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6"/>
  </p:notesMasterIdLst>
  <p:handoutMasterIdLst>
    <p:handoutMasterId r:id="rId27"/>
  </p:handoutMasterIdLst>
  <p:sldIdLst>
    <p:sldId id="429" r:id="rId2"/>
    <p:sldId id="451" r:id="rId3"/>
    <p:sldId id="478" r:id="rId4"/>
    <p:sldId id="480" r:id="rId5"/>
    <p:sldId id="482" r:id="rId6"/>
    <p:sldId id="483" r:id="rId7"/>
    <p:sldId id="544" r:id="rId8"/>
    <p:sldId id="484" r:id="rId9"/>
    <p:sldId id="489" r:id="rId10"/>
    <p:sldId id="490" r:id="rId11"/>
    <p:sldId id="491" r:id="rId12"/>
    <p:sldId id="486" r:id="rId13"/>
    <p:sldId id="463" r:id="rId14"/>
    <p:sldId id="487" r:id="rId15"/>
    <p:sldId id="492" r:id="rId16"/>
    <p:sldId id="529" r:id="rId17"/>
    <p:sldId id="530" r:id="rId18"/>
    <p:sldId id="531" r:id="rId19"/>
    <p:sldId id="532" r:id="rId20"/>
    <p:sldId id="541" r:id="rId21"/>
    <p:sldId id="542" r:id="rId22"/>
    <p:sldId id="278" r:id="rId23"/>
    <p:sldId id="533" r:id="rId24"/>
    <p:sldId id="534"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0" autoAdjust="0"/>
    <p:restoredTop sz="92733" autoAdjust="0"/>
  </p:normalViewPr>
  <p:slideViewPr>
    <p:cSldViewPr snapToGrid="0" showGuides="1">
      <p:cViewPr varScale="1">
        <p:scale>
          <a:sx n="54" d="100"/>
          <a:sy n="54" d="100"/>
        </p:scale>
        <p:origin x="152" y="56"/>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66255D51-16EB-49F6-AC46-5F59BB281ADC}"/>
    <pc:docChg chg="undo custSel addSld delSld modSld sldOrd modMainMaster">
      <pc:chgData name="加賀山 茂" userId="8c55a2096077e13e" providerId="LiveId" clId="{66255D51-16EB-49F6-AC46-5F59BB281ADC}" dt="2021-02-27T22:58:53.304" v="2450" actId="47"/>
      <pc:docMkLst>
        <pc:docMk/>
      </pc:docMkLst>
      <pc:sldChg chg="del">
        <pc:chgData name="加賀山 茂" userId="8c55a2096077e13e" providerId="LiveId" clId="{66255D51-16EB-49F6-AC46-5F59BB281ADC}" dt="2021-02-27T22:56:31.664" v="2448" actId="47"/>
        <pc:sldMkLst>
          <pc:docMk/>
          <pc:sldMk cId="2332392484" sldId="261"/>
        </pc:sldMkLst>
      </pc:sldChg>
      <pc:sldChg chg="del">
        <pc:chgData name="加賀山 茂" userId="8c55a2096077e13e" providerId="LiveId" clId="{66255D51-16EB-49F6-AC46-5F59BB281ADC}" dt="2021-02-27T00:32:49.458" v="230" actId="47"/>
        <pc:sldMkLst>
          <pc:docMk/>
          <pc:sldMk cId="2106020481" sldId="263"/>
        </pc:sldMkLst>
      </pc:sldChg>
      <pc:sldChg chg="ord">
        <pc:chgData name="加賀山 茂" userId="8c55a2096077e13e" providerId="LiveId" clId="{66255D51-16EB-49F6-AC46-5F59BB281ADC}" dt="2021-02-27T03:58:53.660" v="877"/>
        <pc:sldMkLst>
          <pc:docMk/>
          <pc:sldMk cId="4091913011" sldId="276"/>
        </pc:sldMkLst>
      </pc:sldChg>
      <pc:sldChg chg="del">
        <pc:chgData name="加賀山 茂" userId="8c55a2096077e13e" providerId="LiveId" clId="{66255D51-16EB-49F6-AC46-5F59BB281ADC}" dt="2021-02-27T04:06:06.796" v="1172" actId="47"/>
        <pc:sldMkLst>
          <pc:docMk/>
          <pc:sldMk cId="2389305435" sldId="281"/>
        </pc:sldMkLst>
      </pc:sldChg>
      <pc:sldChg chg="modSp mod">
        <pc:chgData name="加賀山 茂" userId="8c55a2096077e13e" providerId="LiveId" clId="{66255D51-16EB-49F6-AC46-5F59BB281ADC}" dt="2021-02-27T04:16:38.920" v="1747"/>
        <pc:sldMkLst>
          <pc:docMk/>
          <pc:sldMk cId="861337893" sldId="284"/>
        </pc:sldMkLst>
        <pc:spChg chg="mod">
          <ac:chgData name="加賀山 茂" userId="8c55a2096077e13e" providerId="LiveId" clId="{66255D51-16EB-49F6-AC46-5F59BB281ADC}" dt="2021-02-27T04:16:32.418" v="1737"/>
          <ac:spMkLst>
            <pc:docMk/>
            <pc:sldMk cId="861337893" sldId="284"/>
            <ac:spMk id="7" creationId="{00000000-0000-0000-0000-000000000000}"/>
          </ac:spMkLst>
        </pc:spChg>
        <pc:graphicFrameChg chg="mod">
          <ac:chgData name="加賀山 茂" userId="8c55a2096077e13e" providerId="LiveId" clId="{66255D51-16EB-49F6-AC46-5F59BB281ADC}" dt="2021-02-27T04:16:38.920" v="1747"/>
          <ac:graphicFrameMkLst>
            <pc:docMk/>
            <pc:sldMk cId="861337893" sldId="284"/>
            <ac:graphicFrameMk id="8" creationId="{00000000-0000-0000-0000-000000000000}"/>
          </ac:graphicFrameMkLst>
        </pc:graphicFrameChg>
      </pc:sldChg>
      <pc:sldChg chg="modSp mod">
        <pc:chgData name="加賀山 茂" userId="8c55a2096077e13e" providerId="LiveId" clId="{66255D51-16EB-49F6-AC46-5F59BB281ADC}" dt="2021-02-27T04:16:59.950" v="1769"/>
        <pc:sldMkLst>
          <pc:docMk/>
          <pc:sldMk cId="1191738542" sldId="285"/>
        </pc:sldMkLst>
        <pc:spChg chg="mod">
          <ac:chgData name="加賀山 茂" userId="8c55a2096077e13e" providerId="LiveId" clId="{66255D51-16EB-49F6-AC46-5F59BB281ADC}" dt="2021-02-27T04:16:59.950" v="1769"/>
          <ac:spMkLst>
            <pc:docMk/>
            <pc:sldMk cId="1191738542" sldId="285"/>
            <ac:spMk id="7" creationId="{00000000-0000-0000-0000-000000000000}"/>
          </ac:spMkLst>
        </pc:spChg>
        <pc:graphicFrameChg chg="mod">
          <ac:chgData name="加賀山 茂" userId="8c55a2096077e13e" providerId="LiveId" clId="{66255D51-16EB-49F6-AC46-5F59BB281ADC}" dt="2021-02-27T04:16:53.481" v="1757"/>
          <ac:graphicFrameMkLst>
            <pc:docMk/>
            <pc:sldMk cId="1191738542" sldId="285"/>
            <ac:graphicFrameMk id="8" creationId="{00000000-0000-0000-0000-000000000000}"/>
          </ac:graphicFrameMkLst>
        </pc:graphicFrameChg>
      </pc:sldChg>
      <pc:sldChg chg="modSp mod">
        <pc:chgData name="加賀山 茂" userId="8c55a2096077e13e" providerId="LiveId" clId="{66255D51-16EB-49F6-AC46-5F59BB281ADC}" dt="2021-02-27T04:17:15.062" v="1779"/>
        <pc:sldMkLst>
          <pc:docMk/>
          <pc:sldMk cId="2162050252" sldId="286"/>
        </pc:sldMkLst>
        <pc:spChg chg="mod">
          <ac:chgData name="加賀山 茂" userId="8c55a2096077e13e" providerId="LiveId" clId="{66255D51-16EB-49F6-AC46-5F59BB281ADC}" dt="2021-02-27T04:17:15.062" v="1779"/>
          <ac:spMkLst>
            <pc:docMk/>
            <pc:sldMk cId="2162050252" sldId="286"/>
            <ac:spMk id="7" creationId="{00000000-0000-0000-0000-000000000000}"/>
          </ac:spMkLst>
        </pc:spChg>
      </pc:sldChg>
      <pc:sldChg chg="del">
        <pc:chgData name="加賀山 茂" userId="8c55a2096077e13e" providerId="LiveId" clId="{66255D51-16EB-49F6-AC46-5F59BB281ADC}" dt="2021-02-27T04:06:08.188" v="1173" actId="47"/>
        <pc:sldMkLst>
          <pc:docMk/>
          <pc:sldMk cId="3612248662" sldId="287"/>
        </pc:sldMkLst>
      </pc:sldChg>
      <pc:sldChg chg="del">
        <pc:chgData name="加賀山 茂" userId="8c55a2096077e13e" providerId="LiveId" clId="{66255D51-16EB-49F6-AC46-5F59BB281ADC}" dt="2021-02-27T01:00:18.273" v="581" actId="47"/>
        <pc:sldMkLst>
          <pc:docMk/>
          <pc:sldMk cId="3672322334" sldId="288"/>
        </pc:sldMkLst>
      </pc:sldChg>
      <pc:sldChg chg="ord">
        <pc:chgData name="加賀山 茂" userId="8c55a2096077e13e" providerId="LiveId" clId="{66255D51-16EB-49F6-AC46-5F59BB281ADC}" dt="2021-02-27T03:58:53.660" v="877"/>
        <pc:sldMkLst>
          <pc:docMk/>
          <pc:sldMk cId="1986934912" sldId="295"/>
        </pc:sldMkLst>
      </pc:sldChg>
      <pc:sldChg chg="del">
        <pc:chgData name="加賀山 茂" userId="8c55a2096077e13e" providerId="LiveId" clId="{66255D51-16EB-49F6-AC46-5F59BB281ADC}" dt="2021-02-27T01:00:39.275" v="586" actId="47"/>
        <pc:sldMkLst>
          <pc:docMk/>
          <pc:sldMk cId="4209146869" sldId="306"/>
        </pc:sldMkLst>
      </pc:sldChg>
      <pc:sldChg chg="del">
        <pc:chgData name="加賀山 茂" userId="8c55a2096077e13e" providerId="LiveId" clId="{66255D51-16EB-49F6-AC46-5F59BB281ADC}" dt="2021-02-27T01:00:42.190" v="587" actId="47"/>
        <pc:sldMkLst>
          <pc:docMk/>
          <pc:sldMk cId="1710879322" sldId="314"/>
        </pc:sldMkLst>
      </pc:sldChg>
      <pc:sldChg chg="ord">
        <pc:chgData name="加賀山 茂" userId="8c55a2096077e13e" providerId="LiveId" clId="{66255D51-16EB-49F6-AC46-5F59BB281ADC}" dt="2021-02-27T03:58:53.660" v="877"/>
        <pc:sldMkLst>
          <pc:docMk/>
          <pc:sldMk cId="2292806238" sldId="317"/>
        </pc:sldMkLst>
      </pc:sldChg>
      <pc:sldChg chg="ord">
        <pc:chgData name="加賀山 茂" userId="8c55a2096077e13e" providerId="LiveId" clId="{66255D51-16EB-49F6-AC46-5F59BB281ADC}" dt="2021-02-27T03:58:53.660" v="877"/>
        <pc:sldMkLst>
          <pc:docMk/>
          <pc:sldMk cId="1976285445" sldId="318"/>
        </pc:sldMkLst>
      </pc:sldChg>
      <pc:sldChg chg="ord">
        <pc:chgData name="加賀山 茂" userId="8c55a2096077e13e" providerId="LiveId" clId="{66255D51-16EB-49F6-AC46-5F59BB281ADC}" dt="2021-02-27T03:58:53.660" v="877"/>
        <pc:sldMkLst>
          <pc:docMk/>
          <pc:sldMk cId="3028932461" sldId="320"/>
        </pc:sldMkLst>
      </pc:sldChg>
      <pc:sldChg chg="ord">
        <pc:chgData name="加賀山 茂" userId="8c55a2096077e13e" providerId="LiveId" clId="{66255D51-16EB-49F6-AC46-5F59BB281ADC}" dt="2021-02-27T03:53:44.378" v="629"/>
        <pc:sldMkLst>
          <pc:docMk/>
          <pc:sldMk cId="3663311355" sldId="323"/>
        </pc:sldMkLst>
      </pc:sldChg>
      <pc:sldChg chg="ord">
        <pc:chgData name="加賀山 茂" userId="8c55a2096077e13e" providerId="LiveId" clId="{66255D51-16EB-49F6-AC46-5F59BB281ADC}" dt="2021-02-27T04:10:11.070" v="1500"/>
        <pc:sldMkLst>
          <pc:docMk/>
          <pc:sldMk cId="1754587733" sldId="327"/>
        </pc:sldMkLst>
      </pc:sldChg>
      <pc:sldChg chg="ord">
        <pc:chgData name="加賀山 茂" userId="8c55a2096077e13e" providerId="LiveId" clId="{66255D51-16EB-49F6-AC46-5F59BB281ADC}" dt="2021-02-27T04:10:11.070" v="1500"/>
        <pc:sldMkLst>
          <pc:docMk/>
          <pc:sldMk cId="3694869685" sldId="328"/>
        </pc:sldMkLst>
      </pc:sldChg>
      <pc:sldChg chg="ord">
        <pc:chgData name="加賀山 茂" userId="8c55a2096077e13e" providerId="LiveId" clId="{66255D51-16EB-49F6-AC46-5F59BB281ADC}" dt="2021-02-27T04:10:11.070" v="1500"/>
        <pc:sldMkLst>
          <pc:docMk/>
          <pc:sldMk cId="2524195205" sldId="329"/>
        </pc:sldMkLst>
      </pc:sldChg>
      <pc:sldChg chg="ord">
        <pc:chgData name="加賀山 茂" userId="8c55a2096077e13e" providerId="LiveId" clId="{66255D51-16EB-49F6-AC46-5F59BB281ADC}" dt="2021-02-27T04:10:11.070" v="1500"/>
        <pc:sldMkLst>
          <pc:docMk/>
          <pc:sldMk cId="3238720232" sldId="330"/>
        </pc:sldMkLst>
      </pc:sldChg>
      <pc:sldChg chg="ord">
        <pc:chgData name="加賀山 茂" userId="8c55a2096077e13e" providerId="LiveId" clId="{66255D51-16EB-49F6-AC46-5F59BB281ADC}" dt="2021-02-27T04:13:18.187" v="1502"/>
        <pc:sldMkLst>
          <pc:docMk/>
          <pc:sldMk cId="3744101780" sldId="332"/>
        </pc:sldMkLst>
      </pc:sldChg>
      <pc:sldChg chg="ord">
        <pc:chgData name="加賀山 茂" userId="8c55a2096077e13e" providerId="LiveId" clId="{66255D51-16EB-49F6-AC46-5F59BB281ADC}" dt="2021-02-27T04:13:18.187" v="1502"/>
        <pc:sldMkLst>
          <pc:docMk/>
          <pc:sldMk cId="945457862" sldId="333"/>
        </pc:sldMkLst>
      </pc:sldChg>
      <pc:sldChg chg="ord">
        <pc:chgData name="加賀山 茂" userId="8c55a2096077e13e" providerId="LiveId" clId="{66255D51-16EB-49F6-AC46-5F59BB281ADC}" dt="2021-02-27T04:13:18.187" v="1502"/>
        <pc:sldMkLst>
          <pc:docMk/>
          <pc:sldMk cId="2185918770" sldId="334"/>
        </pc:sldMkLst>
      </pc:sldChg>
      <pc:sldChg chg="del">
        <pc:chgData name="加賀山 茂" userId="8c55a2096077e13e" providerId="LiveId" clId="{66255D51-16EB-49F6-AC46-5F59BB281ADC}" dt="2021-02-27T00:59:19.655" v="576" actId="47"/>
        <pc:sldMkLst>
          <pc:docMk/>
          <pc:sldMk cId="3921862292" sldId="338"/>
        </pc:sldMkLst>
      </pc:sldChg>
      <pc:sldChg chg="add del">
        <pc:chgData name="加賀山 茂" userId="8c55a2096077e13e" providerId="LiveId" clId="{66255D51-16EB-49F6-AC46-5F59BB281ADC}" dt="2021-02-27T00:59:46.349" v="579" actId="47"/>
        <pc:sldMkLst>
          <pc:docMk/>
          <pc:sldMk cId="2704180951" sldId="339"/>
        </pc:sldMkLst>
      </pc:sldChg>
      <pc:sldChg chg="del">
        <pc:chgData name="加賀山 茂" userId="8c55a2096077e13e" providerId="LiveId" clId="{66255D51-16EB-49F6-AC46-5F59BB281ADC}" dt="2021-02-27T00:57:48.135" v="569" actId="47"/>
        <pc:sldMkLst>
          <pc:docMk/>
          <pc:sldMk cId="4136720674" sldId="350"/>
        </pc:sldMkLst>
      </pc:sldChg>
      <pc:sldChg chg="del">
        <pc:chgData name="加賀山 茂" userId="8c55a2096077e13e" providerId="LiveId" clId="{66255D51-16EB-49F6-AC46-5F59BB281ADC}" dt="2021-02-27T00:59:11.646" v="575" actId="47"/>
        <pc:sldMkLst>
          <pc:docMk/>
          <pc:sldMk cId="2489301640" sldId="366"/>
        </pc:sldMkLst>
      </pc:sldChg>
      <pc:sldChg chg="del">
        <pc:chgData name="加賀山 茂" userId="8c55a2096077e13e" providerId="LiveId" clId="{66255D51-16EB-49F6-AC46-5F59BB281ADC}" dt="2021-02-27T22:58:50.887" v="2449" actId="47"/>
        <pc:sldMkLst>
          <pc:docMk/>
          <pc:sldMk cId="1041175969" sldId="377"/>
        </pc:sldMkLst>
      </pc:sldChg>
      <pc:sldChg chg="del">
        <pc:chgData name="加賀山 茂" userId="8c55a2096077e13e" providerId="LiveId" clId="{66255D51-16EB-49F6-AC46-5F59BB281ADC}" dt="2021-02-27T22:58:53.304" v="2450" actId="47"/>
        <pc:sldMkLst>
          <pc:docMk/>
          <pc:sldMk cId="650590224" sldId="378"/>
        </pc:sldMkLst>
      </pc:sldChg>
      <pc:sldChg chg="del">
        <pc:chgData name="加賀山 茂" userId="8c55a2096077e13e" providerId="LiveId" clId="{66255D51-16EB-49F6-AC46-5F59BB281ADC}" dt="2021-02-27T00:55:46.418" v="466" actId="47"/>
        <pc:sldMkLst>
          <pc:docMk/>
          <pc:sldMk cId="1197334110" sldId="379"/>
        </pc:sldMkLst>
      </pc:sldChg>
      <pc:sldChg chg="ord">
        <pc:chgData name="加賀山 茂" userId="8c55a2096077e13e" providerId="LiveId" clId="{66255D51-16EB-49F6-AC46-5F59BB281ADC}" dt="2021-02-27T03:58:53.660" v="877"/>
        <pc:sldMkLst>
          <pc:docMk/>
          <pc:sldMk cId="3859443759" sldId="380"/>
        </pc:sldMkLst>
      </pc:sldChg>
      <pc:sldChg chg="del">
        <pc:chgData name="加賀山 茂" userId="8c55a2096077e13e" providerId="LiveId" clId="{66255D51-16EB-49F6-AC46-5F59BB281ADC}" dt="2021-02-27T22:02:14.882" v="2217" actId="47"/>
        <pc:sldMkLst>
          <pc:docMk/>
          <pc:sldMk cId="1025194622" sldId="381"/>
        </pc:sldMkLst>
      </pc:sldChg>
      <pc:sldChg chg="del">
        <pc:chgData name="加賀山 茂" userId="8c55a2096077e13e" providerId="LiveId" clId="{66255D51-16EB-49F6-AC46-5F59BB281ADC}" dt="2021-02-27T01:00:58.568" v="588" actId="47"/>
        <pc:sldMkLst>
          <pc:docMk/>
          <pc:sldMk cId="4030546122" sldId="384"/>
        </pc:sldMkLst>
      </pc:sldChg>
      <pc:sldChg chg="del">
        <pc:chgData name="加賀山 茂" userId="8c55a2096077e13e" providerId="LiveId" clId="{66255D51-16EB-49F6-AC46-5F59BB281ADC}" dt="2021-02-27T01:01:00.686" v="589" actId="47"/>
        <pc:sldMkLst>
          <pc:docMk/>
          <pc:sldMk cId="640819524" sldId="385"/>
        </pc:sldMkLst>
      </pc:sldChg>
      <pc:sldChg chg="del">
        <pc:chgData name="加賀山 茂" userId="8c55a2096077e13e" providerId="LiveId" clId="{66255D51-16EB-49F6-AC46-5F59BB281ADC}" dt="2021-02-27T01:01:02.475" v="590" actId="47"/>
        <pc:sldMkLst>
          <pc:docMk/>
          <pc:sldMk cId="705928113" sldId="386"/>
        </pc:sldMkLst>
      </pc:sldChg>
      <pc:sldChg chg="del">
        <pc:chgData name="加賀山 茂" userId="8c55a2096077e13e" providerId="LiveId" clId="{66255D51-16EB-49F6-AC46-5F59BB281ADC}" dt="2021-02-27T01:00:24.423" v="582" actId="47"/>
        <pc:sldMkLst>
          <pc:docMk/>
          <pc:sldMk cId="2027697809" sldId="388"/>
        </pc:sldMkLst>
      </pc:sldChg>
      <pc:sldChg chg="del">
        <pc:chgData name="加賀山 茂" userId="8c55a2096077e13e" providerId="LiveId" clId="{66255D51-16EB-49F6-AC46-5F59BB281ADC}" dt="2021-02-27T01:00:26.375" v="583" actId="47"/>
        <pc:sldMkLst>
          <pc:docMk/>
          <pc:sldMk cId="536532288" sldId="390"/>
        </pc:sldMkLst>
      </pc:sldChg>
      <pc:sldChg chg="del">
        <pc:chgData name="加賀山 茂" userId="8c55a2096077e13e" providerId="LiveId" clId="{66255D51-16EB-49F6-AC46-5F59BB281ADC}" dt="2021-02-27T01:00:34.897" v="585" actId="47"/>
        <pc:sldMkLst>
          <pc:docMk/>
          <pc:sldMk cId="886324138" sldId="391"/>
        </pc:sldMkLst>
      </pc:sldChg>
      <pc:sldChg chg="del">
        <pc:chgData name="加賀山 茂" userId="8c55a2096077e13e" providerId="LiveId" clId="{66255D51-16EB-49F6-AC46-5F59BB281ADC}" dt="2021-02-27T01:00:29.409" v="584" actId="47"/>
        <pc:sldMkLst>
          <pc:docMk/>
          <pc:sldMk cId="1421588325" sldId="392"/>
        </pc:sldMkLst>
      </pc:sldChg>
      <pc:sldChg chg="del">
        <pc:chgData name="加賀山 茂" userId="8c55a2096077e13e" providerId="LiveId" clId="{66255D51-16EB-49F6-AC46-5F59BB281ADC}" dt="2021-02-27T01:01:07.886" v="591" actId="47"/>
        <pc:sldMkLst>
          <pc:docMk/>
          <pc:sldMk cId="2236230009" sldId="393"/>
        </pc:sldMkLst>
      </pc:sldChg>
      <pc:sldChg chg="del">
        <pc:chgData name="加賀山 茂" userId="8c55a2096077e13e" providerId="LiveId" clId="{66255D51-16EB-49F6-AC46-5F59BB281ADC}" dt="2021-02-27T22:55:09.925" v="2446" actId="47"/>
        <pc:sldMkLst>
          <pc:docMk/>
          <pc:sldMk cId="1754915630" sldId="394"/>
        </pc:sldMkLst>
      </pc:sldChg>
      <pc:sldChg chg="del">
        <pc:chgData name="加賀山 茂" userId="8c55a2096077e13e" providerId="LiveId" clId="{66255D51-16EB-49F6-AC46-5F59BB281ADC}" dt="2021-02-27T00:34:05.468" v="307" actId="47"/>
        <pc:sldMkLst>
          <pc:docMk/>
          <pc:sldMk cId="3998046867" sldId="395"/>
        </pc:sldMkLst>
      </pc:sldChg>
      <pc:sldChg chg="del">
        <pc:chgData name="加賀山 茂" userId="8c55a2096077e13e" providerId="LiveId" clId="{66255D51-16EB-49F6-AC46-5F59BB281ADC}" dt="2021-02-27T00:34:02.750" v="306" actId="47"/>
        <pc:sldMkLst>
          <pc:docMk/>
          <pc:sldMk cId="4238106775" sldId="397"/>
        </pc:sldMkLst>
      </pc:sldChg>
      <pc:sldChg chg="del">
        <pc:chgData name="加賀山 茂" userId="8c55a2096077e13e" providerId="LiveId" clId="{66255D51-16EB-49F6-AC46-5F59BB281ADC}" dt="2021-02-27T00:34:16.455" v="308" actId="47"/>
        <pc:sldMkLst>
          <pc:docMk/>
          <pc:sldMk cId="1556867457" sldId="400"/>
        </pc:sldMkLst>
      </pc:sldChg>
      <pc:sldChg chg="del">
        <pc:chgData name="加賀山 茂" userId="8c55a2096077e13e" providerId="LiveId" clId="{66255D51-16EB-49F6-AC46-5F59BB281ADC}" dt="2021-02-27T22:02:16.048" v="2218" actId="47"/>
        <pc:sldMkLst>
          <pc:docMk/>
          <pc:sldMk cId="4023512005" sldId="402"/>
        </pc:sldMkLst>
      </pc:sldChg>
      <pc:sldChg chg="modSp mod">
        <pc:chgData name="加賀山 茂" userId="8c55a2096077e13e" providerId="LiveId" clId="{66255D51-16EB-49F6-AC46-5F59BB281ADC}" dt="2021-02-27T04:17:26.079" v="1789"/>
        <pc:sldMkLst>
          <pc:docMk/>
          <pc:sldMk cId="3574991350" sldId="407"/>
        </pc:sldMkLst>
        <pc:spChg chg="mod">
          <ac:chgData name="加賀山 茂" userId="8c55a2096077e13e" providerId="LiveId" clId="{66255D51-16EB-49F6-AC46-5F59BB281ADC}" dt="2021-02-27T04:17:26.079" v="1789"/>
          <ac:spMkLst>
            <pc:docMk/>
            <pc:sldMk cId="3574991350" sldId="407"/>
            <ac:spMk id="7" creationId="{00000000-0000-0000-0000-000000000000}"/>
          </ac:spMkLst>
        </pc:spChg>
      </pc:sldChg>
      <pc:sldChg chg="del">
        <pc:chgData name="加賀山 茂" userId="8c55a2096077e13e" providerId="LiveId" clId="{66255D51-16EB-49F6-AC46-5F59BB281ADC}" dt="2021-02-27T03:51:02.928" v="592" actId="47"/>
        <pc:sldMkLst>
          <pc:docMk/>
          <pc:sldMk cId="3383712290" sldId="415"/>
        </pc:sldMkLst>
      </pc:sldChg>
      <pc:sldChg chg="del">
        <pc:chgData name="加賀山 茂" userId="8c55a2096077e13e" providerId="LiveId" clId="{66255D51-16EB-49F6-AC46-5F59BB281ADC}" dt="2021-02-27T00:58:49.299" v="574" actId="47"/>
        <pc:sldMkLst>
          <pc:docMk/>
          <pc:sldMk cId="2000298444" sldId="417"/>
        </pc:sldMkLst>
      </pc:sldChg>
      <pc:sldChg chg="add del">
        <pc:chgData name="加賀山 茂" userId="8c55a2096077e13e" providerId="LiveId" clId="{66255D51-16EB-49F6-AC46-5F59BB281ADC}" dt="2021-02-27T00:58:29.445" v="573" actId="47"/>
        <pc:sldMkLst>
          <pc:docMk/>
          <pc:sldMk cId="1406653740" sldId="419"/>
        </pc:sldMkLst>
      </pc:sldChg>
      <pc:sldChg chg="del">
        <pc:chgData name="加賀山 茂" userId="8c55a2096077e13e" providerId="LiveId" clId="{66255D51-16EB-49F6-AC46-5F59BB281ADC}" dt="2021-02-27T00:58:09.768" v="570" actId="47"/>
        <pc:sldMkLst>
          <pc:docMk/>
          <pc:sldMk cId="1354860448" sldId="420"/>
        </pc:sldMkLst>
      </pc:sldChg>
      <pc:sldChg chg="del">
        <pc:chgData name="加賀山 茂" userId="8c55a2096077e13e" providerId="LiveId" clId="{66255D51-16EB-49F6-AC46-5F59BB281ADC}" dt="2021-02-27T00:55:36.314" v="465" actId="47"/>
        <pc:sldMkLst>
          <pc:docMk/>
          <pc:sldMk cId="2574929778" sldId="422"/>
        </pc:sldMkLst>
      </pc:sldChg>
      <pc:sldChg chg="del">
        <pc:chgData name="加賀山 茂" userId="8c55a2096077e13e" providerId="LiveId" clId="{66255D51-16EB-49F6-AC46-5F59BB281ADC}" dt="2021-02-27T00:59:29.791" v="577" actId="47"/>
        <pc:sldMkLst>
          <pc:docMk/>
          <pc:sldMk cId="4174415273" sldId="423"/>
        </pc:sldMkLst>
      </pc:sldChg>
      <pc:sldChg chg="del">
        <pc:chgData name="加賀山 茂" userId="8c55a2096077e13e" providerId="LiveId" clId="{66255D51-16EB-49F6-AC46-5F59BB281ADC}" dt="2021-02-27T00:58:15.027" v="571" actId="47"/>
        <pc:sldMkLst>
          <pc:docMk/>
          <pc:sldMk cId="190313623" sldId="424"/>
        </pc:sldMkLst>
      </pc:sldChg>
      <pc:sldChg chg="del">
        <pc:chgData name="加賀山 茂" userId="8c55a2096077e13e" providerId="LiveId" clId="{66255D51-16EB-49F6-AC46-5F59BB281ADC}" dt="2021-02-27T01:00:02.357" v="580" actId="47"/>
        <pc:sldMkLst>
          <pc:docMk/>
          <pc:sldMk cId="1416087502" sldId="425"/>
        </pc:sldMkLst>
      </pc:sldChg>
      <pc:sldChg chg="addSp delSp modSp new mod modClrScheme chgLayout">
        <pc:chgData name="加賀山 茂" userId="8c55a2096077e13e" providerId="LiveId" clId="{66255D51-16EB-49F6-AC46-5F59BB281ADC}" dt="2021-02-27T00:35:12.980" v="331" actId="700"/>
        <pc:sldMkLst>
          <pc:docMk/>
          <pc:sldMk cId="4228830156" sldId="426"/>
        </pc:sldMkLst>
        <pc:spChg chg="del mod ord">
          <ac:chgData name="加賀山 茂" userId="8c55a2096077e13e" providerId="LiveId" clId="{66255D51-16EB-49F6-AC46-5F59BB281ADC}" dt="2021-02-27T00:26:31.656" v="1" actId="700"/>
          <ac:spMkLst>
            <pc:docMk/>
            <pc:sldMk cId="4228830156" sldId="426"/>
            <ac:spMk id="2" creationId="{341658FC-581D-498D-8A6E-294E4212041B}"/>
          </ac:spMkLst>
        </pc:spChg>
        <pc:spChg chg="del mod ord">
          <ac:chgData name="加賀山 茂" userId="8c55a2096077e13e" providerId="LiveId" clId="{66255D51-16EB-49F6-AC46-5F59BB281ADC}" dt="2021-02-27T00:26:31.656" v="1" actId="700"/>
          <ac:spMkLst>
            <pc:docMk/>
            <pc:sldMk cId="4228830156" sldId="426"/>
            <ac:spMk id="3" creationId="{C12444B4-716D-48EB-9954-15B79E03BC09}"/>
          </ac:spMkLst>
        </pc:spChg>
        <pc:spChg chg="add mod ord">
          <ac:chgData name="加賀山 茂" userId="8c55a2096077e13e" providerId="LiveId" clId="{66255D51-16EB-49F6-AC46-5F59BB281ADC}" dt="2021-02-27T00:35:12.980" v="331" actId="700"/>
          <ac:spMkLst>
            <pc:docMk/>
            <pc:sldMk cId="4228830156" sldId="426"/>
            <ac:spMk id="4" creationId="{74CF35F5-4741-4A10-9C55-152286E0A595}"/>
          </ac:spMkLst>
        </pc:spChg>
        <pc:spChg chg="add mod ord">
          <ac:chgData name="加賀山 茂" userId="8c55a2096077e13e" providerId="LiveId" clId="{66255D51-16EB-49F6-AC46-5F59BB281ADC}" dt="2021-02-27T00:35:12.980" v="331" actId="700"/>
          <ac:spMkLst>
            <pc:docMk/>
            <pc:sldMk cId="4228830156" sldId="426"/>
            <ac:spMk id="5" creationId="{4E656B19-3257-4334-B236-E411C1A1836A}"/>
          </ac:spMkLst>
        </pc:spChg>
      </pc:sldChg>
      <pc:sldChg chg="addSp modSp new mod modClrScheme chgLayout">
        <pc:chgData name="加賀山 茂" userId="8c55a2096077e13e" providerId="LiveId" clId="{66255D51-16EB-49F6-AC46-5F59BB281ADC}" dt="2021-02-27T22:02:42.434" v="2238"/>
        <pc:sldMkLst>
          <pc:docMk/>
          <pc:sldMk cId="1596908079" sldId="427"/>
        </pc:sldMkLst>
        <pc:spChg chg="add mod">
          <ac:chgData name="加賀山 茂" userId="8c55a2096077e13e" providerId="LiveId" clId="{66255D51-16EB-49F6-AC46-5F59BB281ADC}" dt="2021-02-27T22:02:42.434" v="2238"/>
          <ac:spMkLst>
            <pc:docMk/>
            <pc:sldMk cId="1596908079" sldId="427"/>
            <ac:spMk id="2" creationId="{5838825A-6FE6-436D-84A3-0FC57A9F0B31}"/>
          </ac:spMkLst>
        </pc:spChg>
        <pc:spChg chg="add mod">
          <ac:chgData name="加賀山 茂" userId="8c55a2096077e13e" providerId="LiveId" clId="{66255D51-16EB-49F6-AC46-5F59BB281ADC}" dt="2021-02-27T00:33:51.303" v="305"/>
          <ac:spMkLst>
            <pc:docMk/>
            <pc:sldMk cId="1596908079" sldId="427"/>
            <ac:spMk id="3" creationId="{2DC38BA0-B000-49F0-9154-BF757B9436A2}"/>
          </ac:spMkLst>
        </pc:spChg>
      </pc:sldChg>
      <pc:sldChg chg="addSp modSp new mod modClrScheme chgLayout">
        <pc:chgData name="加賀山 茂" userId="8c55a2096077e13e" providerId="LiveId" clId="{66255D51-16EB-49F6-AC46-5F59BB281ADC}" dt="2021-02-27T00:34:40.927" v="328"/>
        <pc:sldMkLst>
          <pc:docMk/>
          <pc:sldMk cId="952513778" sldId="428"/>
        </pc:sldMkLst>
        <pc:spChg chg="add mod">
          <ac:chgData name="加賀山 茂" userId="8c55a2096077e13e" providerId="LiveId" clId="{66255D51-16EB-49F6-AC46-5F59BB281ADC}" dt="2021-02-27T00:34:40.927" v="328"/>
          <ac:spMkLst>
            <pc:docMk/>
            <pc:sldMk cId="952513778" sldId="428"/>
            <ac:spMk id="2" creationId="{62EBFCB3-ED42-4855-96AC-B25DB2BEDE3C}"/>
          </ac:spMkLst>
        </pc:spChg>
        <pc:spChg chg="add mod">
          <ac:chgData name="加賀山 茂" userId="8c55a2096077e13e" providerId="LiveId" clId="{66255D51-16EB-49F6-AC46-5F59BB281ADC}" dt="2021-02-27T00:34:35.118" v="310" actId="700"/>
          <ac:spMkLst>
            <pc:docMk/>
            <pc:sldMk cId="952513778" sldId="428"/>
            <ac:spMk id="3" creationId="{8D4431DF-3B0E-4BF6-9BA7-0E979C09FEAE}"/>
          </ac:spMkLst>
        </pc:spChg>
      </pc:sldChg>
      <pc:sldChg chg="addSp delSp modSp new mod chgLayout">
        <pc:chgData name="加賀山 茂" userId="8c55a2096077e13e" providerId="LiveId" clId="{66255D51-16EB-49F6-AC46-5F59BB281ADC}" dt="2021-02-27T04:19:47.137" v="2015"/>
        <pc:sldMkLst>
          <pc:docMk/>
          <pc:sldMk cId="2075215615" sldId="429"/>
        </pc:sldMkLst>
        <pc:spChg chg="del">
          <ac:chgData name="加賀山 茂" userId="8c55a2096077e13e" providerId="LiveId" clId="{66255D51-16EB-49F6-AC46-5F59BB281ADC}" dt="2021-02-27T00:35:07.416" v="330" actId="700"/>
          <ac:spMkLst>
            <pc:docMk/>
            <pc:sldMk cId="2075215615" sldId="429"/>
            <ac:spMk id="2" creationId="{A1ED603A-6A8D-4C21-83C1-53A5A01CCC0C}"/>
          </ac:spMkLst>
        </pc:spChg>
        <pc:spChg chg="del">
          <ac:chgData name="加賀山 茂" userId="8c55a2096077e13e" providerId="LiveId" clId="{66255D51-16EB-49F6-AC46-5F59BB281ADC}" dt="2021-02-27T00:35:07.416" v="330" actId="700"/>
          <ac:spMkLst>
            <pc:docMk/>
            <pc:sldMk cId="2075215615" sldId="429"/>
            <ac:spMk id="3" creationId="{898F3C43-6174-4CAC-ADB8-32087081B8B0}"/>
          </ac:spMkLst>
        </pc:spChg>
        <pc:spChg chg="add mod ord">
          <ac:chgData name="加賀山 茂" userId="8c55a2096077e13e" providerId="LiveId" clId="{66255D51-16EB-49F6-AC46-5F59BB281ADC}" dt="2021-02-27T04:19:47.137" v="2015"/>
          <ac:spMkLst>
            <pc:docMk/>
            <pc:sldMk cId="2075215615" sldId="429"/>
            <ac:spMk id="4" creationId="{3DA579DF-2542-4AED-8031-B36A75EB722B}"/>
          </ac:spMkLst>
        </pc:spChg>
        <pc:spChg chg="add mod ord">
          <ac:chgData name="加賀山 茂" userId="8c55a2096077e13e" providerId="LiveId" clId="{66255D51-16EB-49F6-AC46-5F59BB281ADC}" dt="2021-02-27T00:48:03.598" v="464" actId="1036"/>
          <ac:spMkLst>
            <pc:docMk/>
            <pc:sldMk cId="2075215615" sldId="429"/>
            <ac:spMk id="5" creationId="{993B739A-D9F9-46D2-8956-805561493A82}"/>
          </ac:spMkLst>
        </pc:spChg>
      </pc:sldChg>
      <pc:sldChg chg="addSp delSp modSp new mod modClrScheme chgLayout">
        <pc:chgData name="加賀山 茂" userId="8c55a2096077e13e" providerId="LiveId" clId="{66255D51-16EB-49F6-AC46-5F59BB281ADC}" dt="2021-02-27T00:56:25.590" v="501"/>
        <pc:sldMkLst>
          <pc:docMk/>
          <pc:sldMk cId="1467893388" sldId="430"/>
        </pc:sldMkLst>
        <pc:spChg chg="del mod ord">
          <ac:chgData name="加賀山 茂" userId="8c55a2096077e13e" providerId="LiveId" clId="{66255D51-16EB-49F6-AC46-5F59BB281ADC}" dt="2021-02-27T00:56:14.640" v="468" actId="700"/>
          <ac:spMkLst>
            <pc:docMk/>
            <pc:sldMk cId="1467893388" sldId="430"/>
            <ac:spMk id="2" creationId="{8B08CFC7-CC42-41E7-8C61-9919AA5DF99F}"/>
          </ac:spMkLst>
        </pc:spChg>
        <pc:spChg chg="add mod ord">
          <ac:chgData name="加賀山 茂" userId="8c55a2096077e13e" providerId="LiveId" clId="{66255D51-16EB-49F6-AC46-5F59BB281ADC}" dt="2021-02-27T00:56:25.590" v="501"/>
          <ac:spMkLst>
            <pc:docMk/>
            <pc:sldMk cId="1467893388" sldId="430"/>
            <ac:spMk id="3" creationId="{FF0ADE98-8D78-4BDF-991C-CE181BD2A18A}"/>
          </ac:spMkLst>
        </pc:spChg>
        <pc:spChg chg="add mod ord">
          <ac:chgData name="加賀山 茂" userId="8c55a2096077e13e" providerId="LiveId" clId="{66255D51-16EB-49F6-AC46-5F59BB281ADC}" dt="2021-02-27T00:56:14.640" v="468" actId="700"/>
          <ac:spMkLst>
            <pc:docMk/>
            <pc:sldMk cId="1467893388" sldId="430"/>
            <ac:spMk id="4" creationId="{FC3DD8D6-8C5F-4E96-A11C-2138329187A9}"/>
          </ac:spMkLst>
        </pc:spChg>
      </pc:sldChg>
      <pc:sldChg chg="addSp modSp new mod modClrScheme chgLayout">
        <pc:chgData name="加賀山 茂" userId="8c55a2096077e13e" providerId="LiveId" clId="{66255D51-16EB-49F6-AC46-5F59BB281ADC}" dt="2021-02-27T04:01:44.301" v="994"/>
        <pc:sldMkLst>
          <pc:docMk/>
          <pc:sldMk cId="3191054486" sldId="431"/>
        </pc:sldMkLst>
        <pc:spChg chg="mod ord">
          <ac:chgData name="加賀山 茂" userId="8c55a2096077e13e" providerId="LiveId" clId="{66255D51-16EB-49F6-AC46-5F59BB281ADC}" dt="2021-02-27T04:01:44.301" v="994"/>
          <ac:spMkLst>
            <pc:docMk/>
            <pc:sldMk cId="3191054486" sldId="431"/>
            <ac:spMk id="2" creationId="{5847DE16-DC1D-483D-B804-F3BC2674CB26}"/>
          </ac:spMkLst>
        </pc:spChg>
        <pc:spChg chg="add mod ord">
          <ac:chgData name="加賀山 茂" userId="8c55a2096077e13e" providerId="LiveId" clId="{66255D51-16EB-49F6-AC46-5F59BB281ADC}" dt="2021-02-27T00:57:19.446" v="564" actId="700"/>
          <ac:spMkLst>
            <pc:docMk/>
            <pc:sldMk cId="3191054486" sldId="431"/>
            <ac:spMk id="3" creationId="{3E00612C-AAEE-4EAB-993B-958C50DDE9E7}"/>
          </ac:spMkLst>
        </pc:spChg>
      </pc:sldChg>
      <pc:sldChg chg="addSp modSp new mod modClrScheme chgLayout">
        <pc:chgData name="加賀山 茂" userId="8c55a2096077e13e" providerId="LiveId" clId="{66255D51-16EB-49F6-AC46-5F59BB281ADC}" dt="2021-02-27T03:51:57.976" v="625" actId="700"/>
        <pc:sldMkLst>
          <pc:docMk/>
          <pc:sldMk cId="1848082650" sldId="432"/>
        </pc:sldMkLst>
        <pc:spChg chg="mod ord">
          <ac:chgData name="加賀山 茂" userId="8c55a2096077e13e" providerId="LiveId" clId="{66255D51-16EB-49F6-AC46-5F59BB281ADC}" dt="2021-02-27T03:51:57.976" v="625" actId="700"/>
          <ac:spMkLst>
            <pc:docMk/>
            <pc:sldMk cId="1848082650" sldId="432"/>
            <ac:spMk id="2" creationId="{C60528E3-71E4-497E-BFFF-BC56973ADAEA}"/>
          </ac:spMkLst>
        </pc:spChg>
        <pc:spChg chg="add mod ord">
          <ac:chgData name="加賀山 茂" userId="8c55a2096077e13e" providerId="LiveId" clId="{66255D51-16EB-49F6-AC46-5F59BB281ADC}" dt="2021-02-27T03:51:57.976" v="625" actId="700"/>
          <ac:spMkLst>
            <pc:docMk/>
            <pc:sldMk cId="1848082650" sldId="432"/>
            <ac:spMk id="3" creationId="{4FC17F41-3430-4BAD-AC80-737A98F166D5}"/>
          </ac:spMkLst>
        </pc:spChg>
      </pc:sldChg>
      <pc:sldChg chg="addSp modSp new mod modClrScheme chgLayout">
        <pc:chgData name="加賀山 茂" userId="8c55a2096077e13e" providerId="LiveId" clId="{66255D51-16EB-49F6-AC46-5F59BB281ADC}" dt="2021-02-27T03:53:53.888" v="656"/>
        <pc:sldMkLst>
          <pc:docMk/>
          <pc:sldMk cId="571731522" sldId="433"/>
        </pc:sldMkLst>
        <pc:spChg chg="add mod">
          <ac:chgData name="加賀山 茂" userId="8c55a2096077e13e" providerId="LiveId" clId="{66255D51-16EB-49F6-AC46-5F59BB281ADC}" dt="2021-02-27T03:53:53.888" v="656"/>
          <ac:spMkLst>
            <pc:docMk/>
            <pc:sldMk cId="571731522" sldId="433"/>
            <ac:spMk id="2" creationId="{820178D2-D315-441C-A15D-14A821BAEE85}"/>
          </ac:spMkLst>
        </pc:spChg>
        <pc:spChg chg="add mod">
          <ac:chgData name="加賀山 茂" userId="8c55a2096077e13e" providerId="LiveId" clId="{66255D51-16EB-49F6-AC46-5F59BB281ADC}" dt="2021-02-27T03:53:41.648" v="627" actId="700"/>
          <ac:spMkLst>
            <pc:docMk/>
            <pc:sldMk cId="571731522" sldId="433"/>
            <ac:spMk id="3" creationId="{96C40E8B-C293-4C30-B62F-849930157B05}"/>
          </ac:spMkLst>
        </pc:spChg>
      </pc:sldChg>
      <pc:sldChg chg="addSp modSp new mod ord modClrScheme chgLayout">
        <pc:chgData name="加賀山 茂" userId="8c55a2096077e13e" providerId="LiveId" clId="{66255D51-16EB-49F6-AC46-5F59BB281ADC}" dt="2021-02-27T04:10:11.070" v="1500"/>
        <pc:sldMkLst>
          <pc:docMk/>
          <pc:sldMk cId="3774084805" sldId="434"/>
        </pc:sldMkLst>
        <pc:spChg chg="add mod">
          <ac:chgData name="加賀山 茂" userId="8c55a2096077e13e" providerId="LiveId" clId="{66255D51-16EB-49F6-AC46-5F59BB281ADC}" dt="2021-02-27T03:55:32.264" v="704"/>
          <ac:spMkLst>
            <pc:docMk/>
            <pc:sldMk cId="3774084805" sldId="434"/>
            <ac:spMk id="2" creationId="{DC501F85-02D7-41DA-BA30-8B27B8A9264E}"/>
          </ac:spMkLst>
        </pc:spChg>
        <pc:spChg chg="add mod">
          <ac:chgData name="加賀山 茂" userId="8c55a2096077e13e" providerId="LiveId" clId="{66255D51-16EB-49F6-AC46-5F59BB281ADC}" dt="2021-02-27T03:55:18.784" v="658" actId="700"/>
          <ac:spMkLst>
            <pc:docMk/>
            <pc:sldMk cId="3774084805" sldId="434"/>
            <ac:spMk id="3" creationId="{1BA304CA-4B8C-48D4-99FA-12E95F67599A}"/>
          </ac:spMkLst>
        </pc:spChg>
      </pc:sldChg>
      <pc:sldChg chg="modSp new mod">
        <pc:chgData name="加賀山 茂" userId="8c55a2096077e13e" providerId="LiveId" clId="{66255D51-16EB-49F6-AC46-5F59BB281ADC}" dt="2021-02-27T03:56:15.694" v="784"/>
        <pc:sldMkLst>
          <pc:docMk/>
          <pc:sldMk cId="60383484" sldId="435"/>
        </pc:sldMkLst>
        <pc:spChg chg="mod">
          <ac:chgData name="加賀山 茂" userId="8c55a2096077e13e" providerId="LiveId" clId="{66255D51-16EB-49F6-AC46-5F59BB281ADC}" dt="2021-02-27T03:56:15.694" v="784"/>
          <ac:spMkLst>
            <pc:docMk/>
            <pc:sldMk cId="60383484" sldId="435"/>
            <ac:spMk id="2" creationId="{04D0C6CA-D1D2-436A-A94C-BCC4D827D1A3}"/>
          </ac:spMkLst>
        </pc:spChg>
      </pc:sldChg>
      <pc:sldChg chg="addSp delSp modSp new mod ord modClrScheme chgLayout">
        <pc:chgData name="加賀山 茂" userId="8c55a2096077e13e" providerId="LiveId" clId="{66255D51-16EB-49F6-AC46-5F59BB281ADC}" dt="2021-02-27T04:14:57.807" v="1688"/>
        <pc:sldMkLst>
          <pc:docMk/>
          <pc:sldMk cId="4258886816" sldId="436"/>
        </pc:sldMkLst>
        <pc:spChg chg="del mod ord">
          <ac:chgData name="加賀山 茂" userId="8c55a2096077e13e" providerId="LiveId" clId="{66255D51-16EB-49F6-AC46-5F59BB281ADC}" dt="2021-02-27T03:56:40.145" v="786" actId="700"/>
          <ac:spMkLst>
            <pc:docMk/>
            <pc:sldMk cId="4258886816" sldId="436"/>
            <ac:spMk id="2" creationId="{6F159A17-E5F1-4ECC-9DBA-A262AEB36380}"/>
          </ac:spMkLst>
        </pc:spChg>
        <pc:spChg chg="del mod ord">
          <ac:chgData name="加賀山 茂" userId="8c55a2096077e13e" providerId="LiveId" clId="{66255D51-16EB-49F6-AC46-5F59BB281ADC}" dt="2021-02-27T03:56:40.145" v="786" actId="700"/>
          <ac:spMkLst>
            <pc:docMk/>
            <pc:sldMk cId="4258886816" sldId="436"/>
            <ac:spMk id="3" creationId="{E6CF8169-C892-43B2-BA24-1E971945556B}"/>
          </ac:spMkLst>
        </pc:spChg>
        <pc:spChg chg="del">
          <ac:chgData name="加賀山 茂" userId="8c55a2096077e13e" providerId="LiveId" clId="{66255D51-16EB-49F6-AC46-5F59BB281ADC}" dt="2021-02-27T03:56:40.145" v="786" actId="700"/>
          <ac:spMkLst>
            <pc:docMk/>
            <pc:sldMk cId="4258886816" sldId="436"/>
            <ac:spMk id="4" creationId="{98ECA3CE-2851-4705-ACF2-9C3CC02E86E4}"/>
          </ac:spMkLst>
        </pc:spChg>
        <pc:spChg chg="del">
          <ac:chgData name="加賀山 茂" userId="8c55a2096077e13e" providerId="LiveId" clId="{66255D51-16EB-49F6-AC46-5F59BB281ADC}" dt="2021-02-27T03:56:40.145" v="786" actId="700"/>
          <ac:spMkLst>
            <pc:docMk/>
            <pc:sldMk cId="4258886816" sldId="436"/>
            <ac:spMk id="5" creationId="{0FE5E364-5247-4751-BEBA-D9B09BCD6811}"/>
          </ac:spMkLst>
        </pc:spChg>
        <pc:spChg chg="del">
          <ac:chgData name="加賀山 茂" userId="8c55a2096077e13e" providerId="LiveId" clId="{66255D51-16EB-49F6-AC46-5F59BB281ADC}" dt="2021-02-27T03:56:40.145" v="786" actId="700"/>
          <ac:spMkLst>
            <pc:docMk/>
            <pc:sldMk cId="4258886816" sldId="436"/>
            <ac:spMk id="6" creationId="{AF82A7AE-D43E-4263-A3D6-528523FE345B}"/>
          </ac:spMkLst>
        </pc:spChg>
        <pc:spChg chg="add mod ord">
          <ac:chgData name="加賀山 茂" userId="8c55a2096077e13e" providerId="LiveId" clId="{66255D51-16EB-49F6-AC46-5F59BB281ADC}" dt="2021-02-27T03:56:54.550" v="839"/>
          <ac:spMkLst>
            <pc:docMk/>
            <pc:sldMk cId="4258886816" sldId="436"/>
            <ac:spMk id="7" creationId="{B27034E0-FC6E-4E04-A603-4B556A1BB7A0}"/>
          </ac:spMkLst>
        </pc:spChg>
        <pc:spChg chg="add mod ord">
          <ac:chgData name="加賀山 茂" userId="8c55a2096077e13e" providerId="LiveId" clId="{66255D51-16EB-49F6-AC46-5F59BB281ADC}" dt="2021-02-27T04:14:57.807" v="1688"/>
          <ac:spMkLst>
            <pc:docMk/>
            <pc:sldMk cId="4258886816" sldId="436"/>
            <ac:spMk id="8" creationId="{4F4E2C00-1A5F-4A9F-8B62-56BADA600840}"/>
          </ac:spMkLst>
        </pc:spChg>
      </pc:sldChg>
      <pc:sldChg chg="addSp delSp modSp new mod ord modClrScheme chgLayout">
        <pc:chgData name="加賀山 茂" userId="8c55a2096077e13e" providerId="LiveId" clId="{66255D51-16EB-49F6-AC46-5F59BB281ADC}" dt="2021-02-27T03:58:53.660" v="877"/>
        <pc:sldMkLst>
          <pc:docMk/>
          <pc:sldMk cId="613720518" sldId="437"/>
        </pc:sldMkLst>
        <pc:spChg chg="del mod ord">
          <ac:chgData name="加賀山 茂" userId="8c55a2096077e13e" providerId="LiveId" clId="{66255D51-16EB-49F6-AC46-5F59BB281ADC}" dt="2021-02-27T03:57:29.910" v="841" actId="700"/>
          <ac:spMkLst>
            <pc:docMk/>
            <pc:sldMk cId="613720518" sldId="437"/>
            <ac:spMk id="2" creationId="{805D25B2-B02D-4876-BA9B-A55F75BE7552}"/>
          </ac:spMkLst>
        </pc:spChg>
        <pc:spChg chg="add mod ord">
          <ac:chgData name="加賀山 茂" userId="8c55a2096077e13e" providerId="LiveId" clId="{66255D51-16EB-49F6-AC46-5F59BB281ADC}" dt="2021-02-27T03:57:45.430" v="875"/>
          <ac:spMkLst>
            <pc:docMk/>
            <pc:sldMk cId="613720518" sldId="437"/>
            <ac:spMk id="3" creationId="{29F102D4-65F5-4D85-9F9B-B6E0E309B4D6}"/>
          </ac:spMkLst>
        </pc:spChg>
        <pc:spChg chg="add mod ord">
          <ac:chgData name="加賀山 茂" userId="8c55a2096077e13e" providerId="LiveId" clId="{66255D51-16EB-49F6-AC46-5F59BB281ADC}" dt="2021-02-27T03:57:29.910" v="841" actId="700"/>
          <ac:spMkLst>
            <pc:docMk/>
            <pc:sldMk cId="613720518" sldId="437"/>
            <ac:spMk id="4" creationId="{97823671-2005-4ACE-847C-1AA479797478}"/>
          </ac:spMkLst>
        </pc:spChg>
      </pc:sldChg>
      <pc:sldChg chg="addSp delSp modSp new mod modClrScheme chgLayout">
        <pc:chgData name="加賀山 茂" userId="8c55a2096077e13e" providerId="LiveId" clId="{66255D51-16EB-49F6-AC46-5F59BB281ADC}" dt="2021-02-27T03:59:48.035" v="910"/>
        <pc:sldMkLst>
          <pc:docMk/>
          <pc:sldMk cId="3888457394" sldId="438"/>
        </pc:sldMkLst>
        <pc:spChg chg="del mod ord">
          <ac:chgData name="加賀山 茂" userId="8c55a2096077e13e" providerId="LiveId" clId="{66255D51-16EB-49F6-AC46-5F59BB281ADC}" dt="2021-02-27T03:59:37.515" v="879" actId="700"/>
          <ac:spMkLst>
            <pc:docMk/>
            <pc:sldMk cId="3888457394" sldId="438"/>
            <ac:spMk id="2" creationId="{B0E76F9F-FB24-4CE9-A5CE-ED86E58F3B44}"/>
          </ac:spMkLst>
        </pc:spChg>
        <pc:spChg chg="add mod ord">
          <ac:chgData name="加賀山 茂" userId="8c55a2096077e13e" providerId="LiveId" clId="{66255D51-16EB-49F6-AC46-5F59BB281ADC}" dt="2021-02-27T03:59:48.035" v="910"/>
          <ac:spMkLst>
            <pc:docMk/>
            <pc:sldMk cId="3888457394" sldId="438"/>
            <ac:spMk id="3" creationId="{D13EADC1-DE24-4FDA-AF95-18C52A8D475A}"/>
          </ac:spMkLst>
        </pc:spChg>
        <pc:spChg chg="add mod ord">
          <ac:chgData name="加賀山 茂" userId="8c55a2096077e13e" providerId="LiveId" clId="{66255D51-16EB-49F6-AC46-5F59BB281ADC}" dt="2021-02-27T03:59:37.515" v="879" actId="700"/>
          <ac:spMkLst>
            <pc:docMk/>
            <pc:sldMk cId="3888457394" sldId="438"/>
            <ac:spMk id="4" creationId="{A4B03610-631C-40A3-A3BD-9D0D3D5E0C1B}"/>
          </ac:spMkLst>
        </pc:spChg>
      </pc:sldChg>
      <pc:sldChg chg="addSp delSp modSp new mod modClrScheme chgLayout">
        <pc:chgData name="加賀山 茂" userId="8c55a2096077e13e" providerId="LiveId" clId="{66255D51-16EB-49F6-AC46-5F59BB281ADC}" dt="2021-02-27T04:00:19.309" v="938"/>
        <pc:sldMkLst>
          <pc:docMk/>
          <pc:sldMk cId="1222776576" sldId="439"/>
        </pc:sldMkLst>
        <pc:spChg chg="del mod ord">
          <ac:chgData name="加賀山 茂" userId="8c55a2096077e13e" providerId="LiveId" clId="{66255D51-16EB-49F6-AC46-5F59BB281ADC}" dt="2021-02-27T04:00:10.695" v="912" actId="700"/>
          <ac:spMkLst>
            <pc:docMk/>
            <pc:sldMk cId="1222776576" sldId="439"/>
            <ac:spMk id="2" creationId="{AF82B0E3-3CC8-402C-B197-58212D08630C}"/>
          </ac:spMkLst>
        </pc:spChg>
        <pc:spChg chg="add mod ord">
          <ac:chgData name="加賀山 茂" userId="8c55a2096077e13e" providerId="LiveId" clId="{66255D51-16EB-49F6-AC46-5F59BB281ADC}" dt="2021-02-27T04:00:19.309" v="938"/>
          <ac:spMkLst>
            <pc:docMk/>
            <pc:sldMk cId="1222776576" sldId="439"/>
            <ac:spMk id="3" creationId="{E0356CA6-FB83-4FFE-8DDD-98475760DD71}"/>
          </ac:spMkLst>
        </pc:spChg>
        <pc:spChg chg="add mod ord">
          <ac:chgData name="加賀山 茂" userId="8c55a2096077e13e" providerId="LiveId" clId="{66255D51-16EB-49F6-AC46-5F59BB281ADC}" dt="2021-02-27T04:00:10.695" v="912" actId="700"/>
          <ac:spMkLst>
            <pc:docMk/>
            <pc:sldMk cId="1222776576" sldId="439"/>
            <ac:spMk id="4" creationId="{AD3210D8-0DD1-4BEB-A639-491D70241035}"/>
          </ac:spMkLst>
        </pc:spChg>
      </pc:sldChg>
      <pc:sldChg chg="addSp modSp new mod modClrScheme chgLayout">
        <pc:chgData name="加賀山 茂" userId="8c55a2096077e13e" providerId="LiveId" clId="{66255D51-16EB-49F6-AC46-5F59BB281ADC}" dt="2021-02-27T04:01:02.738" v="968" actId="700"/>
        <pc:sldMkLst>
          <pc:docMk/>
          <pc:sldMk cId="3892037853" sldId="440"/>
        </pc:sldMkLst>
        <pc:spChg chg="mod ord">
          <ac:chgData name="加賀山 茂" userId="8c55a2096077e13e" providerId="LiveId" clId="{66255D51-16EB-49F6-AC46-5F59BB281ADC}" dt="2021-02-27T04:01:02.738" v="968" actId="700"/>
          <ac:spMkLst>
            <pc:docMk/>
            <pc:sldMk cId="3892037853" sldId="440"/>
            <ac:spMk id="2" creationId="{7E7ADBCC-B656-44BB-A0EF-5EDC5FFC6D6B}"/>
          </ac:spMkLst>
        </pc:spChg>
        <pc:spChg chg="add mod ord">
          <ac:chgData name="加賀山 茂" userId="8c55a2096077e13e" providerId="LiveId" clId="{66255D51-16EB-49F6-AC46-5F59BB281ADC}" dt="2021-02-27T04:01:02.738" v="968" actId="700"/>
          <ac:spMkLst>
            <pc:docMk/>
            <pc:sldMk cId="3892037853" sldId="440"/>
            <ac:spMk id="3" creationId="{35C61E46-7E12-48CD-B03D-DBF15E12DA10}"/>
          </ac:spMkLst>
        </pc:spChg>
      </pc:sldChg>
      <pc:sldChg chg="addSp delSp modSp new mod modClrScheme chgLayout">
        <pc:chgData name="加賀山 茂" userId="8c55a2096077e13e" providerId="LiveId" clId="{66255D51-16EB-49F6-AC46-5F59BB281ADC}" dt="2021-02-27T04:15:58.125" v="1727"/>
        <pc:sldMkLst>
          <pc:docMk/>
          <pc:sldMk cId="2177628496" sldId="441"/>
        </pc:sldMkLst>
        <pc:spChg chg="del mod ord">
          <ac:chgData name="加賀山 茂" userId="8c55a2096077e13e" providerId="LiveId" clId="{66255D51-16EB-49F6-AC46-5F59BB281ADC}" dt="2021-02-27T04:02:45.076" v="996" actId="700"/>
          <ac:spMkLst>
            <pc:docMk/>
            <pc:sldMk cId="2177628496" sldId="441"/>
            <ac:spMk id="2" creationId="{5C3BBC41-F98F-4CAF-B7AD-3073A032ABD1}"/>
          </ac:spMkLst>
        </pc:spChg>
        <pc:spChg chg="add mod ord">
          <ac:chgData name="加賀山 茂" userId="8c55a2096077e13e" providerId="LiveId" clId="{66255D51-16EB-49F6-AC46-5F59BB281ADC}" dt="2021-02-27T04:15:58.125" v="1727"/>
          <ac:spMkLst>
            <pc:docMk/>
            <pc:sldMk cId="2177628496" sldId="441"/>
            <ac:spMk id="3" creationId="{36DBF254-0FBB-4737-825C-E7F41DA9A8B7}"/>
          </ac:spMkLst>
        </pc:spChg>
        <pc:spChg chg="add mod ord">
          <ac:chgData name="加賀山 茂" userId="8c55a2096077e13e" providerId="LiveId" clId="{66255D51-16EB-49F6-AC46-5F59BB281ADC}" dt="2021-02-27T04:02:45.076" v="996" actId="700"/>
          <ac:spMkLst>
            <pc:docMk/>
            <pc:sldMk cId="2177628496" sldId="441"/>
            <ac:spMk id="4" creationId="{2E453E3F-B283-431C-A6DD-764D5515341A}"/>
          </ac:spMkLst>
        </pc:spChg>
      </pc:sldChg>
      <pc:sldChg chg="addSp delSp modSp new mod modClrScheme chgLayout">
        <pc:chgData name="加賀山 茂" userId="8c55a2096077e13e" providerId="LiveId" clId="{66255D51-16EB-49F6-AC46-5F59BB281ADC}" dt="2021-02-27T04:15:39.591" v="1714"/>
        <pc:sldMkLst>
          <pc:docMk/>
          <pc:sldMk cId="3443914582" sldId="442"/>
        </pc:sldMkLst>
        <pc:spChg chg="del mod ord">
          <ac:chgData name="加賀山 茂" userId="8c55a2096077e13e" providerId="LiveId" clId="{66255D51-16EB-49F6-AC46-5F59BB281ADC}" dt="2021-02-27T04:03:11.813" v="1011" actId="700"/>
          <ac:spMkLst>
            <pc:docMk/>
            <pc:sldMk cId="3443914582" sldId="442"/>
            <ac:spMk id="2" creationId="{0FF41740-6866-4B6C-81CA-AA988969568F}"/>
          </ac:spMkLst>
        </pc:spChg>
        <pc:spChg chg="add mod ord">
          <ac:chgData name="加賀山 茂" userId="8c55a2096077e13e" providerId="LiveId" clId="{66255D51-16EB-49F6-AC46-5F59BB281ADC}" dt="2021-02-27T04:15:39.591" v="1714"/>
          <ac:spMkLst>
            <pc:docMk/>
            <pc:sldMk cId="3443914582" sldId="442"/>
            <ac:spMk id="3" creationId="{60D135EA-301C-4A0C-8D76-B0C9699BD2C9}"/>
          </ac:spMkLst>
        </pc:spChg>
        <pc:spChg chg="add mod ord">
          <ac:chgData name="加賀山 茂" userId="8c55a2096077e13e" providerId="LiveId" clId="{66255D51-16EB-49F6-AC46-5F59BB281ADC}" dt="2021-02-27T04:03:11.813" v="1011" actId="700"/>
          <ac:spMkLst>
            <pc:docMk/>
            <pc:sldMk cId="3443914582" sldId="442"/>
            <ac:spMk id="4" creationId="{80DBB833-46B0-4CC7-92D9-3E032CD4247B}"/>
          </ac:spMkLst>
        </pc:spChg>
      </pc:sldChg>
      <pc:sldChg chg="addSp delSp modSp new mod modClrScheme chgLayout">
        <pc:chgData name="加賀山 茂" userId="8c55a2096077e13e" providerId="LiveId" clId="{66255D51-16EB-49F6-AC46-5F59BB281ADC}" dt="2021-02-27T04:15:27.954" v="1701"/>
        <pc:sldMkLst>
          <pc:docMk/>
          <pc:sldMk cId="2504877140" sldId="443"/>
        </pc:sldMkLst>
        <pc:spChg chg="del mod ord">
          <ac:chgData name="加賀山 茂" userId="8c55a2096077e13e" providerId="LiveId" clId="{66255D51-16EB-49F6-AC46-5F59BB281ADC}" dt="2021-02-27T04:03:38.178" v="1030" actId="700"/>
          <ac:spMkLst>
            <pc:docMk/>
            <pc:sldMk cId="2504877140" sldId="443"/>
            <ac:spMk id="2" creationId="{1427E76F-B6B7-4882-ADD1-846BF0A19136}"/>
          </ac:spMkLst>
        </pc:spChg>
        <pc:spChg chg="add mod ord">
          <ac:chgData name="加賀山 茂" userId="8c55a2096077e13e" providerId="LiveId" clId="{66255D51-16EB-49F6-AC46-5F59BB281ADC}" dt="2021-02-27T04:15:27.954" v="1701"/>
          <ac:spMkLst>
            <pc:docMk/>
            <pc:sldMk cId="2504877140" sldId="443"/>
            <ac:spMk id="3" creationId="{C70B853F-3A2E-4A42-B8DF-ADF9D88E2591}"/>
          </ac:spMkLst>
        </pc:spChg>
        <pc:spChg chg="add mod ord">
          <ac:chgData name="加賀山 茂" userId="8c55a2096077e13e" providerId="LiveId" clId="{66255D51-16EB-49F6-AC46-5F59BB281ADC}" dt="2021-02-27T04:03:38.178" v="1030" actId="700"/>
          <ac:spMkLst>
            <pc:docMk/>
            <pc:sldMk cId="2504877140" sldId="443"/>
            <ac:spMk id="4" creationId="{DF074A90-6518-4B2E-881A-18CCFBF4451E}"/>
          </ac:spMkLst>
        </pc:spChg>
      </pc:sldChg>
      <pc:sldChg chg="addSp delSp modSp new mod modClrScheme chgLayout">
        <pc:chgData name="加賀山 茂" userId="8c55a2096077e13e" providerId="LiveId" clId="{66255D51-16EB-49F6-AC46-5F59BB281ADC}" dt="2021-02-27T04:04:55.688" v="1142"/>
        <pc:sldMkLst>
          <pc:docMk/>
          <pc:sldMk cId="1371379060" sldId="444"/>
        </pc:sldMkLst>
        <pc:spChg chg="del mod ord">
          <ac:chgData name="加賀山 茂" userId="8c55a2096077e13e" providerId="LiveId" clId="{66255D51-16EB-49F6-AC46-5F59BB281ADC}" dt="2021-02-27T04:04:14.134" v="1045" actId="700"/>
          <ac:spMkLst>
            <pc:docMk/>
            <pc:sldMk cId="1371379060" sldId="444"/>
            <ac:spMk id="2" creationId="{8448383F-D46A-42C0-BA36-7802251EB221}"/>
          </ac:spMkLst>
        </pc:spChg>
        <pc:spChg chg="add mod ord">
          <ac:chgData name="加賀山 茂" userId="8c55a2096077e13e" providerId="LiveId" clId="{66255D51-16EB-49F6-AC46-5F59BB281ADC}" dt="2021-02-27T04:04:19.919" v="1062"/>
          <ac:spMkLst>
            <pc:docMk/>
            <pc:sldMk cId="1371379060" sldId="444"/>
            <ac:spMk id="3" creationId="{6854A7AA-395E-49EA-82F9-865D77E03775}"/>
          </ac:spMkLst>
        </pc:spChg>
        <pc:spChg chg="add mod ord">
          <ac:chgData name="加賀山 茂" userId="8c55a2096077e13e" providerId="LiveId" clId="{66255D51-16EB-49F6-AC46-5F59BB281ADC}" dt="2021-02-27T04:04:55.688" v="1142"/>
          <ac:spMkLst>
            <pc:docMk/>
            <pc:sldMk cId="1371379060" sldId="444"/>
            <ac:spMk id="4" creationId="{20D38544-DBB3-42B8-8503-BDD3C7BD6244}"/>
          </ac:spMkLst>
        </pc:spChg>
      </pc:sldChg>
      <pc:sldChg chg="addSp modSp new mod modClrScheme chgLayout">
        <pc:chgData name="加賀山 茂" userId="8c55a2096077e13e" providerId="LiveId" clId="{66255D51-16EB-49F6-AC46-5F59BB281ADC}" dt="2021-02-27T04:19:15.359" v="2013"/>
        <pc:sldMkLst>
          <pc:docMk/>
          <pc:sldMk cId="2656606083" sldId="445"/>
        </pc:sldMkLst>
        <pc:spChg chg="add mod">
          <ac:chgData name="加賀山 茂" userId="8c55a2096077e13e" providerId="LiveId" clId="{66255D51-16EB-49F6-AC46-5F59BB281ADC}" dt="2021-02-27T04:05:41.362" v="1171"/>
          <ac:spMkLst>
            <pc:docMk/>
            <pc:sldMk cId="2656606083" sldId="445"/>
            <ac:spMk id="2" creationId="{7EF2B4D1-0594-44F2-A3C1-24A159A32E6B}"/>
          </ac:spMkLst>
        </pc:spChg>
        <pc:spChg chg="add mod">
          <ac:chgData name="加賀山 茂" userId="8c55a2096077e13e" providerId="LiveId" clId="{66255D51-16EB-49F6-AC46-5F59BB281ADC}" dt="2021-02-27T04:19:15.359" v="2013"/>
          <ac:spMkLst>
            <pc:docMk/>
            <pc:sldMk cId="2656606083" sldId="445"/>
            <ac:spMk id="3" creationId="{E4BD5225-4F01-41F6-9F62-443104E90F9C}"/>
          </ac:spMkLst>
        </pc:spChg>
      </pc:sldChg>
      <pc:sldChg chg="addSp delSp modSp new mod modClrScheme chgLayout">
        <pc:chgData name="加賀山 茂" userId="8c55a2096077e13e" providerId="LiveId" clId="{66255D51-16EB-49F6-AC46-5F59BB281ADC}" dt="2021-02-27T04:08:31.870" v="1498"/>
        <pc:sldMkLst>
          <pc:docMk/>
          <pc:sldMk cId="24617918" sldId="446"/>
        </pc:sldMkLst>
        <pc:spChg chg="del mod ord">
          <ac:chgData name="加賀山 茂" userId="8c55a2096077e13e" providerId="LiveId" clId="{66255D51-16EB-49F6-AC46-5F59BB281ADC}" dt="2021-02-27T04:06:21.898" v="1175" actId="700"/>
          <ac:spMkLst>
            <pc:docMk/>
            <pc:sldMk cId="24617918" sldId="446"/>
            <ac:spMk id="2" creationId="{FCE0AADC-F10D-462F-B7F3-BCE85B6E47A6}"/>
          </ac:spMkLst>
        </pc:spChg>
        <pc:spChg chg="del mod ord">
          <ac:chgData name="加賀山 茂" userId="8c55a2096077e13e" providerId="LiveId" clId="{66255D51-16EB-49F6-AC46-5F59BB281ADC}" dt="2021-02-27T04:06:21.898" v="1175" actId="700"/>
          <ac:spMkLst>
            <pc:docMk/>
            <pc:sldMk cId="24617918" sldId="446"/>
            <ac:spMk id="3" creationId="{CF7BEB94-D4F7-4D2E-8915-0593F8985ACB}"/>
          </ac:spMkLst>
        </pc:spChg>
        <pc:spChg chg="add mod ord">
          <ac:chgData name="加賀山 茂" userId="8c55a2096077e13e" providerId="LiveId" clId="{66255D51-16EB-49F6-AC46-5F59BB281ADC}" dt="2021-02-27T04:08:31.870" v="1498"/>
          <ac:spMkLst>
            <pc:docMk/>
            <pc:sldMk cId="24617918" sldId="446"/>
            <ac:spMk id="4" creationId="{3A475247-90ED-4821-BD8F-3A397117706A}"/>
          </ac:spMkLst>
        </pc:spChg>
        <pc:spChg chg="add mod ord">
          <ac:chgData name="加賀山 茂" userId="8c55a2096077e13e" providerId="LiveId" clId="{66255D51-16EB-49F6-AC46-5F59BB281ADC}" dt="2021-02-27T04:08:24.770" v="1484"/>
          <ac:spMkLst>
            <pc:docMk/>
            <pc:sldMk cId="24617918" sldId="446"/>
            <ac:spMk id="5" creationId="{012840FB-1671-44EE-B433-D2089F12958C}"/>
          </ac:spMkLst>
        </pc:spChg>
      </pc:sldChg>
      <pc:sldChg chg="addSp delSp modSp new mod ord modClrScheme chgLayout">
        <pc:chgData name="加賀山 茂" userId="8c55a2096077e13e" providerId="LiveId" clId="{66255D51-16EB-49F6-AC46-5F59BB281ADC}" dt="2021-02-27T04:29:36.941" v="2133"/>
        <pc:sldMkLst>
          <pc:docMk/>
          <pc:sldMk cId="1800851713" sldId="447"/>
        </pc:sldMkLst>
        <pc:spChg chg="mod ord">
          <ac:chgData name="加賀山 茂" userId="8c55a2096077e13e" providerId="LiveId" clId="{66255D51-16EB-49F6-AC46-5F59BB281ADC}" dt="2021-02-27T04:28:43.222" v="2017" actId="700"/>
          <ac:spMkLst>
            <pc:docMk/>
            <pc:sldMk cId="1800851713" sldId="447"/>
            <ac:spMk id="2" creationId="{53247229-6F80-42E3-AABD-618FB0836F7D}"/>
          </ac:spMkLst>
        </pc:spChg>
        <pc:spChg chg="mod ord">
          <ac:chgData name="加賀山 茂" userId="8c55a2096077e13e" providerId="LiveId" clId="{66255D51-16EB-49F6-AC46-5F59BB281ADC}" dt="2021-02-27T04:28:43.222" v="2017" actId="700"/>
          <ac:spMkLst>
            <pc:docMk/>
            <pc:sldMk cId="1800851713" sldId="447"/>
            <ac:spMk id="3" creationId="{1D284B30-88F6-4868-B998-508ACD61997A}"/>
          </ac:spMkLst>
        </pc:spChg>
        <pc:spChg chg="mod ord">
          <ac:chgData name="加賀山 茂" userId="8c55a2096077e13e" providerId="LiveId" clId="{66255D51-16EB-49F6-AC46-5F59BB281ADC}" dt="2021-02-27T04:28:43.222" v="2017" actId="700"/>
          <ac:spMkLst>
            <pc:docMk/>
            <pc:sldMk cId="1800851713" sldId="447"/>
            <ac:spMk id="4" creationId="{805C2A2B-D7DE-4BB4-9F35-20AD13013B30}"/>
          </ac:spMkLst>
        </pc:spChg>
        <pc:spChg chg="add mod ord">
          <ac:chgData name="加賀山 茂" userId="8c55a2096077e13e" providerId="LiveId" clId="{66255D51-16EB-49F6-AC46-5F59BB281ADC}" dt="2021-02-27T04:29:13.970" v="2127"/>
          <ac:spMkLst>
            <pc:docMk/>
            <pc:sldMk cId="1800851713" sldId="447"/>
            <ac:spMk id="5" creationId="{247126F3-04C8-4BE4-82E2-8C41E64D9BA4}"/>
          </ac:spMkLst>
        </pc:spChg>
        <pc:spChg chg="add del mod ord">
          <ac:chgData name="加賀山 茂" userId="8c55a2096077e13e" providerId="LiveId" clId="{66255D51-16EB-49F6-AC46-5F59BB281ADC}" dt="2021-02-27T04:29:20.550" v="2128"/>
          <ac:spMkLst>
            <pc:docMk/>
            <pc:sldMk cId="1800851713" sldId="447"/>
            <ac:spMk id="6" creationId="{BE462594-E015-4719-97F5-19E2A6B0D32D}"/>
          </ac:spMkLst>
        </pc:spChg>
        <pc:graphicFrameChg chg="add mod">
          <ac:chgData name="加賀山 茂" userId="8c55a2096077e13e" providerId="LiveId" clId="{66255D51-16EB-49F6-AC46-5F59BB281ADC}" dt="2021-02-27T04:29:30.339" v="2131" actId="1076"/>
          <ac:graphicFrameMkLst>
            <pc:docMk/>
            <pc:sldMk cId="1800851713" sldId="447"/>
            <ac:graphicFrameMk id="7" creationId="{91440B0B-5995-4D7E-B9CA-E5DBE5C5BC86}"/>
          </ac:graphicFrameMkLst>
        </pc:graphicFrameChg>
      </pc:sldChg>
      <pc:sldChg chg="addSp delSp modSp new mod modClrScheme modAnim chgLayout">
        <pc:chgData name="加賀山 茂" userId="8c55a2096077e13e" providerId="LiveId" clId="{66255D51-16EB-49F6-AC46-5F59BB281ADC}" dt="2021-02-27T04:47:52.304" v="2216"/>
        <pc:sldMkLst>
          <pc:docMk/>
          <pc:sldMk cId="811382625" sldId="448"/>
        </pc:sldMkLst>
        <pc:spChg chg="mod ord">
          <ac:chgData name="加賀山 茂" userId="8c55a2096077e13e" providerId="LiveId" clId="{66255D51-16EB-49F6-AC46-5F59BB281ADC}" dt="2021-02-27T04:45:14.356" v="2135" actId="700"/>
          <ac:spMkLst>
            <pc:docMk/>
            <pc:sldMk cId="811382625" sldId="448"/>
            <ac:spMk id="2" creationId="{E9A99971-0713-4B01-A5C1-F43298CE0C74}"/>
          </ac:spMkLst>
        </pc:spChg>
        <pc:spChg chg="mod ord">
          <ac:chgData name="加賀山 茂" userId="8c55a2096077e13e" providerId="LiveId" clId="{66255D51-16EB-49F6-AC46-5F59BB281ADC}" dt="2021-02-27T04:45:14.356" v="2135" actId="700"/>
          <ac:spMkLst>
            <pc:docMk/>
            <pc:sldMk cId="811382625" sldId="448"/>
            <ac:spMk id="3" creationId="{BAD65E3F-273C-466B-99BF-C3769ECF6E0E}"/>
          </ac:spMkLst>
        </pc:spChg>
        <pc:spChg chg="mod ord">
          <ac:chgData name="加賀山 茂" userId="8c55a2096077e13e" providerId="LiveId" clId="{66255D51-16EB-49F6-AC46-5F59BB281ADC}" dt="2021-02-27T04:45:14.356" v="2135" actId="700"/>
          <ac:spMkLst>
            <pc:docMk/>
            <pc:sldMk cId="811382625" sldId="448"/>
            <ac:spMk id="4" creationId="{5C7E914F-E863-4B8D-94D7-5C44EA1220B4}"/>
          </ac:spMkLst>
        </pc:spChg>
        <pc:spChg chg="add mod ord">
          <ac:chgData name="加賀山 茂" userId="8c55a2096077e13e" providerId="LiveId" clId="{66255D51-16EB-49F6-AC46-5F59BB281ADC}" dt="2021-02-27T04:46:00.344" v="2214"/>
          <ac:spMkLst>
            <pc:docMk/>
            <pc:sldMk cId="811382625" sldId="448"/>
            <ac:spMk id="5" creationId="{98A39B7E-1E4D-490F-A244-F514AFE06F78}"/>
          </ac:spMkLst>
        </pc:spChg>
        <pc:spChg chg="add del mod ord">
          <ac:chgData name="加賀山 茂" userId="8c55a2096077e13e" providerId="LiveId" clId="{66255D51-16EB-49F6-AC46-5F59BB281ADC}" dt="2021-02-27T04:45:31.927" v="2138" actId="478"/>
          <ac:spMkLst>
            <pc:docMk/>
            <pc:sldMk cId="811382625" sldId="448"/>
            <ac:spMk id="6" creationId="{C9008419-9029-4950-8C03-C0FC0A339344}"/>
          </ac:spMkLst>
        </pc:spChg>
        <pc:spChg chg="add mod">
          <ac:chgData name="加賀山 茂" userId="8c55a2096077e13e" providerId="LiveId" clId="{66255D51-16EB-49F6-AC46-5F59BB281ADC}" dt="2021-02-27T04:45:26.382" v="2137" actId="1076"/>
          <ac:spMkLst>
            <pc:docMk/>
            <pc:sldMk cId="811382625" sldId="448"/>
            <ac:spMk id="7" creationId="{BC93459B-7365-435A-AE62-49422BC0DAC7}"/>
          </ac:spMkLst>
        </pc:spChg>
        <pc:spChg chg="add mod">
          <ac:chgData name="加賀山 茂" userId="8c55a2096077e13e" providerId="LiveId" clId="{66255D51-16EB-49F6-AC46-5F59BB281ADC}" dt="2021-02-27T04:45:26.382" v="2137" actId="1076"/>
          <ac:spMkLst>
            <pc:docMk/>
            <pc:sldMk cId="811382625" sldId="448"/>
            <ac:spMk id="8" creationId="{73649C34-79B2-4FF2-9ADC-E00DDF4B12C7}"/>
          </ac:spMkLst>
        </pc:spChg>
        <pc:spChg chg="add mod">
          <ac:chgData name="加賀山 茂" userId="8c55a2096077e13e" providerId="LiveId" clId="{66255D51-16EB-49F6-AC46-5F59BB281ADC}" dt="2021-02-27T04:45:26.382" v="2137" actId="1076"/>
          <ac:spMkLst>
            <pc:docMk/>
            <pc:sldMk cId="811382625" sldId="448"/>
            <ac:spMk id="9" creationId="{BF533A6A-D1F9-4235-A90E-19144BCD1475}"/>
          </ac:spMkLst>
        </pc:spChg>
        <pc:spChg chg="add mod">
          <ac:chgData name="加賀山 茂" userId="8c55a2096077e13e" providerId="LiveId" clId="{66255D51-16EB-49F6-AC46-5F59BB281ADC}" dt="2021-02-27T04:45:26.382" v="2137" actId="1076"/>
          <ac:spMkLst>
            <pc:docMk/>
            <pc:sldMk cId="811382625" sldId="448"/>
            <ac:spMk id="10" creationId="{3FD4708F-037F-4560-8FCC-1B631B0F0B11}"/>
          </ac:spMkLst>
        </pc:spChg>
        <pc:spChg chg="add mod">
          <ac:chgData name="加賀山 茂" userId="8c55a2096077e13e" providerId="LiveId" clId="{66255D51-16EB-49F6-AC46-5F59BB281ADC}" dt="2021-02-27T04:45:26.382" v="2137" actId="1076"/>
          <ac:spMkLst>
            <pc:docMk/>
            <pc:sldMk cId="811382625" sldId="448"/>
            <ac:spMk id="11" creationId="{80409CCD-8B52-44FE-9041-B42643E435E4}"/>
          </ac:spMkLst>
        </pc:spChg>
        <pc:spChg chg="add mod">
          <ac:chgData name="加賀山 茂" userId="8c55a2096077e13e" providerId="LiveId" clId="{66255D51-16EB-49F6-AC46-5F59BB281ADC}" dt="2021-02-27T04:45:26.382" v="2137" actId="1076"/>
          <ac:spMkLst>
            <pc:docMk/>
            <pc:sldMk cId="811382625" sldId="448"/>
            <ac:spMk id="12" creationId="{E3D7FCF4-6804-41AA-8C7E-0BDB6C390F42}"/>
          </ac:spMkLst>
        </pc:spChg>
        <pc:spChg chg="add mod">
          <ac:chgData name="加賀山 茂" userId="8c55a2096077e13e" providerId="LiveId" clId="{66255D51-16EB-49F6-AC46-5F59BB281ADC}" dt="2021-02-27T04:45:26.382" v="2137" actId="1076"/>
          <ac:spMkLst>
            <pc:docMk/>
            <pc:sldMk cId="811382625" sldId="448"/>
            <ac:spMk id="13" creationId="{8F71532B-82BE-4D4F-BD20-4F50313ED2A3}"/>
          </ac:spMkLst>
        </pc:spChg>
        <pc:spChg chg="add mod">
          <ac:chgData name="加賀山 茂" userId="8c55a2096077e13e" providerId="LiveId" clId="{66255D51-16EB-49F6-AC46-5F59BB281ADC}" dt="2021-02-27T04:45:26.382" v="2137" actId="1076"/>
          <ac:spMkLst>
            <pc:docMk/>
            <pc:sldMk cId="811382625" sldId="448"/>
            <ac:spMk id="14" creationId="{B4396A1D-791C-4D8B-BF0F-5255E05D9AC0}"/>
          </ac:spMkLst>
        </pc:spChg>
        <pc:spChg chg="add mod">
          <ac:chgData name="加賀山 茂" userId="8c55a2096077e13e" providerId="LiveId" clId="{66255D51-16EB-49F6-AC46-5F59BB281ADC}" dt="2021-02-27T04:45:26.382" v="2137" actId="1076"/>
          <ac:spMkLst>
            <pc:docMk/>
            <pc:sldMk cId="811382625" sldId="448"/>
            <ac:spMk id="15" creationId="{D8D17FDE-9CF5-46D8-B9DD-7686A255AC37}"/>
          </ac:spMkLst>
        </pc:spChg>
        <pc:spChg chg="add mod">
          <ac:chgData name="加賀山 茂" userId="8c55a2096077e13e" providerId="LiveId" clId="{66255D51-16EB-49F6-AC46-5F59BB281ADC}" dt="2021-02-27T04:45:26.382" v="2137" actId="1076"/>
          <ac:spMkLst>
            <pc:docMk/>
            <pc:sldMk cId="811382625" sldId="448"/>
            <ac:spMk id="16" creationId="{E069859B-45B9-4CEC-944C-7AC7C7185E8B}"/>
          </ac:spMkLst>
        </pc:spChg>
        <pc:spChg chg="add mod">
          <ac:chgData name="加賀山 茂" userId="8c55a2096077e13e" providerId="LiveId" clId="{66255D51-16EB-49F6-AC46-5F59BB281ADC}" dt="2021-02-27T04:45:26.382" v="2137" actId="1076"/>
          <ac:spMkLst>
            <pc:docMk/>
            <pc:sldMk cId="811382625" sldId="448"/>
            <ac:spMk id="17" creationId="{D148A13E-BB92-4B0A-8D4C-1DA882491B60}"/>
          </ac:spMkLst>
        </pc:spChg>
        <pc:spChg chg="add mod">
          <ac:chgData name="加賀山 茂" userId="8c55a2096077e13e" providerId="LiveId" clId="{66255D51-16EB-49F6-AC46-5F59BB281ADC}" dt="2021-02-27T04:45:26.382" v="2137" actId="1076"/>
          <ac:spMkLst>
            <pc:docMk/>
            <pc:sldMk cId="811382625" sldId="448"/>
            <ac:spMk id="18" creationId="{EB5F9044-99D0-477A-BFB8-DDE3943F7103}"/>
          </ac:spMkLst>
        </pc:spChg>
        <pc:spChg chg="add mod">
          <ac:chgData name="加賀山 茂" userId="8c55a2096077e13e" providerId="LiveId" clId="{66255D51-16EB-49F6-AC46-5F59BB281ADC}" dt="2021-02-27T04:45:26.382" v="2137" actId="1076"/>
          <ac:spMkLst>
            <pc:docMk/>
            <pc:sldMk cId="811382625" sldId="448"/>
            <ac:spMk id="19" creationId="{AD8C3B14-E804-4888-8470-5473DCF603D1}"/>
          </ac:spMkLst>
        </pc:spChg>
        <pc:spChg chg="add mod">
          <ac:chgData name="加賀山 茂" userId="8c55a2096077e13e" providerId="LiveId" clId="{66255D51-16EB-49F6-AC46-5F59BB281ADC}" dt="2021-02-27T04:45:26.382" v="2137" actId="1076"/>
          <ac:spMkLst>
            <pc:docMk/>
            <pc:sldMk cId="811382625" sldId="448"/>
            <ac:spMk id="20" creationId="{BDA27A36-B487-4AB1-98F5-3942AADA21CE}"/>
          </ac:spMkLst>
        </pc:spChg>
      </pc:sldChg>
      <pc:sldChg chg="addSp delSp modSp add mod">
        <pc:chgData name="加賀山 茂" userId="8c55a2096077e13e" providerId="LiveId" clId="{66255D51-16EB-49F6-AC46-5F59BB281ADC}" dt="2021-02-27T22:55:45.750" v="2447"/>
        <pc:sldMkLst>
          <pc:docMk/>
          <pc:sldMk cId="2872903247" sldId="449"/>
        </pc:sldMkLst>
        <pc:graphicFrameChg chg="mod">
          <ac:chgData name="加賀山 茂" userId="8c55a2096077e13e" providerId="LiveId" clId="{66255D51-16EB-49F6-AC46-5F59BB281ADC}" dt="2021-02-27T22:55:45.750" v="2447"/>
          <ac:graphicFrameMkLst>
            <pc:docMk/>
            <pc:sldMk cId="2872903247" sldId="449"/>
            <ac:graphicFrameMk id="2" creationId="{00000000-0000-0000-0000-000000000000}"/>
          </ac:graphicFrameMkLst>
        </pc:graphicFrameChg>
        <pc:picChg chg="add mod">
          <ac:chgData name="加賀山 茂" userId="8c55a2096077e13e" providerId="LiveId" clId="{66255D51-16EB-49F6-AC46-5F59BB281ADC}" dt="2021-02-27T22:34:04.008" v="2423" actId="1037"/>
          <ac:picMkLst>
            <pc:docMk/>
            <pc:sldMk cId="2872903247" sldId="449"/>
            <ac:picMk id="6" creationId="{4BE7B81C-F6D5-4DA7-BFDA-26340AE131C3}"/>
          </ac:picMkLst>
        </pc:picChg>
        <pc:picChg chg="add del mod">
          <ac:chgData name="加賀山 茂" userId="8c55a2096077e13e" providerId="LiveId" clId="{66255D51-16EB-49F6-AC46-5F59BB281ADC}" dt="2021-02-27T22:34:53.647" v="2424" actId="478"/>
          <ac:picMkLst>
            <pc:docMk/>
            <pc:sldMk cId="2872903247" sldId="449"/>
            <ac:picMk id="7" creationId="{68D53A4D-2BF8-4022-B289-676C07BC697D}"/>
          </ac:picMkLst>
        </pc:picChg>
        <pc:picChg chg="add mod">
          <ac:chgData name="加賀山 茂" userId="8c55a2096077e13e" providerId="LiveId" clId="{66255D51-16EB-49F6-AC46-5F59BB281ADC}" dt="2021-02-27T22:41:19.737" v="2444" actId="12788"/>
          <ac:picMkLst>
            <pc:docMk/>
            <pc:sldMk cId="2872903247" sldId="449"/>
            <ac:picMk id="8" creationId="{2E6702C7-4010-46E4-8318-5E7B24B63F73}"/>
          </ac:picMkLst>
        </pc:picChg>
        <pc:picChg chg="add mod">
          <ac:chgData name="加賀山 茂" userId="8c55a2096077e13e" providerId="LiveId" clId="{66255D51-16EB-49F6-AC46-5F59BB281ADC}" dt="2021-02-27T22:41:19.737" v="2444" actId="12788"/>
          <ac:picMkLst>
            <pc:docMk/>
            <pc:sldMk cId="2872903247" sldId="449"/>
            <ac:picMk id="9" creationId="{E6C8B4FB-8B01-4D10-B2F4-F2E82CB9A5D3}"/>
          </ac:picMkLst>
        </pc:picChg>
        <pc:picChg chg="add mod">
          <ac:chgData name="加賀山 茂" userId="8c55a2096077e13e" providerId="LiveId" clId="{66255D51-16EB-49F6-AC46-5F59BB281ADC}" dt="2021-02-27T22:41:19.737" v="2444" actId="12788"/>
          <ac:picMkLst>
            <pc:docMk/>
            <pc:sldMk cId="2872903247" sldId="449"/>
            <ac:picMk id="10" creationId="{942A51A2-5F2A-4C7E-9881-6A279060BCD8}"/>
          </ac:picMkLst>
        </pc:picChg>
        <pc:picChg chg="add mod">
          <ac:chgData name="加賀山 茂" userId="8c55a2096077e13e" providerId="LiveId" clId="{66255D51-16EB-49F6-AC46-5F59BB281ADC}" dt="2021-02-27T22:38:09.161" v="2436" actId="1037"/>
          <ac:picMkLst>
            <pc:docMk/>
            <pc:sldMk cId="2872903247" sldId="449"/>
            <ac:picMk id="11" creationId="{A280ADC3-63A7-42F5-8B01-CFBF7DFEA194}"/>
          </ac:picMkLst>
        </pc:picChg>
        <pc:picChg chg="add mod">
          <ac:chgData name="加賀山 茂" userId="8c55a2096077e13e" providerId="LiveId" clId="{66255D51-16EB-49F6-AC46-5F59BB281ADC}" dt="2021-02-27T22:41:35.254" v="2445" actId="12788"/>
          <ac:picMkLst>
            <pc:docMk/>
            <pc:sldMk cId="2872903247" sldId="449"/>
            <ac:picMk id="12" creationId="{2B94DAAB-1068-46FF-92B7-EC1E907D26D6}"/>
          </ac:picMkLst>
        </pc:picChg>
        <pc:picChg chg="add mod">
          <ac:chgData name="加賀山 茂" userId="8c55a2096077e13e" providerId="LiveId" clId="{66255D51-16EB-49F6-AC46-5F59BB281ADC}" dt="2021-02-27T22:41:19.737" v="2444" actId="12788"/>
          <ac:picMkLst>
            <pc:docMk/>
            <pc:sldMk cId="2872903247" sldId="449"/>
            <ac:picMk id="13" creationId="{4F9FF2E1-0518-45BF-8E2F-063ECA6AD43F}"/>
          </ac:picMkLst>
        </pc:picChg>
        <pc:picChg chg="add mod">
          <ac:chgData name="加賀山 茂" userId="8c55a2096077e13e" providerId="LiveId" clId="{66255D51-16EB-49F6-AC46-5F59BB281ADC}" dt="2021-02-27T22:41:35.254" v="2445" actId="12788"/>
          <ac:picMkLst>
            <pc:docMk/>
            <pc:sldMk cId="2872903247" sldId="449"/>
            <ac:picMk id="14" creationId="{A1755820-0B3A-44C4-811A-322CF27F1E31}"/>
          </ac:picMkLst>
        </pc:picChg>
        <pc:picChg chg="add mod">
          <ac:chgData name="加賀山 茂" userId="8c55a2096077e13e" providerId="LiveId" clId="{66255D51-16EB-49F6-AC46-5F59BB281ADC}" dt="2021-02-27T22:41:19.737" v="2444" actId="12788"/>
          <ac:picMkLst>
            <pc:docMk/>
            <pc:sldMk cId="2872903247" sldId="449"/>
            <ac:picMk id="15" creationId="{6647E85A-9CD0-4B96-9B0D-259EA2D31A38}"/>
          </ac:picMkLst>
        </pc:picChg>
        <pc:picChg chg="add mod">
          <ac:chgData name="加賀山 茂" userId="8c55a2096077e13e" providerId="LiveId" clId="{66255D51-16EB-49F6-AC46-5F59BB281ADC}" dt="2021-02-27T22:30:58.567" v="2414" actId="1076"/>
          <ac:picMkLst>
            <pc:docMk/>
            <pc:sldMk cId="2872903247" sldId="449"/>
            <ac:picMk id="16" creationId="{370D1B4E-B353-4ABD-BF0C-2A30A7C0810C}"/>
          </ac:picMkLst>
        </pc:picChg>
        <pc:picChg chg="add mod">
          <ac:chgData name="加賀山 茂" userId="8c55a2096077e13e" providerId="LiveId" clId="{66255D51-16EB-49F6-AC46-5F59BB281ADC}" dt="2021-02-27T22:38:09.161" v="2436" actId="1037"/>
          <ac:picMkLst>
            <pc:docMk/>
            <pc:sldMk cId="2872903247" sldId="449"/>
            <ac:picMk id="17" creationId="{326AB626-6A78-4ABC-A278-E22A1DC7ABE4}"/>
          </ac:picMkLst>
        </pc:picChg>
        <pc:picChg chg="add mod">
          <ac:chgData name="加賀山 茂" userId="8c55a2096077e13e" providerId="LiveId" clId="{66255D51-16EB-49F6-AC46-5F59BB281ADC}" dt="2021-02-27T22:37:52.621" v="2434" actId="1076"/>
          <ac:picMkLst>
            <pc:docMk/>
            <pc:sldMk cId="2872903247" sldId="449"/>
            <ac:picMk id="18" creationId="{B490DF35-4DF1-4054-9586-D717319E5A0D}"/>
          </ac:picMkLst>
        </pc:picChg>
        <pc:picChg chg="add mod">
          <ac:chgData name="加賀山 茂" userId="8c55a2096077e13e" providerId="LiveId" clId="{66255D51-16EB-49F6-AC46-5F59BB281ADC}" dt="2021-02-27T22:37:45.707" v="2433" actId="688"/>
          <ac:picMkLst>
            <pc:docMk/>
            <pc:sldMk cId="2872903247" sldId="449"/>
            <ac:picMk id="19" creationId="{E493454D-FC52-42FA-A060-37E19222198F}"/>
          </ac:picMkLst>
        </pc:picChg>
        <pc:picChg chg="add mod">
          <ac:chgData name="加賀山 茂" userId="8c55a2096077e13e" providerId="LiveId" clId="{66255D51-16EB-49F6-AC46-5F59BB281ADC}" dt="2021-02-27T22:36:03.526" v="2425" actId="1076"/>
          <ac:picMkLst>
            <pc:docMk/>
            <pc:sldMk cId="2872903247" sldId="449"/>
            <ac:picMk id="20" creationId="{BDCFC134-918D-4293-B3B4-5FB85D5A42BA}"/>
          </ac:picMkLst>
        </pc:picChg>
        <pc:picChg chg="add mod">
          <ac:chgData name="加賀山 茂" userId="8c55a2096077e13e" providerId="LiveId" clId="{66255D51-16EB-49F6-AC46-5F59BB281ADC}" dt="2021-02-27T22:41:35.254" v="2445" actId="12788"/>
          <ac:picMkLst>
            <pc:docMk/>
            <pc:sldMk cId="2872903247" sldId="449"/>
            <ac:picMk id="21" creationId="{D970474A-B435-483B-94C2-65347BE2E63B}"/>
          </ac:picMkLst>
        </pc:picChg>
        <pc:picChg chg="add mod">
          <ac:chgData name="加賀山 茂" userId="8c55a2096077e13e" providerId="LiveId" clId="{66255D51-16EB-49F6-AC46-5F59BB281ADC}" dt="2021-02-27T22:41:35.254" v="2445" actId="12788"/>
          <ac:picMkLst>
            <pc:docMk/>
            <pc:sldMk cId="2872903247" sldId="449"/>
            <ac:picMk id="22" creationId="{7F1AAF22-7806-4456-9340-F53502995093}"/>
          </ac:picMkLst>
        </pc:picChg>
        <pc:picChg chg="add mod">
          <ac:chgData name="加賀山 茂" userId="8c55a2096077e13e" providerId="LiveId" clId="{66255D51-16EB-49F6-AC46-5F59BB281ADC}" dt="2021-02-27T22:41:35.254" v="2445" actId="12788"/>
          <ac:picMkLst>
            <pc:docMk/>
            <pc:sldMk cId="2872903247" sldId="449"/>
            <ac:picMk id="23" creationId="{9680F930-E53F-410A-A0A2-77DE3E3038AC}"/>
          </ac:picMkLst>
        </pc:picChg>
      </pc:sldChg>
      <pc:sldMasterChg chg="modSldLayout">
        <pc:chgData name="加賀山 茂" userId="8c55a2096077e13e" providerId="LiveId" clId="{66255D51-16EB-49F6-AC46-5F59BB281ADC}" dt="2021-02-27T00:32:16.871" v="208" actId="20577"/>
        <pc:sldMasterMkLst>
          <pc:docMk/>
          <pc:sldMasterMk cId="1881096694" sldId="2147483648"/>
        </pc:sldMasterMkLst>
        <pc:sldLayoutChg chg="modSp mod">
          <pc:chgData name="加賀山 茂" userId="8c55a2096077e13e" providerId="LiveId" clId="{66255D51-16EB-49F6-AC46-5F59BB281ADC}" dt="2021-02-27T00:32:16.871" v="208" actId="20577"/>
          <pc:sldLayoutMkLst>
            <pc:docMk/>
            <pc:sldMasterMk cId="1881096694" sldId="2147483648"/>
            <pc:sldLayoutMk cId="1703152619" sldId="2147483649"/>
          </pc:sldLayoutMkLst>
          <pc:spChg chg="mod">
            <ac:chgData name="加賀山 茂" userId="8c55a2096077e13e" providerId="LiveId" clId="{66255D51-16EB-49F6-AC46-5F59BB281ADC}" dt="2021-02-27T00:29:19.757" v="140" actId="242"/>
            <ac:spMkLst>
              <pc:docMk/>
              <pc:sldMasterMk cId="1881096694" sldId="2147483648"/>
              <pc:sldLayoutMk cId="1703152619" sldId="2147483649"/>
              <ac:spMk id="2" creationId="{00000000-0000-0000-0000-000000000000}"/>
            </ac:spMkLst>
          </pc:spChg>
          <pc:spChg chg="mod">
            <ac:chgData name="加賀山 茂" userId="8c55a2096077e13e" providerId="LiveId" clId="{66255D51-16EB-49F6-AC46-5F59BB281ADC}" dt="2021-02-27T00:32:16.871" v="208" actId="20577"/>
            <ac:spMkLst>
              <pc:docMk/>
              <pc:sldMasterMk cId="1881096694" sldId="2147483648"/>
              <pc:sldLayoutMk cId="1703152619" sldId="2147483649"/>
              <ac:spMk id="3" creationId="{00000000-0000-0000-0000-000000000000}"/>
            </ac:spMkLst>
          </pc:spChg>
        </pc:sldLayoutChg>
        <pc:sldLayoutChg chg="modSp mod">
          <pc:chgData name="加賀山 茂" userId="8c55a2096077e13e" providerId="LiveId" clId="{66255D51-16EB-49F6-AC46-5F59BB281ADC}" dt="2021-02-27T00:30:11.460" v="144" actId="12"/>
          <pc:sldLayoutMkLst>
            <pc:docMk/>
            <pc:sldMasterMk cId="1881096694" sldId="2147483648"/>
            <pc:sldLayoutMk cId="3618194594" sldId="2147483651"/>
          </pc:sldLayoutMkLst>
          <pc:spChg chg="mod">
            <ac:chgData name="加賀山 茂" userId="8c55a2096077e13e" providerId="LiveId" clId="{66255D51-16EB-49F6-AC46-5F59BB281ADC}" dt="2021-02-27T00:30:02.894" v="143" actId="242"/>
            <ac:spMkLst>
              <pc:docMk/>
              <pc:sldMasterMk cId="1881096694" sldId="2147483648"/>
              <pc:sldLayoutMk cId="3618194594" sldId="2147483651"/>
              <ac:spMk id="2" creationId="{00000000-0000-0000-0000-000000000000}"/>
            </ac:spMkLst>
          </pc:spChg>
          <pc:spChg chg="mod">
            <ac:chgData name="加賀山 茂" userId="8c55a2096077e13e" providerId="LiveId" clId="{66255D51-16EB-49F6-AC46-5F59BB281ADC}" dt="2021-02-27T00:30:11.460" v="144" actId="12"/>
            <ac:spMkLst>
              <pc:docMk/>
              <pc:sldMasterMk cId="1881096694" sldId="2147483648"/>
              <pc:sldLayoutMk cId="3618194594" sldId="2147483651"/>
              <ac:spMk id="3" creationId="{00000000-0000-0000-0000-000000000000}"/>
            </ac:spMkLst>
          </pc:spChg>
        </pc:sldLayoutChg>
      </pc:sldMasterChg>
    </pc:docChg>
  </pc:docChgLst>
  <pc:docChgLst>
    <pc:chgData name="加賀山 茂" userId="8c55a2096077e13e" providerId="LiveId" clId="{E346E6DE-5809-4DDA-B72F-85E3E7A0B4F3}"/>
    <pc:docChg chg="undo custSel addSld modSld sldOrd">
      <pc:chgData name="加賀山 茂" userId="8c55a2096077e13e" providerId="LiveId" clId="{E346E6DE-5809-4DDA-B72F-85E3E7A0B4F3}" dt="2021-04-18T10:32:56.027" v="5861" actId="14100"/>
      <pc:docMkLst>
        <pc:docMk/>
      </pc:docMkLst>
      <pc:sldChg chg="addSp modSp mod modAnim">
        <pc:chgData name="加賀山 茂" userId="8c55a2096077e13e" providerId="LiveId" clId="{E346E6DE-5809-4DDA-B72F-85E3E7A0B4F3}" dt="2021-04-07T03:39:55.490" v="307" actId="1076"/>
        <pc:sldMkLst>
          <pc:docMk/>
          <pc:sldMk cId="436017366" sldId="272"/>
        </pc:sldMkLst>
        <pc:spChg chg="mod">
          <ac:chgData name="加賀山 茂" userId="8c55a2096077e13e" providerId="LiveId" clId="{E346E6DE-5809-4DDA-B72F-85E3E7A0B4F3}" dt="2021-04-06T21:30:30.750" v="8" actId="20577"/>
          <ac:spMkLst>
            <pc:docMk/>
            <pc:sldMk cId="436017366" sldId="272"/>
            <ac:spMk id="12" creationId="{00000000-0000-0000-0000-000000000000}"/>
          </ac:spMkLst>
        </pc:spChg>
        <pc:spChg chg="mod">
          <ac:chgData name="加賀山 茂" userId="8c55a2096077e13e" providerId="LiveId" clId="{E346E6DE-5809-4DDA-B72F-85E3E7A0B4F3}" dt="2021-04-06T21:31:05.581" v="23" actId="20577"/>
          <ac:spMkLst>
            <pc:docMk/>
            <pc:sldMk cId="436017366" sldId="272"/>
            <ac:spMk id="17" creationId="{00000000-0000-0000-0000-000000000000}"/>
          </ac:spMkLst>
        </pc:spChg>
        <pc:spChg chg="add mod">
          <ac:chgData name="加賀山 茂" userId="8c55a2096077e13e" providerId="LiveId" clId="{E346E6DE-5809-4DDA-B72F-85E3E7A0B4F3}" dt="2021-04-07T03:39:55.490" v="307" actId="1076"/>
          <ac:spMkLst>
            <pc:docMk/>
            <pc:sldMk cId="436017366" sldId="272"/>
            <ac:spMk id="21" creationId="{26A6EB0C-2EC5-4618-9F58-E72BAD73E8D1}"/>
          </ac:spMkLst>
        </pc:spChg>
      </pc:sldChg>
      <pc:sldChg chg="add">
        <pc:chgData name="加賀山 茂" userId="8c55a2096077e13e" providerId="LiveId" clId="{E346E6DE-5809-4DDA-B72F-85E3E7A0B4F3}" dt="2021-04-06T21:36:35.591" v="25"/>
        <pc:sldMkLst>
          <pc:docMk/>
          <pc:sldMk cId="3331946518" sldId="314"/>
        </pc:sldMkLst>
      </pc:sldChg>
      <pc:sldChg chg="modTransition">
        <pc:chgData name="加賀山 茂" userId="8c55a2096077e13e" providerId="LiveId" clId="{E346E6DE-5809-4DDA-B72F-85E3E7A0B4F3}" dt="2021-04-07T03:27:54.445" v="221"/>
        <pc:sldMkLst>
          <pc:docMk/>
          <pc:sldMk cId="2075215615" sldId="429"/>
        </pc:sldMkLst>
      </pc:sldChg>
      <pc:sldChg chg="modSp add setBg modAnim">
        <pc:chgData name="加賀山 茂" userId="8c55a2096077e13e" providerId="LiveId" clId="{E346E6DE-5809-4DDA-B72F-85E3E7A0B4F3}" dt="2021-04-07T03:34:31.349" v="228"/>
        <pc:sldMkLst>
          <pc:docMk/>
          <pc:sldMk cId="2692531974" sldId="450"/>
        </pc:sldMkLst>
        <pc:spChg chg="mod">
          <ac:chgData name="加賀山 茂" userId="8c55a2096077e13e" providerId="LiveId" clId="{E346E6DE-5809-4DDA-B72F-85E3E7A0B4F3}" dt="2021-04-06T21:53:19.263" v="94" actId="20577"/>
          <ac:spMkLst>
            <pc:docMk/>
            <pc:sldMk cId="2692531974" sldId="450"/>
            <ac:spMk id="9" creationId="{00000000-0000-0000-0000-000000000000}"/>
          </ac:spMkLst>
        </pc:spChg>
      </pc:sldChg>
      <pc:sldChg chg="addSp delSp modSp add mod">
        <pc:chgData name="加賀山 茂" userId="8c55a2096077e13e" providerId="LiveId" clId="{E346E6DE-5809-4DDA-B72F-85E3E7A0B4F3}" dt="2021-04-06T21:41:01.548" v="30" actId="1076"/>
        <pc:sldMkLst>
          <pc:docMk/>
          <pc:sldMk cId="2207490720" sldId="451"/>
        </pc:sldMkLst>
        <pc:picChg chg="add mod">
          <ac:chgData name="加賀山 茂" userId="8c55a2096077e13e" providerId="LiveId" clId="{E346E6DE-5809-4DDA-B72F-85E3E7A0B4F3}" dt="2021-04-06T21:41:01.548" v="30" actId="1076"/>
          <ac:picMkLst>
            <pc:docMk/>
            <pc:sldMk cId="2207490720" sldId="451"/>
            <ac:picMk id="3" creationId="{AD8AF01C-DB5E-4B67-A12C-7623688AF528}"/>
          </ac:picMkLst>
        </pc:picChg>
        <pc:picChg chg="del">
          <ac:chgData name="加賀山 茂" userId="8c55a2096077e13e" providerId="LiveId" clId="{E346E6DE-5809-4DDA-B72F-85E3E7A0B4F3}" dt="2021-04-06T21:40:21.954" v="26" actId="478"/>
          <ac:picMkLst>
            <pc:docMk/>
            <pc:sldMk cId="2207490720" sldId="451"/>
            <ac:picMk id="9" creationId="{888070F7-4A0C-4851-B5ED-3C6469FA56DE}"/>
          </ac:picMkLst>
        </pc:picChg>
      </pc:sldChg>
      <pc:sldChg chg="add">
        <pc:chgData name="加賀山 茂" userId="8c55a2096077e13e" providerId="LiveId" clId="{E346E6DE-5809-4DDA-B72F-85E3E7A0B4F3}" dt="2021-04-06T21:36:35.591" v="25"/>
        <pc:sldMkLst>
          <pc:docMk/>
          <pc:sldMk cId="3055797182" sldId="452"/>
        </pc:sldMkLst>
      </pc:sldChg>
      <pc:sldChg chg="add">
        <pc:chgData name="加賀山 茂" userId="8c55a2096077e13e" providerId="LiveId" clId="{E346E6DE-5809-4DDA-B72F-85E3E7A0B4F3}" dt="2021-04-06T21:36:35.591" v="25"/>
        <pc:sldMkLst>
          <pc:docMk/>
          <pc:sldMk cId="375518783" sldId="453"/>
        </pc:sldMkLst>
      </pc:sldChg>
      <pc:sldChg chg="add">
        <pc:chgData name="加賀山 茂" userId="8c55a2096077e13e" providerId="LiveId" clId="{E346E6DE-5809-4DDA-B72F-85E3E7A0B4F3}" dt="2021-04-06T21:36:35.591" v="25"/>
        <pc:sldMkLst>
          <pc:docMk/>
          <pc:sldMk cId="75076384" sldId="454"/>
        </pc:sldMkLst>
      </pc:sldChg>
      <pc:sldChg chg="add">
        <pc:chgData name="加賀山 茂" userId="8c55a2096077e13e" providerId="LiveId" clId="{E346E6DE-5809-4DDA-B72F-85E3E7A0B4F3}" dt="2021-04-06T21:36:35.591" v="25"/>
        <pc:sldMkLst>
          <pc:docMk/>
          <pc:sldMk cId="2964697673" sldId="455"/>
        </pc:sldMkLst>
      </pc:sldChg>
      <pc:sldChg chg="add">
        <pc:chgData name="加賀山 茂" userId="8c55a2096077e13e" providerId="LiveId" clId="{E346E6DE-5809-4DDA-B72F-85E3E7A0B4F3}" dt="2021-04-06T21:36:35.591" v="25"/>
        <pc:sldMkLst>
          <pc:docMk/>
          <pc:sldMk cId="405187707" sldId="456"/>
        </pc:sldMkLst>
      </pc:sldChg>
      <pc:sldChg chg="addSp delSp modSp new mod modClrScheme chgLayout">
        <pc:chgData name="加賀山 茂" userId="8c55a2096077e13e" providerId="LiveId" clId="{E346E6DE-5809-4DDA-B72F-85E3E7A0B4F3}" dt="2021-04-06T21:45:08.784" v="86" actId="20577"/>
        <pc:sldMkLst>
          <pc:docMk/>
          <pc:sldMk cId="2055677694" sldId="457"/>
        </pc:sldMkLst>
        <pc:spChg chg="del mod ord">
          <ac:chgData name="加賀山 茂" userId="8c55a2096077e13e" providerId="LiveId" clId="{E346E6DE-5809-4DDA-B72F-85E3E7A0B4F3}" dt="2021-04-06T21:44:52.240" v="32" actId="700"/>
          <ac:spMkLst>
            <pc:docMk/>
            <pc:sldMk cId="2055677694" sldId="457"/>
            <ac:spMk id="2" creationId="{F0ED19E4-F639-434F-8273-8BFDFD32B0B4}"/>
          </ac:spMkLst>
        </pc:spChg>
        <pc:spChg chg="del mod ord">
          <ac:chgData name="加賀山 茂" userId="8c55a2096077e13e" providerId="LiveId" clId="{E346E6DE-5809-4DDA-B72F-85E3E7A0B4F3}" dt="2021-04-06T21:44:52.240" v="32" actId="700"/>
          <ac:spMkLst>
            <pc:docMk/>
            <pc:sldMk cId="2055677694" sldId="457"/>
            <ac:spMk id="3" creationId="{BA7351DC-9FEE-4F76-86FD-9CE975F61A2A}"/>
          </ac:spMkLst>
        </pc:spChg>
        <pc:spChg chg="del">
          <ac:chgData name="加賀山 茂" userId="8c55a2096077e13e" providerId="LiveId" clId="{E346E6DE-5809-4DDA-B72F-85E3E7A0B4F3}" dt="2021-04-06T21:44:52.240" v="32" actId="700"/>
          <ac:spMkLst>
            <pc:docMk/>
            <pc:sldMk cId="2055677694" sldId="457"/>
            <ac:spMk id="4" creationId="{13034F4F-9DA1-4C90-9949-E1A4426B0C9F}"/>
          </ac:spMkLst>
        </pc:spChg>
        <pc:spChg chg="mod ord">
          <ac:chgData name="加賀山 茂" userId="8c55a2096077e13e" providerId="LiveId" clId="{E346E6DE-5809-4DDA-B72F-85E3E7A0B4F3}" dt="2021-04-06T21:44:52.240" v="32" actId="700"/>
          <ac:spMkLst>
            <pc:docMk/>
            <pc:sldMk cId="2055677694" sldId="457"/>
            <ac:spMk id="5" creationId="{ED85BB57-8168-4C8A-8F15-0C02BDA81749}"/>
          </ac:spMkLst>
        </pc:spChg>
        <pc:spChg chg="mod ord">
          <ac:chgData name="加賀山 茂" userId="8c55a2096077e13e" providerId="LiveId" clId="{E346E6DE-5809-4DDA-B72F-85E3E7A0B4F3}" dt="2021-04-06T21:44:52.240" v="32" actId="700"/>
          <ac:spMkLst>
            <pc:docMk/>
            <pc:sldMk cId="2055677694" sldId="457"/>
            <ac:spMk id="6" creationId="{DC44A5A6-876A-4FB4-99CE-D4188F2B783A}"/>
          </ac:spMkLst>
        </pc:spChg>
        <pc:spChg chg="mod ord">
          <ac:chgData name="加賀山 茂" userId="8c55a2096077e13e" providerId="LiveId" clId="{E346E6DE-5809-4DDA-B72F-85E3E7A0B4F3}" dt="2021-04-06T21:44:52.240" v="32" actId="700"/>
          <ac:spMkLst>
            <pc:docMk/>
            <pc:sldMk cId="2055677694" sldId="457"/>
            <ac:spMk id="7" creationId="{551EF91A-C87B-4AF4-A240-3D02F89DBC77}"/>
          </ac:spMkLst>
        </pc:spChg>
        <pc:spChg chg="add mod ord">
          <ac:chgData name="加賀山 茂" userId="8c55a2096077e13e" providerId="LiveId" clId="{E346E6DE-5809-4DDA-B72F-85E3E7A0B4F3}" dt="2021-04-06T21:45:08.784" v="86" actId="20577"/>
          <ac:spMkLst>
            <pc:docMk/>
            <pc:sldMk cId="2055677694" sldId="457"/>
            <ac:spMk id="8" creationId="{EB7FB29F-EFEF-4829-B98A-9F05590ED5C7}"/>
          </ac:spMkLst>
        </pc:spChg>
        <pc:spChg chg="add mod ord">
          <ac:chgData name="加賀山 茂" userId="8c55a2096077e13e" providerId="LiveId" clId="{E346E6DE-5809-4DDA-B72F-85E3E7A0B4F3}" dt="2021-04-06T21:44:52.240" v="32" actId="700"/>
          <ac:spMkLst>
            <pc:docMk/>
            <pc:sldMk cId="2055677694" sldId="457"/>
            <ac:spMk id="9" creationId="{718D9FE5-CB97-487A-B1CA-CA45D4140757}"/>
          </ac:spMkLst>
        </pc:spChg>
      </pc:sldChg>
      <pc:sldChg chg="add modAnim">
        <pc:chgData name="加賀山 茂" userId="8c55a2096077e13e" providerId="LiveId" clId="{E346E6DE-5809-4DDA-B72F-85E3E7A0B4F3}" dt="2021-04-06T22:05:56.391" v="132"/>
        <pc:sldMkLst>
          <pc:docMk/>
          <pc:sldMk cId="3006763584" sldId="458"/>
        </pc:sldMkLst>
      </pc:sldChg>
      <pc:sldChg chg="add modAnim">
        <pc:chgData name="加賀山 茂" userId="8c55a2096077e13e" providerId="LiveId" clId="{E346E6DE-5809-4DDA-B72F-85E3E7A0B4F3}" dt="2021-04-06T21:56:31.928" v="100"/>
        <pc:sldMkLst>
          <pc:docMk/>
          <pc:sldMk cId="293838401" sldId="459"/>
        </pc:sldMkLst>
      </pc:sldChg>
      <pc:sldChg chg="modSp add modAnim">
        <pc:chgData name="加賀山 茂" userId="8c55a2096077e13e" providerId="LiveId" clId="{E346E6DE-5809-4DDA-B72F-85E3E7A0B4F3}" dt="2021-04-06T22:00:48.462" v="117"/>
        <pc:sldMkLst>
          <pc:docMk/>
          <pc:sldMk cId="1361555089" sldId="460"/>
        </pc:sldMkLst>
        <pc:graphicFrameChg chg="mod">
          <ac:chgData name="加賀山 茂" userId="8c55a2096077e13e" providerId="LiveId" clId="{E346E6DE-5809-4DDA-B72F-85E3E7A0B4F3}" dt="2021-04-06T21:58:53.796" v="112"/>
          <ac:graphicFrameMkLst>
            <pc:docMk/>
            <pc:sldMk cId="1361555089" sldId="460"/>
            <ac:graphicFrameMk id="6" creationId="{00000000-0000-0000-0000-000000000000}"/>
          </ac:graphicFrameMkLst>
        </pc:graphicFrameChg>
      </pc:sldChg>
      <pc:sldChg chg="add modAnim">
        <pc:chgData name="加賀山 茂" userId="8c55a2096077e13e" providerId="LiveId" clId="{E346E6DE-5809-4DDA-B72F-85E3E7A0B4F3}" dt="2021-04-06T22:02:23.813" v="118"/>
        <pc:sldMkLst>
          <pc:docMk/>
          <pc:sldMk cId="3816606221" sldId="461"/>
        </pc:sldMkLst>
      </pc:sldChg>
      <pc:sldChg chg="add modAnim">
        <pc:chgData name="加賀山 茂" userId="8c55a2096077e13e" providerId="LiveId" clId="{E346E6DE-5809-4DDA-B72F-85E3E7A0B4F3}" dt="2021-04-07T03:23:57.557" v="208"/>
        <pc:sldMkLst>
          <pc:docMk/>
          <pc:sldMk cId="1752841460" sldId="462"/>
        </pc:sldMkLst>
      </pc:sldChg>
      <pc:sldChg chg="add">
        <pc:chgData name="加賀山 茂" userId="8c55a2096077e13e" providerId="LiveId" clId="{E346E6DE-5809-4DDA-B72F-85E3E7A0B4F3}" dt="2021-04-06T21:51:40.324" v="91"/>
        <pc:sldMkLst>
          <pc:docMk/>
          <pc:sldMk cId="1677238780" sldId="463"/>
        </pc:sldMkLst>
      </pc:sldChg>
      <pc:sldChg chg="modSp add mod">
        <pc:chgData name="加賀山 茂" userId="8c55a2096077e13e" providerId="LiveId" clId="{E346E6DE-5809-4DDA-B72F-85E3E7A0B4F3}" dt="2021-04-07T03:33:20.354" v="227" actId="27636"/>
        <pc:sldMkLst>
          <pc:docMk/>
          <pc:sldMk cId="2375659626" sldId="464"/>
        </pc:sldMkLst>
        <pc:spChg chg="mod">
          <ac:chgData name="加賀山 茂" userId="8c55a2096077e13e" providerId="LiveId" clId="{E346E6DE-5809-4DDA-B72F-85E3E7A0B4F3}" dt="2021-04-07T03:33:20.354" v="227" actId="27636"/>
          <ac:spMkLst>
            <pc:docMk/>
            <pc:sldMk cId="2375659626" sldId="464"/>
            <ac:spMk id="7" creationId="{AF46E2DF-E6C0-4ED5-9F84-22AD89471A8C}"/>
          </ac:spMkLst>
        </pc:spChg>
      </pc:sldChg>
      <pc:sldChg chg="addSp modSp new mod modClrScheme chgLayout">
        <pc:chgData name="加賀山 茂" userId="8c55a2096077e13e" providerId="LiveId" clId="{E346E6DE-5809-4DDA-B72F-85E3E7A0B4F3}" dt="2021-04-09T04:37:32.583" v="2712" actId="14"/>
        <pc:sldMkLst>
          <pc:docMk/>
          <pc:sldMk cId="1822695661" sldId="465"/>
        </pc:sldMkLst>
        <pc:spChg chg="mod ord">
          <ac:chgData name="加賀山 茂" userId="8c55a2096077e13e" providerId="LiveId" clId="{E346E6DE-5809-4DDA-B72F-85E3E7A0B4F3}" dt="2021-04-08T17:51:34.820" v="309" actId="700"/>
          <ac:spMkLst>
            <pc:docMk/>
            <pc:sldMk cId="1822695661" sldId="465"/>
            <ac:spMk id="2" creationId="{65E2E36F-22CA-40CC-936C-2B7E60211F93}"/>
          </ac:spMkLst>
        </pc:spChg>
        <pc:spChg chg="mod ord">
          <ac:chgData name="加賀山 茂" userId="8c55a2096077e13e" providerId="LiveId" clId="{E346E6DE-5809-4DDA-B72F-85E3E7A0B4F3}" dt="2021-04-08T17:51:34.820" v="309" actId="700"/>
          <ac:spMkLst>
            <pc:docMk/>
            <pc:sldMk cId="1822695661" sldId="465"/>
            <ac:spMk id="3" creationId="{B31E9EFD-5707-469D-8527-4C599CA948E1}"/>
          </ac:spMkLst>
        </pc:spChg>
        <pc:spChg chg="mod ord">
          <ac:chgData name="加賀山 茂" userId="8c55a2096077e13e" providerId="LiveId" clId="{E346E6DE-5809-4DDA-B72F-85E3E7A0B4F3}" dt="2021-04-08T17:51:34.820" v="309" actId="700"/>
          <ac:spMkLst>
            <pc:docMk/>
            <pc:sldMk cId="1822695661" sldId="465"/>
            <ac:spMk id="4" creationId="{C58C1FD3-1601-4115-9B37-34685226EB5B}"/>
          </ac:spMkLst>
        </pc:spChg>
        <pc:spChg chg="add mod ord">
          <ac:chgData name="加賀山 茂" userId="8c55a2096077e13e" providerId="LiveId" clId="{E346E6DE-5809-4DDA-B72F-85E3E7A0B4F3}" dt="2021-04-09T03:50:45.863" v="1545" actId="1076"/>
          <ac:spMkLst>
            <pc:docMk/>
            <pc:sldMk cId="1822695661" sldId="465"/>
            <ac:spMk id="5" creationId="{B000C8F7-F983-4C24-9BC1-39B9A570F5C7}"/>
          </ac:spMkLst>
        </pc:spChg>
        <pc:spChg chg="add mod ord">
          <ac:chgData name="加賀山 茂" userId="8c55a2096077e13e" providerId="LiveId" clId="{E346E6DE-5809-4DDA-B72F-85E3E7A0B4F3}" dt="2021-04-09T04:37:32.583" v="2712" actId="14"/>
          <ac:spMkLst>
            <pc:docMk/>
            <pc:sldMk cId="1822695661" sldId="465"/>
            <ac:spMk id="6" creationId="{1F5F515E-7D7B-4743-93CF-0B80A49767AA}"/>
          </ac:spMkLst>
        </pc:spChg>
      </pc:sldChg>
      <pc:sldChg chg="addSp delSp modSp new mod modClrScheme modAnim chgLayout">
        <pc:chgData name="加賀山 茂" userId="8c55a2096077e13e" providerId="LiveId" clId="{E346E6DE-5809-4DDA-B72F-85E3E7A0B4F3}" dt="2021-04-09T04:39:58.717" v="2747" actId="20577"/>
        <pc:sldMkLst>
          <pc:docMk/>
          <pc:sldMk cId="2500351651" sldId="466"/>
        </pc:sldMkLst>
        <pc:spChg chg="del mod ord">
          <ac:chgData name="加賀山 茂" userId="8c55a2096077e13e" providerId="LiveId" clId="{E346E6DE-5809-4DDA-B72F-85E3E7A0B4F3}" dt="2021-04-08T17:56:32.182" v="606" actId="700"/>
          <ac:spMkLst>
            <pc:docMk/>
            <pc:sldMk cId="2500351651" sldId="466"/>
            <ac:spMk id="2" creationId="{D00F9399-3511-43FF-8B2E-B3C01C1F6F75}"/>
          </ac:spMkLst>
        </pc:spChg>
        <pc:spChg chg="del mod ord">
          <ac:chgData name="加賀山 茂" userId="8c55a2096077e13e" providerId="LiveId" clId="{E346E6DE-5809-4DDA-B72F-85E3E7A0B4F3}" dt="2021-04-08T17:56:32.182" v="606" actId="700"/>
          <ac:spMkLst>
            <pc:docMk/>
            <pc:sldMk cId="2500351651" sldId="466"/>
            <ac:spMk id="3" creationId="{DAE0FC2E-D5E6-433C-B3CD-29AB366B95D7}"/>
          </ac:spMkLst>
        </pc:spChg>
        <pc:spChg chg="mod ord">
          <ac:chgData name="加賀山 茂" userId="8c55a2096077e13e" providerId="LiveId" clId="{E346E6DE-5809-4DDA-B72F-85E3E7A0B4F3}" dt="2021-04-08T17:56:32.182" v="606" actId="700"/>
          <ac:spMkLst>
            <pc:docMk/>
            <pc:sldMk cId="2500351651" sldId="466"/>
            <ac:spMk id="4" creationId="{3A969862-AE1A-4189-A886-B85F4E6C22CB}"/>
          </ac:spMkLst>
        </pc:spChg>
        <pc:spChg chg="mod ord">
          <ac:chgData name="加賀山 茂" userId="8c55a2096077e13e" providerId="LiveId" clId="{E346E6DE-5809-4DDA-B72F-85E3E7A0B4F3}" dt="2021-04-08T17:56:32.182" v="606" actId="700"/>
          <ac:spMkLst>
            <pc:docMk/>
            <pc:sldMk cId="2500351651" sldId="466"/>
            <ac:spMk id="5" creationId="{C92977AA-6FBB-4CFC-9983-7DB8D820B2B9}"/>
          </ac:spMkLst>
        </pc:spChg>
        <pc:spChg chg="mod ord">
          <ac:chgData name="加賀山 茂" userId="8c55a2096077e13e" providerId="LiveId" clId="{E346E6DE-5809-4DDA-B72F-85E3E7A0B4F3}" dt="2021-04-08T17:56:32.182" v="606" actId="700"/>
          <ac:spMkLst>
            <pc:docMk/>
            <pc:sldMk cId="2500351651" sldId="466"/>
            <ac:spMk id="6" creationId="{F1DA4B10-0C64-4D98-A366-75B81023158C}"/>
          </ac:spMkLst>
        </pc:spChg>
        <pc:spChg chg="add mod ord">
          <ac:chgData name="加賀山 茂" userId="8c55a2096077e13e" providerId="LiveId" clId="{E346E6DE-5809-4DDA-B72F-85E3E7A0B4F3}" dt="2021-04-09T04:39:58.717" v="2747" actId="20577"/>
          <ac:spMkLst>
            <pc:docMk/>
            <pc:sldMk cId="2500351651" sldId="466"/>
            <ac:spMk id="7" creationId="{ECD4E78D-E83C-455D-AC1E-8E9475D98759}"/>
          </ac:spMkLst>
        </pc:spChg>
        <pc:spChg chg="add mod ord">
          <ac:chgData name="加賀山 茂" userId="8c55a2096077e13e" providerId="LiveId" clId="{E346E6DE-5809-4DDA-B72F-85E3E7A0B4F3}" dt="2021-04-08T18:01:11.811" v="784" actId="207"/>
          <ac:spMkLst>
            <pc:docMk/>
            <pc:sldMk cId="2500351651" sldId="466"/>
            <ac:spMk id="8" creationId="{47A54C38-A029-4EE6-9633-D5381D32C380}"/>
          </ac:spMkLst>
        </pc:spChg>
      </pc:sldChg>
      <pc:sldChg chg="addSp delSp modSp new mod modClrScheme modAnim chgLayout">
        <pc:chgData name="加賀山 茂" userId="8c55a2096077e13e" providerId="LiveId" clId="{E346E6DE-5809-4DDA-B72F-85E3E7A0B4F3}" dt="2021-04-09T04:39:53.532" v="2746" actId="20577"/>
        <pc:sldMkLst>
          <pc:docMk/>
          <pc:sldMk cId="3998372840" sldId="467"/>
        </pc:sldMkLst>
        <pc:spChg chg="mod ord">
          <ac:chgData name="加賀山 茂" userId="8c55a2096077e13e" providerId="LiveId" clId="{E346E6DE-5809-4DDA-B72F-85E3E7A0B4F3}" dt="2021-04-09T04:39:53.532" v="2746" actId="20577"/>
          <ac:spMkLst>
            <pc:docMk/>
            <pc:sldMk cId="3998372840" sldId="467"/>
            <ac:spMk id="2" creationId="{DDD0B297-F926-42D0-9B54-F659C7D19D89}"/>
          </ac:spMkLst>
        </pc:spChg>
        <pc:spChg chg="del mod ord">
          <ac:chgData name="加賀山 茂" userId="8c55a2096077e13e" providerId="LiveId" clId="{E346E6DE-5809-4DDA-B72F-85E3E7A0B4F3}" dt="2021-04-08T18:04:56.440" v="832" actId="700"/>
          <ac:spMkLst>
            <pc:docMk/>
            <pc:sldMk cId="3998372840" sldId="467"/>
            <ac:spMk id="3" creationId="{8FA180EB-8E61-4712-9E04-6573460B2978}"/>
          </ac:spMkLst>
        </pc:spChg>
        <pc:spChg chg="mod ord">
          <ac:chgData name="加賀山 茂" userId="8c55a2096077e13e" providerId="LiveId" clId="{E346E6DE-5809-4DDA-B72F-85E3E7A0B4F3}" dt="2021-04-08T18:04:56.440" v="832" actId="700"/>
          <ac:spMkLst>
            <pc:docMk/>
            <pc:sldMk cId="3998372840" sldId="467"/>
            <ac:spMk id="4" creationId="{B225262A-E1B2-4867-8CE4-4E2CA0F5AF81}"/>
          </ac:spMkLst>
        </pc:spChg>
        <pc:spChg chg="mod ord">
          <ac:chgData name="加賀山 茂" userId="8c55a2096077e13e" providerId="LiveId" clId="{E346E6DE-5809-4DDA-B72F-85E3E7A0B4F3}" dt="2021-04-08T18:04:56.440" v="832" actId="700"/>
          <ac:spMkLst>
            <pc:docMk/>
            <pc:sldMk cId="3998372840" sldId="467"/>
            <ac:spMk id="5" creationId="{697FFBD7-5AED-4474-9B33-926F3F4DD068}"/>
          </ac:spMkLst>
        </pc:spChg>
        <pc:spChg chg="mod ord">
          <ac:chgData name="加賀山 茂" userId="8c55a2096077e13e" providerId="LiveId" clId="{E346E6DE-5809-4DDA-B72F-85E3E7A0B4F3}" dt="2021-04-08T18:04:56.440" v="832" actId="700"/>
          <ac:spMkLst>
            <pc:docMk/>
            <pc:sldMk cId="3998372840" sldId="467"/>
            <ac:spMk id="6" creationId="{03E4220C-4102-4B44-B4ED-7F3902C1BF04}"/>
          </ac:spMkLst>
        </pc:spChg>
        <pc:spChg chg="add mod ord">
          <ac:chgData name="加賀山 茂" userId="8c55a2096077e13e" providerId="LiveId" clId="{E346E6DE-5809-4DDA-B72F-85E3E7A0B4F3}" dt="2021-04-08T18:13:59.400" v="980" actId="14100"/>
          <ac:spMkLst>
            <pc:docMk/>
            <pc:sldMk cId="3998372840" sldId="467"/>
            <ac:spMk id="7" creationId="{24164F43-C63F-4DB1-BFB9-4524B2C62593}"/>
          </ac:spMkLst>
        </pc:spChg>
        <pc:spChg chg="add mod ord">
          <ac:chgData name="加賀山 茂" userId="8c55a2096077e13e" providerId="LiveId" clId="{E346E6DE-5809-4DDA-B72F-85E3E7A0B4F3}" dt="2021-04-08T18:13:54.993" v="979" actId="14100"/>
          <ac:spMkLst>
            <pc:docMk/>
            <pc:sldMk cId="3998372840" sldId="467"/>
            <ac:spMk id="8" creationId="{E38A80DD-E6FC-4729-9E31-92C5B91CC833}"/>
          </ac:spMkLst>
        </pc:spChg>
        <pc:spChg chg="add mod ord">
          <ac:chgData name="加賀山 茂" userId="8c55a2096077e13e" providerId="LiveId" clId="{E346E6DE-5809-4DDA-B72F-85E3E7A0B4F3}" dt="2021-04-08T18:14:12.826" v="981" actId="14100"/>
          <ac:spMkLst>
            <pc:docMk/>
            <pc:sldMk cId="3998372840" sldId="467"/>
            <ac:spMk id="9" creationId="{65F4A478-0252-4320-B725-ABD808534510}"/>
          </ac:spMkLst>
        </pc:spChg>
        <pc:spChg chg="add mod ord">
          <ac:chgData name="加賀山 茂" userId="8c55a2096077e13e" providerId="LiveId" clId="{E346E6DE-5809-4DDA-B72F-85E3E7A0B4F3}" dt="2021-04-08T18:14:12.826" v="981" actId="14100"/>
          <ac:spMkLst>
            <pc:docMk/>
            <pc:sldMk cId="3998372840" sldId="467"/>
            <ac:spMk id="10" creationId="{CDC1AD2E-D802-4225-9001-805E101D1FE8}"/>
          </ac:spMkLst>
        </pc:spChg>
      </pc:sldChg>
      <pc:sldChg chg="modSp new mod modAnim">
        <pc:chgData name="加賀山 茂" userId="8c55a2096077e13e" providerId="LiveId" clId="{E346E6DE-5809-4DDA-B72F-85E3E7A0B4F3}" dt="2021-04-09T04:39:22.652" v="2739" actId="20577"/>
        <pc:sldMkLst>
          <pc:docMk/>
          <pc:sldMk cId="1376999824" sldId="468"/>
        </pc:sldMkLst>
        <pc:spChg chg="mod">
          <ac:chgData name="加賀山 茂" userId="8c55a2096077e13e" providerId="LiveId" clId="{E346E6DE-5809-4DDA-B72F-85E3E7A0B4F3}" dt="2021-04-09T04:39:22.652" v="2739" actId="20577"/>
          <ac:spMkLst>
            <pc:docMk/>
            <pc:sldMk cId="1376999824" sldId="468"/>
            <ac:spMk id="2" creationId="{A4507B25-212F-4054-BAC9-87B2D217A594}"/>
          </ac:spMkLst>
        </pc:spChg>
        <pc:spChg chg="mod">
          <ac:chgData name="加賀山 茂" userId="8c55a2096077e13e" providerId="LiveId" clId="{E346E6DE-5809-4DDA-B72F-85E3E7A0B4F3}" dt="2021-04-08T18:15:36.438" v="997" actId="20577"/>
          <ac:spMkLst>
            <pc:docMk/>
            <pc:sldMk cId="1376999824" sldId="468"/>
            <ac:spMk id="3" creationId="{F6B2A806-6395-4461-8082-9BB696010909}"/>
          </ac:spMkLst>
        </pc:spChg>
        <pc:spChg chg="mod">
          <ac:chgData name="加賀山 茂" userId="8c55a2096077e13e" providerId="LiveId" clId="{E346E6DE-5809-4DDA-B72F-85E3E7A0B4F3}" dt="2021-04-08T18:19:52.021" v="1078" actId="207"/>
          <ac:spMkLst>
            <pc:docMk/>
            <pc:sldMk cId="1376999824" sldId="468"/>
            <ac:spMk id="4" creationId="{B9F9452B-C2AB-4762-BC83-806EF768399E}"/>
          </ac:spMkLst>
        </pc:spChg>
        <pc:spChg chg="mod">
          <ac:chgData name="加賀山 茂" userId="8c55a2096077e13e" providerId="LiveId" clId="{E346E6DE-5809-4DDA-B72F-85E3E7A0B4F3}" dt="2021-04-08T18:15:44.658" v="1020" actId="20577"/>
          <ac:spMkLst>
            <pc:docMk/>
            <pc:sldMk cId="1376999824" sldId="468"/>
            <ac:spMk id="5" creationId="{EA6F908A-5935-4C8C-8F76-AA54358A65AB}"/>
          </ac:spMkLst>
        </pc:spChg>
        <pc:spChg chg="mod">
          <ac:chgData name="加賀山 茂" userId="8c55a2096077e13e" providerId="LiveId" clId="{E346E6DE-5809-4DDA-B72F-85E3E7A0B4F3}" dt="2021-04-08T18:20:06.019" v="1080" actId="20577"/>
          <ac:spMkLst>
            <pc:docMk/>
            <pc:sldMk cId="1376999824" sldId="468"/>
            <ac:spMk id="6" creationId="{1D2E1221-0E05-410B-8C22-EC973BA2CC6B}"/>
          </ac:spMkLst>
        </pc:spChg>
      </pc:sldChg>
      <pc:sldChg chg="addSp delSp modSp new mod ord modClrScheme chgLayout">
        <pc:chgData name="加賀山 茂" userId="8c55a2096077e13e" providerId="LiveId" clId="{E346E6DE-5809-4DDA-B72F-85E3E7A0B4F3}" dt="2021-04-08T18:27:16.156" v="1146"/>
        <pc:sldMkLst>
          <pc:docMk/>
          <pc:sldMk cId="2406700777" sldId="469"/>
        </pc:sldMkLst>
        <pc:spChg chg="del mod ord">
          <ac:chgData name="加賀山 茂" userId="8c55a2096077e13e" providerId="LiveId" clId="{E346E6DE-5809-4DDA-B72F-85E3E7A0B4F3}" dt="2021-04-08T18:24:58.598" v="1085" actId="700"/>
          <ac:spMkLst>
            <pc:docMk/>
            <pc:sldMk cId="2406700777" sldId="469"/>
            <ac:spMk id="2" creationId="{690A95F1-D326-45EC-A9D6-05651733C240}"/>
          </ac:spMkLst>
        </pc:spChg>
        <pc:spChg chg="del">
          <ac:chgData name="加賀山 茂" userId="8c55a2096077e13e" providerId="LiveId" clId="{E346E6DE-5809-4DDA-B72F-85E3E7A0B4F3}" dt="2021-04-08T18:24:58.598" v="1085" actId="700"/>
          <ac:spMkLst>
            <pc:docMk/>
            <pc:sldMk cId="2406700777" sldId="469"/>
            <ac:spMk id="3" creationId="{4D2CF7CA-07AA-4CEE-8EC8-0EAB20112E7D}"/>
          </ac:spMkLst>
        </pc:spChg>
        <pc:spChg chg="del">
          <ac:chgData name="加賀山 茂" userId="8c55a2096077e13e" providerId="LiveId" clId="{E346E6DE-5809-4DDA-B72F-85E3E7A0B4F3}" dt="2021-04-08T18:24:58.598" v="1085" actId="700"/>
          <ac:spMkLst>
            <pc:docMk/>
            <pc:sldMk cId="2406700777" sldId="469"/>
            <ac:spMk id="4" creationId="{E15C684E-9817-4EFA-8E7E-4EB7E1CD5549}"/>
          </ac:spMkLst>
        </pc:spChg>
        <pc:spChg chg="del">
          <ac:chgData name="加賀山 茂" userId="8c55a2096077e13e" providerId="LiveId" clId="{E346E6DE-5809-4DDA-B72F-85E3E7A0B4F3}" dt="2021-04-08T18:24:58.598" v="1085" actId="700"/>
          <ac:spMkLst>
            <pc:docMk/>
            <pc:sldMk cId="2406700777" sldId="469"/>
            <ac:spMk id="5" creationId="{6E5725A1-73BB-442B-903E-A9876CCBEB21}"/>
          </ac:spMkLst>
        </pc:spChg>
        <pc:spChg chg="del">
          <ac:chgData name="加賀山 茂" userId="8c55a2096077e13e" providerId="LiveId" clId="{E346E6DE-5809-4DDA-B72F-85E3E7A0B4F3}" dt="2021-04-08T18:24:58.598" v="1085" actId="700"/>
          <ac:spMkLst>
            <pc:docMk/>
            <pc:sldMk cId="2406700777" sldId="469"/>
            <ac:spMk id="6" creationId="{3737A0B3-27E9-4DAF-9BD1-BD729EFC2EDD}"/>
          </ac:spMkLst>
        </pc:spChg>
        <pc:spChg chg="mod ord">
          <ac:chgData name="加賀山 茂" userId="8c55a2096077e13e" providerId="LiveId" clId="{E346E6DE-5809-4DDA-B72F-85E3E7A0B4F3}" dt="2021-04-08T18:24:58.598" v="1085" actId="700"/>
          <ac:spMkLst>
            <pc:docMk/>
            <pc:sldMk cId="2406700777" sldId="469"/>
            <ac:spMk id="7" creationId="{1ED2B880-2A99-4741-8059-13528D425A52}"/>
          </ac:spMkLst>
        </pc:spChg>
        <pc:spChg chg="mod ord">
          <ac:chgData name="加賀山 茂" userId="8c55a2096077e13e" providerId="LiveId" clId="{E346E6DE-5809-4DDA-B72F-85E3E7A0B4F3}" dt="2021-04-08T18:24:58.598" v="1085" actId="700"/>
          <ac:spMkLst>
            <pc:docMk/>
            <pc:sldMk cId="2406700777" sldId="469"/>
            <ac:spMk id="8" creationId="{80C7AB92-7258-450B-AD02-301BBFB66F8A}"/>
          </ac:spMkLst>
        </pc:spChg>
        <pc:spChg chg="mod ord">
          <ac:chgData name="加賀山 茂" userId="8c55a2096077e13e" providerId="LiveId" clId="{E346E6DE-5809-4DDA-B72F-85E3E7A0B4F3}" dt="2021-04-08T18:24:58.598" v="1085" actId="700"/>
          <ac:spMkLst>
            <pc:docMk/>
            <pc:sldMk cId="2406700777" sldId="469"/>
            <ac:spMk id="9" creationId="{49FC37DF-D214-42CB-BBE7-971CE6FD4618}"/>
          </ac:spMkLst>
        </pc:spChg>
        <pc:spChg chg="add mod ord">
          <ac:chgData name="加賀山 茂" userId="8c55a2096077e13e" providerId="LiveId" clId="{E346E6DE-5809-4DDA-B72F-85E3E7A0B4F3}" dt="2021-04-08T18:26:56.805" v="1144" actId="20577"/>
          <ac:spMkLst>
            <pc:docMk/>
            <pc:sldMk cId="2406700777" sldId="469"/>
            <ac:spMk id="10" creationId="{724AAD62-36FE-488F-9117-198ECA83BC77}"/>
          </ac:spMkLst>
        </pc:spChg>
        <pc:graphicFrameChg chg="add mod modGraphic">
          <ac:chgData name="加賀山 茂" userId="8c55a2096077e13e" providerId="LiveId" clId="{E346E6DE-5809-4DDA-B72F-85E3E7A0B4F3}" dt="2021-04-08T18:26:16.718" v="1095" actId="20577"/>
          <ac:graphicFrameMkLst>
            <pc:docMk/>
            <pc:sldMk cId="2406700777" sldId="469"/>
            <ac:graphicFrameMk id="11" creationId="{7AD48B74-0B75-479A-A48E-74CBFBF52E1C}"/>
          </ac:graphicFrameMkLst>
        </pc:graphicFrameChg>
      </pc:sldChg>
      <pc:sldChg chg="addSp delSp modSp new mod modClrScheme modAnim chgLayout">
        <pc:chgData name="加賀山 茂" userId="8c55a2096077e13e" providerId="LiveId" clId="{E346E6DE-5809-4DDA-B72F-85E3E7A0B4F3}" dt="2021-04-09T05:53:59.482" v="2811"/>
        <pc:sldMkLst>
          <pc:docMk/>
          <pc:sldMk cId="699812323" sldId="470"/>
        </pc:sldMkLst>
        <pc:spChg chg="del mod ord">
          <ac:chgData name="加賀山 茂" userId="8c55a2096077e13e" providerId="LiveId" clId="{E346E6DE-5809-4DDA-B72F-85E3E7A0B4F3}" dt="2021-04-08T18:30:48.522" v="1148" actId="700"/>
          <ac:spMkLst>
            <pc:docMk/>
            <pc:sldMk cId="699812323" sldId="470"/>
            <ac:spMk id="2" creationId="{991F7742-5607-4208-BCF8-5897A1C01357}"/>
          </ac:spMkLst>
        </pc:spChg>
        <pc:spChg chg="mod ord">
          <ac:chgData name="加賀山 茂" userId="8c55a2096077e13e" providerId="LiveId" clId="{E346E6DE-5809-4DDA-B72F-85E3E7A0B4F3}" dt="2021-04-08T18:30:48.522" v="1148" actId="700"/>
          <ac:spMkLst>
            <pc:docMk/>
            <pc:sldMk cId="699812323" sldId="470"/>
            <ac:spMk id="3" creationId="{5BD2D602-50C6-476C-B14A-C13E0596DF49}"/>
          </ac:spMkLst>
        </pc:spChg>
        <pc:spChg chg="mod ord">
          <ac:chgData name="加賀山 茂" userId="8c55a2096077e13e" providerId="LiveId" clId="{E346E6DE-5809-4DDA-B72F-85E3E7A0B4F3}" dt="2021-04-08T18:30:48.522" v="1148" actId="700"/>
          <ac:spMkLst>
            <pc:docMk/>
            <pc:sldMk cId="699812323" sldId="470"/>
            <ac:spMk id="4" creationId="{38BBC77E-7A33-4EC2-AC26-3DDF7050535A}"/>
          </ac:spMkLst>
        </pc:spChg>
        <pc:spChg chg="mod ord">
          <ac:chgData name="加賀山 茂" userId="8c55a2096077e13e" providerId="LiveId" clId="{E346E6DE-5809-4DDA-B72F-85E3E7A0B4F3}" dt="2021-04-08T18:30:48.522" v="1148" actId="700"/>
          <ac:spMkLst>
            <pc:docMk/>
            <pc:sldMk cId="699812323" sldId="470"/>
            <ac:spMk id="5" creationId="{02C6BC41-A7F8-411E-BEF5-BF0E674DF043}"/>
          </ac:spMkLst>
        </pc:spChg>
        <pc:spChg chg="add mod ord">
          <ac:chgData name="加賀山 茂" userId="8c55a2096077e13e" providerId="LiveId" clId="{E346E6DE-5809-4DDA-B72F-85E3E7A0B4F3}" dt="2021-04-09T04:39:33.476" v="2743" actId="20577"/>
          <ac:spMkLst>
            <pc:docMk/>
            <pc:sldMk cId="699812323" sldId="470"/>
            <ac:spMk id="6" creationId="{65BE2F3B-FDEB-45F0-A315-0AF37E980148}"/>
          </ac:spMkLst>
        </pc:spChg>
        <pc:spChg chg="add mod ord">
          <ac:chgData name="加賀山 茂" userId="8c55a2096077e13e" providerId="LiveId" clId="{E346E6DE-5809-4DDA-B72F-85E3E7A0B4F3}" dt="2021-04-09T04:41:55.822" v="2775" actId="113"/>
          <ac:spMkLst>
            <pc:docMk/>
            <pc:sldMk cId="699812323" sldId="470"/>
            <ac:spMk id="7" creationId="{8C55BB61-44CC-444F-9F33-BB14585F9335}"/>
          </ac:spMkLst>
        </pc:spChg>
      </pc:sldChg>
      <pc:sldChg chg="addSp delSp modSp new mod modClrScheme modAnim chgLayout">
        <pc:chgData name="加賀山 茂" userId="8c55a2096077e13e" providerId="LiveId" clId="{E346E6DE-5809-4DDA-B72F-85E3E7A0B4F3}" dt="2021-04-09T04:42:19.671" v="2777" actId="113"/>
        <pc:sldMkLst>
          <pc:docMk/>
          <pc:sldMk cId="791430422" sldId="471"/>
        </pc:sldMkLst>
        <pc:spChg chg="mod ord">
          <ac:chgData name="加賀山 茂" userId="8c55a2096077e13e" providerId="LiveId" clId="{E346E6DE-5809-4DDA-B72F-85E3E7A0B4F3}" dt="2021-04-09T04:39:28.387" v="2741" actId="20577"/>
          <ac:spMkLst>
            <pc:docMk/>
            <pc:sldMk cId="791430422" sldId="471"/>
            <ac:spMk id="2" creationId="{013ED1BD-D0A0-450C-8C48-0F85ACF3E5FB}"/>
          </ac:spMkLst>
        </pc:spChg>
        <pc:spChg chg="del mod ord">
          <ac:chgData name="加賀山 茂" userId="8c55a2096077e13e" providerId="LiveId" clId="{E346E6DE-5809-4DDA-B72F-85E3E7A0B4F3}" dt="2021-04-08T18:40:07.357" v="1264" actId="700"/>
          <ac:spMkLst>
            <pc:docMk/>
            <pc:sldMk cId="791430422" sldId="471"/>
            <ac:spMk id="3" creationId="{74A06FD3-8B59-4DF7-91D0-EA45D8753A79}"/>
          </ac:spMkLst>
        </pc:spChg>
        <pc:spChg chg="mod ord">
          <ac:chgData name="加賀山 茂" userId="8c55a2096077e13e" providerId="LiveId" clId="{E346E6DE-5809-4DDA-B72F-85E3E7A0B4F3}" dt="2021-04-08T18:40:07.357" v="1264" actId="700"/>
          <ac:spMkLst>
            <pc:docMk/>
            <pc:sldMk cId="791430422" sldId="471"/>
            <ac:spMk id="4" creationId="{9ADC24DA-E11E-44F3-B57C-6E0D9B1C093D}"/>
          </ac:spMkLst>
        </pc:spChg>
        <pc:spChg chg="mod ord">
          <ac:chgData name="加賀山 茂" userId="8c55a2096077e13e" providerId="LiveId" clId="{E346E6DE-5809-4DDA-B72F-85E3E7A0B4F3}" dt="2021-04-08T18:40:07.357" v="1264" actId="700"/>
          <ac:spMkLst>
            <pc:docMk/>
            <pc:sldMk cId="791430422" sldId="471"/>
            <ac:spMk id="5" creationId="{0D63D682-6FEA-43F5-AAFA-B42210FA3649}"/>
          </ac:spMkLst>
        </pc:spChg>
        <pc:spChg chg="mod ord">
          <ac:chgData name="加賀山 茂" userId="8c55a2096077e13e" providerId="LiveId" clId="{E346E6DE-5809-4DDA-B72F-85E3E7A0B4F3}" dt="2021-04-08T18:40:07.357" v="1264" actId="700"/>
          <ac:spMkLst>
            <pc:docMk/>
            <pc:sldMk cId="791430422" sldId="471"/>
            <ac:spMk id="6" creationId="{F98EDB69-CF6B-4E32-909A-41579B0ADF90}"/>
          </ac:spMkLst>
        </pc:spChg>
        <pc:spChg chg="add mod ord">
          <ac:chgData name="加賀山 茂" userId="8c55a2096077e13e" providerId="LiveId" clId="{E346E6DE-5809-4DDA-B72F-85E3E7A0B4F3}" dt="2021-04-08T19:22:09.076" v="1435" actId="14100"/>
          <ac:spMkLst>
            <pc:docMk/>
            <pc:sldMk cId="791430422" sldId="471"/>
            <ac:spMk id="7" creationId="{7C78559B-69B8-4EFB-80F5-F430C2C87D9D}"/>
          </ac:spMkLst>
        </pc:spChg>
        <pc:spChg chg="add mod ord">
          <ac:chgData name="加賀山 茂" userId="8c55a2096077e13e" providerId="LiveId" clId="{E346E6DE-5809-4DDA-B72F-85E3E7A0B4F3}" dt="2021-04-09T04:42:19.671" v="2777" actId="113"/>
          <ac:spMkLst>
            <pc:docMk/>
            <pc:sldMk cId="791430422" sldId="471"/>
            <ac:spMk id="8" creationId="{D4ECC7FF-5811-4065-8152-0A6BCE5EED48}"/>
          </ac:spMkLst>
        </pc:spChg>
      </pc:sldChg>
      <pc:sldChg chg="modSp add mod ord">
        <pc:chgData name="加賀山 茂" userId="8c55a2096077e13e" providerId="LiveId" clId="{E346E6DE-5809-4DDA-B72F-85E3E7A0B4F3}" dt="2021-04-08T19:17:50.177" v="1371" actId="207"/>
        <pc:sldMkLst>
          <pc:docMk/>
          <pc:sldMk cId="1971384801" sldId="472"/>
        </pc:sldMkLst>
        <pc:graphicFrameChg chg="modGraphic">
          <ac:chgData name="加賀山 茂" userId="8c55a2096077e13e" providerId="LiveId" clId="{E346E6DE-5809-4DDA-B72F-85E3E7A0B4F3}" dt="2021-04-08T19:17:50.177" v="1371" actId="207"/>
          <ac:graphicFrameMkLst>
            <pc:docMk/>
            <pc:sldMk cId="1971384801" sldId="472"/>
            <ac:graphicFrameMk id="11" creationId="{7AD48B74-0B75-479A-A48E-74CBFBF52E1C}"/>
          </ac:graphicFrameMkLst>
        </pc:graphicFrameChg>
      </pc:sldChg>
      <pc:sldChg chg="modSp add mod">
        <pc:chgData name="加賀山 茂" userId="8c55a2096077e13e" providerId="LiveId" clId="{E346E6DE-5809-4DDA-B72F-85E3E7A0B4F3}" dt="2021-04-08T19:18:14.767" v="1372" actId="207"/>
        <pc:sldMkLst>
          <pc:docMk/>
          <pc:sldMk cId="4208371921" sldId="473"/>
        </pc:sldMkLst>
        <pc:graphicFrameChg chg="modGraphic">
          <ac:chgData name="加賀山 茂" userId="8c55a2096077e13e" providerId="LiveId" clId="{E346E6DE-5809-4DDA-B72F-85E3E7A0B4F3}" dt="2021-04-08T19:18:14.767" v="1372" actId="207"/>
          <ac:graphicFrameMkLst>
            <pc:docMk/>
            <pc:sldMk cId="4208371921" sldId="473"/>
            <ac:graphicFrameMk id="11" creationId="{7AD48B74-0B75-479A-A48E-74CBFBF52E1C}"/>
          </ac:graphicFrameMkLst>
        </pc:graphicFrameChg>
      </pc:sldChg>
      <pc:sldChg chg="modSp add mod">
        <pc:chgData name="加賀山 茂" userId="8c55a2096077e13e" providerId="LiveId" clId="{E346E6DE-5809-4DDA-B72F-85E3E7A0B4F3}" dt="2021-04-08T19:16:42.886" v="1368" actId="207"/>
        <pc:sldMkLst>
          <pc:docMk/>
          <pc:sldMk cId="3836980805" sldId="474"/>
        </pc:sldMkLst>
        <pc:graphicFrameChg chg="modGraphic">
          <ac:chgData name="加賀山 茂" userId="8c55a2096077e13e" providerId="LiveId" clId="{E346E6DE-5809-4DDA-B72F-85E3E7A0B4F3}" dt="2021-04-08T19:16:42.886" v="1368" actId="207"/>
          <ac:graphicFrameMkLst>
            <pc:docMk/>
            <pc:sldMk cId="3836980805" sldId="474"/>
            <ac:graphicFrameMk id="11" creationId="{7AD48B74-0B75-479A-A48E-74CBFBF52E1C}"/>
          </ac:graphicFrameMkLst>
        </pc:graphicFrameChg>
      </pc:sldChg>
      <pc:sldChg chg="addSp delSp modSp new mod modClrScheme modAnim chgLayout">
        <pc:chgData name="加賀山 茂" userId="8c55a2096077e13e" providerId="LiveId" clId="{E346E6DE-5809-4DDA-B72F-85E3E7A0B4F3}" dt="2021-04-09T21:25:38.942" v="2890" actId="20577"/>
        <pc:sldMkLst>
          <pc:docMk/>
          <pc:sldMk cId="287597861" sldId="475"/>
        </pc:sldMkLst>
        <pc:spChg chg="del mod ord">
          <ac:chgData name="加賀山 茂" userId="8c55a2096077e13e" providerId="LiveId" clId="{E346E6DE-5809-4DDA-B72F-85E3E7A0B4F3}" dt="2021-04-09T03:55:16.031" v="1609" actId="700"/>
          <ac:spMkLst>
            <pc:docMk/>
            <pc:sldMk cId="287597861" sldId="475"/>
            <ac:spMk id="2" creationId="{7C55C4FE-043E-4D7C-AD5D-42B0E828E3DE}"/>
          </ac:spMkLst>
        </pc:spChg>
        <pc:spChg chg="del">
          <ac:chgData name="加賀山 茂" userId="8c55a2096077e13e" providerId="LiveId" clId="{E346E6DE-5809-4DDA-B72F-85E3E7A0B4F3}" dt="2021-04-09T03:55:16.031" v="1609" actId="700"/>
          <ac:spMkLst>
            <pc:docMk/>
            <pc:sldMk cId="287597861" sldId="475"/>
            <ac:spMk id="3" creationId="{32931500-AEC8-4406-92CB-D517F42945A2}"/>
          </ac:spMkLst>
        </pc:spChg>
        <pc:spChg chg="del mod ord">
          <ac:chgData name="加賀山 茂" userId="8c55a2096077e13e" providerId="LiveId" clId="{E346E6DE-5809-4DDA-B72F-85E3E7A0B4F3}" dt="2021-04-09T03:55:16.031" v="1609" actId="700"/>
          <ac:spMkLst>
            <pc:docMk/>
            <pc:sldMk cId="287597861" sldId="475"/>
            <ac:spMk id="4" creationId="{445A0E47-4E31-4A52-A282-57CE98481D9C}"/>
          </ac:spMkLst>
        </pc:spChg>
        <pc:spChg chg="del">
          <ac:chgData name="加賀山 茂" userId="8c55a2096077e13e" providerId="LiveId" clId="{E346E6DE-5809-4DDA-B72F-85E3E7A0B4F3}" dt="2021-04-09T03:55:16.031" v="1609" actId="700"/>
          <ac:spMkLst>
            <pc:docMk/>
            <pc:sldMk cId="287597861" sldId="475"/>
            <ac:spMk id="5" creationId="{F9B2ADB2-FD9B-4F6B-BF6C-2329E4C2A202}"/>
          </ac:spMkLst>
        </pc:spChg>
        <pc:spChg chg="del">
          <ac:chgData name="加賀山 茂" userId="8c55a2096077e13e" providerId="LiveId" clId="{E346E6DE-5809-4DDA-B72F-85E3E7A0B4F3}" dt="2021-04-09T03:55:16.031" v="1609" actId="700"/>
          <ac:spMkLst>
            <pc:docMk/>
            <pc:sldMk cId="287597861" sldId="475"/>
            <ac:spMk id="6" creationId="{A266CE9B-5D56-4B4A-BB18-A351A2029854}"/>
          </ac:spMkLst>
        </pc:spChg>
        <pc:spChg chg="mod ord">
          <ac:chgData name="加賀山 茂" userId="8c55a2096077e13e" providerId="LiveId" clId="{E346E6DE-5809-4DDA-B72F-85E3E7A0B4F3}" dt="2021-04-09T03:55:16.031" v="1609" actId="700"/>
          <ac:spMkLst>
            <pc:docMk/>
            <pc:sldMk cId="287597861" sldId="475"/>
            <ac:spMk id="7" creationId="{1566C2B3-F009-4CF4-890E-64C1C5A52E51}"/>
          </ac:spMkLst>
        </pc:spChg>
        <pc:spChg chg="mod ord">
          <ac:chgData name="加賀山 茂" userId="8c55a2096077e13e" providerId="LiveId" clId="{E346E6DE-5809-4DDA-B72F-85E3E7A0B4F3}" dt="2021-04-09T03:55:16.031" v="1609" actId="700"/>
          <ac:spMkLst>
            <pc:docMk/>
            <pc:sldMk cId="287597861" sldId="475"/>
            <ac:spMk id="8" creationId="{1D21B39C-88E4-4F9E-B353-5050D4B8DE38}"/>
          </ac:spMkLst>
        </pc:spChg>
        <pc:spChg chg="mod ord">
          <ac:chgData name="加賀山 茂" userId="8c55a2096077e13e" providerId="LiveId" clId="{E346E6DE-5809-4DDA-B72F-85E3E7A0B4F3}" dt="2021-04-09T03:55:16.031" v="1609" actId="700"/>
          <ac:spMkLst>
            <pc:docMk/>
            <pc:sldMk cId="287597861" sldId="475"/>
            <ac:spMk id="9" creationId="{81CF63B6-1399-4C52-8BC3-947F3A590AFD}"/>
          </ac:spMkLst>
        </pc:spChg>
        <pc:spChg chg="add mod ord">
          <ac:chgData name="加賀山 茂" userId="8c55a2096077e13e" providerId="LiveId" clId="{E346E6DE-5809-4DDA-B72F-85E3E7A0B4F3}" dt="2021-04-09T04:05:09.081" v="2360" actId="20577"/>
          <ac:spMkLst>
            <pc:docMk/>
            <pc:sldMk cId="287597861" sldId="475"/>
            <ac:spMk id="10" creationId="{4C2C5B2A-49A8-450E-A271-B21A8A4AB33D}"/>
          </ac:spMkLst>
        </pc:spChg>
        <pc:spChg chg="add del mod ord">
          <ac:chgData name="加賀山 茂" userId="8c55a2096077e13e" providerId="LiveId" clId="{E346E6DE-5809-4DDA-B72F-85E3E7A0B4F3}" dt="2021-04-09T03:55:43.597" v="1610" actId="1032"/>
          <ac:spMkLst>
            <pc:docMk/>
            <pc:sldMk cId="287597861" sldId="475"/>
            <ac:spMk id="11" creationId="{D1273EB4-A67F-445B-9C5C-5E8ED58A0640}"/>
          </ac:spMkLst>
        </pc:spChg>
        <pc:graphicFrameChg chg="add mod modGraphic">
          <ac:chgData name="加賀山 茂" userId="8c55a2096077e13e" providerId="LiveId" clId="{E346E6DE-5809-4DDA-B72F-85E3E7A0B4F3}" dt="2021-04-09T21:25:38.942" v="2890" actId="20577"/>
          <ac:graphicFrameMkLst>
            <pc:docMk/>
            <pc:sldMk cId="287597861" sldId="475"/>
            <ac:graphicFrameMk id="12" creationId="{A192EF13-9948-48E7-9063-77EAB6E402F9}"/>
          </ac:graphicFrameMkLst>
        </pc:graphicFrameChg>
      </pc:sldChg>
      <pc:sldChg chg="addSp delSp modSp new mod modClrScheme modAnim chgLayout">
        <pc:chgData name="加賀山 茂" userId="8c55a2096077e13e" providerId="LiveId" clId="{E346E6DE-5809-4DDA-B72F-85E3E7A0B4F3}" dt="2021-04-09T05:55:37.282" v="2847"/>
        <pc:sldMkLst>
          <pc:docMk/>
          <pc:sldMk cId="595129037" sldId="476"/>
        </pc:sldMkLst>
        <pc:spChg chg="mod ord">
          <ac:chgData name="加賀山 茂" userId="8c55a2096077e13e" providerId="LiveId" clId="{E346E6DE-5809-4DDA-B72F-85E3E7A0B4F3}" dt="2021-04-09T04:22:38.116" v="2618" actId="700"/>
          <ac:spMkLst>
            <pc:docMk/>
            <pc:sldMk cId="595129037" sldId="476"/>
            <ac:spMk id="2" creationId="{78FB9C66-BC09-4D9F-8274-A8F226F973AE}"/>
          </ac:spMkLst>
        </pc:spChg>
        <pc:spChg chg="del mod ord">
          <ac:chgData name="加賀山 茂" userId="8c55a2096077e13e" providerId="LiveId" clId="{E346E6DE-5809-4DDA-B72F-85E3E7A0B4F3}" dt="2021-04-09T04:22:38.116" v="2618" actId="700"/>
          <ac:spMkLst>
            <pc:docMk/>
            <pc:sldMk cId="595129037" sldId="476"/>
            <ac:spMk id="3" creationId="{3736420C-EED7-440F-BD87-1DCF56D5ACE3}"/>
          </ac:spMkLst>
        </pc:spChg>
        <pc:spChg chg="mod ord">
          <ac:chgData name="加賀山 茂" userId="8c55a2096077e13e" providerId="LiveId" clId="{E346E6DE-5809-4DDA-B72F-85E3E7A0B4F3}" dt="2021-04-09T04:22:38.116" v="2618" actId="700"/>
          <ac:spMkLst>
            <pc:docMk/>
            <pc:sldMk cId="595129037" sldId="476"/>
            <ac:spMk id="4" creationId="{46EB9275-90CF-47B3-B6C1-127A23A49E89}"/>
          </ac:spMkLst>
        </pc:spChg>
        <pc:spChg chg="mod ord">
          <ac:chgData name="加賀山 茂" userId="8c55a2096077e13e" providerId="LiveId" clId="{E346E6DE-5809-4DDA-B72F-85E3E7A0B4F3}" dt="2021-04-09T04:22:38.116" v="2618" actId="700"/>
          <ac:spMkLst>
            <pc:docMk/>
            <pc:sldMk cId="595129037" sldId="476"/>
            <ac:spMk id="5" creationId="{8B0D364C-EC87-4FC5-A97F-CD84E9C0E796}"/>
          </ac:spMkLst>
        </pc:spChg>
        <pc:spChg chg="mod ord">
          <ac:chgData name="加賀山 茂" userId="8c55a2096077e13e" providerId="LiveId" clId="{E346E6DE-5809-4DDA-B72F-85E3E7A0B4F3}" dt="2021-04-09T04:22:38.116" v="2618" actId="700"/>
          <ac:spMkLst>
            <pc:docMk/>
            <pc:sldMk cId="595129037" sldId="476"/>
            <ac:spMk id="6" creationId="{25459B66-2761-40A5-8684-01C7971481E3}"/>
          </ac:spMkLst>
        </pc:spChg>
        <pc:spChg chg="add mod ord">
          <ac:chgData name="加賀山 茂" userId="8c55a2096077e13e" providerId="LiveId" clId="{E346E6DE-5809-4DDA-B72F-85E3E7A0B4F3}" dt="2021-04-09T04:27:29.466" v="2695" actId="113"/>
          <ac:spMkLst>
            <pc:docMk/>
            <pc:sldMk cId="595129037" sldId="476"/>
            <ac:spMk id="7" creationId="{CA750BD2-8741-4AEF-8B08-2B234212F512}"/>
          </ac:spMkLst>
        </pc:spChg>
        <pc:spChg chg="add mod ord">
          <ac:chgData name="加賀山 茂" userId="8c55a2096077e13e" providerId="LiveId" clId="{E346E6DE-5809-4DDA-B72F-85E3E7A0B4F3}" dt="2021-04-09T04:27:10.668" v="2693" actId="2710"/>
          <ac:spMkLst>
            <pc:docMk/>
            <pc:sldMk cId="595129037" sldId="476"/>
            <ac:spMk id="8" creationId="{CA61640E-AE52-4D92-8670-40D1E08A1228}"/>
          </ac:spMkLst>
        </pc:spChg>
      </pc:sldChg>
      <pc:sldChg chg="addSp delSp modSp new mod modClrScheme modAnim chgLayout">
        <pc:chgData name="加賀山 茂" userId="8c55a2096077e13e" providerId="LiveId" clId="{E346E6DE-5809-4DDA-B72F-85E3E7A0B4F3}" dt="2021-04-09T05:57:28.200" v="2887"/>
        <pc:sldMkLst>
          <pc:docMk/>
          <pc:sldMk cId="874471288" sldId="477"/>
        </pc:sldMkLst>
        <pc:spChg chg="mod ord">
          <ac:chgData name="加賀山 茂" userId="8c55a2096077e13e" providerId="LiveId" clId="{E346E6DE-5809-4DDA-B72F-85E3E7A0B4F3}" dt="2021-04-09T04:22:43.291" v="2619" actId="700"/>
          <ac:spMkLst>
            <pc:docMk/>
            <pc:sldMk cId="874471288" sldId="477"/>
            <ac:spMk id="2" creationId="{957D475A-387B-4C5D-9B39-DBFD29D03722}"/>
          </ac:spMkLst>
        </pc:spChg>
        <pc:spChg chg="del mod ord">
          <ac:chgData name="加賀山 茂" userId="8c55a2096077e13e" providerId="LiveId" clId="{E346E6DE-5809-4DDA-B72F-85E3E7A0B4F3}" dt="2021-04-09T04:22:43.291" v="2619" actId="700"/>
          <ac:spMkLst>
            <pc:docMk/>
            <pc:sldMk cId="874471288" sldId="477"/>
            <ac:spMk id="3" creationId="{ECB19B77-4964-4E82-8AB1-619470E15326}"/>
          </ac:spMkLst>
        </pc:spChg>
        <pc:spChg chg="mod ord">
          <ac:chgData name="加賀山 茂" userId="8c55a2096077e13e" providerId="LiveId" clId="{E346E6DE-5809-4DDA-B72F-85E3E7A0B4F3}" dt="2021-04-09T04:22:43.291" v="2619" actId="700"/>
          <ac:spMkLst>
            <pc:docMk/>
            <pc:sldMk cId="874471288" sldId="477"/>
            <ac:spMk id="4" creationId="{8F858BA3-E93B-4601-B97C-C5B5876E3408}"/>
          </ac:spMkLst>
        </pc:spChg>
        <pc:spChg chg="mod ord">
          <ac:chgData name="加賀山 茂" userId="8c55a2096077e13e" providerId="LiveId" clId="{E346E6DE-5809-4DDA-B72F-85E3E7A0B4F3}" dt="2021-04-09T04:22:43.291" v="2619" actId="700"/>
          <ac:spMkLst>
            <pc:docMk/>
            <pc:sldMk cId="874471288" sldId="477"/>
            <ac:spMk id="5" creationId="{666E3008-10FC-4619-A1EA-E15FFBD43B33}"/>
          </ac:spMkLst>
        </pc:spChg>
        <pc:spChg chg="mod ord">
          <ac:chgData name="加賀山 茂" userId="8c55a2096077e13e" providerId="LiveId" clId="{E346E6DE-5809-4DDA-B72F-85E3E7A0B4F3}" dt="2021-04-09T04:22:43.291" v="2619" actId="700"/>
          <ac:spMkLst>
            <pc:docMk/>
            <pc:sldMk cId="874471288" sldId="477"/>
            <ac:spMk id="6" creationId="{2450AE7E-0383-4C97-A05A-B4275DAC844D}"/>
          </ac:spMkLst>
        </pc:spChg>
        <pc:spChg chg="add mod ord">
          <ac:chgData name="加賀山 茂" userId="8c55a2096077e13e" providerId="LiveId" clId="{E346E6DE-5809-4DDA-B72F-85E3E7A0B4F3}" dt="2021-04-09T04:27:54.033" v="2697" actId="207"/>
          <ac:spMkLst>
            <pc:docMk/>
            <pc:sldMk cId="874471288" sldId="477"/>
            <ac:spMk id="7" creationId="{F6145553-AE96-42DF-9E30-E3F90927F3A7}"/>
          </ac:spMkLst>
        </pc:spChg>
        <pc:spChg chg="add mod ord">
          <ac:chgData name="加賀山 茂" userId="8c55a2096077e13e" providerId="LiveId" clId="{E346E6DE-5809-4DDA-B72F-85E3E7A0B4F3}" dt="2021-04-09T04:24:46.317" v="2668"/>
          <ac:spMkLst>
            <pc:docMk/>
            <pc:sldMk cId="874471288" sldId="477"/>
            <ac:spMk id="8" creationId="{435AB449-2BDB-492A-B5A0-9C3C1F4E2535}"/>
          </ac:spMkLst>
        </pc:spChg>
      </pc:sldChg>
      <pc:sldChg chg="addSp delSp modSp new mod modClrScheme chgLayout">
        <pc:chgData name="加賀山 茂" userId="8c55a2096077e13e" providerId="LiveId" clId="{E346E6DE-5809-4DDA-B72F-85E3E7A0B4F3}" dt="2021-04-17T23:28:57.476" v="4084" actId="403"/>
        <pc:sldMkLst>
          <pc:docMk/>
          <pc:sldMk cId="2223208784" sldId="478"/>
        </pc:sldMkLst>
        <pc:spChg chg="del mod ord">
          <ac:chgData name="加賀山 茂" userId="8c55a2096077e13e" providerId="LiveId" clId="{E346E6DE-5809-4DDA-B72F-85E3E7A0B4F3}" dt="2021-04-17T22:36:52.066" v="2892" actId="700"/>
          <ac:spMkLst>
            <pc:docMk/>
            <pc:sldMk cId="2223208784" sldId="478"/>
            <ac:spMk id="2" creationId="{013B0444-5A6E-4BE8-B241-3BCD6CA664D6}"/>
          </ac:spMkLst>
        </pc:spChg>
        <pc:spChg chg="del mod ord">
          <ac:chgData name="加賀山 茂" userId="8c55a2096077e13e" providerId="LiveId" clId="{E346E6DE-5809-4DDA-B72F-85E3E7A0B4F3}" dt="2021-04-17T22:36:52.066" v="2892" actId="700"/>
          <ac:spMkLst>
            <pc:docMk/>
            <pc:sldMk cId="2223208784" sldId="478"/>
            <ac:spMk id="3" creationId="{8CA26171-8AEA-466D-A983-4FA15AD47AFB}"/>
          </ac:spMkLst>
        </pc:spChg>
        <pc:spChg chg="del">
          <ac:chgData name="加賀山 茂" userId="8c55a2096077e13e" providerId="LiveId" clId="{E346E6DE-5809-4DDA-B72F-85E3E7A0B4F3}" dt="2021-04-17T22:36:52.066" v="2892" actId="700"/>
          <ac:spMkLst>
            <pc:docMk/>
            <pc:sldMk cId="2223208784" sldId="478"/>
            <ac:spMk id="4" creationId="{480A6800-3074-41FB-856E-385CE53102A4}"/>
          </ac:spMkLst>
        </pc:spChg>
        <pc:spChg chg="mod ord">
          <ac:chgData name="加賀山 茂" userId="8c55a2096077e13e" providerId="LiveId" clId="{E346E6DE-5809-4DDA-B72F-85E3E7A0B4F3}" dt="2021-04-17T22:36:52.066" v="2892" actId="700"/>
          <ac:spMkLst>
            <pc:docMk/>
            <pc:sldMk cId="2223208784" sldId="478"/>
            <ac:spMk id="5" creationId="{7736FA72-03D2-43F5-A734-B15FBA374A86}"/>
          </ac:spMkLst>
        </pc:spChg>
        <pc:spChg chg="mod ord">
          <ac:chgData name="加賀山 茂" userId="8c55a2096077e13e" providerId="LiveId" clId="{E346E6DE-5809-4DDA-B72F-85E3E7A0B4F3}" dt="2021-04-17T22:36:52.066" v="2892" actId="700"/>
          <ac:spMkLst>
            <pc:docMk/>
            <pc:sldMk cId="2223208784" sldId="478"/>
            <ac:spMk id="6" creationId="{FF528377-3BD5-4B2F-8A9C-53E483EAAAC2}"/>
          </ac:spMkLst>
        </pc:spChg>
        <pc:spChg chg="mod ord">
          <ac:chgData name="加賀山 茂" userId="8c55a2096077e13e" providerId="LiveId" clId="{E346E6DE-5809-4DDA-B72F-85E3E7A0B4F3}" dt="2021-04-17T22:36:52.066" v="2892" actId="700"/>
          <ac:spMkLst>
            <pc:docMk/>
            <pc:sldMk cId="2223208784" sldId="478"/>
            <ac:spMk id="7" creationId="{A5C949D4-42A0-4115-9D1A-939F2D3377B4}"/>
          </ac:spMkLst>
        </pc:spChg>
        <pc:spChg chg="add mod ord">
          <ac:chgData name="加賀山 茂" userId="8c55a2096077e13e" providerId="LiveId" clId="{E346E6DE-5809-4DDA-B72F-85E3E7A0B4F3}" dt="2021-04-17T23:28:57.476" v="4084" actId="403"/>
          <ac:spMkLst>
            <pc:docMk/>
            <pc:sldMk cId="2223208784" sldId="478"/>
            <ac:spMk id="8" creationId="{F71C5D24-FB8D-4457-8180-A4DEB6B2A94B}"/>
          </ac:spMkLst>
        </pc:spChg>
        <pc:spChg chg="add mod ord">
          <ac:chgData name="加賀山 茂" userId="8c55a2096077e13e" providerId="LiveId" clId="{E346E6DE-5809-4DDA-B72F-85E3E7A0B4F3}" dt="2021-04-17T23:24:42.435" v="4020" actId="20577"/>
          <ac:spMkLst>
            <pc:docMk/>
            <pc:sldMk cId="2223208784" sldId="478"/>
            <ac:spMk id="9" creationId="{320D5584-047C-485A-8124-19DC38099D73}"/>
          </ac:spMkLst>
        </pc:spChg>
        <pc:picChg chg="add mod">
          <ac:chgData name="加賀山 茂" userId="8c55a2096077e13e" providerId="LiveId" clId="{E346E6DE-5809-4DDA-B72F-85E3E7A0B4F3}" dt="2021-04-17T23:28:29.335" v="4082" actId="1076"/>
          <ac:picMkLst>
            <pc:docMk/>
            <pc:sldMk cId="2223208784" sldId="478"/>
            <ac:picMk id="11" creationId="{7AA35DD3-43A5-4BF9-9D60-8E523EB7F158}"/>
          </ac:picMkLst>
        </pc:picChg>
      </pc:sldChg>
      <pc:sldChg chg="addSp delSp modSp new mod modClrScheme chgLayout">
        <pc:chgData name="加賀山 茂" userId="8c55a2096077e13e" providerId="LiveId" clId="{E346E6DE-5809-4DDA-B72F-85E3E7A0B4F3}" dt="2021-04-17T23:14:06.746" v="3756" actId="113"/>
        <pc:sldMkLst>
          <pc:docMk/>
          <pc:sldMk cId="3095121630" sldId="479"/>
        </pc:sldMkLst>
        <pc:spChg chg="del mod ord">
          <ac:chgData name="加賀山 茂" userId="8c55a2096077e13e" providerId="LiveId" clId="{E346E6DE-5809-4DDA-B72F-85E3E7A0B4F3}" dt="2021-04-17T22:39:02.389" v="3118" actId="700"/>
          <ac:spMkLst>
            <pc:docMk/>
            <pc:sldMk cId="3095121630" sldId="479"/>
            <ac:spMk id="2" creationId="{76A779E7-C4BB-44C8-94C9-3040AD99F9E5}"/>
          </ac:spMkLst>
        </pc:spChg>
        <pc:spChg chg="del mod ord">
          <ac:chgData name="加賀山 茂" userId="8c55a2096077e13e" providerId="LiveId" clId="{E346E6DE-5809-4DDA-B72F-85E3E7A0B4F3}" dt="2021-04-17T22:39:02.389" v="3118" actId="700"/>
          <ac:spMkLst>
            <pc:docMk/>
            <pc:sldMk cId="3095121630" sldId="479"/>
            <ac:spMk id="3" creationId="{A0D196CC-640E-464F-AFD9-26BFA8002CF1}"/>
          </ac:spMkLst>
        </pc:spChg>
        <pc:spChg chg="mod ord">
          <ac:chgData name="加賀山 茂" userId="8c55a2096077e13e" providerId="LiveId" clId="{E346E6DE-5809-4DDA-B72F-85E3E7A0B4F3}" dt="2021-04-17T22:39:02.389" v="3118" actId="700"/>
          <ac:spMkLst>
            <pc:docMk/>
            <pc:sldMk cId="3095121630" sldId="479"/>
            <ac:spMk id="4" creationId="{1EA17D6F-22E1-4890-9AD7-659CC41DCB1F}"/>
          </ac:spMkLst>
        </pc:spChg>
        <pc:spChg chg="mod ord">
          <ac:chgData name="加賀山 茂" userId="8c55a2096077e13e" providerId="LiveId" clId="{E346E6DE-5809-4DDA-B72F-85E3E7A0B4F3}" dt="2021-04-17T22:39:02.389" v="3118" actId="700"/>
          <ac:spMkLst>
            <pc:docMk/>
            <pc:sldMk cId="3095121630" sldId="479"/>
            <ac:spMk id="5" creationId="{78E9CAD9-5267-4C09-9321-4F2090D75732}"/>
          </ac:spMkLst>
        </pc:spChg>
        <pc:spChg chg="mod ord">
          <ac:chgData name="加賀山 茂" userId="8c55a2096077e13e" providerId="LiveId" clId="{E346E6DE-5809-4DDA-B72F-85E3E7A0B4F3}" dt="2021-04-17T22:39:02.389" v="3118" actId="700"/>
          <ac:spMkLst>
            <pc:docMk/>
            <pc:sldMk cId="3095121630" sldId="479"/>
            <ac:spMk id="6" creationId="{FC0F2F8E-A9D3-424C-A676-5AD836EDC65C}"/>
          </ac:spMkLst>
        </pc:spChg>
        <pc:spChg chg="add mod ord">
          <ac:chgData name="加賀山 茂" userId="8c55a2096077e13e" providerId="LiveId" clId="{E346E6DE-5809-4DDA-B72F-85E3E7A0B4F3}" dt="2021-04-17T23:13:00.014" v="3750" actId="20577"/>
          <ac:spMkLst>
            <pc:docMk/>
            <pc:sldMk cId="3095121630" sldId="479"/>
            <ac:spMk id="7" creationId="{370AAE8C-24B4-44B4-A3DE-05B970546EFC}"/>
          </ac:spMkLst>
        </pc:spChg>
        <pc:spChg chg="add mod ord">
          <ac:chgData name="加賀山 茂" userId="8c55a2096077e13e" providerId="LiveId" clId="{E346E6DE-5809-4DDA-B72F-85E3E7A0B4F3}" dt="2021-04-17T23:14:06.746" v="3756" actId="113"/>
          <ac:spMkLst>
            <pc:docMk/>
            <pc:sldMk cId="3095121630" sldId="479"/>
            <ac:spMk id="8" creationId="{0AF6B0E2-41C2-4244-AD0B-A5F8D4685A28}"/>
          </ac:spMkLst>
        </pc:spChg>
      </pc:sldChg>
      <pc:sldChg chg="modSp new mod">
        <pc:chgData name="加賀山 茂" userId="8c55a2096077e13e" providerId="LiveId" clId="{E346E6DE-5809-4DDA-B72F-85E3E7A0B4F3}" dt="2021-04-18T09:29:55.783" v="4888" actId="20577"/>
        <pc:sldMkLst>
          <pc:docMk/>
          <pc:sldMk cId="3730738456" sldId="480"/>
        </pc:sldMkLst>
        <pc:spChg chg="mod">
          <ac:chgData name="加賀山 茂" userId="8c55a2096077e13e" providerId="LiveId" clId="{E346E6DE-5809-4DDA-B72F-85E3E7A0B4F3}" dt="2021-04-18T09:23:17.632" v="4247" actId="20577"/>
          <ac:spMkLst>
            <pc:docMk/>
            <pc:sldMk cId="3730738456" sldId="480"/>
            <ac:spMk id="2" creationId="{4773E4C3-9352-4B89-865F-F4D6E507E43C}"/>
          </ac:spMkLst>
        </pc:spChg>
        <pc:spChg chg="mod">
          <ac:chgData name="加賀山 茂" userId="8c55a2096077e13e" providerId="LiveId" clId="{E346E6DE-5809-4DDA-B72F-85E3E7A0B4F3}" dt="2021-04-18T09:29:55.783" v="4888" actId="20577"/>
          <ac:spMkLst>
            <pc:docMk/>
            <pc:sldMk cId="3730738456" sldId="480"/>
            <ac:spMk id="3" creationId="{AD8BDE6B-065A-4F34-ABF1-D43A04D16344}"/>
          </ac:spMkLst>
        </pc:spChg>
      </pc:sldChg>
      <pc:sldChg chg="modSp new mod">
        <pc:chgData name="加賀山 茂" userId="8c55a2096077e13e" providerId="LiveId" clId="{E346E6DE-5809-4DDA-B72F-85E3E7A0B4F3}" dt="2021-04-17T23:19:10.690" v="3841" actId="20577"/>
        <pc:sldMkLst>
          <pc:docMk/>
          <pc:sldMk cId="1365122627" sldId="481"/>
        </pc:sldMkLst>
        <pc:spChg chg="mod">
          <ac:chgData name="加賀山 茂" userId="8c55a2096077e13e" providerId="LiveId" clId="{E346E6DE-5809-4DDA-B72F-85E3E7A0B4F3}" dt="2021-04-17T23:12:40.386" v="3724" actId="20577"/>
          <ac:spMkLst>
            <pc:docMk/>
            <pc:sldMk cId="1365122627" sldId="481"/>
            <ac:spMk id="2" creationId="{5590CE50-2491-44CE-A526-FAFAFF284996}"/>
          </ac:spMkLst>
        </pc:spChg>
        <pc:spChg chg="mod">
          <ac:chgData name="加賀山 茂" userId="8c55a2096077e13e" providerId="LiveId" clId="{E346E6DE-5809-4DDA-B72F-85E3E7A0B4F3}" dt="2021-04-17T23:19:10.690" v="3841" actId="20577"/>
          <ac:spMkLst>
            <pc:docMk/>
            <pc:sldMk cId="1365122627" sldId="481"/>
            <ac:spMk id="3" creationId="{EADA4E13-38F3-4383-93D5-FAA9393B5E07}"/>
          </ac:spMkLst>
        </pc:spChg>
      </pc:sldChg>
      <pc:sldChg chg="modSp new mod">
        <pc:chgData name="加賀山 茂" userId="8c55a2096077e13e" providerId="LiveId" clId="{E346E6DE-5809-4DDA-B72F-85E3E7A0B4F3}" dt="2021-04-18T09:21:26.733" v="4211" actId="207"/>
        <pc:sldMkLst>
          <pc:docMk/>
          <pc:sldMk cId="2476020837" sldId="482"/>
        </pc:sldMkLst>
        <pc:spChg chg="mod">
          <ac:chgData name="加賀山 茂" userId="8c55a2096077e13e" providerId="LiveId" clId="{E346E6DE-5809-4DDA-B72F-85E3E7A0B4F3}" dt="2021-04-17T23:36:16.896" v="4167" actId="20577"/>
          <ac:spMkLst>
            <pc:docMk/>
            <pc:sldMk cId="2476020837" sldId="482"/>
            <ac:spMk id="2" creationId="{810D7E1F-79E7-403E-A424-BCEA08C6DBC2}"/>
          </ac:spMkLst>
        </pc:spChg>
        <pc:spChg chg="mod">
          <ac:chgData name="加賀山 茂" userId="8c55a2096077e13e" providerId="LiveId" clId="{E346E6DE-5809-4DDA-B72F-85E3E7A0B4F3}" dt="2021-04-18T09:21:26.733" v="4211" actId="207"/>
          <ac:spMkLst>
            <pc:docMk/>
            <pc:sldMk cId="2476020837" sldId="482"/>
            <ac:spMk id="3" creationId="{1D07EF4E-ED92-4525-85A6-A41AC5F16643}"/>
          </ac:spMkLst>
        </pc:spChg>
      </pc:sldChg>
      <pc:sldChg chg="modSp new mod">
        <pc:chgData name="加賀山 茂" userId="8c55a2096077e13e" providerId="LiveId" clId="{E346E6DE-5809-4DDA-B72F-85E3E7A0B4F3}" dt="2021-04-18T09:51:06.053" v="5384" actId="207"/>
        <pc:sldMkLst>
          <pc:docMk/>
          <pc:sldMk cId="716621523" sldId="483"/>
        </pc:sldMkLst>
        <pc:spChg chg="mod">
          <ac:chgData name="加賀山 茂" userId="8c55a2096077e13e" providerId="LiveId" clId="{E346E6DE-5809-4DDA-B72F-85E3E7A0B4F3}" dt="2021-04-18T09:24:48.222" v="4319" actId="6549"/>
          <ac:spMkLst>
            <pc:docMk/>
            <pc:sldMk cId="716621523" sldId="483"/>
            <ac:spMk id="2" creationId="{87711F34-11A1-4563-BFBD-3C322BA8BDCE}"/>
          </ac:spMkLst>
        </pc:spChg>
        <pc:spChg chg="mod">
          <ac:chgData name="加賀山 茂" userId="8c55a2096077e13e" providerId="LiveId" clId="{E346E6DE-5809-4DDA-B72F-85E3E7A0B4F3}" dt="2021-04-18T09:51:06.053" v="5384" actId="207"/>
          <ac:spMkLst>
            <pc:docMk/>
            <pc:sldMk cId="716621523" sldId="483"/>
            <ac:spMk id="3" creationId="{AEB656CA-35D7-4CAC-B279-B368D3DE30D6}"/>
          </ac:spMkLst>
        </pc:spChg>
      </pc:sldChg>
      <pc:sldChg chg="addSp delSp modSp new mod modClrScheme chgLayout">
        <pc:chgData name="加賀山 茂" userId="8c55a2096077e13e" providerId="LiveId" clId="{E346E6DE-5809-4DDA-B72F-85E3E7A0B4F3}" dt="2021-04-18T10:21:59.313" v="5711" actId="20577"/>
        <pc:sldMkLst>
          <pc:docMk/>
          <pc:sldMk cId="3291165645" sldId="484"/>
        </pc:sldMkLst>
        <pc:spChg chg="del mod ord">
          <ac:chgData name="加賀山 茂" userId="8c55a2096077e13e" providerId="LiveId" clId="{E346E6DE-5809-4DDA-B72F-85E3E7A0B4F3}" dt="2021-04-18T10:04:31.441" v="5386" actId="700"/>
          <ac:spMkLst>
            <pc:docMk/>
            <pc:sldMk cId="3291165645" sldId="484"/>
            <ac:spMk id="2" creationId="{B1B2CF45-3600-495E-A4DC-AC780D78A93C}"/>
          </ac:spMkLst>
        </pc:spChg>
        <pc:spChg chg="del mod ord">
          <ac:chgData name="加賀山 茂" userId="8c55a2096077e13e" providerId="LiveId" clId="{E346E6DE-5809-4DDA-B72F-85E3E7A0B4F3}" dt="2021-04-18T10:04:31.441" v="5386" actId="700"/>
          <ac:spMkLst>
            <pc:docMk/>
            <pc:sldMk cId="3291165645" sldId="484"/>
            <ac:spMk id="3" creationId="{E41D4F10-E9D1-498E-95DB-2410E6747CEE}"/>
          </ac:spMkLst>
        </pc:spChg>
        <pc:spChg chg="mod ord">
          <ac:chgData name="加賀山 茂" userId="8c55a2096077e13e" providerId="LiveId" clId="{E346E6DE-5809-4DDA-B72F-85E3E7A0B4F3}" dt="2021-04-18T10:04:31.441" v="5386" actId="700"/>
          <ac:spMkLst>
            <pc:docMk/>
            <pc:sldMk cId="3291165645" sldId="484"/>
            <ac:spMk id="4" creationId="{B2ABEE87-7311-44F3-B009-02C407B4D22B}"/>
          </ac:spMkLst>
        </pc:spChg>
        <pc:spChg chg="mod ord">
          <ac:chgData name="加賀山 茂" userId="8c55a2096077e13e" providerId="LiveId" clId="{E346E6DE-5809-4DDA-B72F-85E3E7A0B4F3}" dt="2021-04-18T10:04:31.441" v="5386" actId="700"/>
          <ac:spMkLst>
            <pc:docMk/>
            <pc:sldMk cId="3291165645" sldId="484"/>
            <ac:spMk id="5" creationId="{B78E527C-8E6A-43B5-AF85-B20D632C00EE}"/>
          </ac:spMkLst>
        </pc:spChg>
        <pc:spChg chg="mod ord">
          <ac:chgData name="加賀山 茂" userId="8c55a2096077e13e" providerId="LiveId" clId="{E346E6DE-5809-4DDA-B72F-85E3E7A0B4F3}" dt="2021-04-18T10:04:31.441" v="5386" actId="700"/>
          <ac:spMkLst>
            <pc:docMk/>
            <pc:sldMk cId="3291165645" sldId="484"/>
            <ac:spMk id="6" creationId="{E7F4F2E2-F4CD-484C-A26A-1A55B3572C50}"/>
          </ac:spMkLst>
        </pc:spChg>
        <pc:spChg chg="add mod ord">
          <ac:chgData name="加賀山 茂" userId="8c55a2096077e13e" providerId="LiveId" clId="{E346E6DE-5809-4DDA-B72F-85E3E7A0B4F3}" dt="2021-04-18T10:21:59.313" v="5711" actId="20577"/>
          <ac:spMkLst>
            <pc:docMk/>
            <pc:sldMk cId="3291165645" sldId="484"/>
            <ac:spMk id="7" creationId="{F645F589-06B2-45DB-B6E8-F4B9E4118EF9}"/>
          </ac:spMkLst>
        </pc:spChg>
        <pc:spChg chg="add mod ord">
          <ac:chgData name="加賀山 茂" userId="8c55a2096077e13e" providerId="LiveId" clId="{E346E6DE-5809-4DDA-B72F-85E3E7A0B4F3}" dt="2021-04-18T10:05:04.744" v="5446" actId="20577"/>
          <ac:spMkLst>
            <pc:docMk/>
            <pc:sldMk cId="3291165645" sldId="484"/>
            <ac:spMk id="8" creationId="{91E258B5-6A69-434A-A23A-BE5F3FFAACAE}"/>
          </ac:spMkLst>
        </pc:spChg>
        <pc:spChg chg="add mod ord">
          <ac:chgData name="加賀山 茂" userId="8c55a2096077e13e" providerId="LiveId" clId="{E346E6DE-5809-4DDA-B72F-85E3E7A0B4F3}" dt="2021-04-18T10:09:47.312" v="5528" actId="20577"/>
          <ac:spMkLst>
            <pc:docMk/>
            <pc:sldMk cId="3291165645" sldId="484"/>
            <ac:spMk id="9" creationId="{F6865C31-BC18-4850-AD68-C92C0713FCF8}"/>
          </ac:spMkLst>
        </pc:spChg>
        <pc:spChg chg="add mod ord">
          <ac:chgData name="加賀山 茂" userId="8c55a2096077e13e" providerId="LiveId" clId="{E346E6DE-5809-4DDA-B72F-85E3E7A0B4F3}" dt="2021-04-18T10:06:27.383" v="5461" actId="20577"/>
          <ac:spMkLst>
            <pc:docMk/>
            <pc:sldMk cId="3291165645" sldId="484"/>
            <ac:spMk id="10" creationId="{285A35EA-A041-4919-8C54-650FA4BC7E88}"/>
          </ac:spMkLst>
        </pc:spChg>
        <pc:spChg chg="add mod ord">
          <ac:chgData name="加賀山 茂" userId="8c55a2096077e13e" providerId="LiveId" clId="{E346E6DE-5809-4DDA-B72F-85E3E7A0B4F3}" dt="2021-04-18T10:20:02.653" v="5703" actId="20577"/>
          <ac:spMkLst>
            <pc:docMk/>
            <pc:sldMk cId="3291165645" sldId="484"/>
            <ac:spMk id="11" creationId="{221C8A6B-689C-4E85-83E3-1648870083F2}"/>
          </ac:spMkLst>
        </pc:spChg>
      </pc:sldChg>
      <pc:sldChg chg="modSp new mod">
        <pc:chgData name="加賀山 茂" userId="8c55a2096077e13e" providerId="LiveId" clId="{E346E6DE-5809-4DDA-B72F-85E3E7A0B4F3}" dt="2021-04-18T10:22:15.177" v="5713" actId="20577"/>
        <pc:sldMkLst>
          <pc:docMk/>
          <pc:sldMk cId="1774484887" sldId="485"/>
        </pc:sldMkLst>
        <pc:spChg chg="mod">
          <ac:chgData name="加賀山 茂" userId="8c55a2096077e13e" providerId="LiveId" clId="{E346E6DE-5809-4DDA-B72F-85E3E7A0B4F3}" dt="2021-04-18T10:22:15.177" v="5713" actId="20577"/>
          <ac:spMkLst>
            <pc:docMk/>
            <pc:sldMk cId="1774484887" sldId="485"/>
            <ac:spMk id="2" creationId="{C21C1165-9B18-4782-83DB-8C7DB3CD6052}"/>
          </ac:spMkLst>
        </pc:spChg>
        <pc:spChg chg="mod">
          <ac:chgData name="加賀山 茂" userId="8c55a2096077e13e" providerId="LiveId" clId="{E346E6DE-5809-4DDA-B72F-85E3E7A0B4F3}" dt="2021-04-18T10:14:26.324" v="5589" actId="14100"/>
          <ac:spMkLst>
            <pc:docMk/>
            <pc:sldMk cId="1774484887" sldId="485"/>
            <ac:spMk id="3" creationId="{0EA976D5-40A0-4C79-B367-B57180C1498D}"/>
          </ac:spMkLst>
        </pc:spChg>
        <pc:spChg chg="mod">
          <ac:chgData name="加賀山 茂" userId="8c55a2096077e13e" providerId="LiveId" clId="{E346E6DE-5809-4DDA-B72F-85E3E7A0B4F3}" dt="2021-04-18T10:19:52.752" v="5700" actId="20577"/>
          <ac:spMkLst>
            <pc:docMk/>
            <pc:sldMk cId="1774484887" sldId="485"/>
            <ac:spMk id="4" creationId="{92888400-F834-44AF-B069-F94510783885}"/>
          </ac:spMkLst>
        </pc:spChg>
        <pc:spChg chg="mod">
          <ac:chgData name="加賀山 茂" userId="8c55a2096077e13e" providerId="LiveId" clId="{E346E6DE-5809-4DDA-B72F-85E3E7A0B4F3}" dt="2021-04-18T10:14:42.271" v="5590" actId="14100"/>
          <ac:spMkLst>
            <pc:docMk/>
            <pc:sldMk cId="1774484887" sldId="485"/>
            <ac:spMk id="5" creationId="{BAB4F9CB-9A55-4D7D-91E3-83757FE4F442}"/>
          </ac:spMkLst>
        </pc:spChg>
        <pc:spChg chg="mod">
          <ac:chgData name="加賀山 茂" userId="8c55a2096077e13e" providerId="LiveId" clId="{E346E6DE-5809-4DDA-B72F-85E3E7A0B4F3}" dt="2021-04-18T10:19:44.612" v="5694" actId="20577"/>
          <ac:spMkLst>
            <pc:docMk/>
            <pc:sldMk cId="1774484887" sldId="485"/>
            <ac:spMk id="6" creationId="{6AF04C24-E4E7-4D3B-A329-74377FA7AAE7}"/>
          </ac:spMkLst>
        </pc:spChg>
      </pc:sldChg>
      <pc:sldChg chg="modSp new mod">
        <pc:chgData name="加賀山 茂" userId="8c55a2096077e13e" providerId="LiveId" clId="{E346E6DE-5809-4DDA-B72F-85E3E7A0B4F3}" dt="2021-04-18T10:22:38.466" v="5720" actId="20577"/>
        <pc:sldMkLst>
          <pc:docMk/>
          <pc:sldMk cId="4149521750" sldId="486"/>
        </pc:sldMkLst>
        <pc:spChg chg="mod">
          <ac:chgData name="加賀山 茂" userId="8c55a2096077e13e" providerId="LiveId" clId="{E346E6DE-5809-4DDA-B72F-85E3E7A0B4F3}" dt="2021-04-18T10:22:38.466" v="5720" actId="20577"/>
          <ac:spMkLst>
            <pc:docMk/>
            <pc:sldMk cId="4149521750" sldId="486"/>
            <ac:spMk id="2" creationId="{DD77073E-5DE7-4913-94E8-56F39CA8BEFB}"/>
          </ac:spMkLst>
        </pc:spChg>
        <pc:spChg chg="mod">
          <ac:chgData name="加賀山 茂" userId="8c55a2096077e13e" providerId="LiveId" clId="{E346E6DE-5809-4DDA-B72F-85E3E7A0B4F3}" dt="2021-04-18T10:18:25.924" v="5643" actId="14100"/>
          <ac:spMkLst>
            <pc:docMk/>
            <pc:sldMk cId="4149521750" sldId="486"/>
            <ac:spMk id="3" creationId="{5FE9400B-8FBC-4513-B2C4-EBE5CEC5EBE5}"/>
          </ac:spMkLst>
        </pc:spChg>
        <pc:spChg chg="mod">
          <ac:chgData name="加賀山 茂" userId="8c55a2096077e13e" providerId="LiveId" clId="{E346E6DE-5809-4DDA-B72F-85E3E7A0B4F3}" dt="2021-04-18T10:19:06.451" v="5664" actId="20577"/>
          <ac:spMkLst>
            <pc:docMk/>
            <pc:sldMk cId="4149521750" sldId="486"/>
            <ac:spMk id="4" creationId="{602797BC-6887-4C8A-977D-92EC61EA69B5}"/>
          </ac:spMkLst>
        </pc:spChg>
        <pc:spChg chg="mod">
          <ac:chgData name="加賀山 茂" userId="8c55a2096077e13e" providerId="LiveId" clId="{E346E6DE-5809-4DDA-B72F-85E3E7A0B4F3}" dt="2021-04-18T10:18:36.332" v="5644" actId="14100"/>
          <ac:spMkLst>
            <pc:docMk/>
            <pc:sldMk cId="4149521750" sldId="486"/>
            <ac:spMk id="5" creationId="{E00A9CC8-17A9-4CCB-B6E5-96D4B870D303}"/>
          </ac:spMkLst>
        </pc:spChg>
        <pc:spChg chg="mod">
          <ac:chgData name="加賀山 茂" userId="8c55a2096077e13e" providerId="LiveId" clId="{E346E6DE-5809-4DDA-B72F-85E3E7A0B4F3}" dt="2021-04-18T10:19:26.726" v="5682" actId="20577"/>
          <ac:spMkLst>
            <pc:docMk/>
            <pc:sldMk cId="4149521750" sldId="486"/>
            <ac:spMk id="6" creationId="{0EAC34AE-5194-41A3-B01C-88D3ACEBD1C5}"/>
          </ac:spMkLst>
        </pc:spChg>
      </pc:sldChg>
      <pc:sldChg chg="addSp delSp modSp new mod modClrScheme chgLayout">
        <pc:chgData name="加賀山 茂" userId="8c55a2096077e13e" providerId="LiveId" clId="{E346E6DE-5809-4DDA-B72F-85E3E7A0B4F3}" dt="2021-04-18T10:32:56.027" v="5861" actId="14100"/>
        <pc:sldMkLst>
          <pc:docMk/>
          <pc:sldMk cId="4048248428" sldId="487"/>
        </pc:sldMkLst>
        <pc:spChg chg="del mod ord">
          <ac:chgData name="加賀山 茂" userId="8c55a2096077e13e" providerId="LiveId" clId="{E346E6DE-5809-4DDA-B72F-85E3E7A0B4F3}" dt="2021-04-18T10:25:30.554" v="5722" actId="700"/>
          <ac:spMkLst>
            <pc:docMk/>
            <pc:sldMk cId="4048248428" sldId="487"/>
            <ac:spMk id="2" creationId="{83CE12EF-987A-414E-B447-B3498A284BB9}"/>
          </ac:spMkLst>
        </pc:spChg>
        <pc:spChg chg="del">
          <ac:chgData name="加賀山 茂" userId="8c55a2096077e13e" providerId="LiveId" clId="{E346E6DE-5809-4DDA-B72F-85E3E7A0B4F3}" dt="2021-04-18T10:25:30.554" v="5722" actId="700"/>
          <ac:spMkLst>
            <pc:docMk/>
            <pc:sldMk cId="4048248428" sldId="487"/>
            <ac:spMk id="3" creationId="{B7C74C3D-3795-4D2F-9DC8-C85FAA778D1F}"/>
          </ac:spMkLst>
        </pc:spChg>
        <pc:spChg chg="del mod ord">
          <ac:chgData name="加賀山 茂" userId="8c55a2096077e13e" providerId="LiveId" clId="{E346E6DE-5809-4DDA-B72F-85E3E7A0B4F3}" dt="2021-04-18T10:25:30.554" v="5722" actId="700"/>
          <ac:spMkLst>
            <pc:docMk/>
            <pc:sldMk cId="4048248428" sldId="487"/>
            <ac:spMk id="4" creationId="{EF27F913-5121-4454-863F-39C9DD1205F1}"/>
          </ac:spMkLst>
        </pc:spChg>
        <pc:spChg chg="del">
          <ac:chgData name="加賀山 茂" userId="8c55a2096077e13e" providerId="LiveId" clId="{E346E6DE-5809-4DDA-B72F-85E3E7A0B4F3}" dt="2021-04-18T10:25:30.554" v="5722" actId="700"/>
          <ac:spMkLst>
            <pc:docMk/>
            <pc:sldMk cId="4048248428" sldId="487"/>
            <ac:spMk id="5" creationId="{3B49A48A-273F-4192-A645-C89F2E77F9D3}"/>
          </ac:spMkLst>
        </pc:spChg>
        <pc:spChg chg="del mod ord">
          <ac:chgData name="加賀山 茂" userId="8c55a2096077e13e" providerId="LiveId" clId="{E346E6DE-5809-4DDA-B72F-85E3E7A0B4F3}" dt="2021-04-18T10:25:30.554" v="5722" actId="700"/>
          <ac:spMkLst>
            <pc:docMk/>
            <pc:sldMk cId="4048248428" sldId="487"/>
            <ac:spMk id="6" creationId="{66139AD4-4F6C-4955-89BD-CEAB0DF1F60A}"/>
          </ac:spMkLst>
        </pc:spChg>
        <pc:spChg chg="mod ord">
          <ac:chgData name="加賀山 茂" userId="8c55a2096077e13e" providerId="LiveId" clId="{E346E6DE-5809-4DDA-B72F-85E3E7A0B4F3}" dt="2021-04-18T10:25:30.554" v="5722" actId="700"/>
          <ac:spMkLst>
            <pc:docMk/>
            <pc:sldMk cId="4048248428" sldId="487"/>
            <ac:spMk id="7" creationId="{38EEA3BE-0EDF-4EAD-B486-3E059998D0CC}"/>
          </ac:spMkLst>
        </pc:spChg>
        <pc:spChg chg="mod ord">
          <ac:chgData name="加賀山 茂" userId="8c55a2096077e13e" providerId="LiveId" clId="{E346E6DE-5809-4DDA-B72F-85E3E7A0B4F3}" dt="2021-04-18T10:25:30.554" v="5722" actId="700"/>
          <ac:spMkLst>
            <pc:docMk/>
            <pc:sldMk cId="4048248428" sldId="487"/>
            <ac:spMk id="8" creationId="{7B538226-4128-4FFC-8437-5537777A0737}"/>
          </ac:spMkLst>
        </pc:spChg>
        <pc:spChg chg="mod ord">
          <ac:chgData name="加賀山 茂" userId="8c55a2096077e13e" providerId="LiveId" clId="{E346E6DE-5809-4DDA-B72F-85E3E7A0B4F3}" dt="2021-04-18T10:25:30.554" v="5722" actId="700"/>
          <ac:spMkLst>
            <pc:docMk/>
            <pc:sldMk cId="4048248428" sldId="487"/>
            <ac:spMk id="9" creationId="{30B30A20-921A-4E70-9D80-034139C1E580}"/>
          </ac:spMkLst>
        </pc:spChg>
        <pc:spChg chg="add mod ord">
          <ac:chgData name="加賀山 茂" userId="8c55a2096077e13e" providerId="LiveId" clId="{E346E6DE-5809-4DDA-B72F-85E3E7A0B4F3}" dt="2021-04-18T10:31:19.046" v="5849" actId="14100"/>
          <ac:spMkLst>
            <pc:docMk/>
            <pc:sldMk cId="4048248428" sldId="487"/>
            <ac:spMk id="10" creationId="{AFFD55F8-9AA2-49CE-A819-2C42281D43B9}"/>
          </ac:spMkLst>
        </pc:spChg>
        <pc:spChg chg="add mod ord">
          <ac:chgData name="加賀山 茂" userId="8c55a2096077e13e" providerId="LiveId" clId="{E346E6DE-5809-4DDA-B72F-85E3E7A0B4F3}" dt="2021-04-18T10:32:56.027" v="5861" actId="14100"/>
          <ac:spMkLst>
            <pc:docMk/>
            <pc:sldMk cId="4048248428" sldId="487"/>
            <ac:spMk id="11" creationId="{6A4A907D-8576-428B-A57A-6A5C7DD7AAFB}"/>
          </ac:spMkLst>
        </pc:spChg>
        <pc:spChg chg="add mod ord">
          <ac:chgData name="加賀山 茂" userId="8c55a2096077e13e" providerId="LiveId" clId="{E346E6DE-5809-4DDA-B72F-85E3E7A0B4F3}" dt="2021-04-18T10:32:40.513" v="5860" actId="14100"/>
          <ac:spMkLst>
            <pc:docMk/>
            <pc:sldMk cId="4048248428" sldId="487"/>
            <ac:spMk id="12" creationId="{92B3DCEC-79E5-4EFA-BB69-8C668BA5D1FD}"/>
          </ac:spMkLst>
        </pc:spChg>
      </pc:sldChg>
    </pc:docChg>
  </pc:docChgLst>
  <pc:docChgLst>
    <pc:chgData name="加賀山 茂" userId="8c55a2096077e13e" providerId="LiveId" clId="{F57349F4-7AD1-4ECA-9696-5757BBFE08F8}"/>
    <pc:docChg chg="undo custSel addSld modSld sldOrd">
      <pc:chgData name="加賀山 茂" userId="8c55a2096077e13e" providerId="LiveId" clId="{F57349F4-7AD1-4ECA-9696-5757BBFE08F8}" dt="2020-06-23T01:31:38.857" v="6250"/>
      <pc:docMkLst>
        <pc:docMk/>
      </pc:docMkLst>
      <pc:sldChg chg="ord">
        <pc:chgData name="加賀山 茂" userId="8c55a2096077e13e" providerId="LiveId" clId="{F57349F4-7AD1-4ECA-9696-5757BBFE08F8}" dt="2020-04-26T06:26:09.871" v="716"/>
        <pc:sldMkLst>
          <pc:docMk/>
          <pc:sldMk cId="2106020481" sldId="263"/>
        </pc:sldMkLst>
      </pc:sldChg>
      <pc:sldChg chg="modSp mod">
        <pc:chgData name="加賀山 茂" userId="8c55a2096077e13e" providerId="LiveId" clId="{F57349F4-7AD1-4ECA-9696-5757BBFE08F8}" dt="2020-05-26T05:18:49.280" v="5065" actId="208"/>
        <pc:sldMkLst>
          <pc:docMk/>
          <pc:sldMk cId="3562275222" sldId="345"/>
        </pc:sldMkLst>
        <pc:spChg chg="mod">
          <ac:chgData name="加賀山 茂" userId="8c55a2096077e13e" providerId="LiveId" clId="{F57349F4-7AD1-4ECA-9696-5757BBFE08F8}" dt="2020-05-26T05:18:49.280" v="5065" actId="208"/>
          <ac:spMkLst>
            <pc:docMk/>
            <pc:sldMk cId="3562275222" sldId="345"/>
            <ac:spMk id="11" creationId="{00000000-0000-0000-0000-000000000000}"/>
          </ac:spMkLst>
        </pc:spChg>
      </pc:sldChg>
      <pc:sldChg chg="addSp modSp mod">
        <pc:chgData name="加賀山 茂" userId="8c55a2096077e13e" providerId="LiveId" clId="{F57349F4-7AD1-4ECA-9696-5757BBFE08F8}" dt="2020-06-20T04:13:28.421" v="6202"/>
        <pc:sldMkLst>
          <pc:docMk/>
          <pc:sldMk cId="1555182139" sldId="348"/>
        </pc:sldMkLst>
        <pc:spChg chg="add mod">
          <ac:chgData name="加賀山 茂" userId="8c55a2096077e13e" providerId="LiveId" clId="{F57349F4-7AD1-4ECA-9696-5757BBFE08F8}" dt="2020-06-20T04:12:20.979" v="6171" actId="1076"/>
          <ac:spMkLst>
            <pc:docMk/>
            <pc:sldMk cId="1555182139" sldId="348"/>
            <ac:spMk id="4" creationId="{85DCE0F9-F66A-4189-9518-D761FFF24E32}"/>
          </ac:spMkLst>
        </pc:spChg>
        <pc:spChg chg="add mod">
          <ac:chgData name="加賀山 茂" userId="8c55a2096077e13e" providerId="LiveId" clId="{F57349F4-7AD1-4ECA-9696-5757BBFE08F8}" dt="2020-06-20T04:13:18.237" v="6186"/>
          <ac:spMkLst>
            <pc:docMk/>
            <pc:sldMk cId="1555182139" sldId="348"/>
            <ac:spMk id="5" creationId="{367BADB8-4781-46F6-A667-1ECE4D81EE37}"/>
          </ac:spMkLst>
        </pc:spChg>
        <pc:spChg chg="add mod">
          <ac:chgData name="加賀山 茂" userId="8c55a2096077e13e" providerId="LiveId" clId="{F57349F4-7AD1-4ECA-9696-5757BBFE08F8}" dt="2020-06-20T04:13:28.421" v="6202"/>
          <ac:spMkLst>
            <pc:docMk/>
            <pc:sldMk cId="1555182139" sldId="348"/>
            <ac:spMk id="6" creationId="{86A3D79D-0F55-463E-9508-7D99E185FEF1}"/>
          </ac:spMkLst>
        </pc:spChg>
        <pc:graphicFrameChg chg="mod">
          <ac:chgData name="加賀山 茂" userId="8c55a2096077e13e" providerId="LiveId" clId="{F57349F4-7AD1-4ECA-9696-5757BBFE08F8}" dt="2020-06-20T04:05:50.983" v="6020"/>
          <ac:graphicFrameMkLst>
            <pc:docMk/>
            <pc:sldMk cId="1555182139" sldId="348"/>
            <ac:graphicFrameMk id="3" creationId="{00000000-0000-0000-0000-000000000000}"/>
          </ac:graphicFrameMkLst>
        </pc:graphicFrameChg>
      </pc:sldChg>
      <pc:sldChg chg="modSp add mod">
        <pc:chgData name="加賀山 茂" userId="8c55a2096077e13e" providerId="LiveId" clId="{F57349F4-7AD1-4ECA-9696-5757BBFE08F8}" dt="2020-04-27T09:06:33.424" v="1668"/>
        <pc:sldMkLst>
          <pc:docMk/>
          <pc:sldMk cId="1754915630" sldId="394"/>
        </pc:sldMkLst>
        <pc:graphicFrameChg chg="mod">
          <ac:chgData name="加賀山 茂" userId="8c55a2096077e13e" providerId="LiveId" clId="{F57349F4-7AD1-4ECA-9696-5757BBFE08F8}" dt="2020-04-27T09:06:33.424" v="1668"/>
          <ac:graphicFrameMkLst>
            <pc:docMk/>
            <pc:sldMk cId="1754915630" sldId="394"/>
            <ac:graphicFrameMk id="2" creationId="{00000000-0000-0000-0000-000000000000}"/>
          </ac:graphicFrameMkLst>
        </pc:graphicFrameChg>
      </pc:sldChg>
      <pc:sldChg chg="modSp add ord">
        <pc:chgData name="加賀山 茂" userId="8c55a2096077e13e" providerId="LiveId" clId="{F57349F4-7AD1-4ECA-9696-5757BBFE08F8}" dt="2020-04-27T11:17:09.949" v="1674"/>
        <pc:sldMkLst>
          <pc:docMk/>
          <pc:sldMk cId="3998046867" sldId="395"/>
        </pc:sldMkLst>
        <pc:graphicFrameChg chg="mod">
          <ac:chgData name="加賀山 茂" userId="8c55a2096077e13e" providerId="LiveId" clId="{F57349F4-7AD1-4ECA-9696-5757BBFE08F8}" dt="2020-04-27T09:05:44.573" v="1662"/>
          <ac:graphicFrameMkLst>
            <pc:docMk/>
            <pc:sldMk cId="3998046867" sldId="395"/>
            <ac:graphicFrameMk id="2" creationId="{00000000-0000-0000-0000-000000000000}"/>
          </ac:graphicFrameMkLst>
        </pc:graphicFrameChg>
      </pc:sldChg>
      <pc:sldChg chg="modSp add addCm delCm">
        <pc:chgData name="加賀山 茂" userId="8c55a2096077e13e" providerId="LiveId" clId="{F57349F4-7AD1-4ECA-9696-5757BBFE08F8}" dt="2020-05-03T05:08:56.087" v="2388" actId="1582"/>
        <pc:sldMkLst>
          <pc:docMk/>
          <pc:sldMk cId="141689458" sldId="396"/>
        </pc:sldMkLst>
        <pc:graphicFrameChg chg="mod">
          <ac:chgData name="加賀山 茂" userId="8c55a2096077e13e" providerId="LiveId" clId="{F57349F4-7AD1-4ECA-9696-5757BBFE08F8}" dt="2020-05-03T05:08:56.087" v="2388" actId="1582"/>
          <ac:graphicFrameMkLst>
            <pc:docMk/>
            <pc:sldMk cId="141689458" sldId="396"/>
            <ac:graphicFrameMk id="2" creationId="{00000000-0000-0000-0000-000000000000}"/>
          </ac:graphicFrameMkLst>
        </pc:graphicFrameChg>
      </pc:sldChg>
      <pc:sldChg chg="modSp add">
        <pc:chgData name="加賀山 茂" userId="8c55a2096077e13e" providerId="LiveId" clId="{F57349F4-7AD1-4ECA-9696-5757BBFE08F8}" dt="2020-05-03T05:11:29.282" v="2454"/>
        <pc:sldMkLst>
          <pc:docMk/>
          <pc:sldMk cId="4238106775" sldId="397"/>
        </pc:sldMkLst>
        <pc:graphicFrameChg chg="mod">
          <ac:chgData name="加賀山 茂" userId="8c55a2096077e13e" providerId="LiveId" clId="{F57349F4-7AD1-4ECA-9696-5757BBFE08F8}" dt="2020-05-03T05:11:29.282" v="2454"/>
          <ac:graphicFrameMkLst>
            <pc:docMk/>
            <pc:sldMk cId="4238106775" sldId="397"/>
            <ac:graphicFrameMk id="2" creationId="{00000000-0000-0000-0000-000000000000}"/>
          </ac:graphicFrameMkLst>
        </pc:graphicFrameChg>
      </pc:sldChg>
      <pc:sldChg chg="addSp modSp new">
        <pc:chgData name="加賀山 茂" userId="8c55a2096077e13e" providerId="LiveId" clId="{F57349F4-7AD1-4ECA-9696-5757BBFE08F8}" dt="2020-04-27T11:55:25.927" v="2286"/>
        <pc:sldMkLst>
          <pc:docMk/>
          <pc:sldMk cId="2264435293" sldId="398"/>
        </pc:sldMkLst>
        <pc:graphicFrameChg chg="add mod">
          <ac:chgData name="加賀山 茂" userId="8c55a2096077e13e" providerId="LiveId" clId="{F57349F4-7AD1-4ECA-9696-5757BBFE08F8}" dt="2020-04-27T11:55:25.927" v="2286"/>
          <ac:graphicFrameMkLst>
            <pc:docMk/>
            <pc:sldMk cId="2264435293" sldId="398"/>
            <ac:graphicFrameMk id="2" creationId="{73511FE5-3509-423E-8DFA-A1968D48B099}"/>
          </ac:graphicFrameMkLst>
        </pc:graphicFrameChg>
      </pc:sldChg>
      <pc:sldChg chg="addSp modSp new mod">
        <pc:chgData name="加賀山 茂" userId="8c55a2096077e13e" providerId="LiveId" clId="{F57349F4-7AD1-4ECA-9696-5757BBFE08F8}" dt="2020-05-03T06:20:58.602" v="2673" actId="14100"/>
        <pc:sldMkLst>
          <pc:docMk/>
          <pc:sldMk cId="2687184261" sldId="399"/>
        </pc:sldMkLst>
        <pc:spChg chg="add mod">
          <ac:chgData name="加賀山 茂" userId="8c55a2096077e13e" providerId="LiveId" clId="{F57349F4-7AD1-4ECA-9696-5757BBFE08F8}" dt="2020-05-03T06:12:15.947" v="2485"/>
          <ac:spMkLst>
            <pc:docMk/>
            <pc:sldMk cId="2687184261" sldId="399"/>
            <ac:spMk id="2" creationId="{AE4E7988-FAB7-4FF6-A171-43FAB1CE282E}"/>
          </ac:spMkLst>
        </pc:spChg>
        <pc:spChg chg="add mod">
          <ac:chgData name="加賀山 茂" userId="8c55a2096077e13e" providerId="LiveId" clId="{F57349F4-7AD1-4ECA-9696-5757BBFE08F8}" dt="2020-05-03T06:19:48.601" v="2652" actId="1038"/>
          <ac:spMkLst>
            <pc:docMk/>
            <pc:sldMk cId="2687184261" sldId="399"/>
            <ac:spMk id="3" creationId="{9387DB44-828C-4ECC-A1E5-09161BDB79F4}"/>
          </ac:spMkLst>
        </pc:spChg>
        <pc:spChg chg="add mod">
          <ac:chgData name="加賀山 茂" userId="8c55a2096077e13e" providerId="LiveId" clId="{F57349F4-7AD1-4ECA-9696-5757BBFE08F8}" dt="2020-05-03T06:19:54.198" v="2662" actId="1037"/>
          <ac:spMkLst>
            <pc:docMk/>
            <pc:sldMk cId="2687184261" sldId="399"/>
            <ac:spMk id="4" creationId="{1ACBD1A9-3011-4291-A3EE-CFB69111EB5A}"/>
          </ac:spMkLst>
        </pc:spChg>
        <pc:spChg chg="add mod">
          <ac:chgData name="加賀山 茂" userId="8c55a2096077e13e" providerId="LiveId" clId="{F57349F4-7AD1-4ECA-9696-5757BBFE08F8}" dt="2020-05-03T06:20:16.003" v="2665" actId="14100"/>
          <ac:spMkLst>
            <pc:docMk/>
            <pc:sldMk cId="2687184261" sldId="399"/>
            <ac:spMk id="5" creationId="{E795D6DF-BEB4-4B1C-BC01-6B39EBB5A36D}"/>
          </ac:spMkLst>
        </pc:spChg>
        <pc:spChg chg="add mod">
          <ac:chgData name="加賀山 茂" userId="8c55a2096077e13e" providerId="LiveId" clId="{F57349F4-7AD1-4ECA-9696-5757BBFE08F8}" dt="2020-05-03T06:20:58.602" v="2673" actId="14100"/>
          <ac:spMkLst>
            <pc:docMk/>
            <pc:sldMk cId="2687184261" sldId="399"/>
            <ac:spMk id="6" creationId="{BC69AB6C-7B81-4BE5-A9D7-BE6BE030DB62}"/>
          </ac:spMkLst>
        </pc:spChg>
        <pc:spChg chg="add mod">
          <ac:chgData name="加賀山 茂" userId="8c55a2096077e13e" providerId="LiveId" clId="{F57349F4-7AD1-4ECA-9696-5757BBFE08F8}" dt="2020-05-03T06:20:48.489" v="2672" actId="14100"/>
          <ac:spMkLst>
            <pc:docMk/>
            <pc:sldMk cId="2687184261" sldId="399"/>
            <ac:spMk id="7" creationId="{908E26B6-950F-4954-9E85-09FE14CC86C2}"/>
          </ac:spMkLst>
        </pc:spChg>
      </pc:sldChg>
      <pc:sldChg chg="addSp delSp modSp add mod">
        <pc:chgData name="加賀山 茂" userId="8c55a2096077e13e" providerId="LiveId" clId="{F57349F4-7AD1-4ECA-9696-5757BBFE08F8}" dt="2020-05-03T06:26:57.126" v="2788" actId="14100"/>
        <pc:sldMkLst>
          <pc:docMk/>
          <pc:sldMk cId="1556867457" sldId="400"/>
        </pc:sldMkLst>
        <pc:spChg chg="mod">
          <ac:chgData name="加賀山 茂" userId="8c55a2096077e13e" providerId="LiveId" clId="{F57349F4-7AD1-4ECA-9696-5757BBFE08F8}" dt="2020-05-03T06:21:55.432" v="2687" actId="113"/>
          <ac:spMkLst>
            <pc:docMk/>
            <pc:sldMk cId="1556867457" sldId="400"/>
            <ac:spMk id="2" creationId="{AE4E7988-FAB7-4FF6-A171-43FAB1CE282E}"/>
          </ac:spMkLst>
        </pc:spChg>
        <pc:spChg chg="mod">
          <ac:chgData name="加賀山 茂" userId="8c55a2096077e13e" providerId="LiveId" clId="{F57349F4-7AD1-4ECA-9696-5757BBFE08F8}" dt="2020-05-03T06:22:08.471" v="2697" actId="113"/>
          <ac:spMkLst>
            <pc:docMk/>
            <pc:sldMk cId="1556867457" sldId="400"/>
            <ac:spMk id="3" creationId="{9387DB44-828C-4ECC-A1E5-09161BDB79F4}"/>
          </ac:spMkLst>
        </pc:spChg>
        <pc:spChg chg="mod">
          <ac:chgData name="加賀山 茂" userId="8c55a2096077e13e" providerId="LiveId" clId="{F57349F4-7AD1-4ECA-9696-5757BBFE08F8}" dt="2020-05-03T06:22:24.093" v="2709" actId="113"/>
          <ac:spMkLst>
            <pc:docMk/>
            <pc:sldMk cId="1556867457" sldId="400"/>
            <ac:spMk id="4" creationId="{1ACBD1A9-3011-4291-A3EE-CFB69111EB5A}"/>
          </ac:spMkLst>
        </pc:spChg>
        <pc:spChg chg="mod">
          <ac:chgData name="加賀山 茂" userId="8c55a2096077e13e" providerId="LiveId" clId="{F57349F4-7AD1-4ECA-9696-5757BBFE08F8}" dt="2020-05-03T06:26:57.126" v="2788" actId="14100"/>
          <ac:spMkLst>
            <pc:docMk/>
            <pc:sldMk cId="1556867457" sldId="400"/>
            <ac:spMk id="5" creationId="{E795D6DF-BEB4-4B1C-BC01-6B39EBB5A36D}"/>
          </ac:spMkLst>
        </pc:spChg>
        <pc:spChg chg="del mod">
          <ac:chgData name="加賀山 茂" userId="8c55a2096077e13e" providerId="LiveId" clId="{F57349F4-7AD1-4ECA-9696-5757BBFE08F8}" dt="2020-05-03T06:22:45.558" v="2711" actId="478"/>
          <ac:spMkLst>
            <pc:docMk/>
            <pc:sldMk cId="1556867457" sldId="400"/>
            <ac:spMk id="6" creationId="{BC69AB6C-7B81-4BE5-A9D7-BE6BE030DB62}"/>
          </ac:spMkLst>
        </pc:spChg>
        <pc:spChg chg="del mod">
          <ac:chgData name="加賀山 茂" userId="8c55a2096077e13e" providerId="LiveId" clId="{F57349F4-7AD1-4ECA-9696-5757BBFE08F8}" dt="2020-05-03T06:22:52.594" v="2715" actId="478"/>
          <ac:spMkLst>
            <pc:docMk/>
            <pc:sldMk cId="1556867457" sldId="400"/>
            <ac:spMk id="7" creationId="{908E26B6-950F-4954-9E85-09FE14CC86C2}"/>
          </ac:spMkLst>
        </pc:spChg>
        <pc:spChg chg="add mod">
          <ac:chgData name="加賀山 茂" userId="8c55a2096077e13e" providerId="LiveId" clId="{F57349F4-7AD1-4ECA-9696-5757BBFE08F8}" dt="2020-05-03T06:26:46.716" v="2786" actId="14100"/>
          <ac:spMkLst>
            <pc:docMk/>
            <pc:sldMk cId="1556867457" sldId="400"/>
            <ac:spMk id="8" creationId="{19D053C2-83D6-4F73-958C-884A2948D3FB}"/>
          </ac:spMkLst>
        </pc:spChg>
        <pc:spChg chg="add mod">
          <ac:chgData name="加賀山 茂" userId="8c55a2096077e13e" providerId="LiveId" clId="{F57349F4-7AD1-4ECA-9696-5757BBFE08F8}" dt="2020-05-03T06:26:46.716" v="2786" actId="14100"/>
          <ac:spMkLst>
            <pc:docMk/>
            <pc:sldMk cId="1556867457" sldId="400"/>
            <ac:spMk id="9" creationId="{B991BF03-1C0A-47CD-BD1B-D3BCFDE251AD}"/>
          </ac:spMkLst>
        </pc:spChg>
      </pc:sldChg>
      <pc:sldChg chg="addSp modSp new ord modAnim">
        <pc:chgData name="加賀山 茂" userId="8c55a2096077e13e" providerId="LiveId" clId="{F57349F4-7AD1-4ECA-9696-5757BBFE08F8}" dt="2020-05-26T04:25:15.630" v="4761"/>
        <pc:sldMkLst>
          <pc:docMk/>
          <pc:sldMk cId="1864761591" sldId="401"/>
        </pc:sldMkLst>
        <pc:graphicFrameChg chg="add mod">
          <ac:chgData name="加賀山 茂" userId="8c55a2096077e13e" providerId="LiveId" clId="{F57349F4-7AD1-4ECA-9696-5757BBFE08F8}" dt="2020-05-05T03:46:05.579" v="2841"/>
          <ac:graphicFrameMkLst>
            <pc:docMk/>
            <pc:sldMk cId="1864761591" sldId="401"/>
            <ac:graphicFrameMk id="2" creationId="{90E4E4C8-CEBE-4BEE-852D-B23139F3659D}"/>
          </ac:graphicFrameMkLst>
        </pc:graphicFrameChg>
      </pc:sldChg>
      <pc:sldChg chg="modSp add">
        <pc:chgData name="加賀山 茂" userId="8c55a2096077e13e" providerId="LiveId" clId="{F57349F4-7AD1-4ECA-9696-5757BBFE08F8}" dt="2020-05-09T20:22:49.300" v="2885"/>
        <pc:sldMkLst>
          <pc:docMk/>
          <pc:sldMk cId="4023512005" sldId="402"/>
        </pc:sldMkLst>
        <pc:graphicFrameChg chg="mod">
          <ac:chgData name="加賀山 茂" userId="8c55a2096077e13e" providerId="LiveId" clId="{F57349F4-7AD1-4ECA-9696-5757BBFE08F8}" dt="2020-05-09T20:22:49.300" v="2885"/>
          <ac:graphicFrameMkLst>
            <pc:docMk/>
            <pc:sldMk cId="4023512005" sldId="402"/>
            <ac:graphicFrameMk id="2" creationId="{0149A49C-238F-4458-9574-AFCCC3FA131B}"/>
          </ac:graphicFrameMkLst>
        </pc:graphicFrameChg>
      </pc:sldChg>
      <pc:sldChg chg="addSp modSp new ord">
        <pc:chgData name="加賀山 茂" userId="8c55a2096077e13e" providerId="LiveId" clId="{F57349F4-7AD1-4ECA-9696-5757BBFE08F8}" dt="2020-05-09T20:31:33.846" v="3047" actId="207"/>
        <pc:sldMkLst>
          <pc:docMk/>
          <pc:sldMk cId="2002670835" sldId="403"/>
        </pc:sldMkLst>
        <pc:graphicFrameChg chg="add mod">
          <ac:chgData name="加賀山 茂" userId="8c55a2096077e13e" providerId="LiveId" clId="{F57349F4-7AD1-4ECA-9696-5757BBFE08F8}" dt="2020-05-09T20:31:33.846" v="3047" actId="207"/>
          <ac:graphicFrameMkLst>
            <pc:docMk/>
            <pc:sldMk cId="2002670835" sldId="403"/>
            <ac:graphicFrameMk id="2" creationId="{15DAE3D8-A2C5-4315-80CA-31DE71DB3FE1}"/>
          </ac:graphicFrameMkLst>
        </pc:graphicFrameChg>
      </pc:sldChg>
      <pc:sldChg chg="modSp add">
        <pc:chgData name="加賀山 茂" userId="8c55a2096077e13e" providerId="LiveId" clId="{F57349F4-7AD1-4ECA-9696-5757BBFE08F8}" dt="2020-05-09T20:33:52.227" v="3124" actId="207"/>
        <pc:sldMkLst>
          <pc:docMk/>
          <pc:sldMk cId="2904245500" sldId="404"/>
        </pc:sldMkLst>
        <pc:graphicFrameChg chg="mod">
          <ac:chgData name="加賀山 茂" userId="8c55a2096077e13e" providerId="LiveId" clId="{F57349F4-7AD1-4ECA-9696-5757BBFE08F8}" dt="2020-05-09T20:33:52.227" v="3124" actId="207"/>
          <ac:graphicFrameMkLst>
            <pc:docMk/>
            <pc:sldMk cId="2904245500" sldId="404"/>
            <ac:graphicFrameMk id="2" creationId="{15DAE3D8-A2C5-4315-80CA-31DE71DB3FE1}"/>
          </ac:graphicFrameMkLst>
        </pc:graphicFrameChg>
      </pc:sldChg>
      <pc:sldChg chg="modSp add">
        <pc:chgData name="加賀山 茂" userId="8c55a2096077e13e" providerId="LiveId" clId="{F57349F4-7AD1-4ECA-9696-5757BBFE08F8}" dt="2020-05-09T21:19:31.082" v="3332" actId="207"/>
        <pc:sldMkLst>
          <pc:docMk/>
          <pc:sldMk cId="161659828" sldId="405"/>
        </pc:sldMkLst>
        <pc:graphicFrameChg chg="mod">
          <ac:chgData name="加賀山 茂" userId="8c55a2096077e13e" providerId="LiveId" clId="{F57349F4-7AD1-4ECA-9696-5757BBFE08F8}" dt="2020-05-09T21:19:31.082" v="3332" actId="207"/>
          <ac:graphicFrameMkLst>
            <pc:docMk/>
            <pc:sldMk cId="161659828" sldId="405"/>
            <ac:graphicFrameMk id="2" creationId="{15DAE3D8-A2C5-4315-80CA-31DE71DB3FE1}"/>
          </ac:graphicFrameMkLst>
        </pc:graphicFrameChg>
      </pc:sldChg>
      <pc:sldChg chg="modSp add">
        <pc:chgData name="加賀山 茂" userId="8c55a2096077e13e" providerId="LiveId" clId="{F57349F4-7AD1-4ECA-9696-5757BBFE08F8}" dt="2020-05-09T21:23:42.561" v="3391" actId="207"/>
        <pc:sldMkLst>
          <pc:docMk/>
          <pc:sldMk cId="2500298766" sldId="406"/>
        </pc:sldMkLst>
        <pc:graphicFrameChg chg="mod">
          <ac:chgData name="加賀山 茂" userId="8c55a2096077e13e" providerId="LiveId" clId="{F57349F4-7AD1-4ECA-9696-5757BBFE08F8}" dt="2020-05-09T21:23:42.561" v="3391" actId="207"/>
          <ac:graphicFrameMkLst>
            <pc:docMk/>
            <pc:sldMk cId="2500298766" sldId="406"/>
            <ac:graphicFrameMk id="2" creationId="{15DAE3D8-A2C5-4315-80CA-31DE71DB3FE1}"/>
          </ac:graphicFrameMkLst>
        </pc:graphicFrameChg>
      </pc:sldChg>
      <pc:sldChg chg="modSp add modAnim">
        <pc:chgData name="加賀山 茂" userId="8c55a2096077e13e" providerId="LiveId" clId="{F57349F4-7AD1-4ECA-9696-5757BBFE08F8}" dt="2020-05-11T12:03:10.011" v="3502" actId="207"/>
        <pc:sldMkLst>
          <pc:docMk/>
          <pc:sldMk cId="3574991350" sldId="407"/>
        </pc:sldMkLst>
        <pc:graphicFrameChg chg="mod">
          <ac:chgData name="加賀山 茂" userId="8c55a2096077e13e" providerId="LiveId" clId="{F57349F4-7AD1-4ECA-9696-5757BBFE08F8}" dt="2020-05-11T12:03:10.011" v="3502" actId="207"/>
          <ac:graphicFrameMkLst>
            <pc:docMk/>
            <pc:sldMk cId="3574991350" sldId="407"/>
            <ac:graphicFrameMk id="8" creationId="{00000000-0000-0000-0000-000000000000}"/>
          </ac:graphicFrameMkLst>
        </pc:graphicFrameChg>
      </pc:sldChg>
      <pc:sldChg chg="addSp modSp new ord">
        <pc:chgData name="加賀山 茂" userId="8c55a2096077e13e" providerId="LiveId" clId="{F57349F4-7AD1-4ECA-9696-5757BBFE08F8}" dt="2020-05-26T04:48:08.303" v="5025"/>
        <pc:sldMkLst>
          <pc:docMk/>
          <pc:sldMk cId="254229914" sldId="408"/>
        </pc:sldMkLst>
        <pc:graphicFrameChg chg="add mod">
          <ac:chgData name="加賀山 茂" userId="8c55a2096077e13e" providerId="LiveId" clId="{F57349F4-7AD1-4ECA-9696-5757BBFE08F8}" dt="2020-05-12T23:10:28.826" v="4219"/>
          <ac:graphicFrameMkLst>
            <pc:docMk/>
            <pc:sldMk cId="254229914" sldId="408"/>
            <ac:graphicFrameMk id="2" creationId="{6041E65C-AD2C-4D32-97BA-05452C717CB5}"/>
          </ac:graphicFrameMkLst>
        </pc:graphicFrameChg>
      </pc:sldChg>
      <pc:sldChg chg="addSp modSp new">
        <pc:chgData name="加賀山 茂" userId="8c55a2096077e13e" providerId="LiveId" clId="{F57349F4-7AD1-4ECA-9696-5757BBFE08F8}" dt="2020-05-26T04:23:47.870" v="4759"/>
        <pc:sldMkLst>
          <pc:docMk/>
          <pc:sldMk cId="2289168179" sldId="409"/>
        </pc:sldMkLst>
        <pc:graphicFrameChg chg="add mod">
          <ac:chgData name="加賀山 茂" userId="8c55a2096077e13e" providerId="LiveId" clId="{F57349F4-7AD1-4ECA-9696-5757BBFE08F8}" dt="2020-05-26T04:23:47.870" v="4759"/>
          <ac:graphicFrameMkLst>
            <pc:docMk/>
            <pc:sldMk cId="2289168179" sldId="409"/>
            <ac:graphicFrameMk id="2" creationId="{7414029D-4EF0-4119-9D7D-9101C5F6FCC1}"/>
          </ac:graphicFrameMkLst>
        </pc:graphicFrameChg>
      </pc:sldChg>
      <pc:sldChg chg="addSp delSp modSp new mod">
        <pc:chgData name="加賀山 茂" userId="8c55a2096077e13e" providerId="LiveId" clId="{F57349F4-7AD1-4ECA-9696-5757BBFE08F8}" dt="2020-05-26T04:47:23.268" v="5023" actId="1037"/>
        <pc:sldMkLst>
          <pc:docMk/>
          <pc:sldMk cId="1298448404" sldId="410"/>
        </pc:sldMkLst>
        <pc:spChg chg="add del mod">
          <ac:chgData name="加賀山 茂" userId="8c55a2096077e13e" providerId="LiveId" clId="{F57349F4-7AD1-4ECA-9696-5757BBFE08F8}" dt="2020-05-26T04:30:02.110" v="4765" actId="478"/>
          <ac:spMkLst>
            <pc:docMk/>
            <pc:sldMk cId="1298448404" sldId="410"/>
            <ac:spMk id="2" creationId="{A971DA92-47B0-470E-AD34-14BF9A322226}"/>
          </ac:spMkLst>
        </pc:spChg>
        <pc:spChg chg="add del mod">
          <ac:chgData name="加賀山 茂" userId="8c55a2096077e13e" providerId="LiveId" clId="{F57349F4-7AD1-4ECA-9696-5757BBFE08F8}" dt="2020-05-26T04:29:53.966" v="4764" actId="3680"/>
          <ac:spMkLst>
            <pc:docMk/>
            <pc:sldMk cId="1298448404" sldId="410"/>
            <ac:spMk id="3" creationId="{A527EF2E-29FE-4EE6-843E-02DDADAA2B88}"/>
          </ac:spMkLst>
        </pc:spChg>
        <pc:graphicFrameChg chg="add mod ord modGraphic">
          <ac:chgData name="加賀山 茂" userId="8c55a2096077e13e" providerId="LiveId" clId="{F57349F4-7AD1-4ECA-9696-5757BBFE08F8}" dt="2020-05-26T04:47:23.268" v="5023" actId="1037"/>
          <ac:graphicFrameMkLst>
            <pc:docMk/>
            <pc:sldMk cId="1298448404" sldId="410"/>
            <ac:graphicFrameMk id="4" creationId="{E5A428AE-D3D9-4B35-B497-FBBACE546F0D}"/>
          </ac:graphicFrameMkLst>
        </pc:graphicFrameChg>
      </pc:sldChg>
      <pc:sldChg chg="addSp delSp modSp new mod modAnim">
        <pc:chgData name="加賀山 茂" userId="8c55a2096077e13e" providerId="LiveId" clId="{F57349F4-7AD1-4ECA-9696-5757BBFE08F8}" dt="2020-05-26T05:17:32.712" v="5064" actId="20577"/>
        <pc:sldMkLst>
          <pc:docMk/>
          <pc:sldMk cId="2750718745" sldId="411"/>
        </pc:sldMkLst>
        <pc:spChg chg="del">
          <ac:chgData name="加賀山 茂" userId="8c55a2096077e13e" providerId="LiveId" clId="{F57349F4-7AD1-4ECA-9696-5757BBFE08F8}" dt="2020-05-26T05:13:46.364" v="5027"/>
          <ac:spMkLst>
            <pc:docMk/>
            <pc:sldMk cId="2750718745" sldId="411"/>
            <ac:spMk id="2" creationId="{D1610782-4523-4B7F-B09A-FAAD7625B48B}"/>
          </ac:spMkLst>
        </pc:spChg>
        <pc:spChg chg="del">
          <ac:chgData name="加賀山 茂" userId="8c55a2096077e13e" providerId="LiveId" clId="{F57349F4-7AD1-4ECA-9696-5757BBFE08F8}" dt="2020-05-26T05:13:46.364" v="5027"/>
          <ac:spMkLst>
            <pc:docMk/>
            <pc:sldMk cId="2750718745" sldId="411"/>
            <ac:spMk id="3" creationId="{C7727D6C-DA0E-4A61-A14C-B52E88A18F51}"/>
          </ac:spMkLst>
        </pc:spChg>
        <pc:graphicFrameChg chg="add mod">
          <ac:chgData name="加賀山 茂" userId="8c55a2096077e13e" providerId="LiveId" clId="{F57349F4-7AD1-4ECA-9696-5757BBFE08F8}" dt="2020-05-26T05:17:32.712" v="5064" actId="20577"/>
          <ac:graphicFrameMkLst>
            <pc:docMk/>
            <pc:sldMk cId="2750718745" sldId="411"/>
            <ac:graphicFrameMk id="4" creationId="{110717A7-00F2-480B-949E-BEC3FB39AD73}"/>
          </ac:graphicFrameMkLst>
        </pc:graphicFrameChg>
      </pc:sldChg>
      <pc:sldChg chg="addSp modSp new mod modAnim">
        <pc:chgData name="加賀山 茂" userId="8c55a2096077e13e" providerId="LiveId" clId="{F57349F4-7AD1-4ECA-9696-5757BBFE08F8}" dt="2020-05-31T23:50:56.542" v="6002"/>
        <pc:sldMkLst>
          <pc:docMk/>
          <pc:sldMk cId="145795344" sldId="412"/>
        </pc:sldMkLst>
        <pc:spChg chg="mod">
          <ac:chgData name="加賀山 茂" userId="8c55a2096077e13e" providerId="LiveId" clId="{F57349F4-7AD1-4ECA-9696-5757BBFE08F8}" dt="2020-05-31T23:21:09.407" v="5900" actId="255"/>
          <ac:spMkLst>
            <pc:docMk/>
            <pc:sldMk cId="145795344" sldId="412"/>
            <ac:spMk id="2" creationId="{C5FA9151-1B0F-4DAB-AEC7-653B8778681C}"/>
          </ac:spMkLst>
        </pc:spChg>
        <pc:spChg chg="add mod">
          <ac:chgData name="加賀山 茂" userId="8c55a2096077e13e" providerId="LiveId" clId="{F57349F4-7AD1-4ECA-9696-5757BBFE08F8}" dt="2020-05-31T23:20:42.194" v="5878"/>
          <ac:spMkLst>
            <pc:docMk/>
            <pc:sldMk cId="145795344" sldId="412"/>
            <ac:spMk id="3" creationId="{0A094477-5787-4AD0-AD29-753F1A0DE1AA}"/>
          </ac:spMkLst>
        </pc:spChg>
        <pc:spChg chg="add mod">
          <ac:chgData name="加賀山 茂" userId="8c55a2096077e13e" providerId="LiveId" clId="{F57349F4-7AD1-4ECA-9696-5757BBFE08F8}" dt="2020-05-31T23:27:47.290" v="5950"/>
          <ac:spMkLst>
            <pc:docMk/>
            <pc:sldMk cId="145795344" sldId="412"/>
            <ac:spMk id="4" creationId="{46602907-03BB-426B-83F4-F570D0ED6560}"/>
          </ac:spMkLst>
        </pc:spChg>
        <pc:spChg chg="add mod">
          <ac:chgData name="加賀山 茂" userId="8c55a2096077e13e" providerId="LiveId" clId="{F57349F4-7AD1-4ECA-9696-5757BBFE08F8}" dt="2020-05-31T23:20:46.252" v="5887"/>
          <ac:spMkLst>
            <pc:docMk/>
            <pc:sldMk cId="145795344" sldId="412"/>
            <ac:spMk id="5" creationId="{A703DF72-7E83-44B0-AC20-2A0D01BDE7FF}"/>
          </ac:spMkLst>
        </pc:spChg>
        <pc:spChg chg="add mod">
          <ac:chgData name="加賀山 茂" userId="8c55a2096077e13e" providerId="LiveId" clId="{F57349F4-7AD1-4ECA-9696-5757BBFE08F8}" dt="2020-05-31T23:50:56.542" v="6002"/>
          <ac:spMkLst>
            <pc:docMk/>
            <pc:sldMk cId="145795344" sldId="412"/>
            <ac:spMk id="6" creationId="{F8A6745F-8914-4AF2-A77E-D70EB952FB84}"/>
          </ac:spMkLst>
        </pc:spChg>
      </pc:sldChg>
      <pc:sldChg chg="addSp delSp modSp new mod modAnim">
        <pc:chgData name="加賀山 茂" userId="8c55a2096077e13e" providerId="LiveId" clId="{F57349F4-7AD1-4ECA-9696-5757BBFE08F8}" dt="2020-06-23T01:31:38.857" v="6250"/>
        <pc:sldMkLst>
          <pc:docMk/>
          <pc:sldMk cId="3539330844" sldId="413"/>
        </pc:sldMkLst>
        <pc:spChg chg="del">
          <ac:chgData name="加賀山 茂" userId="8c55a2096077e13e" providerId="LiveId" clId="{F57349F4-7AD1-4ECA-9696-5757BBFE08F8}" dt="2020-06-23T01:27:06.481" v="6204"/>
          <ac:spMkLst>
            <pc:docMk/>
            <pc:sldMk cId="3539330844" sldId="413"/>
            <ac:spMk id="2" creationId="{CCE99E99-22BC-4AFE-AE5A-258490D64097}"/>
          </ac:spMkLst>
        </pc:spChg>
        <pc:spChg chg="add mod">
          <ac:chgData name="加賀山 茂" userId="8c55a2096077e13e" providerId="LiveId" clId="{F57349F4-7AD1-4ECA-9696-5757BBFE08F8}" dt="2020-06-23T01:29:09.108" v="6242" actId="403"/>
          <ac:spMkLst>
            <pc:docMk/>
            <pc:sldMk cId="3539330844" sldId="413"/>
            <ac:spMk id="3" creationId="{259D91E1-ACC8-422E-AE59-BE98C6A19808}"/>
          </ac:spMkLst>
        </pc:spChg>
        <pc:spChg chg="add mod">
          <ac:chgData name="加賀山 茂" userId="8c55a2096077e13e" providerId="LiveId" clId="{F57349F4-7AD1-4ECA-9696-5757BBFE08F8}" dt="2020-06-23T01:27:10.605" v="6205"/>
          <ac:spMkLst>
            <pc:docMk/>
            <pc:sldMk cId="3539330844" sldId="413"/>
            <ac:spMk id="4" creationId="{33D58449-A654-4FE7-821E-2413EFBF16D3}"/>
          </ac:spMkLst>
        </pc:spChg>
        <pc:graphicFrameChg chg="add mod">
          <ac:chgData name="加賀山 茂" userId="8c55a2096077e13e" providerId="LiveId" clId="{F57349F4-7AD1-4ECA-9696-5757BBFE08F8}" dt="2020-06-23T01:31:38.857" v="6250"/>
          <ac:graphicFrameMkLst>
            <pc:docMk/>
            <pc:sldMk cId="3539330844" sldId="413"/>
            <ac:graphicFrameMk id="5" creationId="{633FCCD9-712A-43A2-8ABB-18E9A73BCE74}"/>
          </ac:graphicFrameMkLst>
        </pc:graphicFrameChg>
      </pc:sldChg>
    </pc:docChg>
  </pc:docChgLst>
  <pc:docChgLst>
    <pc:chgData name="加賀山 茂" userId="8c55a2096077e13e" providerId="LiveId" clId="{409BAF7F-C585-47B9-901C-333CD7CD2842}"/>
    <pc:docChg chg="custSel addSld modSld sldOrd">
      <pc:chgData name="加賀山 茂" userId="8c55a2096077e13e" providerId="LiveId" clId="{409BAF7F-C585-47B9-901C-333CD7CD2842}" dt="2020-12-13T09:06:52.573" v="1412" actId="20577"/>
      <pc:docMkLst>
        <pc:docMk/>
      </pc:docMkLst>
      <pc:sldChg chg="addSp modSp mod ord modClrScheme modAnim chgLayout">
        <pc:chgData name="加賀山 茂" userId="8c55a2096077e13e" providerId="LiveId" clId="{409BAF7F-C585-47B9-901C-333CD7CD2842}" dt="2020-12-04T05:42:03.628" v="239"/>
        <pc:sldMkLst>
          <pc:docMk/>
          <pc:sldMk cId="3998046867" sldId="395"/>
        </pc:sldMkLst>
        <pc:spChg chg="add mod">
          <ac:chgData name="加賀山 茂" userId="8c55a2096077e13e" providerId="LiveId" clId="{409BAF7F-C585-47B9-901C-333CD7CD2842}" dt="2020-12-04T05:27:11.127" v="150" actId="1035"/>
          <ac:spMkLst>
            <pc:docMk/>
            <pc:sldMk cId="3998046867" sldId="395"/>
            <ac:spMk id="3" creationId="{779D995E-7A92-4ED7-A223-0B095D5F18F2}"/>
          </ac:spMkLst>
        </pc:spChg>
        <pc:spChg chg="add mod ord">
          <ac:chgData name="加賀山 茂" userId="8c55a2096077e13e" providerId="LiveId" clId="{409BAF7F-C585-47B9-901C-333CD7CD2842}" dt="2020-12-04T05:35:39.441" v="237" actId="113"/>
          <ac:spMkLst>
            <pc:docMk/>
            <pc:sldMk cId="3998046867" sldId="395"/>
            <ac:spMk id="17" creationId="{7F07A9A2-A75E-46C6-B520-1E5717F84DD4}"/>
          </ac:spMkLst>
        </pc:spChg>
        <pc:graphicFrameChg chg="mod">
          <ac:chgData name="加賀山 茂" userId="8c55a2096077e13e" providerId="LiveId" clId="{409BAF7F-C585-47B9-901C-333CD7CD2842}" dt="2020-12-04T05:34:40.500" v="200" actId="14100"/>
          <ac:graphicFrameMkLst>
            <pc:docMk/>
            <pc:sldMk cId="3998046867" sldId="395"/>
            <ac:graphicFrameMk id="2" creationId="{00000000-0000-0000-0000-000000000000}"/>
          </ac:graphicFrameMkLst>
        </pc:graphicFrameChg>
        <pc:cxnChg chg="add mod">
          <ac:chgData name="加賀山 茂" userId="8c55a2096077e13e" providerId="LiveId" clId="{409BAF7F-C585-47B9-901C-333CD7CD2842}" dt="2020-12-04T05:27:11.127" v="150" actId="1035"/>
          <ac:cxnSpMkLst>
            <pc:docMk/>
            <pc:sldMk cId="3998046867" sldId="395"/>
            <ac:cxnSpMk id="5" creationId="{C121228C-068E-4012-A4BB-7F8790D783F2}"/>
          </ac:cxnSpMkLst>
        </pc:cxnChg>
        <pc:cxnChg chg="add mod">
          <ac:chgData name="加賀山 茂" userId="8c55a2096077e13e" providerId="LiveId" clId="{409BAF7F-C585-47B9-901C-333CD7CD2842}" dt="2020-12-04T05:27:48.469" v="155" actId="693"/>
          <ac:cxnSpMkLst>
            <pc:docMk/>
            <pc:sldMk cId="3998046867" sldId="395"/>
            <ac:cxnSpMk id="8" creationId="{4878FDE8-7157-476F-91AC-33E189138542}"/>
          </ac:cxnSpMkLst>
        </pc:cxnChg>
        <pc:cxnChg chg="add mod">
          <ac:chgData name="加賀山 茂" userId="8c55a2096077e13e" providerId="LiveId" clId="{409BAF7F-C585-47B9-901C-333CD7CD2842}" dt="2020-12-04T05:27:32.939" v="154" actId="14100"/>
          <ac:cxnSpMkLst>
            <pc:docMk/>
            <pc:sldMk cId="3998046867" sldId="395"/>
            <ac:cxnSpMk id="12" creationId="{1D5DFEA5-9FA3-4F9F-973E-A1CF0E6EF851}"/>
          </ac:cxnSpMkLst>
        </pc:cxnChg>
      </pc:sldChg>
      <pc:sldChg chg="modSp add mod">
        <pc:chgData name="加賀山 茂" userId="8c55a2096077e13e" providerId="LiveId" clId="{409BAF7F-C585-47B9-901C-333CD7CD2842}" dt="2020-12-04T06:02:42.580" v="650" actId="27636"/>
        <pc:sldMkLst>
          <pc:docMk/>
          <pc:sldMk cId="2574929778" sldId="422"/>
        </pc:sldMkLst>
        <pc:spChg chg="mod">
          <ac:chgData name="加賀山 茂" userId="8c55a2096077e13e" providerId="LiveId" clId="{409BAF7F-C585-47B9-901C-333CD7CD2842}" dt="2020-12-04T06:02:42.580" v="650" actId="27636"/>
          <ac:spMkLst>
            <pc:docMk/>
            <pc:sldMk cId="2574929778" sldId="422"/>
            <ac:spMk id="2" creationId="{00000000-0000-0000-0000-000000000000}"/>
          </ac:spMkLst>
        </pc:spChg>
        <pc:spChg chg="mod">
          <ac:chgData name="加賀山 茂" userId="8c55a2096077e13e" providerId="LiveId" clId="{409BAF7F-C585-47B9-901C-333CD7CD2842}" dt="2020-12-04T06:00:01.945" v="596" actId="14100"/>
          <ac:spMkLst>
            <pc:docMk/>
            <pc:sldMk cId="2574929778" sldId="422"/>
            <ac:spMk id="3" creationId="{00000000-0000-0000-0000-000000000000}"/>
          </ac:spMkLst>
        </pc:spChg>
        <pc:spChg chg="mod">
          <ac:chgData name="加賀山 茂" userId="8c55a2096077e13e" providerId="LiveId" clId="{409BAF7F-C585-47B9-901C-333CD7CD2842}" dt="2020-12-04T05:59:47.226" v="595" actId="14100"/>
          <ac:spMkLst>
            <pc:docMk/>
            <pc:sldMk cId="2574929778" sldId="422"/>
            <ac:spMk id="5" creationId="{00000000-0000-0000-0000-000000000000}"/>
          </ac:spMkLst>
        </pc:spChg>
        <pc:spChg chg="mod">
          <ac:chgData name="加賀山 茂" userId="8c55a2096077e13e" providerId="LiveId" clId="{409BAF7F-C585-47B9-901C-333CD7CD2842}" dt="2020-12-04T05:52:44.362" v="367" actId="20577"/>
          <ac:spMkLst>
            <pc:docMk/>
            <pc:sldMk cId="2574929778" sldId="422"/>
            <ac:spMk id="7" creationId="{00000000-0000-0000-0000-000000000000}"/>
          </ac:spMkLst>
        </pc:spChg>
        <pc:spChg chg="mod">
          <ac:chgData name="加賀山 茂" userId="8c55a2096077e13e" providerId="LiveId" clId="{409BAF7F-C585-47B9-901C-333CD7CD2842}" dt="2020-12-04T05:53:48.181" v="402" actId="20577"/>
          <ac:spMkLst>
            <pc:docMk/>
            <pc:sldMk cId="2574929778" sldId="422"/>
            <ac:spMk id="8" creationId="{00000000-0000-0000-0000-000000000000}"/>
          </ac:spMkLst>
        </pc:spChg>
        <pc:spChg chg="mod">
          <ac:chgData name="加賀山 茂" userId="8c55a2096077e13e" providerId="LiveId" clId="{409BAF7F-C585-47B9-901C-333CD7CD2842}" dt="2020-12-04T05:57:44.864" v="564" actId="20577"/>
          <ac:spMkLst>
            <pc:docMk/>
            <pc:sldMk cId="2574929778" sldId="422"/>
            <ac:spMk id="9" creationId="{00000000-0000-0000-0000-000000000000}"/>
          </ac:spMkLst>
        </pc:spChg>
        <pc:spChg chg="mod">
          <ac:chgData name="加賀山 茂" userId="8c55a2096077e13e" providerId="LiveId" clId="{409BAF7F-C585-47B9-901C-333CD7CD2842}" dt="2020-12-04T05:57:58.118" v="572" actId="20577"/>
          <ac:spMkLst>
            <pc:docMk/>
            <pc:sldMk cId="2574929778" sldId="422"/>
            <ac:spMk id="13" creationId="{00000000-0000-0000-0000-000000000000}"/>
          </ac:spMkLst>
        </pc:spChg>
        <pc:spChg chg="mod">
          <ac:chgData name="加賀山 茂" userId="8c55a2096077e13e" providerId="LiveId" clId="{409BAF7F-C585-47B9-901C-333CD7CD2842}" dt="2020-12-04T05:56:07.254" v="519" actId="20577"/>
          <ac:spMkLst>
            <pc:docMk/>
            <pc:sldMk cId="2574929778" sldId="422"/>
            <ac:spMk id="22" creationId="{00000000-0000-0000-0000-000000000000}"/>
          </ac:spMkLst>
        </pc:spChg>
        <pc:spChg chg="mod">
          <ac:chgData name="加賀山 茂" userId="8c55a2096077e13e" providerId="LiveId" clId="{409BAF7F-C585-47B9-901C-333CD7CD2842}" dt="2020-12-04T05:56:54.815" v="544" actId="20577"/>
          <ac:spMkLst>
            <pc:docMk/>
            <pc:sldMk cId="2574929778" sldId="422"/>
            <ac:spMk id="23" creationId="{00000000-0000-0000-0000-000000000000}"/>
          </ac:spMkLst>
        </pc:spChg>
        <pc:spChg chg="mod">
          <ac:chgData name="加賀山 茂" userId="8c55a2096077e13e" providerId="LiveId" clId="{409BAF7F-C585-47B9-901C-333CD7CD2842}" dt="2020-12-04T05:57:51.886" v="571" actId="20577"/>
          <ac:spMkLst>
            <pc:docMk/>
            <pc:sldMk cId="2574929778" sldId="422"/>
            <ac:spMk id="24" creationId="{00000000-0000-0000-0000-000000000000}"/>
          </ac:spMkLst>
        </pc:spChg>
        <pc:spChg chg="mod">
          <ac:chgData name="加賀山 茂" userId="8c55a2096077e13e" providerId="LiveId" clId="{409BAF7F-C585-47B9-901C-333CD7CD2842}" dt="2020-12-04T05:58:53.848" v="584" actId="1076"/>
          <ac:spMkLst>
            <pc:docMk/>
            <pc:sldMk cId="2574929778" sldId="422"/>
            <ac:spMk id="26" creationId="{00000000-0000-0000-0000-000000000000}"/>
          </ac:spMkLst>
        </pc:spChg>
        <pc:spChg chg="mod">
          <ac:chgData name="加賀山 茂" userId="8c55a2096077e13e" providerId="LiveId" clId="{409BAF7F-C585-47B9-901C-333CD7CD2842}" dt="2020-12-04T05:57:35.156" v="557" actId="20577"/>
          <ac:spMkLst>
            <pc:docMk/>
            <pc:sldMk cId="2574929778" sldId="422"/>
            <ac:spMk id="28" creationId="{00000000-0000-0000-0000-000000000000}"/>
          </ac:spMkLst>
        </pc:spChg>
        <pc:spChg chg="mod">
          <ac:chgData name="加賀山 茂" userId="8c55a2096077e13e" providerId="LiveId" clId="{409BAF7F-C585-47B9-901C-333CD7CD2842}" dt="2020-12-04T05:57:12.223" v="552" actId="20577"/>
          <ac:spMkLst>
            <pc:docMk/>
            <pc:sldMk cId="2574929778" sldId="422"/>
            <ac:spMk id="29" creationId="{00000000-0000-0000-0000-000000000000}"/>
          </ac:spMkLst>
        </pc:spChg>
        <pc:spChg chg="mod">
          <ac:chgData name="加賀山 茂" userId="8c55a2096077e13e" providerId="LiveId" clId="{409BAF7F-C585-47B9-901C-333CD7CD2842}" dt="2020-12-04T05:57:20.271" v="553" actId="20577"/>
          <ac:spMkLst>
            <pc:docMk/>
            <pc:sldMk cId="2574929778" sldId="422"/>
            <ac:spMk id="30" creationId="{00000000-0000-0000-0000-000000000000}"/>
          </ac:spMkLst>
        </pc:spChg>
      </pc:sldChg>
      <pc:sldChg chg="modSp add mod">
        <pc:chgData name="加賀山 茂" userId="8c55a2096077e13e" providerId="LiveId" clId="{409BAF7F-C585-47B9-901C-333CD7CD2842}" dt="2020-12-04T06:18:55.520" v="1107" actId="20577"/>
        <pc:sldMkLst>
          <pc:docMk/>
          <pc:sldMk cId="4174415273" sldId="423"/>
        </pc:sldMkLst>
        <pc:spChg chg="mod">
          <ac:chgData name="加賀山 茂" userId="8c55a2096077e13e" providerId="LiveId" clId="{409BAF7F-C585-47B9-901C-333CD7CD2842}" dt="2020-12-04T06:16:46.450" v="1034" actId="6549"/>
          <ac:spMkLst>
            <pc:docMk/>
            <pc:sldMk cId="4174415273" sldId="423"/>
            <ac:spMk id="2" creationId="{00000000-0000-0000-0000-000000000000}"/>
          </ac:spMkLst>
        </pc:spChg>
        <pc:spChg chg="mod">
          <ac:chgData name="加賀山 茂" userId="8c55a2096077e13e" providerId="LiveId" clId="{409BAF7F-C585-47B9-901C-333CD7CD2842}" dt="2020-12-04T06:18:37.721" v="1095" actId="20577"/>
          <ac:spMkLst>
            <pc:docMk/>
            <pc:sldMk cId="4174415273" sldId="423"/>
            <ac:spMk id="3" creationId="{00000000-0000-0000-0000-000000000000}"/>
          </ac:spMkLst>
        </pc:spChg>
        <pc:spChg chg="mod">
          <ac:chgData name="加賀山 茂" userId="8c55a2096077e13e" providerId="LiveId" clId="{409BAF7F-C585-47B9-901C-333CD7CD2842}" dt="2020-12-04T06:18:55.520" v="1107" actId="20577"/>
          <ac:spMkLst>
            <pc:docMk/>
            <pc:sldMk cId="4174415273" sldId="423"/>
            <ac:spMk id="4" creationId="{00000000-0000-0000-0000-000000000000}"/>
          </ac:spMkLst>
        </pc:spChg>
        <pc:spChg chg="mod">
          <ac:chgData name="加賀山 茂" userId="8c55a2096077e13e" providerId="LiveId" clId="{409BAF7F-C585-47B9-901C-333CD7CD2842}" dt="2020-12-04T06:05:46.685" v="674" actId="20577"/>
          <ac:spMkLst>
            <pc:docMk/>
            <pc:sldMk cId="4174415273" sldId="423"/>
            <ac:spMk id="5" creationId="{00000000-0000-0000-0000-000000000000}"/>
          </ac:spMkLst>
        </pc:spChg>
        <pc:spChg chg="mod">
          <ac:chgData name="加賀山 茂" userId="8c55a2096077e13e" providerId="LiveId" clId="{409BAF7F-C585-47B9-901C-333CD7CD2842}" dt="2020-12-04T06:06:01.842" v="682" actId="20577"/>
          <ac:spMkLst>
            <pc:docMk/>
            <pc:sldMk cId="4174415273" sldId="423"/>
            <ac:spMk id="13" creationId="{00000000-0000-0000-0000-000000000000}"/>
          </ac:spMkLst>
        </pc:spChg>
        <pc:spChg chg="mod">
          <ac:chgData name="加賀山 茂" userId="8c55a2096077e13e" providerId="LiveId" clId="{409BAF7F-C585-47B9-901C-333CD7CD2842}" dt="2020-12-04T06:06:23.969" v="706" actId="20577"/>
          <ac:spMkLst>
            <pc:docMk/>
            <pc:sldMk cId="4174415273" sldId="423"/>
            <ac:spMk id="14" creationId="{00000000-0000-0000-0000-000000000000}"/>
          </ac:spMkLst>
        </pc:spChg>
        <pc:spChg chg="mod">
          <ac:chgData name="加賀山 茂" userId="8c55a2096077e13e" providerId="LiveId" clId="{409BAF7F-C585-47B9-901C-333CD7CD2842}" dt="2020-12-04T06:16:51.965" v="1036" actId="20577"/>
          <ac:spMkLst>
            <pc:docMk/>
            <pc:sldMk cId="4174415273" sldId="423"/>
            <ac:spMk id="16" creationId="{00000000-0000-0000-0000-000000000000}"/>
          </ac:spMkLst>
        </pc:spChg>
      </pc:sldChg>
      <pc:sldChg chg="modSp add mod">
        <pc:chgData name="加賀山 茂" userId="8c55a2096077e13e" providerId="LiveId" clId="{409BAF7F-C585-47B9-901C-333CD7CD2842}" dt="2020-12-05T03:27:15.390" v="1400" actId="20577"/>
        <pc:sldMkLst>
          <pc:docMk/>
          <pc:sldMk cId="190313623" sldId="424"/>
        </pc:sldMkLst>
        <pc:spChg chg="mod">
          <ac:chgData name="加賀山 茂" userId="8c55a2096077e13e" providerId="LiveId" clId="{409BAF7F-C585-47B9-901C-333CD7CD2842}" dt="2020-12-05T03:16:06.993" v="1152" actId="404"/>
          <ac:spMkLst>
            <pc:docMk/>
            <pc:sldMk cId="190313623" sldId="424"/>
            <ac:spMk id="3" creationId="{259D91E1-ACC8-422E-AE59-BE98C6A19808}"/>
          </ac:spMkLst>
        </pc:spChg>
        <pc:graphicFrameChg chg="mod">
          <ac:chgData name="加賀山 茂" userId="8c55a2096077e13e" providerId="LiveId" clId="{409BAF7F-C585-47B9-901C-333CD7CD2842}" dt="2020-12-05T03:27:15.390" v="1400" actId="20577"/>
          <ac:graphicFrameMkLst>
            <pc:docMk/>
            <pc:sldMk cId="190313623" sldId="424"/>
            <ac:graphicFrameMk id="5" creationId="{633FCCD9-712A-43A2-8ABB-18E9A73BCE74}"/>
          </ac:graphicFrameMkLst>
        </pc:graphicFrameChg>
      </pc:sldChg>
      <pc:sldChg chg="addSp modSp new mod modAnim">
        <pc:chgData name="加賀山 茂" userId="8c55a2096077e13e" providerId="LiveId" clId="{409BAF7F-C585-47B9-901C-333CD7CD2842}" dt="2020-12-13T09:06:52.573" v="1412" actId="20577"/>
        <pc:sldMkLst>
          <pc:docMk/>
          <pc:sldMk cId="1416087502" sldId="425"/>
        </pc:sldMkLst>
        <pc:spChg chg="mod">
          <ac:chgData name="加賀山 茂" userId="8c55a2096077e13e" providerId="LiveId" clId="{409BAF7F-C585-47B9-901C-333CD7CD2842}" dt="2020-12-13T09:06:52.573" v="1412" actId="20577"/>
          <ac:spMkLst>
            <pc:docMk/>
            <pc:sldMk cId="1416087502" sldId="425"/>
            <ac:spMk id="2" creationId="{92BF0D47-40F2-4BF9-9E84-D788BDFCC837}"/>
          </ac:spMkLst>
        </pc:spChg>
        <pc:spChg chg="add mod">
          <ac:chgData name="加賀山 茂" userId="8c55a2096077e13e" providerId="LiveId" clId="{409BAF7F-C585-47B9-901C-333CD7CD2842}" dt="2020-12-13T09:06:01.811" v="1402"/>
          <ac:spMkLst>
            <pc:docMk/>
            <pc:sldMk cId="1416087502" sldId="425"/>
            <ac:spMk id="6" creationId="{194E4DC0-EE00-49D5-A5EE-CAE1B2E08AB2}"/>
          </ac:spMkLst>
        </pc:spChg>
        <pc:spChg chg="add mod">
          <ac:chgData name="加賀山 茂" userId="8c55a2096077e13e" providerId="LiveId" clId="{409BAF7F-C585-47B9-901C-333CD7CD2842}" dt="2020-12-13T09:06:01.811" v="1402"/>
          <ac:spMkLst>
            <pc:docMk/>
            <pc:sldMk cId="1416087502" sldId="425"/>
            <ac:spMk id="7" creationId="{652AAB29-1486-4A0E-8137-D060E76F88A8}"/>
          </ac:spMkLst>
        </pc:spChg>
        <pc:spChg chg="add mod">
          <ac:chgData name="加賀山 茂" userId="8c55a2096077e13e" providerId="LiveId" clId="{409BAF7F-C585-47B9-901C-333CD7CD2842}" dt="2020-12-13T09:06:01.811" v="1402"/>
          <ac:spMkLst>
            <pc:docMk/>
            <pc:sldMk cId="1416087502" sldId="425"/>
            <ac:spMk id="8" creationId="{B484E05E-7660-425C-8F1A-E1C9B40356A0}"/>
          </ac:spMkLst>
        </pc:spChg>
        <pc:spChg chg="add mod">
          <ac:chgData name="加賀山 茂" userId="8c55a2096077e13e" providerId="LiveId" clId="{409BAF7F-C585-47B9-901C-333CD7CD2842}" dt="2020-12-13T09:06:01.811" v="1402"/>
          <ac:spMkLst>
            <pc:docMk/>
            <pc:sldMk cId="1416087502" sldId="425"/>
            <ac:spMk id="9" creationId="{40CD573F-5638-4CE6-BB14-3A08AEADA3EA}"/>
          </ac:spMkLst>
        </pc:spChg>
        <pc:spChg chg="add mod">
          <ac:chgData name="加賀山 茂" userId="8c55a2096077e13e" providerId="LiveId" clId="{409BAF7F-C585-47B9-901C-333CD7CD2842}" dt="2020-12-13T09:06:01.811" v="1402"/>
          <ac:spMkLst>
            <pc:docMk/>
            <pc:sldMk cId="1416087502" sldId="425"/>
            <ac:spMk id="10" creationId="{B5254D86-AD04-4821-B603-D7F94CFC2CDF}"/>
          </ac:spMkLst>
        </pc:spChg>
        <pc:spChg chg="add mod">
          <ac:chgData name="加賀山 茂" userId="8c55a2096077e13e" providerId="LiveId" clId="{409BAF7F-C585-47B9-901C-333CD7CD2842}" dt="2020-12-13T09:06:01.811" v="1402"/>
          <ac:spMkLst>
            <pc:docMk/>
            <pc:sldMk cId="1416087502" sldId="425"/>
            <ac:spMk id="11" creationId="{AE3FE319-A652-40E2-9010-BF1DA535490E}"/>
          </ac:spMkLst>
        </pc:spChg>
        <pc:spChg chg="add mod">
          <ac:chgData name="加賀山 茂" userId="8c55a2096077e13e" providerId="LiveId" clId="{409BAF7F-C585-47B9-901C-333CD7CD2842}" dt="2020-12-13T09:06:01.811" v="1402"/>
          <ac:spMkLst>
            <pc:docMk/>
            <pc:sldMk cId="1416087502" sldId="425"/>
            <ac:spMk id="12" creationId="{302AA2AE-B851-4D03-9CD7-90586D4A11CF}"/>
          </ac:spMkLst>
        </pc:spChg>
        <pc:spChg chg="add mod">
          <ac:chgData name="加賀山 茂" userId="8c55a2096077e13e" providerId="LiveId" clId="{409BAF7F-C585-47B9-901C-333CD7CD2842}" dt="2020-12-13T09:06:01.811" v="1402"/>
          <ac:spMkLst>
            <pc:docMk/>
            <pc:sldMk cId="1416087502" sldId="425"/>
            <ac:spMk id="15" creationId="{8422A5E9-1509-4BE8-92F2-D18AFFB4FCBF}"/>
          </ac:spMkLst>
        </pc:spChg>
        <pc:spChg chg="add mod">
          <ac:chgData name="加賀山 茂" userId="8c55a2096077e13e" providerId="LiveId" clId="{409BAF7F-C585-47B9-901C-333CD7CD2842}" dt="2020-12-13T09:06:01.811" v="1402"/>
          <ac:spMkLst>
            <pc:docMk/>
            <pc:sldMk cId="1416087502" sldId="425"/>
            <ac:spMk id="16" creationId="{33CD285A-27DD-457C-AA42-CFA1181635F3}"/>
          </ac:spMkLst>
        </pc:spChg>
        <pc:spChg chg="mod">
          <ac:chgData name="加賀山 茂" userId="8c55a2096077e13e" providerId="LiveId" clId="{409BAF7F-C585-47B9-901C-333CD7CD2842}" dt="2020-12-13T09:06:01.811" v="1402"/>
          <ac:spMkLst>
            <pc:docMk/>
            <pc:sldMk cId="1416087502" sldId="425"/>
            <ac:spMk id="18" creationId="{08CB53CE-C5D9-4B7A-A4C8-AEABDDBB0BE3}"/>
          </ac:spMkLst>
        </pc:spChg>
        <pc:spChg chg="mod">
          <ac:chgData name="加賀山 茂" userId="8c55a2096077e13e" providerId="LiveId" clId="{409BAF7F-C585-47B9-901C-333CD7CD2842}" dt="2020-12-13T09:06:01.811" v="1402"/>
          <ac:spMkLst>
            <pc:docMk/>
            <pc:sldMk cId="1416087502" sldId="425"/>
            <ac:spMk id="19" creationId="{B881BDD8-EAC4-471D-A3EF-793955B11EEB}"/>
          </ac:spMkLst>
        </pc:spChg>
        <pc:spChg chg="mod">
          <ac:chgData name="加賀山 茂" userId="8c55a2096077e13e" providerId="LiveId" clId="{409BAF7F-C585-47B9-901C-333CD7CD2842}" dt="2020-12-13T09:06:01.811" v="1402"/>
          <ac:spMkLst>
            <pc:docMk/>
            <pc:sldMk cId="1416087502" sldId="425"/>
            <ac:spMk id="22" creationId="{1666D39F-1F41-423F-A522-7FB40ACCA447}"/>
          </ac:spMkLst>
        </pc:spChg>
        <pc:spChg chg="mod">
          <ac:chgData name="加賀山 茂" userId="8c55a2096077e13e" providerId="LiveId" clId="{409BAF7F-C585-47B9-901C-333CD7CD2842}" dt="2020-12-13T09:06:01.811" v="1402"/>
          <ac:spMkLst>
            <pc:docMk/>
            <pc:sldMk cId="1416087502" sldId="425"/>
            <ac:spMk id="23" creationId="{08956892-4DD7-4E74-875E-EB2C5D8653DF}"/>
          </ac:spMkLst>
        </pc:spChg>
        <pc:spChg chg="mod">
          <ac:chgData name="加賀山 茂" userId="8c55a2096077e13e" providerId="LiveId" clId="{409BAF7F-C585-47B9-901C-333CD7CD2842}" dt="2020-12-13T09:06:01.811" v="1402"/>
          <ac:spMkLst>
            <pc:docMk/>
            <pc:sldMk cId="1416087502" sldId="425"/>
            <ac:spMk id="24" creationId="{F128EE35-8223-4289-984E-6DDD3B0A266B}"/>
          </ac:spMkLst>
        </pc:spChg>
        <pc:spChg chg="mod">
          <ac:chgData name="加賀山 茂" userId="8c55a2096077e13e" providerId="LiveId" clId="{409BAF7F-C585-47B9-901C-333CD7CD2842}" dt="2020-12-13T09:06:01.811" v="1402"/>
          <ac:spMkLst>
            <pc:docMk/>
            <pc:sldMk cId="1416087502" sldId="425"/>
            <ac:spMk id="26" creationId="{DCEFE2AB-A9F2-4B87-B7B1-9C61850B9FEB}"/>
          </ac:spMkLst>
        </pc:spChg>
        <pc:spChg chg="mod">
          <ac:chgData name="加賀山 茂" userId="8c55a2096077e13e" providerId="LiveId" clId="{409BAF7F-C585-47B9-901C-333CD7CD2842}" dt="2020-12-13T09:06:01.811" v="1402"/>
          <ac:spMkLst>
            <pc:docMk/>
            <pc:sldMk cId="1416087502" sldId="425"/>
            <ac:spMk id="27" creationId="{EB354ED0-3E35-4A65-8437-7A5018651980}"/>
          </ac:spMkLst>
        </pc:spChg>
        <pc:spChg chg="mod">
          <ac:chgData name="加賀山 茂" userId="8c55a2096077e13e" providerId="LiveId" clId="{409BAF7F-C585-47B9-901C-333CD7CD2842}" dt="2020-12-13T09:06:01.811" v="1402"/>
          <ac:spMkLst>
            <pc:docMk/>
            <pc:sldMk cId="1416087502" sldId="425"/>
            <ac:spMk id="30" creationId="{751BAE90-B544-4DB9-883A-848D0BC338D4}"/>
          </ac:spMkLst>
        </pc:spChg>
        <pc:spChg chg="mod">
          <ac:chgData name="加賀山 茂" userId="8c55a2096077e13e" providerId="LiveId" clId="{409BAF7F-C585-47B9-901C-333CD7CD2842}" dt="2020-12-13T09:06:01.811" v="1402"/>
          <ac:spMkLst>
            <pc:docMk/>
            <pc:sldMk cId="1416087502" sldId="425"/>
            <ac:spMk id="31" creationId="{306F554F-8358-4C4B-B2D5-36B97C0E4FAD}"/>
          </ac:spMkLst>
        </pc:spChg>
        <pc:spChg chg="mod">
          <ac:chgData name="加賀山 茂" userId="8c55a2096077e13e" providerId="LiveId" clId="{409BAF7F-C585-47B9-901C-333CD7CD2842}" dt="2020-12-13T09:06:01.811" v="1402"/>
          <ac:spMkLst>
            <pc:docMk/>
            <pc:sldMk cId="1416087502" sldId="425"/>
            <ac:spMk id="32" creationId="{3DDBDBEB-D359-4532-8379-2F35A3EB0EB2}"/>
          </ac:spMkLst>
        </pc:spChg>
        <pc:spChg chg="mod">
          <ac:chgData name="加賀山 茂" userId="8c55a2096077e13e" providerId="LiveId" clId="{409BAF7F-C585-47B9-901C-333CD7CD2842}" dt="2020-12-13T09:06:01.811" v="1402"/>
          <ac:spMkLst>
            <pc:docMk/>
            <pc:sldMk cId="1416087502" sldId="425"/>
            <ac:spMk id="38" creationId="{D0D5414B-45A6-4E7C-9427-8E0B41E16755}"/>
          </ac:spMkLst>
        </pc:spChg>
        <pc:spChg chg="mod">
          <ac:chgData name="加賀山 茂" userId="8c55a2096077e13e" providerId="LiveId" clId="{409BAF7F-C585-47B9-901C-333CD7CD2842}" dt="2020-12-13T09:06:01.811" v="1402"/>
          <ac:spMkLst>
            <pc:docMk/>
            <pc:sldMk cId="1416087502" sldId="425"/>
            <ac:spMk id="39" creationId="{F317B367-0B3D-4ABE-AA22-4F440595E098}"/>
          </ac:spMkLst>
        </pc:spChg>
        <pc:spChg chg="mod">
          <ac:chgData name="加賀山 茂" userId="8c55a2096077e13e" providerId="LiveId" clId="{409BAF7F-C585-47B9-901C-333CD7CD2842}" dt="2020-12-13T09:06:01.811" v="1402"/>
          <ac:spMkLst>
            <pc:docMk/>
            <pc:sldMk cId="1416087502" sldId="425"/>
            <ac:spMk id="40" creationId="{E60AEE99-BCAD-4603-890E-5118B0D8FEDB}"/>
          </ac:spMkLst>
        </pc:spChg>
        <pc:spChg chg="mod">
          <ac:chgData name="加賀山 茂" userId="8c55a2096077e13e" providerId="LiveId" clId="{409BAF7F-C585-47B9-901C-333CD7CD2842}" dt="2020-12-13T09:06:01.811" v="1402"/>
          <ac:spMkLst>
            <pc:docMk/>
            <pc:sldMk cId="1416087502" sldId="425"/>
            <ac:spMk id="43" creationId="{776A702E-D870-4850-A9DE-F364A1806AC2}"/>
          </ac:spMkLst>
        </pc:spChg>
        <pc:spChg chg="mod">
          <ac:chgData name="加賀山 茂" userId="8c55a2096077e13e" providerId="LiveId" clId="{409BAF7F-C585-47B9-901C-333CD7CD2842}" dt="2020-12-13T09:06:01.811" v="1402"/>
          <ac:spMkLst>
            <pc:docMk/>
            <pc:sldMk cId="1416087502" sldId="425"/>
            <ac:spMk id="44" creationId="{36BDA11B-52B5-4409-B298-EFE7E7D39F24}"/>
          </ac:spMkLst>
        </pc:spChg>
        <pc:spChg chg="add mod">
          <ac:chgData name="加賀山 茂" userId="8c55a2096077e13e" providerId="LiveId" clId="{409BAF7F-C585-47B9-901C-333CD7CD2842}" dt="2020-12-13T09:06:01.811" v="1402"/>
          <ac:spMkLst>
            <pc:docMk/>
            <pc:sldMk cId="1416087502" sldId="425"/>
            <ac:spMk id="48" creationId="{EFBD23B0-68CF-443A-96E7-6BB9ACCD8C4E}"/>
          </ac:spMkLst>
        </pc:spChg>
        <pc:spChg chg="add mod">
          <ac:chgData name="加賀山 茂" userId="8c55a2096077e13e" providerId="LiveId" clId="{409BAF7F-C585-47B9-901C-333CD7CD2842}" dt="2020-12-13T09:06:01.811" v="1402"/>
          <ac:spMkLst>
            <pc:docMk/>
            <pc:sldMk cId="1416087502" sldId="425"/>
            <ac:spMk id="49" creationId="{8B9EAC58-40F8-4ACC-AFDE-B19BD30806F0}"/>
          </ac:spMkLst>
        </pc:spChg>
        <pc:spChg chg="add mod">
          <ac:chgData name="加賀山 茂" userId="8c55a2096077e13e" providerId="LiveId" clId="{409BAF7F-C585-47B9-901C-333CD7CD2842}" dt="2020-12-13T09:06:01.811" v="1402"/>
          <ac:spMkLst>
            <pc:docMk/>
            <pc:sldMk cId="1416087502" sldId="425"/>
            <ac:spMk id="52" creationId="{3AA0E5CB-36F8-4932-B6FD-F049D548D38E}"/>
          </ac:spMkLst>
        </pc:spChg>
        <pc:spChg chg="add mod">
          <ac:chgData name="加賀山 茂" userId="8c55a2096077e13e" providerId="LiveId" clId="{409BAF7F-C585-47B9-901C-333CD7CD2842}" dt="2020-12-13T09:06:01.811" v="1402"/>
          <ac:spMkLst>
            <pc:docMk/>
            <pc:sldMk cId="1416087502" sldId="425"/>
            <ac:spMk id="53" creationId="{ECDAEC06-9C78-4245-B04D-FEB4AA95BF29}"/>
          </ac:spMkLst>
        </pc:spChg>
        <pc:spChg chg="add mod">
          <ac:chgData name="加賀山 茂" userId="8c55a2096077e13e" providerId="LiveId" clId="{409BAF7F-C585-47B9-901C-333CD7CD2842}" dt="2020-12-13T09:06:01.811" v="1402"/>
          <ac:spMkLst>
            <pc:docMk/>
            <pc:sldMk cId="1416087502" sldId="425"/>
            <ac:spMk id="54" creationId="{D1D233DC-3BA4-45B6-A636-80FCA64533D0}"/>
          </ac:spMkLst>
        </pc:spChg>
        <pc:spChg chg="mod">
          <ac:chgData name="加賀山 茂" userId="8c55a2096077e13e" providerId="LiveId" clId="{409BAF7F-C585-47B9-901C-333CD7CD2842}" dt="2020-12-13T09:06:01.811" v="1402"/>
          <ac:spMkLst>
            <pc:docMk/>
            <pc:sldMk cId="1416087502" sldId="425"/>
            <ac:spMk id="56" creationId="{9AF68997-425B-4D47-9133-57156D38AF0C}"/>
          </ac:spMkLst>
        </pc:spChg>
        <pc:spChg chg="mod">
          <ac:chgData name="加賀山 茂" userId="8c55a2096077e13e" providerId="LiveId" clId="{409BAF7F-C585-47B9-901C-333CD7CD2842}" dt="2020-12-13T09:06:01.811" v="1402"/>
          <ac:spMkLst>
            <pc:docMk/>
            <pc:sldMk cId="1416087502" sldId="425"/>
            <ac:spMk id="57" creationId="{67AF8520-C3CF-44D5-B099-23530413C66D}"/>
          </ac:spMkLst>
        </pc:spChg>
        <pc:spChg chg="mod">
          <ac:chgData name="加賀山 茂" userId="8c55a2096077e13e" providerId="LiveId" clId="{409BAF7F-C585-47B9-901C-333CD7CD2842}" dt="2020-12-13T09:06:01.811" v="1402"/>
          <ac:spMkLst>
            <pc:docMk/>
            <pc:sldMk cId="1416087502" sldId="425"/>
            <ac:spMk id="59" creationId="{14EED958-2241-48D4-B59D-5E9C977F2F66}"/>
          </ac:spMkLst>
        </pc:spChg>
        <pc:spChg chg="mod">
          <ac:chgData name="加賀山 茂" userId="8c55a2096077e13e" providerId="LiveId" clId="{409BAF7F-C585-47B9-901C-333CD7CD2842}" dt="2020-12-13T09:06:01.811" v="1402"/>
          <ac:spMkLst>
            <pc:docMk/>
            <pc:sldMk cId="1416087502" sldId="425"/>
            <ac:spMk id="60" creationId="{35EAEBA4-6F62-4D1F-81B5-60211DAA4422}"/>
          </ac:spMkLst>
        </pc:spChg>
        <pc:spChg chg="mod">
          <ac:chgData name="加賀山 茂" userId="8c55a2096077e13e" providerId="LiveId" clId="{409BAF7F-C585-47B9-901C-333CD7CD2842}" dt="2020-12-13T09:06:01.811" v="1402"/>
          <ac:spMkLst>
            <pc:docMk/>
            <pc:sldMk cId="1416087502" sldId="425"/>
            <ac:spMk id="63" creationId="{C48682AE-372C-401C-B38B-F2B303D96D82}"/>
          </ac:spMkLst>
        </pc:spChg>
        <pc:spChg chg="mod">
          <ac:chgData name="加賀山 茂" userId="8c55a2096077e13e" providerId="LiveId" clId="{409BAF7F-C585-47B9-901C-333CD7CD2842}" dt="2020-12-13T09:06:01.811" v="1402"/>
          <ac:spMkLst>
            <pc:docMk/>
            <pc:sldMk cId="1416087502" sldId="425"/>
            <ac:spMk id="64" creationId="{F1C72B13-13AD-4278-93EB-A276DE990EEB}"/>
          </ac:spMkLst>
        </pc:spChg>
        <pc:spChg chg="add mod">
          <ac:chgData name="加賀山 茂" userId="8c55a2096077e13e" providerId="LiveId" clId="{409BAF7F-C585-47B9-901C-333CD7CD2842}" dt="2020-12-13T09:06:01.811" v="1402"/>
          <ac:spMkLst>
            <pc:docMk/>
            <pc:sldMk cId="1416087502" sldId="425"/>
            <ac:spMk id="83" creationId="{A47F7E3C-ECF6-41F4-8307-7F9F3E14046E}"/>
          </ac:spMkLst>
        </pc:spChg>
        <pc:spChg chg="add mod">
          <ac:chgData name="加賀山 茂" userId="8c55a2096077e13e" providerId="LiveId" clId="{409BAF7F-C585-47B9-901C-333CD7CD2842}" dt="2020-12-13T09:06:01.811" v="1402"/>
          <ac:spMkLst>
            <pc:docMk/>
            <pc:sldMk cId="1416087502" sldId="425"/>
            <ac:spMk id="85" creationId="{DC5239F4-3D9A-4E08-BBBB-96AC40D487C3}"/>
          </ac:spMkLst>
        </pc:spChg>
        <pc:spChg chg="mod">
          <ac:chgData name="加賀山 茂" userId="8c55a2096077e13e" providerId="LiveId" clId="{409BAF7F-C585-47B9-901C-333CD7CD2842}" dt="2020-12-13T09:06:01.811" v="1402"/>
          <ac:spMkLst>
            <pc:docMk/>
            <pc:sldMk cId="1416087502" sldId="425"/>
            <ac:spMk id="87" creationId="{29BA7E38-9FAB-4047-8CD9-8C18EA0CA694}"/>
          </ac:spMkLst>
        </pc:spChg>
        <pc:spChg chg="mod">
          <ac:chgData name="加賀山 茂" userId="8c55a2096077e13e" providerId="LiveId" clId="{409BAF7F-C585-47B9-901C-333CD7CD2842}" dt="2020-12-13T09:06:01.811" v="1402"/>
          <ac:spMkLst>
            <pc:docMk/>
            <pc:sldMk cId="1416087502" sldId="425"/>
            <ac:spMk id="89" creationId="{4E0E0508-B4B2-49B6-ACE2-94EC1BCF13AB}"/>
          </ac:spMkLst>
        </pc:spChg>
        <pc:spChg chg="add mod">
          <ac:chgData name="加賀山 茂" userId="8c55a2096077e13e" providerId="LiveId" clId="{409BAF7F-C585-47B9-901C-333CD7CD2842}" dt="2020-12-13T09:06:01.811" v="1402"/>
          <ac:spMkLst>
            <pc:docMk/>
            <pc:sldMk cId="1416087502" sldId="425"/>
            <ac:spMk id="91" creationId="{DA229643-B639-4C43-B5CC-E804DB460742}"/>
          </ac:spMkLst>
        </pc:spChg>
        <pc:spChg chg="add mod">
          <ac:chgData name="加賀山 茂" userId="8c55a2096077e13e" providerId="LiveId" clId="{409BAF7F-C585-47B9-901C-333CD7CD2842}" dt="2020-12-13T09:06:01.811" v="1402"/>
          <ac:spMkLst>
            <pc:docMk/>
            <pc:sldMk cId="1416087502" sldId="425"/>
            <ac:spMk id="92" creationId="{1EEA7F81-519A-4885-9BDC-E9F89D452A1C}"/>
          </ac:spMkLst>
        </pc:spChg>
        <pc:spChg chg="add mod">
          <ac:chgData name="加賀山 茂" userId="8c55a2096077e13e" providerId="LiveId" clId="{409BAF7F-C585-47B9-901C-333CD7CD2842}" dt="2020-12-13T09:06:01.811" v="1402"/>
          <ac:spMkLst>
            <pc:docMk/>
            <pc:sldMk cId="1416087502" sldId="425"/>
            <ac:spMk id="93" creationId="{718210F0-5170-44C2-84B9-1975F88EB0BC}"/>
          </ac:spMkLst>
        </pc:spChg>
        <pc:spChg chg="add mod">
          <ac:chgData name="加賀山 茂" userId="8c55a2096077e13e" providerId="LiveId" clId="{409BAF7F-C585-47B9-901C-333CD7CD2842}" dt="2020-12-13T09:06:01.811" v="1402"/>
          <ac:spMkLst>
            <pc:docMk/>
            <pc:sldMk cId="1416087502" sldId="425"/>
            <ac:spMk id="94" creationId="{18A6C569-C6AF-4D38-887F-394B5DF1FD40}"/>
          </ac:spMkLst>
        </pc:spChg>
        <pc:spChg chg="add mod">
          <ac:chgData name="加賀山 茂" userId="8c55a2096077e13e" providerId="LiveId" clId="{409BAF7F-C585-47B9-901C-333CD7CD2842}" dt="2020-12-13T09:06:01.811" v="1402"/>
          <ac:spMkLst>
            <pc:docMk/>
            <pc:sldMk cId="1416087502" sldId="425"/>
            <ac:spMk id="96" creationId="{CD126CBE-8567-4E60-B387-888B2B3B0E53}"/>
          </ac:spMkLst>
        </pc:spChg>
        <pc:spChg chg="add mod">
          <ac:chgData name="加賀山 茂" userId="8c55a2096077e13e" providerId="LiveId" clId="{409BAF7F-C585-47B9-901C-333CD7CD2842}" dt="2020-12-13T09:06:01.811" v="1402"/>
          <ac:spMkLst>
            <pc:docMk/>
            <pc:sldMk cId="1416087502" sldId="425"/>
            <ac:spMk id="97" creationId="{AEC84962-96EA-4BA9-95C0-D4872D10DA67}"/>
          </ac:spMkLst>
        </pc:spChg>
        <pc:spChg chg="add mod">
          <ac:chgData name="加賀山 茂" userId="8c55a2096077e13e" providerId="LiveId" clId="{409BAF7F-C585-47B9-901C-333CD7CD2842}" dt="2020-12-13T09:06:01.811" v="1402"/>
          <ac:spMkLst>
            <pc:docMk/>
            <pc:sldMk cId="1416087502" sldId="425"/>
            <ac:spMk id="98" creationId="{CFCE99CD-5E3B-4524-8823-B10ADD021EDE}"/>
          </ac:spMkLst>
        </pc:spChg>
        <pc:grpChg chg="add mod">
          <ac:chgData name="加賀山 茂" userId="8c55a2096077e13e" providerId="LiveId" clId="{409BAF7F-C585-47B9-901C-333CD7CD2842}" dt="2020-12-13T09:06:01.811" v="1402"/>
          <ac:grpSpMkLst>
            <pc:docMk/>
            <pc:sldMk cId="1416087502" sldId="425"/>
            <ac:grpSpMk id="3" creationId="{BA86B8D5-3AB9-4D82-999A-FEE922B21FD3}"/>
          </ac:grpSpMkLst>
        </pc:grpChg>
        <pc:grpChg chg="add mod">
          <ac:chgData name="加賀山 茂" userId="8c55a2096077e13e" providerId="LiveId" clId="{409BAF7F-C585-47B9-901C-333CD7CD2842}" dt="2020-12-13T09:06:01.811" v="1402"/>
          <ac:grpSpMkLst>
            <pc:docMk/>
            <pc:sldMk cId="1416087502" sldId="425"/>
            <ac:grpSpMk id="17" creationId="{C4F457A1-9EEE-4C85-A614-A8D99F6F6EDE}"/>
          </ac:grpSpMkLst>
        </pc:grpChg>
        <pc:grpChg chg="add mod">
          <ac:chgData name="加賀山 茂" userId="8c55a2096077e13e" providerId="LiveId" clId="{409BAF7F-C585-47B9-901C-333CD7CD2842}" dt="2020-12-13T09:06:01.811" v="1402"/>
          <ac:grpSpMkLst>
            <pc:docMk/>
            <pc:sldMk cId="1416087502" sldId="425"/>
            <ac:grpSpMk id="25" creationId="{D4293AD3-E5DE-4BED-AC98-7DDC86A57F59}"/>
          </ac:grpSpMkLst>
        </pc:grpChg>
        <pc:grpChg chg="add mod">
          <ac:chgData name="加賀山 茂" userId="8c55a2096077e13e" providerId="LiveId" clId="{409BAF7F-C585-47B9-901C-333CD7CD2842}" dt="2020-12-13T09:06:01.811" v="1402"/>
          <ac:grpSpMkLst>
            <pc:docMk/>
            <pc:sldMk cId="1416087502" sldId="425"/>
            <ac:grpSpMk id="33" creationId="{E991D4DA-77AF-42DC-B023-B1278D912957}"/>
          </ac:grpSpMkLst>
        </pc:grpChg>
        <pc:grpChg chg="add mod">
          <ac:chgData name="加賀山 茂" userId="8c55a2096077e13e" providerId="LiveId" clId="{409BAF7F-C585-47B9-901C-333CD7CD2842}" dt="2020-12-13T09:06:01.811" v="1402"/>
          <ac:grpSpMkLst>
            <pc:docMk/>
            <pc:sldMk cId="1416087502" sldId="425"/>
            <ac:grpSpMk id="36" creationId="{47682A80-4462-41DF-99EA-CE3C1353A5EA}"/>
          </ac:grpSpMkLst>
        </pc:grpChg>
        <pc:grpChg chg="mod">
          <ac:chgData name="加賀山 茂" userId="8c55a2096077e13e" providerId="LiveId" clId="{409BAF7F-C585-47B9-901C-333CD7CD2842}" dt="2020-12-13T09:06:01.811" v="1402"/>
          <ac:grpSpMkLst>
            <pc:docMk/>
            <pc:sldMk cId="1416087502" sldId="425"/>
            <ac:grpSpMk id="37" creationId="{6AD7A9BE-D8A9-4EE9-83C7-8EE86F231D58}"/>
          </ac:grpSpMkLst>
        </pc:grpChg>
        <pc:grpChg chg="add mod">
          <ac:chgData name="加賀山 茂" userId="8c55a2096077e13e" providerId="LiveId" clId="{409BAF7F-C585-47B9-901C-333CD7CD2842}" dt="2020-12-13T09:06:01.811" v="1402"/>
          <ac:grpSpMkLst>
            <pc:docMk/>
            <pc:sldMk cId="1416087502" sldId="425"/>
            <ac:grpSpMk id="45" creationId="{5F0D5733-11E0-44B7-8EA4-9F3D12C8C8F4}"/>
          </ac:grpSpMkLst>
        </pc:grpChg>
        <pc:grpChg chg="add mod">
          <ac:chgData name="加賀山 茂" userId="8c55a2096077e13e" providerId="LiveId" clId="{409BAF7F-C585-47B9-901C-333CD7CD2842}" dt="2020-12-13T09:06:01.811" v="1402"/>
          <ac:grpSpMkLst>
            <pc:docMk/>
            <pc:sldMk cId="1416087502" sldId="425"/>
            <ac:grpSpMk id="55" creationId="{60BBEDDF-C61B-40AF-8357-24CA2937E27A}"/>
          </ac:grpSpMkLst>
        </pc:grpChg>
        <pc:grpChg chg="add mod">
          <ac:chgData name="加賀山 茂" userId="8c55a2096077e13e" providerId="LiveId" clId="{409BAF7F-C585-47B9-901C-333CD7CD2842}" dt="2020-12-13T09:06:01.811" v="1402"/>
          <ac:grpSpMkLst>
            <pc:docMk/>
            <pc:sldMk cId="1416087502" sldId="425"/>
            <ac:grpSpMk id="58" creationId="{46616F04-55CC-4CB3-961A-85A6B368CCDC}"/>
          </ac:grpSpMkLst>
        </pc:grpChg>
        <pc:grpChg chg="add mod">
          <ac:chgData name="加賀山 茂" userId="8c55a2096077e13e" providerId="LiveId" clId="{409BAF7F-C585-47B9-901C-333CD7CD2842}" dt="2020-12-13T09:06:01.811" v="1402"/>
          <ac:grpSpMkLst>
            <pc:docMk/>
            <pc:sldMk cId="1416087502" sldId="425"/>
            <ac:grpSpMk id="65" creationId="{61122C66-CCBF-42B9-A3AF-E7CBC5B07884}"/>
          </ac:grpSpMkLst>
        </pc:grpChg>
        <pc:grpChg chg="add mod">
          <ac:chgData name="加賀山 茂" userId="8c55a2096077e13e" providerId="LiveId" clId="{409BAF7F-C585-47B9-901C-333CD7CD2842}" dt="2020-12-13T09:06:01.811" v="1402"/>
          <ac:grpSpMkLst>
            <pc:docMk/>
            <pc:sldMk cId="1416087502" sldId="425"/>
            <ac:grpSpMk id="76" creationId="{55A701C3-B0FE-42AE-8F23-5A5AA148C016}"/>
          </ac:grpSpMkLst>
        </pc:grpChg>
        <pc:grpChg chg="add mod">
          <ac:chgData name="加賀山 茂" userId="8c55a2096077e13e" providerId="LiveId" clId="{409BAF7F-C585-47B9-901C-333CD7CD2842}" dt="2020-12-13T09:06:01.811" v="1402"/>
          <ac:grpSpMkLst>
            <pc:docMk/>
            <pc:sldMk cId="1416087502" sldId="425"/>
            <ac:grpSpMk id="79" creationId="{93917F5B-FAD6-43F8-82CA-7C43C53DB2E2}"/>
          </ac:grpSpMkLst>
        </pc:grpChg>
        <pc:grpChg chg="add mod">
          <ac:chgData name="加賀山 茂" userId="8c55a2096077e13e" providerId="LiveId" clId="{409BAF7F-C585-47B9-901C-333CD7CD2842}" dt="2020-12-13T09:06:01.811" v="1402"/>
          <ac:grpSpMkLst>
            <pc:docMk/>
            <pc:sldMk cId="1416087502" sldId="425"/>
            <ac:grpSpMk id="86" creationId="{E85FE336-19AF-4215-8CC7-525328CF8CC8}"/>
          </ac:grpSpMkLst>
        </pc:grpChg>
        <pc:cxnChg chg="mod">
          <ac:chgData name="加賀山 茂" userId="8c55a2096077e13e" providerId="LiveId" clId="{409BAF7F-C585-47B9-901C-333CD7CD2842}" dt="2020-12-13T09:06:01.811" v="1402"/>
          <ac:cxnSpMkLst>
            <pc:docMk/>
            <pc:sldMk cId="1416087502" sldId="425"/>
            <ac:cxnSpMk id="4" creationId="{C01EDE0A-B73D-4A25-A0C0-63B4E8C6EB9D}"/>
          </ac:cxnSpMkLst>
        </pc:cxnChg>
        <pc:cxnChg chg="mod">
          <ac:chgData name="加賀山 茂" userId="8c55a2096077e13e" providerId="LiveId" clId="{409BAF7F-C585-47B9-901C-333CD7CD2842}" dt="2020-12-13T09:06:01.811" v="1402"/>
          <ac:cxnSpMkLst>
            <pc:docMk/>
            <pc:sldMk cId="1416087502" sldId="425"/>
            <ac:cxnSpMk id="5" creationId="{FADD3CFA-968E-4817-B454-B86C22DEE38F}"/>
          </ac:cxnSpMkLst>
        </pc:cxnChg>
        <pc:cxnChg chg="add mod">
          <ac:chgData name="加賀山 茂" userId="8c55a2096077e13e" providerId="LiveId" clId="{409BAF7F-C585-47B9-901C-333CD7CD2842}" dt="2020-12-13T09:06:01.811" v="1402"/>
          <ac:cxnSpMkLst>
            <pc:docMk/>
            <pc:sldMk cId="1416087502" sldId="425"/>
            <ac:cxnSpMk id="13" creationId="{FE85623B-A2E8-4070-899B-5634B59888A1}"/>
          </ac:cxnSpMkLst>
        </pc:cxnChg>
        <pc:cxnChg chg="add mod">
          <ac:chgData name="加賀山 茂" userId="8c55a2096077e13e" providerId="LiveId" clId="{409BAF7F-C585-47B9-901C-333CD7CD2842}" dt="2020-12-13T09:06:01.811" v="1402"/>
          <ac:cxnSpMkLst>
            <pc:docMk/>
            <pc:sldMk cId="1416087502" sldId="425"/>
            <ac:cxnSpMk id="14" creationId="{898464EF-4CD7-4024-8AE1-8E62A55B3FAA}"/>
          </ac:cxnSpMkLst>
        </pc:cxnChg>
        <pc:cxnChg chg="mod">
          <ac:chgData name="加賀山 茂" userId="8c55a2096077e13e" providerId="LiveId" clId="{409BAF7F-C585-47B9-901C-333CD7CD2842}" dt="2020-12-13T09:06:01.811" v="1402"/>
          <ac:cxnSpMkLst>
            <pc:docMk/>
            <pc:sldMk cId="1416087502" sldId="425"/>
            <ac:cxnSpMk id="20" creationId="{49D14E85-6CCE-4A74-B132-F9C57832E43E}"/>
          </ac:cxnSpMkLst>
        </pc:cxnChg>
        <pc:cxnChg chg="mod">
          <ac:chgData name="加賀山 茂" userId="8c55a2096077e13e" providerId="LiveId" clId="{409BAF7F-C585-47B9-901C-333CD7CD2842}" dt="2020-12-13T09:06:01.811" v="1402"/>
          <ac:cxnSpMkLst>
            <pc:docMk/>
            <pc:sldMk cId="1416087502" sldId="425"/>
            <ac:cxnSpMk id="21" creationId="{972FB66A-F5B1-4AED-8A59-958A88F10F1C}"/>
          </ac:cxnSpMkLst>
        </pc:cxnChg>
        <pc:cxnChg chg="mod">
          <ac:chgData name="加賀山 茂" userId="8c55a2096077e13e" providerId="LiveId" clId="{409BAF7F-C585-47B9-901C-333CD7CD2842}" dt="2020-12-13T09:06:01.811" v="1402"/>
          <ac:cxnSpMkLst>
            <pc:docMk/>
            <pc:sldMk cId="1416087502" sldId="425"/>
            <ac:cxnSpMk id="28" creationId="{10145DC5-3A4C-40D9-8724-43549F656359}"/>
          </ac:cxnSpMkLst>
        </pc:cxnChg>
        <pc:cxnChg chg="mod">
          <ac:chgData name="加賀山 茂" userId="8c55a2096077e13e" providerId="LiveId" clId="{409BAF7F-C585-47B9-901C-333CD7CD2842}" dt="2020-12-13T09:06:01.811" v="1402"/>
          <ac:cxnSpMkLst>
            <pc:docMk/>
            <pc:sldMk cId="1416087502" sldId="425"/>
            <ac:cxnSpMk id="29" creationId="{E356F936-49E9-43E1-958A-506AD86C7313}"/>
          </ac:cxnSpMkLst>
        </pc:cxnChg>
        <pc:cxnChg chg="mod">
          <ac:chgData name="加賀山 茂" userId="8c55a2096077e13e" providerId="LiveId" clId="{409BAF7F-C585-47B9-901C-333CD7CD2842}" dt="2020-12-13T09:06:01.811" v="1402"/>
          <ac:cxnSpMkLst>
            <pc:docMk/>
            <pc:sldMk cId="1416087502" sldId="425"/>
            <ac:cxnSpMk id="34" creationId="{57278AB6-BAB4-4FA2-9B58-DDEEDF717E30}"/>
          </ac:cxnSpMkLst>
        </pc:cxnChg>
        <pc:cxnChg chg="mod">
          <ac:chgData name="加賀山 茂" userId="8c55a2096077e13e" providerId="LiveId" clId="{409BAF7F-C585-47B9-901C-333CD7CD2842}" dt="2020-12-13T09:06:01.811" v="1402"/>
          <ac:cxnSpMkLst>
            <pc:docMk/>
            <pc:sldMk cId="1416087502" sldId="425"/>
            <ac:cxnSpMk id="35" creationId="{AB81BBE8-D504-4B0E-A3ED-FCC2CBA7C792}"/>
          </ac:cxnSpMkLst>
        </pc:cxnChg>
        <pc:cxnChg chg="mod">
          <ac:chgData name="加賀山 茂" userId="8c55a2096077e13e" providerId="LiveId" clId="{409BAF7F-C585-47B9-901C-333CD7CD2842}" dt="2020-12-13T09:06:01.811" v="1402"/>
          <ac:cxnSpMkLst>
            <pc:docMk/>
            <pc:sldMk cId="1416087502" sldId="425"/>
            <ac:cxnSpMk id="41" creationId="{EE4E1F5F-19D4-4075-8B6E-65F884ECB21B}"/>
          </ac:cxnSpMkLst>
        </pc:cxnChg>
        <pc:cxnChg chg="mod">
          <ac:chgData name="加賀山 茂" userId="8c55a2096077e13e" providerId="LiveId" clId="{409BAF7F-C585-47B9-901C-333CD7CD2842}" dt="2020-12-13T09:06:01.811" v="1402"/>
          <ac:cxnSpMkLst>
            <pc:docMk/>
            <pc:sldMk cId="1416087502" sldId="425"/>
            <ac:cxnSpMk id="42" creationId="{51A78196-0058-43E7-8E79-BBFA0034D421}"/>
          </ac:cxnSpMkLst>
        </pc:cxnChg>
        <pc:cxnChg chg="mod">
          <ac:chgData name="加賀山 茂" userId="8c55a2096077e13e" providerId="LiveId" clId="{409BAF7F-C585-47B9-901C-333CD7CD2842}" dt="2020-12-13T09:06:01.811" v="1402"/>
          <ac:cxnSpMkLst>
            <pc:docMk/>
            <pc:sldMk cId="1416087502" sldId="425"/>
            <ac:cxnSpMk id="46" creationId="{B71BC2A6-F67E-4AF0-B462-493AA2729612}"/>
          </ac:cxnSpMkLst>
        </pc:cxnChg>
        <pc:cxnChg chg="mod">
          <ac:chgData name="加賀山 茂" userId="8c55a2096077e13e" providerId="LiveId" clId="{409BAF7F-C585-47B9-901C-333CD7CD2842}" dt="2020-12-13T09:06:01.811" v="1402"/>
          <ac:cxnSpMkLst>
            <pc:docMk/>
            <pc:sldMk cId="1416087502" sldId="425"/>
            <ac:cxnSpMk id="47" creationId="{3B02E13C-DA27-4785-9651-3C8D782E2D9B}"/>
          </ac:cxnSpMkLst>
        </pc:cxnChg>
        <pc:cxnChg chg="add mod">
          <ac:chgData name="加賀山 茂" userId="8c55a2096077e13e" providerId="LiveId" clId="{409BAF7F-C585-47B9-901C-333CD7CD2842}" dt="2020-12-13T09:06:01.811" v="1402"/>
          <ac:cxnSpMkLst>
            <pc:docMk/>
            <pc:sldMk cId="1416087502" sldId="425"/>
            <ac:cxnSpMk id="50" creationId="{8C236698-5972-41EA-8BEC-4F5078B60E96}"/>
          </ac:cxnSpMkLst>
        </pc:cxnChg>
        <pc:cxnChg chg="add mod">
          <ac:chgData name="加賀山 茂" userId="8c55a2096077e13e" providerId="LiveId" clId="{409BAF7F-C585-47B9-901C-333CD7CD2842}" dt="2020-12-13T09:06:01.811" v="1402"/>
          <ac:cxnSpMkLst>
            <pc:docMk/>
            <pc:sldMk cId="1416087502" sldId="425"/>
            <ac:cxnSpMk id="51" creationId="{4024C67A-E02A-40B8-AD78-5A42578C69BB}"/>
          </ac:cxnSpMkLst>
        </pc:cxnChg>
        <pc:cxnChg chg="mod">
          <ac:chgData name="加賀山 茂" userId="8c55a2096077e13e" providerId="LiveId" clId="{409BAF7F-C585-47B9-901C-333CD7CD2842}" dt="2020-12-13T09:06:01.811" v="1402"/>
          <ac:cxnSpMkLst>
            <pc:docMk/>
            <pc:sldMk cId="1416087502" sldId="425"/>
            <ac:cxnSpMk id="61" creationId="{2E9EBEF4-D4C2-452B-8941-CB0B5C9E94E7}"/>
          </ac:cxnSpMkLst>
        </pc:cxnChg>
        <pc:cxnChg chg="mod">
          <ac:chgData name="加賀山 茂" userId="8c55a2096077e13e" providerId="LiveId" clId="{409BAF7F-C585-47B9-901C-333CD7CD2842}" dt="2020-12-13T09:06:01.811" v="1402"/>
          <ac:cxnSpMkLst>
            <pc:docMk/>
            <pc:sldMk cId="1416087502" sldId="425"/>
            <ac:cxnSpMk id="62" creationId="{DE5F4D4F-C53C-4DF8-A813-7C4AFA0B0D33}"/>
          </ac:cxnSpMkLst>
        </pc:cxnChg>
        <pc:cxnChg chg="mod">
          <ac:chgData name="加賀山 茂" userId="8c55a2096077e13e" providerId="LiveId" clId="{409BAF7F-C585-47B9-901C-333CD7CD2842}" dt="2020-12-13T09:06:01.811" v="1402"/>
          <ac:cxnSpMkLst>
            <pc:docMk/>
            <pc:sldMk cId="1416087502" sldId="425"/>
            <ac:cxnSpMk id="66" creationId="{5AA4137F-75DA-4715-A85A-0F7F16978EB8}"/>
          </ac:cxnSpMkLst>
        </pc:cxnChg>
        <pc:cxnChg chg="mod">
          <ac:chgData name="加賀山 茂" userId="8c55a2096077e13e" providerId="LiveId" clId="{409BAF7F-C585-47B9-901C-333CD7CD2842}" dt="2020-12-13T09:06:01.811" v="1402"/>
          <ac:cxnSpMkLst>
            <pc:docMk/>
            <pc:sldMk cId="1416087502" sldId="425"/>
            <ac:cxnSpMk id="67" creationId="{8E156AD6-9900-42A8-8A33-8596DA252F2A}"/>
          </ac:cxnSpMkLst>
        </pc:cxnChg>
        <pc:cxnChg chg="add mod">
          <ac:chgData name="加賀山 茂" userId="8c55a2096077e13e" providerId="LiveId" clId="{409BAF7F-C585-47B9-901C-333CD7CD2842}" dt="2020-12-13T09:06:01.811" v="1402"/>
          <ac:cxnSpMkLst>
            <pc:docMk/>
            <pc:sldMk cId="1416087502" sldId="425"/>
            <ac:cxnSpMk id="68" creationId="{987C1816-19B1-49FE-8FFC-6149D9AE8323}"/>
          </ac:cxnSpMkLst>
        </pc:cxnChg>
        <pc:cxnChg chg="add mod">
          <ac:chgData name="加賀山 茂" userId="8c55a2096077e13e" providerId="LiveId" clId="{409BAF7F-C585-47B9-901C-333CD7CD2842}" dt="2020-12-13T09:06:01.811" v="1402"/>
          <ac:cxnSpMkLst>
            <pc:docMk/>
            <pc:sldMk cId="1416087502" sldId="425"/>
            <ac:cxnSpMk id="69" creationId="{E1337769-7EDF-4AEC-8CCC-B03C300D2947}"/>
          </ac:cxnSpMkLst>
        </pc:cxnChg>
        <pc:cxnChg chg="add mod">
          <ac:chgData name="加賀山 茂" userId="8c55a2096077e13e" providerId="LiveId" clId="{409BAF7F-C585-47B9-901C-333CD7CD2842}" dt="2020-12-13T09:06:01.811" v="1402"/>
          <ac:cxnSpMkLst>
            <pc:docMk/>
            <pc:sldMk cId="1416087502" sldId="425"/>
            <ac:cxnSpMk id="70" creationId="{EE04DDBA-908B-4CE3-8F97-2A26A008B90B}"/>
          </ac:cxnSpMkLst>
        </pc:cxnChg>
        <pc:cxnChg chg="add mod">
          <ac:chgData name="加賀山 茂" userId="8c55a2096077e13e" providerId="LiveId" clId="{409BAF7F-C585-47B9-901C-333CD7CD2842}" dt="2020-12-13T09:06:01.811" v="1402"/>
          <ac:cxnSpMkLst>
            <pc:docMk/>
            <pc:sldMk cId="1416087502" sldId="425"/>
            <ac:cxnSpMk id="71" creationId="{A26D21E5-4E39-4728-8518-8A34C7572B3F}"/>
          </ac:cxnSpMkLst>
        </pc:cxnChg>
        <pc:cxnChg chg="add mod">
          <ac:chgData name="加賀山 茂" userId="8c55a2096077e13e" providerId="LiveId" clId="{409BAF7F-C585-47B9-901C-333CD7CD2842}" dt="2020-12-13T09:06:01.811" v="1402"/>
          <ac:cxnSpMkLst>
            <pc:docMk/>
            <pc:sldMk cId="1416087502" sldId="425"/>
            <ac:cxnSpMk id="72" creationId="{D179343C-02E4-4CD1-882F-55EBDECE90BD}"/>
          </ac:cxnSpMkLst>
        </pc:cxnChg>
        <pc:cxnChg chg="add mod">
          <ac:chgData name="加賀山 茂" userId="8c55a2096077e13e" providerId="LiveId" clId="{409BAF7F-C585-47B9-901C-333CD7CD2842}" dt="2020-12-13T09:06:01.811" v="1402"/>
          <ac:cxnSpMkLst>
            <pc:docMk/>
            <pc:sldMk cId="1416087502" sldId="425"/>
            <ac:cxnSpMk id="73" creationId="{9B1C365F-1C84-444F-AF49-16CBB8ED0277}"/>
          </ac:cxnSpMkLst>
        </pc:cxnChg>
        <pc:cxnChg chg="add mod">
          <ac:chgData name="加賀山 茂" userId="8c55a2096077e13e" providerId="LiveId" clId="{409BAF7F-C585-47B9-901C-333CD7CD2842}" dt="2020-12-13T09:06:01.811" v="1402"/>
          <ac:cxnSpMkLst>
            <pc:docMk/>
            <pc:sldMk cId="1416087502" sldId="425"/>
            <ac:cxnSpMk id="74" creationId="{51568B49-3A0D-46D6-8577-787FA1CC48C6}"/>
          </ac:cxnSpMkLst>
        </pc:cxnChg>
        <pc:cxnChg chg="add mod">
          <ac:chgData name="加賀山 茂" userId="8c55a2096077e13e" providerId="LiveId" clId="{409BAF7F-C585-47B9-901C-333CD7CD2842}" dt="2020-12-13T09:06:01.811" v="1402"/>
          <ac:cxnSpMkLst>
            <pc:docMk/>
            <pc:sldMk cId="1416087502" sldId="425"/>
            <ac:cxnSpMk id="75" creationId="{02DED5A4-2783-491D-A004-DAFA67F65D71}"/>
          </ac:cxnSpMkLst>
        </pc:cxnChg>
        <pc:cxnChg chg="mod">
          <ac:chgData name="加賀山 茂" userId="8c55a2096077e13e" providerId="LiveId" clId="{409BAF7F-C585-47B9-901C-333CD7CD2842}" dt="2020-12-13T09:06:01.811" v="1402"/>
          <ac:cxnSpMkLst>
            <pc:docMk/>
            <pc:sldMk cId="1416087502" sldId="425"/>
            <ac:cxnSpMk id="77" creationId="{FDE9D0B5-D604-41AB-8843-49DEE0AF4F22}"/>
          </ac:cxnSpMkLst>
        </pc:cxnChg>
        <pc:cxnChg chg="mod">
          <ac:chgData name="加賀山 茂" userId="8c55a2096077e13e" providerId="LiveId" clId="{409BAF7F-C585-47B9-901C-333CD7CD2842}" dt="2020-12-13T09:06:01.811" v="1402"/>
          <ac:cxnSpMkLst>
            <pc:docMk/>
            <pc:sldMk cId="1416087502" sldId="425"/>
            <ac:cxnSpMk id="78" creationId="{D66F2DA9-5ACB-43D9-B703-EE0473392804}"/>
          </ac:cxnSpMkLst>
        </pc:cxnChg>
        <pc:cxnChg chg="mod">
          <ac:chgData name="加賀山 茂" userId="8c55a2096077e13e" providerId="LiveId" clId="{409BAF7F-C585-47B9-901C-333CD7CD2842}" dt="2020-12-13T09:06:01.811" v="1402"/>
          <ac:cxnSpMkLst>
            <pc:docMk/>
            <pc:sldMk cId="1416087502" sldId="425"/>
            <ac:cxnSpMk id="80" creationId="{19F413B6-E169-48EF-B01E-74D9B35629F4}"/>
          </ac:cxnSpMkLst>
        </pc:cxnChg>
        <pc:cxnChg chg="mod">
          <ac:chgData name="加賀山 茂" userId="8c55a2096077e13e" providerId="LiveId" clId="{409BAF7F-C585-47B9-901C-333CD7CD2842}" dt="2020-12-13T09:06:01.811" v="1402"/>
          <ac:cxnSpMkLst>
            <pc:docMk/>
            <pc:sldMk cId="1416087502" sldId="425"/>
            <ac:cxnSpMk id="81" creationId="{CA90F0D1-374B-4311-9D7E-7B0075247E09}"/>
          </ac:cxnSpMkLst>
        </pc:cxnChg>
        <pc:cxnChg chg="add mod">
          <ac:chgData name="加賀山 茂" userId="8c55a2096077e13e" providerId="LiveId" clId="{409BAF7F-C585-47B9-901C-333CD7CD2842}" dt="2020-12-13T09:06:01.811" v="1402"/>
          <ac:cxnSpMkLst>
            <pc:docMk/>
            <pc:sldMk cId="1416087502" sldId="425"/>
            <ac:cxnSpMk id="82" creationId="{D75ADF46-C483-4AB6-A20D-FF3B8BA7C08A}"/>
          </ac:cxnSpMkLst>
        </pc:cxnChg>
        <pc:cxnChg chg="add mod">
          <ac:chgData name="加賀山 茂" userId="8c55a2096077e13e" providerId="LiveId" clId="{409BAF7F-C585-47B9-901C-333CD7CD2842}" dt="2020-12-13T09:06:01.811" v="1402"/>
          <ac:cxnSpMkLst>
            <pc:docMk/>
            <pc:sldMk cId="1416087502" sldId="425"/>
            <ac:cxnSpMk id="84" creationId="{6322ACE5-0F6E-4C65-A44C-67A40F4E4773}"/>
          </ac:cxnSpMkLst>
        </pc:cxnChg>
        <pc:cxnChg chg="mod">
          <ac:chgData name="加賀山 茂" userId="8c55a2096077e13e" providerId="LiveId" clId="{409BAF7F-C585-47B9-901C-333CD7CD2842}" dt="2020-12-13T09:06:01.811" v="1402"/>
          <ac:cxnSpMkLst>
            <pc:docMk/>
            <pc:sldMk cId="1416087502" sldId="425"/>
            <ac:cxnSpMk id="88" creationId="{39BA19CF-A17E-4DF6-8554-184F4846FF00}"/>
          </ac:cxnSpMkLst>
        </pc:cxnChg>
        <pc:cxnChg chg="mod">
          <ac:chgData name="加賀山 茂" userId="8c55a2096077e13e" providerId="LiveId" clId="{409BAF7F-C585-47B9-901C-333CD7CD2842}" dt="2020-12-13T09:06:01.811" v="1402"/>
          <ac:cxnSpMkLst>
            <pc:docMk/>
            <pc:sldMk cId="1416087502" sldId="425"/>
            <ac:cxnSpMk id="90" creationId="{C75A5FB5-8F33-4685-8398-9F3A9FD41691}"/>
          </ac:cxnSpMkLst>
        </pc:cxnChg>
        <pc:cxnChg chg="add mod">
          <ac:chgData name="加賀山 茂" userId="8c55a2096077e13e" providerId="LiveId" clId="{409BAF7F-C585-47B9-901C-333CD7CD2842}" dt="2020-12-13T09:06:01.811" v="1402"/>
          <ac:cxnSpMkLst>
            <pc:docMk/>
            <pc:sldMk cId="1416087502" sldId="425"/>
            <ac:cxnSpMk id="95" creationId="{F4D297A0-8A7A-4E61-A262-356A738972EB}"/>
          </ac:cxnSpMkLst>
        </pc:cxnChg>
      </pc:sldChg>
    </pc:docChg>
  </pc:docChgLst>
  <pc:docChgLst>
    <pc:chgData name="加賀山 茂" userId="8c55a2096077e13e" providerId="LiveId" clId="{FADAEDC0-9FD2-45E7-89FE-D91C042D481C}"/>
    <pc:docChg chg="undo custSel addSld modSld sldOrd">
      <pc:chgData name="加賀山 茂" userId="8c55a2096077e13e" providerId="LiveId" clId="{FADAEDC0-9FD2-45E7-89FE-D91C042D481C}" dt="2020-10-28T08:34:04.705" v="3994" actId="208"/>
      <pc:docMkLst>
        <pc:docMk/>
      </pc:docMkLst>
      <pc:sldChg chg="modSp">
        <pc:chgData name="加賀山 茂" userId="8c55a2096077e13e" providerId="LiveId" clId="{FADAEDC0-9FD2-45E7-89FE-D91C042D481C}" dt="2020-09-11T21:01:42.731" v="1729"/>
        <pc:sldMkLst>
          <pc:docMk/>
          <pc:sldMk cId="2158909080" sldId="266"/>
        </pc:sldMkLst>
        <pc:graphicFrameChg chg="mod">
          <ac:chgData name="加賀山 茂" userId="8c55a2096077e13e" providerId="LiveId" clId="{FADAEDC0-9FD2-45E7-89FE-D91C042D481C}" dt="2020-09-11T21:01:42.731" v="1729"/>
          <ac:graphicFrameMkLst>
            <pc:docMk/>
            <pc:sldMk cId="2158909080" sldId="266"/>
            <ac:graphicFrameMk id="6" creationId="{00000000-0000-0000-0000-000000000000}"/>
          </ac:graphicFrameMkLst>
        </pc:graphicFrameChg>
      </pc:sldChg>
      <pc:sldChg chg="modSp">
        <pc:chgData name="加賀山 茂" userId="8c55a2096077e13e" providerId="LiveId" clId="{FADAEDC0-9FD2-45E7-89FE-D91C042D481C}" dt="2020-09-25T23:42:38.216" v="2314"/>
        <pc:sldMkLst>
          <pc:docMk/>
          <pc:sldMk cId="2292806238" sldId="317"/>
        </pc:sldMkLst>
        <pc:graphicFrameChg chg="mod">
          <ac:chgData name="加賀山 茂" userId="8c55a2096077e13e" providerId="LiveId" clId="{FADAEDC0-9FD2-45E7-89FE-D91C042D481C}" dt="2020-09-25T23:42:38.216" v="2314"/>
          <ac:graphicFrameMkLst>
            <pc:docMk/>
            <pc:sldMk cId="2292806238" sldId="317"/>
            <ac:graphicFrameMk id="2" creationId="{00000000-0000-0000-0000-000000000000}"/>
          </ac:graphicFrameMkLst>
        </pc:graphicFrameChg>
      </pc:sldChg>
      <pc:sldChg chg="delSp modSp mod addAnim delAnim modAnim">
        <pc:chgData name="加賀山 茂" userId="8c55a2096077e13e" providerId="LiveId" clId="{FADAEDC0-9FD2-45E7-89FE-D91C042D481C}" dt="2020-10-25T23:55:31.979" v="3040"/>
        <pc:sldMkLst>
          <pc:docMk/>
          <pc:sldMk cId="3539330844" sldId="413"/>
        </pc:sldMkLst>
        <pc:spChg chg="del mod">
          <ac:chgData name="加賀山 茂" userId="8c55a2096077e13e" providerId="LiveId" clId="{FADAEDC0-9FD2-45E7-89FE-D91C042D481C}" dt="2020-10-25T23:54:34.103" v="3000" actId="478"/>
          <ac:spMkLst>
            <pc:docMk/>
            <pc:sldMk cId="3539330844" sldId="413"/>
            <ac:spMk id="4" creationId="{33D58449-A654-4FE7-821E-2413EFBF16D3}"/>
          </ac:spMkLst>
        </pc:spChg>
        <pc:graphicFrameChg chg="mod">
          <ac:chgData name="加賀山 茂" userId="8c55a2096077e13e" providerId="LiveId" clId="{FADAEDC0-9FD2-45E7-89FE-D91C042D481C}" dt="2020-10-25T23:55:31.979" v="3040"/>
          <ac:graphicFrameMkLst>
            <pc:docMk/>
            <pc:sldMk cId="3539330844" sldId="413"/>
            <ac:graphicFrameMk id="5" creationId="{633FCCD9-712A-43A2-8ABB-18E9A73BCE74}"/>
          </ac:graphicFrameMkLst>
        </pc:graphicFrameChg>
      </pc:sldChg>
      <pc:sldChg chg="addSp delSp modSp new mod">
        <pc:chgData name="加賀山 茂" userId="8c55a2096077e13e" providerId="LiveId" clId="{FADAEDC0-9FD2-45E7-89FE-D91C042D481C}" dt="2020-09-11T21:01:59.376" v="1730" actId="404"/>
        <pc:sldMkLst>
          <pc:docMk/>
          <pc:sldMk cId="2609124856" sldId="414"/>
        </pc:sldMkLst>
        <pc:spChg chg="mod">
          <ac:chgData name="加賀山 茂" userId="8c55a2096077e13e" providerId="LiveId" clId="{FADAEDC0-9FD2-45E7-89FE-D91C042D481C}" dt="2020-09-11T21:01:59.376" v="1730" actId="404"/>
          <ac:spMkLst>
            <pc:docMk/>
            <pc:sldMk cId="2609124856" sldId="414"/>
            <ac:spMk id="2" creationId="{E584031C-1E74-4673-A2A4-95C89F011BE8}"/>
          </ac:spMkLst>
        </pc:spChg>
        <pc:spChg chg="del">
          <ac:chgData name="加賀山 茂" userId="8c55a2096077e13e" providerId="LiveId" clId="{FADAEDC0-9FD2-45E7-89FE-D91C042D481C}" dt="2020-08-31T10:16:43.293" v="1" actId="1032"/>
          <ac:spMkLst>
            <pc:docMk/>
            <pc:sldMk cId="2609124856" sldId="414"/>
            <ac:spMk id="3" creationId="{6AC439E1-CED8-4298-AD35-0A22EFF96D4E}"/>
          </ac:spMkLst>
        </pc:spChg>
        <pc:graphicFrameChg chg="add mod modGraphic">
          <ac:chgData name="加賀山 茂" userId="8c55a2096077e13e" providerId="LiveId" clId="{FADAEDC0-9FD2-45E7-89FE-D91C042D481C}" dt="2020-09-10T10:14:19.047" v="1422"/>
          <ac:graphicFrameMkLst>
            <pc:docMk/>
            <pc:sldMk cId="2609124856" sldId="414"/>
            <ac:graphicFrameMk id="4" creationId="{ACEEA2F0-678D-4A5F-AC16-E28266122996}"/>
          </ac:graphicFrameMkLst>
        </pc:graphicFrameChg>
      </pc:sldChg>
      <pc:sldChg chg="addSp delSp modSp add mod">
        <pc:chgData name="加賀山 茂" userId="8c55a2096077e13e" providerId="LiveId" clId="{FADAEDC0-9FD2-45E7-89FE-D91C042D481C}" dt="2020-09-11T21:08:36.545" v="1745"/>
        <pc:sldMkLst>
          <pc:docMk/>
          <pc:sldMk cId="3383712290" sldId="415"/>
        </pc:sldMkLst>
        <pc:spChg chg="mod">
          <ac:chgData name="加賀山 茂" userId="8c55a2096077e13e" providerId="LiveId" clId="{FADAEDC0-9FD2-45E7-89FE-D91C042D481C}" dt="2020-09-11T21:08:36.545" v="1745"/>
          <ac:spMkLst>
            <pc:docMk/>
            <pc:sldMk cId="3383712290" sldId="415"/>
            <ac:spMk id="2" creationId="{E584031C-1E74-4673-A2A4-95C89F011BE8}"/>
          </ac:spMkLst>
        </pc:spChg>
        <pc:spChg chg="add del mod">
          <ac:chgData name="加賀山 茂" userId="8c55a2096077e13e" providerId="LiveId" clId="{FADAEDC0-9FD2-45E7-89FE-D91C042D481C}" dt="2020-08-31T10:32:16.459" v="731" actId="1032"/>
          <ac:spMkLst>
            <pc:docMk/>
            <pc:sldMk cId="3383712290" sldId="415"/>
            <ac:spMk id="5" creationId="{3FEC0E6B-A1B1-4A4D-8362-97B731533A2C}"/>
          </ac:spMkLst>
        </pc:spChg>
        <pc:graphicFrameChg chg="del mod">
          <ac:chgData name="加賀山 茂" userId="8c55a2096077e13e" providerId="LiveId" clId="{FADAEDC0-9FD2-45E7-89FE-D91C042D481C}" dt="2020-08-31T10:32:03.069" v="730" actId="478"/>
          <ac:graphicFrameMkLst>
            <pc:docMk/>
            <pc:sldMk cId="3383712290" sldId="415"/>
            <ac:graphicFrameMk id="4" creationId="{ACEEA2F0-678D-4A5F-AC16-E28266122996}"/>
          </ac:graphicFrameMkLst>
        </pc:graphicFrameChg>
        <pc:graphicFrameChg chg="add mod modGraphic">
          <ac:chgData name="加賀山 茂" userId="8c55a2096077e13e" providerId="LiveId" clId="{FADAEDC0-9FD2-45E7-89FE-D91C042D481C}" dt="2020-09-11T20:55:17.132" v="1473"/>
          <ac:graphicFrameMkLst>
            <pc:docMk/>
            <pc:sldMk cId="3383712290" sldId="415"/>
            <ac:graphicFrameMk id="6" creationId="{4C4145AA-65B9-400B-A997-3CC91F7B1FBA}"/>
          </ac:graphicFrameMkLst>
        </pc:graphicFrameChg>
      </pc:sldChg>
      <pc:sldChg chg="addSp delSp modSp new mod modClrScheme chgLayout">
        <pc:chgData name="加賀山 茂" userId="8c55a2096077e13e" providerId="LiveId" clId="{FADAEDC0-9FD2-45E7-89FE-D91C042D481C}" dt="2020-09-22T01:53:46.849" v="2295"/>
        <pc:sldMkLst>
          <pc:docMk/>
          <pc:sldMk cId="3919880653" sldId="416"/>
        </pc:sldMkLst>
        <pc:spChg chg="del mod ord">
          <ac:chgData name="加賀山 茂" userId="8c55a2096077e13e" providerId="LiveId" clId="{FADAEDC0-9FD2-45E7-89FE-D91C042D481C}" dt="2020-09-22T01:36:27.463" v="1747" actId="700"/>
          <ac:spMkLst>
            <pc:docMk/>
            <pc:sldMk cId="3919880653" sldId="416"/>
            <ac:spMk id="2" creationId="{4B120A21-14BA-4DAC-8F5D-636A847F6E62}"/>
          </ac:spMkLst>
        </pc:spChg>
        <pc:spChg chg="del">
          <ac:chgData name="加賀山 茂" userId="8c55a2096077e13e" providerId="LiveId" clId="{FADAEDC0-9FD2-45E7-89FE-D91C042D481C}" dt="2020-09-22T01:36:27.463" v="1747" actId="700"/>
          <ac:spMkLst>
            <pc:docMk/>
            <pc:sldMk cId="3919880653" sldId="416"/>
            <ac:spMk id="3" creationId="{9CBBB440-9D45-4FEA-92A1-D3630B2A80B3}"/>
          </ac:spMkLst>
        </pc:spChg>
        <pc:spChg chg="add del mod ord">
          <ac:chgData name="加賀山 茂" userId="8c55a2096077e13e" providerId="LiveId" clId="{FADAEDC0-9FD2-45E7-89FE-D91C042D481C}" dt="2020-09-22T01:37:35.649" v="1772" actId="478"/>
          <ac:spMkLst>
            <pc:docMk/>
            <pc:sldMk cId="3919880653" sldId="416"/>
            <ac:spMk id="4" creationId="{DD2AE57E-9FA4-4E8C-A3E3-E9FC9933C580}"/>
          </ac:spMkLst>
        </pc:spChg>
        <pc:spChg chg="add del mod ord">
          <ac:chgData name="加賀山 茂" userId="8c55a2096077e13e" providerId="LiveId" clId="{FADAEDC0-9FD2-45E7-89FE-D91C042D481C}" dt="2020-09-22T01:37:19.608" v="1770" actId="1032"/>
          <ac:spMkLst>
            <pc:docMk/>
            <pc:sldMk cId="3919880653" sldId="416"/>
            <ac:spMk id="5" creationId="{EE1D5BE3-E854-4BA8-B788-EBC5039B3F5E}"/>
          </ac:spMkLst>
        </pc:spChg>
        <pc:spChg chg="add del mod">
          <ac:chgData name="加賀山 茂" userId="8c55a2096077e13e" providerId="LiveId" clId="{FADAEDC0-9FD2-45E7-89FE-D91C042D481C}" dt="2020-09-22T01:37:39.994" v="1773" actId="478"/>
          <ac:spMkLst>
            <pc:docMk/>
            <pc:sldMk cId="3919880653" sldId="416"/>
            <ac:spMk id="8" creationId="{726E511F-2D65-464E-843B-C1A0B2623555}"/>
          </ac:spMkLst>
        </pc:spChg>
        <pc:spChg chg="add mod ord">
          <ac:chgData name="加賀山 茂" userId="8c55a2096077e13e" providerId="LiveId" clId="{FADAEDC0-9FD2-45E7-89FE-D91C042D481C}" dt="2020-09-22T01:53:46.849" v="2295"/>
          <ac:spMkLst>
            <pc:docMk/>
            <pc:sldMk cId="3919880653" sldId="416"/>
            <ac:spMk id="9" creationId="{C5AFCC84-62D0-4E6C-A103-AAB64A5042E5}"/>
          </ac:spMkLst>
        </pc:spChg>
        <pc:graphicFrameChg chg="add mod ord modGraphic">
          <ac:chgData name="加賀山 茂" userId="8c55a2096077e13e" providerId="LiveId" clId="{FADAEDC0-9FD2-45E7-89FE-D91C042D481C}" dt="2020-09-22T01:51:36.411" v="2210" actId="14100"/>
          <ac:graphicFrameMkLst>
            <pc:docMk/>
            <pc:sldMk cId="3919880653" sldId="416"/>
            <ac:graphicFrameMk id="6" creationId="{0262F4A3-DE97-4D1E-948B-325498B57AFE}"/>
          </ac:graphicFrameMkLst>
        </pc:graphicFrameChg>
      </pc:sldChg>
      <pc:sldChg chg="modSp add mod modAnim">
        <pc:chgData name="加賀山 茂" userId="8c55a2096077e13e" providerId="LiveId" clId="{FADAEDC0-9FD2-45E7-89FE-D91C042D481C}" dt="2020-10-25T23:51:06.839" v="2760" actId="207"/>
        <pc:sldMkLst>
          <pc:docMk/>
          <pc:sldMk cId="2000298444" sldId="417"/>
        </pc:sldMkLst>
        <pc:spChg chg="mod">
          <ac:chgData name="加賀山 茂" userId="8c55a2096077e13e" providerId="LiveId" clId="{FADAEDC0-9FD2-45E7-89FE-D91C042D481C}" dt="2020-10-25T23:51:06.839" v="2760" actId="207"/>
          <ac:spMkLst>
            <pc:docMk/>
            <pc:sldMk cId="2000298444" sldId="417"/>
            <ac:spMk id="4" creationId="{33D58449-A654-4FE7-821E-2413EFBF16D3}"/>
          </ac:spMkLst>
        </pc:spChg>
        <pc:graphicFrameChg chg="mod">
          <ac:chgData name="加賀山 茂" userId="8c55a2096077e13e" providerId="LiveId" clId="{FADAEDC0-9FD2-45E7-89FE-D91C042D481C}" dt="2020-10-11T21:48:38.591" v="2536" actId="207"/>
          <ac:graphicFrameMkLst>
            <pc:docMk/>
            <pc:sldMk cId="2000298444" sldId="417"/>
            <ac:graphicFrameMk id="5" creationId="{633FCCD9-712A-43A2-8ABB-18E9A73BCE74}"/>
          </ac:graphicFrameMkLst>
        </pc:graphicFrameChg>
      </pc:sldChg>
      <pc:sldChg chg="modSp add mod ord">
        <pc:chgData name="加賀山 茂" userId="8c55a2096077e13e" providerId="LiveId" clId="{FADAEDC0-9FD2-45E7-89FE-D91C042D481C}" dt="2020-10-25T04:23:34.304" v="2758"/>
        <pc:sldMkLst>
          <pc:docMk/>
          <pc:sldMk cId="1147741139" sldId="418"/>
        </pc:sldMkLst>
        <pc:spChg chg="mod">
          <ac:chgData name="加賀山 茂" userId="8c55a2096077e13e" providerId="LiveId" clId="{FADAEDC0-9FD2-45E7-89FE-D91C042D481C}" dt="2020-10-25T04:18:51.375" v="2580"/>
          <ac:spMkLst>
            <pc:docMk/>
            <pc:sldMk cId="1147741139" sldId="418"/>
            <ac:spMk id="2" creationId="{00000000-0000-0000-0000-000000000000}"/>
          </ac:spMkLst>
        </pc:spChg>
        <pc:spChg chg="mod">
          <ac:chgData name="加賀山 茂" userId="8c55a2096077e13e" providerId="LiveId" clId="{FADAEDC0-9FD2-45E7-89FE-D91C042D481C}" dt="2020-10-25T04:22:06.759" v="2716"/>
          <ac:spMkLst>
            <pc:docMk/>
            <pc:sldMk cId="1147741139" sldId="418"/>
            <ac:spMk id="4" creationId="{00000000-0000-0000-0000-000000000000}"/>
          </ac:spMkLst>
        </pc:spChg>
        <pc:spChg chg="mod">
          <ac:chgData name="加賀山 茂" userId="8c55a2096077e13e" providerId="LiveId" clId="{FADAEDC0-9FD2-45E7-89FE-D91C042D481C}" dt="2020-10-25T04:21:17.017" v="2678"/>
          <ac:spMkLst>
            <pc:docMk/>
            <pc:sldMk cId="1147741139" sldId="418"/>
            <ac:spMk id="6" creationId="{00000000-0000-0000-0000-000000000000}"/>
          </ac:spMkLst>
        </pc:spChg>
        <pc:spChg chg="mod">
          <ac:chgData name="加賀山 茂" userId="8c55a2096077e13e" providerId="LiveId" clId="{FADAEDC0-9FD2-45E7-89FE-D91C042D481C}" dt="2020-10-25T04:23:34.304" v="2758"/>
          <ac:spMkLst>
            <pc:docMk/>
            <pc:sldMk cId="1147741139" sldId="418"/>
            <ac:spMk id="8" creationId="{00000000-0000-0000-0000-000000000000}"/>
          </ac:spMkLst>
        </pc:spChg>
        <pc:spChg chg="mod">
          <ac:chgData name="加賀山 茂" userId="8c55a2096077e13e" providerId="LiveId" clId="{FADAEDC0-9FD2-45E7-89FE-D91C042D481C}" dt="2020-10-25T04:19:02.230" v="2595"/>
          <ac:spMkLst>
            <pc:docMk/>
            <pc:sldMk cId="1147741139" sldId="418"/>
            <ac:spMk id="12" creationId="{00000000-0000-0000-0000-000000000000}"/>
          </ac:spMkLst>
        </pc:spChg>
      </pc:sldChg>
      <pc:sldChg chg="add">
        <pc:chgData name="加賀山 茂" userId="8c55a2096077e13e" providerId="LiveId" clId="{FADAEDC0-9FD2-45E7-89FE-D91C042D481C}" dt="2020-10-25T23:52:48.416" v="2761" actId="2890"/>
        <pc:sldMkLst>
          <pc:docMk/>
          <pc:sldMk cId="1406653740" sldId="419"/>
        </pc:sldMkLst>
      </pc:sldChg>
      <pc:sldChg chg="modSp add mod ord modAnim">
        <pc:chgData name="加賀山 茂" userId="8c55a2096077e13e" providerId="LiveId" clId="{FADAEDC0-9FD2-45E7-89FE-D91C042D481C}" dt="2020-10-26T22:14:39.750" v="3139"/>
        <pc:sldMkLst>
          <pc:docMk/>
          <pc:sldMk cId="1354860448" sldId="420"/>
        </pc:sldMkLst>
        <pc:spChg chg="mod">
          <ac:chgData name="加賀山 茂" userId="8c55a2096077e13e" providerId="LiveId" clId="{FADAEDC0-9FD2-45E7-89FE-D91C042D481C}" dt="2020-10-26T22:14:24.982" v="3137"/>
          <ac:spMkLst>
            <pc:docMk/>
            <pc:sldMk cId="1354860448" sldId="420"/>
            <ac:spMk id="3" creationId="{259D91E1-ACC8-422E-AE59-BE98C6A19808}"/>
          </ac:spMkLst>
        </pc:spChg>
        <pc:graphicFrameChg chg="mod">
          <ac:chgData name="加賀山 茂" userId="8c55a2096077e13e" providerId="LiveId" clId="{FADAEDC0-9FD2-45E7-89FE-D91C042D481C}" dt="2020-10-26T22:13:35.014" v="3126"/>
          <ac:graphicFrameMkLst>
            <pc:docMk/>
            <pc:sldMk cId="1354860448" sldId="420"/>
            <ac:graphicFrameMk id="5" creationId="{633FCCD9-712A-43A2-8ABB-18E9A73BCE74}"/>
          </ac:graphicFrameMkLst>
        </pc:graphicFrameChg>
      </pc:sldChg>
      <pc:sldChg chg="modSp add mod">
        <pc:chgData name="加賀山 茂" userId="8c55a2096077e13e" providerId="LiveId" clId="{FADAEDC0-9FD2-45E7-89FE-D91C042D481C}" dt="2020-10-28T08:34:04.705" v="3994" actId="208"/>
        <pc:sldMkLst>
          <pc:docMk/>
          <pc:sldMk cId="922557491" sldId="421"/>
        </pc:sldMkLst>
        <pc:spChg chg="mod">
          <ac:chgData name="加賀山 茂" userId="8c55a2096077e13e" providerId="LiveId" clId="{FADAEDC0-9FD2-45E7-89FE-D91C042D481C}" dt="2020-10-28T08:25:43.668" v="3690" actId="1038"/>
          <ac:spMkLst>
            <pc:docMk/>
            <pc:sldMk cId="922557491" sldId="421"/>
            <ac:spMk id="3" creationId="{00000000-0000-0000-0000-000000000000}"/>
          </ac:spMkLst>
        </pc:spChg>
        <pc:spChg chg="mod">
          <ac:chgData name="加賀山 茂" userId="8c55a2096077e13e" providerId="LiveId" clId="{FADAEDC0-9FD2-45E7-89FE-D91C042D481C}" dt="2020-10-28T08:25:36.425" v="3673" actId="1037"/>
          <ac:spMkLst>
            <pc:docMk/>
            <pc:sldMk cId="922557491" sldId="421"/>
            <ac:spMk id="4" creationId="{00000000-0000-0000-0000-000000000000}"/>
          </ac:spMkLst>
        </pc:spChg>
        <pc:spChg chg="mod">
          <ac:chgData name="加賀山 茂" userId="8c55a2096077e13e" providerId="LiveId" clId="{FADAEDC0-9FD2-45E7-89FE-D91C042D481C}" dt="2020-10-28T08:34:04.705" v="3994" actId="208"/>
          <ac:spMkLst>
            <pc:docMk/>
            <pc:sldMk cId="922557491" sldId="421"/>
            <ac:spMk id="11" creationId="{00000000-0000-0000-0000-000000000000}"/>
          </ac:spMkLst>
        </pc:spChg>
        <pc:spChg chg="mod">
          <ac:chgData name="加賀山 茂" userId="8c55a2096077e13e" providerId="LiveId" clId="{FADAEDC0-9FD2-45E7-89FE-D91C042D481C}" dt="2020-10-28T08:32:25.805" v="3983"/>
          <ac:spMkLst>
            <pc:docMk/>
            <pc:sldMk cId="922557491" sldId="421"/>
            <ac:spMk id="12" creationId="{00000000-0000-0000-0000-000000000000}"/>
          </ac:spMkLst>
        </pc:spChg>
        <pc:spChg chg="mod">
          <ac:chgData name="加賀山 茂" userId="8c55a2096077e13e" providerId="LiveId" clId="{FADAEDC0-9FD2-45E7-89FE-D91C042D481C}" dt="2020-10-28T08:29:32.463" v="3812" actId="6549"/>
          <ac:spMkLst>
            <pc:docMk/>
            <pc:sldMk cId="922557491" sldId="421"/>
            <ac:spMk id="13" creationId="{00000000-0000-0000-0000-000000000000}"/>
          </ac:spMkLst>
        </pc:spChg>
        <pc:spChg chg="mod">
          <ac:chgData name="加賀山 茂" userId="8c55a2096077e13e" providerId="LiveId" clId="{FADAEDC0-9FD2-45E7-89FE-D91C042D481C}" dt="2020-10-28T08:32:56.600" v="3992"/>
          <ac:spMkLst>
            <pc:docMk/>
            <pc:sldMk cId="922557491" sldId="421"/>
            <ac:spMk id="14" creationId="{00000000-0000-0000-0000-000000000000}"/>
          </ac:spMkLst>
        </pc:spChg>
        <pc:spChg chg="mod">
          <ac:chgData name="加賀山 茂" userId="8c55a2096077e13e" providerId="LiveId" clId="{FADAEDC0-9FD2-45E7-89FE-D91C042D481C}" dt="2020-10-28T08:26:15.441" v="3701"/>
          <ac:spMkLst>
            <pc:docMk/>
            <pc:sldMk cId="922557491" sldId="421"/>
            <ac:spMk id="15" creationId="{00000000-0000-0000-0000-000000000000}"/>
          </ac:spMkLst>
        </pc:spChg>
        <pc:spChg chg="mod">
          <ac:chgData name="加賀山 茂" userId="8c55a2096077e13e" providerId="LiveId" clId="{FADAEDC0-9FD2-45E7-89FE-D91C042D481C}" dt="2020-10-28T08:25:56.982" v="3694"/>
          <ac:spMkLst>
            <pc:docMk/>
            <pc:sldMk cId="922557491" sldId="421"/>
            <ac:spMk id="16" creationId="{00000000-0000-0000-0000-000000000000}"/>
          </ac:spMkLst>
        </pc:spChg>
      </pc:sldChg>
    </pc:docChg>
  </pc:docChgLst>
  <pc:docChgLst>
    <pc:chgData name="加賀山 茂" userId="8c55a2096077e13e" providerId="LiveId" clId="{1C3A0E00-E125-4DB9-8EEB-A5F21BE4733C}"/>
    <pc:docChg chg="custSel addSld modSld">
      <pc:chgData name="加賀山 茂" userId="8c55a2096077e13e" providerId="LiveId" clId="{1C3A0E00-E125-4DB9-8EEB-A5F21BE4733C}" dt="2019-01-21T06:30:37.516" v="325" actId="1076"/>
      <pc:docMkLst>
        <pc:docMk/>
      </pc:docMkLst>
      <pc:sldChg chg="addSp modSp add modAnim">
        <pc:chgData name="加賀山 茂" userId="8c55a2096077e13e" providerId="LiveId" clId="{1C3A0E00-E125-4DB9-8EEB-A5F21BE4733C}" dt="2019-01-21T06:22:14.440" v="165" actId="14100"/>
        <pc:sldMkLst>
          <pc:docMk/>
          <pc:sldMk cId="190502620" sldId="373"/>
        </pc:sldMkLst>
        <pc:spChg chg="mod">
          <ac:chgData name="加賀山 茂" userId="8c55a2096077e13e" providerId="LiveId" clId="{1C3A0E00-E125-4DB9-8EEB-A5F21BE4733C}" dt="2019-01-21T06:20:15.205" v="79" actId="1076"/>
          <ac:spMkLst>
            <pc:docMk/>
            <pc:sldMk cId="190502620" sldId="373"/>
            <ac:spMk id="2" creationId="{C92970C1-2A4E-4BA6-B7FB-5F5F0182A5EB}"/>
          </ac:spMkLst>
        </pc:spChg>
        <pc:spChg chg="add mod">
          <ac:chgData name="加賀山 茂" userId="8c55a2096077e13e" providerId="LiveId" clId="{1C3A0E00-E125-4DB9-8EEB-A5F21BE4733C}" dt="2019-01-21T06:20:10.222" v="78" actId="1036"/>
          <ac:spMkLst>
            <pc:docMk/>
            <pc:sldMk cId="190502620" sldId="373"/>
            <ac:spMk id="3" creationId="{76941437-8365-4653-ADA8-C655C47265E3}"/>
          </ac:spMkLst>
        </pc:spChg>
        <pc:spChg chg="add mod">
          <ac:chgData name="加賀山 茂" userId="8c55a2096077e13e" providerId="LiveId" clId="{1C3A0E00-E125-4DB9-8EEB-A5F21BE4733C}" dt="2019-01-21T06:20:10.222" v="78" actId="1036"/>
          <ac:spMkLst>
            <pc:docMk/>
            <pc:sldMk cId="190502620" sldId="373"/>
            <ac:spMk id="4" creationId="{BB8676E6-393F-41CC-8E9E-8BFF980806F6}"/>
          </ac:spMkLst>
        </pc:spChg>
        <pc:spChg chg="add mod">
          <ac:chgData name="加賀山 茂" userId="8c55a2096077e13e" providerId="LiveId" clId="{1C3A0E00-E125-4DB9-8EEB-A5F21BE4733C}" dt="2019-01-21T06:20:10.222" v="78" actId="1036"/>
          <ac:spMkLst>
            <pc:docMk/>
            <pc:sldMk cId="190502620" sldId="373"/>
            <ac:spMk id="5" creationId="{4BE7562D-1D99-4A7B-B487-E334CB10E07E}"/>
          </ac:spMkLst>
        </pc:spChg>
        <pc:spChg chg="add mod">
          <ac:chgData name="加賀山 茂" userId="8c55a2096077e13e" providerId="LiveId" clId="{1C3A0E00-E125-4DB9-8EEB-A5F21BE4733C}" dt="2019-01-21T06:20:10.222" v="78" actId="1036"/>
          <ac:spMkLst>
            <pc:docMk/>
            <pc:sldMk cId="190502620" sldId="373"/>
            <ac:spMk id="6" creationId="{94E220D1-F6B6-467D-AE76-0A3E61B518E2}"/>
          </ac:spMkLst>
        </pc:spChg>
        <pc:spChg chg="add mod">
          <ac:chgData name="加賀山 茂" userId="8c55a2096077e13e" providerId="LiveId" clId="{1C3A0E00-E125-4DB9-8EEB-A5F21BE4733C}" dt="2019-01-21T06:20:10.222" v="78" actId="1036"/>
          <ac:spMkLst>
            <pc:docMk/>
            <pc:sldMk cId="190502620" sldId="373"/>
            <ac:spMk id="7" creationId="{1426731A-486D-478E-9B04-864AD5E4F4F3}"/>
          </ac:spMkLst>
        </pc:spChg>
        <pc:spChg chg="add mod">
          <ac:chgData name="加賀山 茂" userId="8c55a2096077e13e" providerId="LiveId" clId="{1C3A0E00-E125-4DB9-8EEB-A5F21BE4733C}" dt="2019-01-21T06:20:10.222" v="78" actId="1036"/>
          <ac:spMkLst>
            <pc:docMk/>
            <pc:sldMk cId="190502620" sldId="373"/>
            <ac:spMk id="8" creationId="{643401C5-2245-43BF-9ECF-7D41F76BB77E}"/>
          </ac:spMkLst>
        </pc:spChg>
        <pc:spChg chg="add mod">
          <ac:chgData name="加賀山 茂" userId="8c55a2096077e13e" providerId="LiveId" clId="{1C3A0E00-E125-4DB9-8EEB-A5F21BE4733C}" dt="2019-01-21T06:22:14.440" v="165" actId="14100"/>
          <ac:spMkLst>
            <pc:docMk/>
            <pc:sldMk cId="190502620" sldId="373"/>
            <ac:spMk id="9" creationId="{DFDDB558-CEAD-4D16-BED8-14229C84620D}"/>
          </ac:spMkLst>
        </pc:spChg>
        <pc:spChg chg="add mod">
          <ac:chgData name="加賀山 茂" userId="8c55a2096077e13e" providerId="LiveId" clId="{1C3A0E00-E125-4DB9-8EEB-A5F21BE4733C}" dt="2019-01-21T06:22:06.099" v="164" actId="14100"/>
          <ac:spMkLst>
            <pc:docMk/>
            <pc:sldMk cId="190502620" sldId="373"/>
            <ac:spMk id="10" creationId="{FEC14707-1CE9-4042-805C-54AC7A8490FB}"/>
          </ac:spMkLst>
        </pc:spChg>
        <pc:spChg chg="add mod">
          <ac:chgData name="加賀山 茂" userId="8c55a2096077e13e" providerId="LiveId" clId="{1C3A0E00-E125-4DB9-8EEB-A5F21BE4733C}" dt="2019-01-21T06:22:02.709" v="163" actId="14100"/>
          <ac:spMkLst>
            <pc:docMk/>
            <pc:sldMk cId="190502620" sldId="373"/>
            <ac:spMk id="11" creationId="{234BB90D-0E7F-4C5D-BF9A-B6BF5FE5D1CF}"/>
          </ac:spMkLst>
        </pc:spChg>
        <pc:spChg chg="add mod">
          <ac:chgData name="加賀山 茂" userId="8c55a2096077e13e" providerId="LiveId" clId="{1C3A0E00-E125-4DB9-8EEB-A5F21BE4733C}" dt="2019-01-21T06:20:10.222" v="78" actId="1036"/>
          <ac:spMkLst>
            <pc:docMk/>
            <pc:sldMk cId="190502620" sldId="373"/>
            <ac:spMk id="12" creationId="{A90529AD-9457-43A9-B252-FDEB9ECCFF19}"/>
          </ac:spMkLst>
        </pc:spChg>
        <pc:spChg chg="add mod">
          <ac:chgData name="加賀山 茂" userId="8c55a2096077e13e" providerId="LiveId" clId="{1C3A0E00-E125-4DB9-8EEB-A5F21BE4733C}" dt="2019-01-21T06:20:10.222" v="78" actId="1036"/>
          <ac:spMkLst>
            <pc:docMk/>
            <pc:sldMk cId="190502620" sldId="373"/>
            <ac:spMk id="13" creationId="{5EE017B9-C7C2-4B93-9F4E-E77F4F2C1FD8}"/>
          </ac:spMkLst>
        </pc:spChg>
        <pc:spChg chg="add mod">
          <ac:chgData name="加賀山 茂" userId="8c55a2096077e13e" providerId="LiveId" clId="{1C3A0E00-E125-4DB9-8EEB-A5F21BE4733C}" dt="2019-01-21T06:20:10.222" v="78" actId="1036"/>
          <ac:spMkLst>
            <pc:docMk/>
            <pc:sldMk cId="190502620" sldId="373"/>
            <ac:spMk id="14" creationId="{85B9FF1D-0E21-4348-92ED-12AABF81E121}"/>
          </ac:spMkLst>
        </pc:spChg>
        <pc:spChg chg="add mod">
          <ac:chgData name="加賀山 茂" userId="8c55a2096077e13e" providerId="LiveId" clId="{1C3A0E00-E125-4DB9-8EEB-A5F21BE4733C}" dt="2019-01-21T06:20:10.222" v="78" actId="1036"/>
          <ac:spMkLst>
            <pc:docMk/>
            <pc:sldMk cId="190502620" sldId="373"/>
            <ac:spMk id="15" creationId="{716010B6-1B39-4D2E-89D9-EC84EE058C9F}"/>
          </ac:spMkLst>
        </pc:spChg>
        <pc:spChg chg="add mod">
          <ac:chgData name="加賀山 茂" userId="8c55a2096077e13e" providerId="LiveId" clId="{1C3A0E00-E125-4DB9-8EEB-A5F21BE4733C}" dt="2019-01-21T06:20:10.222" v="78" actId="1036"/>
          <ac:spMkLst>
            <pc:docMk/>
            <pc:sldMk cId="190502620" sldId="373"/>
            <ac:spMk id="16" creationId="{FB2C4910-C732-4DCB-AEFC-BFFEE7C4E6C8}"/>
          </ac:spMkLst>
        </pc:spChg>
        <pc:spChg chg="add mod">
          <ac:chgData name="加賀山 茂" userId="8c55a2096077e13e" providerId="LiveId" clId="{1C3A0E00-E125-4DB9-8EEB-A5F21BE4733C}" dt="2019-01-21T06:20:10.222" v="78" actId="1036"/>
          <ac:spMkLst>
            <pc:docMk/>
            <pc:sldMk cId="190502620" sldId="373"/>
            <ac:spMk id="17" creationId="{5CCC0585-90C0-4CF3-A290-204C3B8C8D1D}"/>
          </ac:spMkLst>
        </pc:spChg>
        <pc:spChg chg="add mod">
          <ac:chgData name="加賀山 茂" userId="8c55a2096077e13e" providerId="LiveId" clId="{1C3A0E00-E125-4DB9-8EEB-A5F21BE4733C}" dt="2019-01-21T06:20:10.222" v="78" actId="1036"/>
          <ac:spMkLst>
            <pc:docMk/>
            <pc:sldMk cId="190502620" sldId="373"/>
            <ac:spMk id="18" creationId="{D7A6185F-5B0C-480B-87A7-43541FE3DE79}"/>
          </ac:spMkLst>
        </pc:spChg>
        <pc:spChg chg="add mod">
          <ac:chgData name="加賀山 茂" userId="8c55a2096077e13e" providerId="LiveId" clId="{1C3A0E00-E125-4DB9-8EEB-A5F21BE4733C}" dt="2019-01-21T06:20:10.222" v="78" actId="1036"/>
          <ac:spMkLst>
            <pc:docMk/>
            <pc:sldMk cId="190502620" sldId="373"/>
            <ac:spMk id="19" creationId="{0191FEAC-DC6C-410D-9216-1BF3E6D621E2}"/>
          </ac:spMkLst>
        </pc:spChg>
        <pc:spChg chg="add mod">
          <ac:chgData name="加賀山 茂" userId="8c55a2096077e13e" providerId="LiveId" clId="{1C3A0E00-E125-4DB9-8EEB-A5F21BE4733C}" dt="2019-01-21T06:20:10.222" v="78" actId="1036"/>
          <ac:spMkLst>
            <pc:docMk/>
            <pc:sldMk cId="190502620" sldId="373"/>
            <ac:spMk id="20" creationId="{17489F46-F903-4AA3-A071-4BF515EBAD1D}"/>
          </ac:spMkLst>
        </pc:spChg>
        <pc:spChg chg="add mod">
          <ac:chgData name="加賀山 茂" userId="8c55a2096077e13e" providerId="LiveId" clId="{1C3A0E00-E125-4DB9-8EEB-A5F21BE4733C}" dt="2019-01-21T06:20:10.222" v="78" actId="1036"/>
          <ac:spMkLst>
            <pc:docMk/>
            <pc:sldMk cId="190502620" sldId="373"/>
            <ac:spMk id="21" creationId="{BD0E9AB1-ECC2-4AF4-B119-FAF3DBC68925}"/>
          </ac:spMkLst>
        </pc:spChg>
        <pc:spChg chg="add mod">
          <ac:chgData name="加賀山 茂" userId="8c55a2096077e13e" providerId="LiveId" clId="{1C3A0E00-E125-4DB9-8EEB-A5F21BE4733C}" dt="2019-01-21T06:20:10.222" v="78" actId="1036"/>
          <ac:spMkLst>
            <pc:docMk/>
            <pc:sldMk cId="190502620" sldId="373"/>
            <ac:spMk id="22" creationId="{AAEC0E52-2A78-4777-B205-E9875B369A18}"/>
          </ac:spMkLst>
        </pc:spChg>
      </pc:sldChg>
      <pc:sldChg chg="addSp modSp add modAnim">
        <pc:chgData name="加賀山 茂" userId="8c55a2096077e13e" providerId="LiveId" clId="{1C3A0E00-E125-4DB9-8EEB-A5F21BE4733C}" dt="2019-01-21T06:28:58.776" v="318" actId="1036"/>
        <pc:sldMkLst>
          <pc:docMk/>
          <pc:sldMk cId="1186199116" sldId="374"/>
        </pc:sldMkLst>
        <pc:spChg chg="mod">
          <ac:chgData name="加賀山 茂" userId="8c55a2096077e13e" providerId="LiveId" clId="{1C3A0E00-E125-4DB9-8EEB-A5F21BE4733C}" dt="2019-01-21T06:28:45.716" v="308"/>
          <ac:spMkLst>
            <pc:docMk/>
            <pc:sldMk cId="1186199116" sldId="374"/>
            <ac:spMk id="2" creationId="{ED85A728-4B2D-4FCB-B2CE-CED2ED08E69C}"/>
          </ac:spMkLst>
        </pc:spChg>
        <pc:spChg chg="add mod">
          <ac:chgData name="加賀山 茂" userId="8c55a2096077e13e" providerId="LiveId" clId="{1C3A0E00-E125-4DB9-8EEB-A5F21BE4733C}" dt="2019-01-21T06:28:58.776" v="318" actId="1036"/>
          <ac:spMkLst>
            <pc:docMk/>
            <pc:sldMk cId="1186199116" sldId="374"/>
            <ac:spMk id="3" creationId="{FA72B2FD-0949-41A9-AF0D-8CDA079ADEFE}"/>
          </ac:spMkLst>
        </pc:spChg>
        <pc:spChg chg="add mod">
          <ac:chgData name="加賀山 茂" userId="8c55a2096077e13e" providerId="LiveId" clId="{1C3A0E00-E125-4DB9-8EEB-A5F21BE4733C}" dt="2019-01-21T06:28:58.776" v="318" actId="1036"/>
          <ac:spMkLst>
            <pc:docMk/>
            <pc:sldMk cId="1186199116" sldId="374"/>
            <ac:spMk id="4" creationId="{F2A5C220-C241-4A80-B3F2-7218CABBCB4C}"/>
          </ac:spMkLst>
        </pc:spChg>
        <pc:spChg chg="add mod">
          <ac:chgData name="加賀山 茂" userId="8c55a2096077e13e" providerId="LiveId" clId="{1C3A0E00-E125-4DB9-8EEB-A5F21BE4733C}" dt="2019-01-21T06:28:58.776" v="318" actId="1036"/>
          <ac:spMkLst>
            <pc:docMk/>
            <pc:sldMk cId="1186199116" sldId="374"/>
            <ac:spMk id="5" creationId="{A5CB5173-7231-4164-9650-222E8CD2C202}"/>
          </ac:spMkLst>
        </pc:spChg>
        <pc:spChg chg="add mod">
          <ac:chgData name="加賀山 茂" userId="8c55a2096077e13e" providerId="LiveId" clId="{1C3A0E00-E125-4DB9-8EEB-A5F21BE4733C}" dt="2019-01-21T06:28:58.776" v="318" actId="1036"/>
          <ac:spMkLst>
            <pc:docMk/>
            <pc:sldMk cId="1186199116" sldId="374"/>
            <ac:spMk id="6" creationId="{E595B37C-53A8-4990-8C18-46216A54C60B}"/>
          </ac:spMkLst>
        </pc:spChg>
        <pc:spChg chg="add mod">
          <ac:chgData name="加賀山 茂" userId="8c55a2096077e13e" providerId="LiveId" clId="{1C3A0E00-E125-4DB9-8EEB-A5F21BE4733C}" dt="2019-01-21T06:28:58.776" v="318" actId="1036"/>
          <ac:spMkLst>
            <pc:docMk/>
            <pc:sldMk cId="1186199116" sldId="374"/>
            <ac:spMk id="7" creationId="{F52F4ECF-47E3-453C-BCA9-BC36178DD052}"/>
          </ac:spMkLst>
        </pc:spChg>
      </pc:sldChg>
      <pc:sldChg chg="addSp modSp add modAnim">
        <pc:chgData name="加賀山 茂" userId="8c55a2096077e13e" providerId="LiveId" clId="{1C3A0E00-E125-4DB9-8EEB-A5F21BE4733C}" dt="2019-01-21T06:28:38.062" v="303"/>
        <pc:sldMkLst>
          <pc:docMk/>
          <pc:sldMk cId="3388094285" sldId="375"/>
        </pc:sldMkLst>
        <pc:spChg chg="mod">
          <ac:chgData name="加賀山 茂" userId="8c55a2096077e13e" providerId="LiveId" clId="{1C3A0E00-E125-4DB9-8EEB-A5F21BE4733C}" dt="2019-01-21T06:28:38.062" v="303"/>
          <ac:spMkLst>
            <pc:docMk/>
            <pc:sldMk cId="3388094285" sldId="375"/>
            <ac:spMk id="2" creationId="{ED85A728-4B2D-4FCB-B2CE-CED2ED08E69C}"/>
          </ac:spMkLst>
        </pc:spChg>
        <pc:spChg chg="add mod">
          <ac:chgData name="加賀山 茂" userId="8c55a2096077e13e" providerId="LiveId" clId="{1C3A0E00-E125-4DB9-8EEB-A5F21BE4733C}" dt="2019-01-21T06:28:27.627" v="298" actId="1076"/>
          <ac:spMkLst>
            <pc:docMk/>
            <pc:sldMk cId="3388094285" sldId="375"/>
            <ac:spMk id="3" creationId="{E511A85D-A899-4936-927C-88EDC94E07AD}"/>
          </ac:spMkLst>
        </pc:spChg>
        <pc:spChg chg="add mod">
          <ac:chgData name="加賀山 茂" userId="8c55a2096077e13e" providerId="LiveId" clId="{1C3A0E00-E125-4DB9-8EEB-A5F21BE4733C}" dt="2019-01-21T06:28:27.627" v="298" actId="1076"/>
          <ac:spMkLst>
            <pc:docMk/>
            <pc:sldMk cId="3388094285" sldId="375"/>
            <ac:spMk id="4" creationId="{3DC7D4CF-4EE9-4C30-A18E-423FD28BF898}"/>
          </ac:spMkLst>
        </pc:spChg>
        <pc:spChg chg="add mod">
          <ac:chgData name="加賀山 茂" userId="8c55a2096077e13e" providerId="LiveId" clId="{1C3A0E00-E125-4DB9-8EEB-A5F21BE4733C}" dt="2019-01-21T06:28:27.627" v="298" actId="1076"/>
          <ac:spMkLst>
            <pc:docMk/>
            <pc:sldMk cId="3388094285" sldId="375"/>
            <ac:spMk id="5" creationId="{1467F676-EA47-4731-AD44-A1A34AFA746C}"/>
          </ac:spMkLst>
        </pc:spChg>
        <pc:spChg chg="add mod">
          <ac:chgData name="加賀山 茂" userId="8c55a2096077e13e" providerId="LiveId" clId="{1C3A0E00-E125-4DB9-8EEB-A5F21BE4733C}" dt="2019-01-21T06:28:27.627" v="298" actId="1076"/>
          <ac:spMkLst>
            <pc:docMk/>
            <pc:sldMk cId="3388094285" sldId="375"/>
            <ac:spMk id="6" creationId="{FF6BCEFE-3531-4C2D-8D06-C4425F9DC63B}"/>
          </ac:spMkLst>
        </pc:spChg>
        <pc:spChg chg="add mod">
          <ac:chgData name="加賀山 茂" userId="8c55a2096077e13e" providerId="LiveId" clId="{1C3A0E00-E125-4DB9-8EEB-A5F21BE4733C}" dt="2019-01-21T06:28:27.627" v="298" actId="1076"/>
          <ac:spMkLst>
            <pc:docMk/>
            <pc:sldMk cId="3388094285" sldId="375"/>
            <ac:spMk id="7" creationId="{6FDC6ECB-C97E-406A-886B-22700D4A22EA}"/>
          </ac:spMkLst>
        </pc:spChg>
        <pc:spChg chg="add mod">
          <ac:chgData name="加賀山 茂" userId="8c55a2096077e13e" providerId="LiveId" clId="{1C3A0E00-E125-4DB9-8EEB-A5F21BE4733C}" dt="2019-01-21T06:28:27.627" v="298" actId="1076"/>
          <ac:spMkLst>
            <pc:docMk/>
            <pc:sldMk cId="3388094285" sldId="375"/>
            <ac:spMk id="8" creationId="{46E8F084-10E8-45D0-9DAC-950FAED6E095}"/>
          </ac:spMkLst>
        </pc:spChg>
        <pc:spChg chg="add mod">
          <ac:chgData name="加賀山 茂" userId="8c55a2096077e13e" providerId="LiveId" clId="{1C3A0E00-E125-4DB9-8EEB-A5F21BE4733C}" dt="2019-01-21T06:28:27.627" v="298" actId="1076"/>
          <ac:spMkLst>
            <pc:docMk/>
            <pc:sldMk cId="3388094285" sldId="375"/>
            <ac:spMk id="9" creationId="{2E3EBE2A-E8C6-4039-B4AE-2D3C0ABE6BF1}"/>
          </ac:spMkLst>
        </pc:spChg>
      </pc:sldChg>
      <pc:sldChg chg="addSp modSp add modAnim">
        <pc:chgData name="加賀山 茂" userId="8c55a2096077e13e" providerId="LiveId" clId="{1C3A0E00-E125-4DB9-8EEB-A5F21BE4733C}" dt="2019-01-21T06:30:37.516" v="325" actId="1076"/>
        <pc:sldMkLst>
          <pc:docMk/>
          <pc:sldMk cId="2437281677" sldId="376"/>
        </pc:sldMkLst>
        <pc:spChg chg="mod">
          <ac:chgData name="加賀山 茂" userId="8c55a2096077e13e" providerId="LiveId" clId="{1C3A0E00-E125-4DB9-8EEB-A5F21BE4733C}" dt="2019-01-21T06:29:58.137" v="323" actId="404"/>
          <ac:spMkLst>
            <pc:docMk/>
            <pc:sldMk cId="2437281677" sldId="376"/>
            <ac:spMk id="2" creationId="{ED85A728-4B2D-4FCB-B2CE-CED2ED08E69C}"/>
          </ac:spMkLst>
        </pc:spChg>
        <pc:spChg chg="add mod">
          <ac:chgData name="加賀山 茂" userId="8c55a2096077e13e" providerId="LiveId" clId="{1C3A0E00-E125-4DB9-8EEB-A5F21BE4733C}" dt="2019-01-21T06:30:37.516" v="325" actId="1076"/>
          <ac:spMkLst>
            <pc:docMk/>
            <pc:sldMk cId="2437281677" sldId="376"/>
            <ac:spMk id="3" creationId="{9CFC48B2-3869-43A8-8EC6-E783C7E37C4D}"/>
          </ac:spMkLst>
        </pc:spChg>
        <pc:spChg chg="add mod">
          <ac:chgData name="加賀山 茂" userId="8c55a2096077e13e" providerId="LiveId" clId="{1C3A0E00-E125-4DB9-8EEB-A5F21BE4733C}" dt="2019-01-21T06:30:37.516" v="325" actId="1076"/>
          <ac:spMkLst>
            <pc:docMk/>
            <pc:sldMk cId="2437281677" sldId="376"/>
            <ac:spMk id="4" creationId="{281FB3CD-2FA3-4F73-A24F-2A0D29EDE0A6}"/>
          </ac:spMkLst>
        </pc:spChg>
        <pc:spChg chg="add mod">
          <ac:chgData name="加賀山 茂" userId="8c55a2096077e13e" providerId="LiveId" clId="{1C3A0E00-E125-4DB9-8EEB-A5F21BE4733C}" dt="2019-01-21T06:30:37.516" v="325" actId="1076"/>
          <ac:spMkLst>
            <pc:docMk/>
            <pc:sldMk cId="2437281677" sldId="376"/>
            <ac:spMk id="5" creationId="{48AC00A5-9758-4EC4-ADEB-892304B36CC8}"/>
          </ac:spMkLst>
        </pc:spChg>
        <pc:spChg chg="add mod">
          <ac:chgData name="加賀山 茂" userId="8c55a2096077e13e" providerId="LiveId" clId="{1C3A0E00-E125-4DB9-8EEB-A5F21BE4733C}" dt="2019-01-21T06:30:37.516" v="325" actId="1076"/>
          <ac:spMkLst>
            <pc:docMk/>
            <pc:sldMk cId="2437281677" sldId="376"/>
            <ac:spMk id="6" creationId="{FF925395-206C-4E5A-8856-53E0F4CDF027}"/>
          </ac:spMkLst>
        </pc:spChg>
        <pc:spChg chg="add mod">
          <ac:chgData name="加賀山 茂" userId="8c55a2096077e13e" providerId="LiveId" clId="{1C3A0E00-E125-4DB9-8EEB-A5F21BE4733C}" dt="2019-01-21T06:30:37.516" v="325" actId="1076"/>
          <ac:spMkLst>
            <pc:docMk/>
            <pc:sldMk cId="2437281677" sldId="376"/>
            <ac:spMk id="7" creationId="{0D51DE83-6470-4515-9EB2-0F4DCF5CBC07}"/>
          </ac:spMkLst>
        </pc:spChg>
        <pc:spChg chg="add mod">
          <ac:chgData name="加賀山 茂" userId="8c55a2096077e13e" providerId="LiveId" clId="{1C3A0E00-E125-4DB9-8EEB-A5F21BE4733C}" dt="2019-01-21T06:30:37.516" v="325" actId="1076"/>
          <ac:spMkLst>
            <pc:docMk/>
            <pc:sldMk cId="2437281677" sldId="376"/>
            <ac:spMk id="8" creationId="{52E996D2-36FE-48E1-80E0-88187C265F5C}"/>
          </ac:spMkLst>
        </pc:spChg>
        <pc:spChg chg="add mod">
          <ac:chgData name="加賀山 茂" userId="8c55a2096077e13e" providerId="LiveId" clId="{1C3A0E00-E125-4DB9-8EEB-A5F21BE4733C}" dt="2019-01-21T06:30:37.516" v="325" actId="1076"/>
          <ac:spMkLst>
            <pc:docMk/>
            <pc:sldMk cId="2437281677" sldId="376"/>
            <ac:spMk id="9" creationId="{15E984D7-5F6F-4553-9270-627B047C2929}"/>
          </ac:spMkLst>
        </pc:spChg>
        <pc:spChg chg="add mod">
          <ac:chgData name="加賀山 茂" userId="8c55a2096077e13e" providerId="LiveId" clId="{1C3A0E00-E125-4DB9-8EEB-A5F21BE4733C}" dt="2019-01-21T06:30:37.516" v="325" actId="1076"/>
          <ac:spMkLst>
            <pc:docMk/>
            <pc:sldMk cId="2437281677" sldId="376"/>
            <ac:spMk id="10" creationId="{8ADE5B8B-6715-4933-8181-21FE901080FE}"/>
          </ac:spMkLst>
        </pc:spChg>
        <pc:spChg chg="add mod">
          <ac:chgData name="加賀山 茂" userId="8c55a2096077e13e" providerId="LiveId" clId="{1C3A0E00-E125-4DB9-8EEB-A5F21BE4733C}" dt="2019-01-21T06:30:37.516" v="325" actId="1076"/>
          <ac:spMkLst>
            <pc:docMk/>
            <pc:sldMk cId="2437281677" sldId="376"/>
            <ac:spMk id="11" creationId="{F72CB05F-235C-4A34-B27A-0A1D15D3C9FC}"/>
          </ac:spMkLst>
        </pc:spChg>
        <pc:spChg chg="add mod">
          <ac:chgData name="加賀山 茂" userId="8c55a2096077e13e" providerId="LiveId" clId="{1C3A0E00-E125-4DB9-8EEB-A5F21BE4733C}" dt="2019-01-21T06:30:37.516" v="325" actId="1076"/>
          <ac:spMkLst>
            <pc:docMk/>
            <pc:sldMk cId="2437281677" sldId="376"/>
            <ac:spMk id="12" creationId="{201019B1-8A97-46C0-ABDE-9A1FBE474FEF}"/>
          </ac:spMkLst>
        </pc:spChg>
      </pc:sldChg>
    </pc:docChg>
  </pc:docChgLst>
  <pc:docChgLst>
    <pc:chgData name="加賀山 茂" userId="8c55a2096077e13e" providerId="LiveId" clId="{E729DCAA-9AA8-4B22-A16C-804F2F80848B}"/>
    <pc:docChg chg="modSld">
      <pc:chgData name="加賀山 茂" userId="8c55a2096077e13e" providerId="LiveId" clId="{E729DCAA-9AA8-4B22-A16C-804F2F80848B}" dt="2020-01-01T00:17:29.948" v="34" actId="20577"/>
      <pc:docMkLst>
        <pc:docMk/>
      </pc:docMkLst>
      <pc:sldChg chg="modSp">
        <pc:chgData name="加賀山 茂" userId="8c55a2096077e13e" providerId="LiveId" clId="{E729DCAA-9AA8-4B22-A16C-804F2F80848B}" dt="2020-01-01T00:17:29.948" v="34" actId="20577"/>
        <pc:sldMkLst>
          <pc:docMk/>
          <pc:sldMk cId="28700021" sldId="290"/>
        </pc:sldMkLst>
        <pc:graphicFrameChg chg="mod modGraphic">
          <ac:chgData name="加賀山 茂" userId="8c55a2096077e13e" providerId="LiveId" clId="{E729DCAA-9AA8-4B22-A16C-804F2F80848B}" dt="2020-01-01T00:17:29.948" v="34" actId="20577"/>
          <ac:graphicFrameMkLst>
            <pc:docMk/>
            <pc:sldMk cId="28700021" sldId="290"/>
            <ac:graphicFrameMk id="3" creationId="{00000000-0000-0000-0000-000000000000}"/>
          </ac:graphicFrameMkLst>
        </pc:graphicFrameChg>
      </pc:sldChg>
    </pc:docChg>
  </pc:docChgLst>
  <pc:docChgLst>
    <pc:chgData name="加賀山 茂" userId="8c55a2096077e13e" providerId="LiveId" clId="{5558B42A-A533-44F6-AB8D-BE6F3764FE90}"/>
    <pc:docChg chg="addSld modSld sldOrd">
      <pc:chgData name="加賀山 茂" userId="8c55a2096077e13e" providerId="LiveId" clId="{5558B42A-A533-44F6-AB8D-BE6F3764FE90}" dt="2019-12-05T06:05:17.018" v="984"/>
      <pc:docMkLst>
        <pc:docMk/>
      </pc:docMkLst>
      <pc:sldChg chg="addSp modSp add ord">
        <pc:chgData name="加賀山 茂" userId="8c55a2096077e13e" providerId="LiveId" clId="{5558B42A-A533-44F6-AB8D-BE6F3764FE90}" dt="2019-12-05T06:05:17.018" v="984"/>
        <pc:sldMkLst>
          <pc:docMk/>
          <pc:sldMk cId="1025194622" sldId="381"/>
        </pc:sldMkLst>
        <pc:graphicFrameChg chg="add mod">
          <ac:chgData name="加賀山 茂" userId="8c55a2096077e13e" providerId="LiveId" clId="{5558B42A-A533-44F6-AB8D-BE6F3764FE90}" dt="2019-12-05T06:05:17.018" v="984"/>
          <ac:graphicFrameMkLst>
            <pc:docMk/>
            <pc:sldMk cId="1025194622" sldId="381"/>
            <ac:graphicFrameMk id="2" creationId="{0149A49C-238F-4458-9574-AFCCC3FA131B}"/>
          </ac:graphicFrameMkLst>
        </pc:graphicFrameChg>
      </pc:sldChg>
    </pc:docChg>
  </pc:docChgLst>
  <pc:docChgLst>
    <pc:chgData name="加賀山 茂" userId="8c55a2096077e13e" providerId="LiveId" clId="{5773F604-6087-4A20-B56D-ACC5459A33C8}"/>
    <pc:docChg chg="undo custSel modSld">
      <pc:chgData name="加賀山 茂" userId="8c55a2096077e13e" providerId="LiveId" clId="{5773F604-6087-4A20-B56D-ACC5459A33C8}" dt="2021-01-22T23:46:01.767" v="64" actId="18245"/>
      <pc:docMkLst>
        <pc:docMk/>
      </pc:docMkLst>
      <pc:sldChg chg="addSp delSp modSp mod modAnim">
        <pc:chgData name="加賀山 茂" userId="8c55a2096077e13e" providerId="LiveId" clId="{5773F604-6087-4A20-B56D-ACC5459A33C8}" dt="2021-01-22T23:46:01.767" v="64" actId="18245"/>
        <pc:sldMkLst>
          <pc:docMk/>
          <pc:sldMk cId="4036073135" sldId="349"/>
        </pc:sldMkLst>
        <pc:spChg chg="mod">
          <ac:chgData name="加賀山 茂" userId="8c55a2096077e13e" providerId="LiveId" clId="{5773F604-6087-4A20-B56D-ACC5459A33C8}" dt="2021-01-22T23:46:01.767" v="64" actId="18245"/>
          <ac:spMkLst>
            <pc:docMk/>
            <pc:sldMk cId="4036073135" sldId="349"/>
            <ac:spMk id="4" creationId="{4AF82607-A5AD-4660-925F-68ACA0B0846E}"/>
          </ac:spMkLst>
        </pc:spChg>
        <pc:spChg chg="mod">
          <ac:chgData name="加賀山 茂" userId="8c55a2096077e13e" providerId="LiveId" clId="{5773F604-6087-4A20-B56D-ACC5459A33C8}" dt="2021-01-22T23:46:01.767" v="64" actId="18245"/>
          <ac:spMkLst>
            <pc:docMk/>
            <pc:sldMk cId="4036073135" sldId="349"/>
            <ac:spMk id="5" creationId="{17D3F32D-70B9-4448-A18B-181B9A6E5E95}"/>
          </ac:spMkLst>
        </pc:spChg>
        <pc:spChg chg="mod">
          <ac:chgData name="加賀山 茂" userId="8c55a2096077e13e" providerId="LiveId" clId="{5773F604-6087-4A20-B56D-ACC5459A33C8}" dt="2021-01-22T23:46:01.767" v="64" actId="18245"/>
          <ac:spMkLst>
            <pc:docMk/>
            <pc:sldMk cId="4036073135" sldId="349"/>
            <ac:spMk id="6" creationId="{A9586893-E1C5-45A5-923B-2E502FA41EF8}"/>
          </ac:spMkLst>
        </pc:spChg>
        <pc:spChg chg="mod">
          <ac:chgData name="加賀山 茂" userId="8c55a2096077e13e" providerId="LiveId" clId="{5773F604-6087-4A20-B56D-ACC5459A33C8}" dt="2021-01-22T23:46:01.767" v="64" actId="18245"/>
          <ac:spMkLst>
            <pc:docMk/>
            <pc:sldMk cId="4036073135" sldId="349"/>
            <ac:spMk id="7" creationId="{02998327-26F4-4834-9590-52D718C716E1}"/>
          </ac:spMkLst>
        </pc:spChg>
        <pc:spChg chg="mod">
          <ac:chgData name="加賀山 茂" userId="8c55a2096077e13e" providerId="LiveId" clId="{5773F604-6087-4A20-B56D-ACC5459A33C8}" dt="2021-01-22T23:46:01.767" v="64" actId="18245"/>
          <ac:spMkLst>
            <pc:docMk/>
            <pc:sldMk cId="4036073135" sldId="349"/>
            <ac:spMk id="8" creationId="{B1B33D43-3F48-44FC-B027-2DF90BDDDB36}"/>
          </ac:spMkLst>
        </pc:spChg>
        <pc:spChg chg="mod">
          <ac:chgData name="加賀山 茂" userId="8c55a2096077e13e" providerId="LiveId" clId="{5773F604-6087-4A20-B56D-ACC5459A33C8}" dt="2021-01-22T23:46:01.767" v="64" actId="18245"/>
          <ac:spMkLst>
            <pc:docMk/>
            <pc:sldMk cId="4036073135" sldId="349"/>
            <ac:spMk id="9" creationId="{8F5269F9-C82E-4B26-B990-FBD534FA0667}"/>
          </ac:spMkLst>
        </pc:spChg>
        <pc:spChg chg="mod">
          <ac:chgData name="加賀山 茂" userId="8c55a2096077e13e" providerId="LiveId" clId="{5773F604-6087-4A20-B56D-ACC5459A33C8}" dt="2021-01-22T23:46:01.767" v="64" actId="18245"/>
          <ac:spMkLst>
            <pc:docMk/>
            <pc:sldMk cId="4036073135" sldId="349"/>
            <ac:spMk id="10" creationId="{09F63216-B3C4-46FD-A4E5-585346C3B3C4}"/>
          </ac:spMkLst>
        </pc:spChg>
        <pc:spChg chg="mod">
          <ac:chgData name="加賀山 茂" userId="8c55a2096077e13e" providerId="LiveId" clId="{5773F604-6087-4A20-B56D-ACC5459A33C8}" dt="2021-01-22T23:46:01.767" v="64" actId="18245"/>
          <ac:spMkLst>
            <pc:docMk/>
            <pc:sldMk cId="4036073135" sldId="349"/>
            <ac:spMk id="11" creationId="{020BBEAF-2F85-48C0-9882-528634DD1BF2}"/>
          </ac:spMkLst>
        </pc:spChg>
        <pc:spChg chg="mod">
          <ac:chgData name="加賀山 茂" userId="8c55a2096077e13e" providerId="LiveId" clId="{5773F604-6087-4A20-B56D-ACC5459A33C8}" dt="2021-01-22T23:46:01.767" v="64" actId="18245"/>
          <ac:spMkLst>
            <pc:docMk/>
            <pc:sldMk cId="4036073135" sldId="349"/>
            <ac:spMk id="12" creationId="{475E9E4E-9EC4-4E2D-9060-6AE0C9905AA0}"/>
          </ac:spMkLst>
        </pc:spChg>
        <pc:spChg chg="mod">
          <ac:chgData name="加賀山 茂" userId="8c55a2096077e13e" providerId="LiveId" clId="{5773F604-6087-4A20-B56D-ACC5459A33C8}" dt="2021-01-22T23:46:01.767" v="64" actId="18245"/>
          <ac:spMkLst>
            <pc:docMk/>
            <pc:sldMk cId="4036073135" sldId="349"/>
            <ac:spMk id="13" creationId="{1F90B9DB-A547-40CD-AC9A-9DC2FADEA985}"/>
          </ac:spMkLst>
        </pc:spChg>
        <pc:spChg chg="mod">
          <ac:chgData name="加賀山 茂" userId="8c55a2096077e13e" providerId="LiveId" clId="{5773F604-6087-4A20-B56D-ACC5459A33C8}" dt="2021-01-22T23:46:01.767" v="64" actId="18245"/>
          <ac:spMkLst>
            <pc:docMk/>
            <pc:sldMk cId="4036073135" sldId="349"/>
            <ac:spMk id="14" creationId="{50FE9EDC-A615-4DA8-BAAE-7D527ED99D09}"/>
          </ac:spMkLst>
        </pc:spChg>
        <pc:spChg chg="mod">
          <ac:chgData name="加賀山 茂" userId="8c55a2096077e13e" providerId="LiveId" clId="{5773F604-6087-4A20-B56D-ACC5459A33C8}" dt="2021-01-22T23:46:01.767" v="64" actId="18245"/>
          <ac:spMkLst>
            <pc:docMk/>
            <pc:sldMk cId="4036073135" sldId="349"/>
            <ac:spMk id="15" creationId="{65DFB892-DD20-4825-91FA-3AF255E91E9E}"/>
          </ac:spMkLst>
        </pc:spChg>
        <pc:spChg chg="mod">
          <ac:chgData name="加賀山 茂" userId="8c55a2096077e13e" providerId="LiveId" clId="{5773F604-6087-4A20-B56D-ACC5459A33C8}" dt="2021-01-22T23:46:01.767" v="64" actId="18245"/>
          <ac:spMkLst>
            <pc:docMk/>
            <pc:sldMk cId="4036073135" sldId="349"/>
            <ac:spMk id="16" creationId="{DAC6884D-0948-4350-AC50-75E4A1E931C8}"/>
          </ac:spMkLst>
        </pc:spChg>
        <pc:spChg chg="mod">
          <ac:chgData name="加賀山 茂" userId="8c55a2096077e13e" providerId="LiveId" clId="{5773F604-6087-4A20-B56D-ACC5459A33C8}" dt="2021-01-22T23:46:01.767" v="64" actId="18245"/>
          <ac:spMkLst>
            <pc:docMk/>
            <pc:sldMk cId="4036073135" sldId="349"/>
            <ac:spMk id="17" creationId="{DAD15F7C-85D9-4AD1-8EE4-44F82FF03387}"/>
          </ac:spMkLst>
        </pc:spChg>
        <pc:spChg chg="mod">
          <ac:chgData name="加賀山 茂" userId="8c55a2096077e13e" providerId="LiveId" clId="{5773F604-6087-4A20-B56D-ACC5459A33C8}" dt="2021-01-22T23:46:01.767" v="64" actId="18245"/>
          <ac:spMkLst>
            <pc:docMk/>
            <pc:sldMk cId="4036073135" sldId="349"/>
            <ac:spMk id="18" creationId="{C098318F-9D9B-4477-863A-364125A6D38A}"/>
          </ac:spMkLst>
        </pc:spChg>
        <pc:spChg chg="mod">
          <ac:chgData name="加賀山 茂" userId="8c55a2096077e13e" providerId="LiveId" clId="{5773F604-6087-4A20-B56D-ACC5459A33C8}" dt="2021-01-22T23:46:01.767" v="64" actId="18245"/>
          <ac:spMkLst>
            <pc:docMk/>
            <pc:sldMk cId="4036073135" sldId="349"/>
            <ac:spMk id="19" creationId="{109F02D5-FA4D-47AB-A9D6-3F3512C8C7E0}"/>
          </ac:spMkLst>
        </pc:spChg>
        <pc:spChg chg="mod">
          <ac:chgData name="加賀山 茂" userId="8c55a2096077e13e" providerId="LiveId" clId="{5773F604-6087-4A20-B56D-ACC5459A33C8}" dt="2021-01-22T23:46:01.767" v="64" actId="18245"/>
          <ac:spMkLst>
            <pc:docMk/>
            <pc:sldMk cId="4036073135" sldId="349"/>
            <ac:spMk id="20" creationId="{E114007E-90D5-4762-B44C-3C98F798545C}"/>
          </ac:spMkLst>
        </pc:spChg>
        <pc:spChg chg="mod">
          <ac:chgData name="加賀山 茂" userId="8c55a2096077e13e" providerId="LiveId" clId="{5773F604-6087-4A20-B56D-ACC5459A33C8}" dt="2021-01-22T23:46:01.767" v="64" actId="18245"/>
          <ac:spMkLst>
            <pc:docMk/>
            <pc:sldMk cId="4036073135" sldId="349"/>
            <ac:spMk id="21" creationId="{10A19C69-70DC-41A2-9BA0-8E27EB6EAFF3}"/>
          </ac:spMkLst>
        </pc:spChg>
        <pc:spChg chg="mod">
          <ac:chgData name="加賀山 茂" userId="8c55a2096077e13e" providerId="LiveId" clId="{5773F604-6087-4A20-B56D-ACC5459A33C8}" dt="2021-01-22T23:46:01.767" v="64" actId="18245"/>
          <ac:spMkLst>
            <pc:docMk/>
            <pc:sldMk cId="4036073135" sldId="349"/>
            <ac:spMk id="22" creationId="{865AC957-3BDE-44DC-ACD4-B03CBF8C35C0}"/>
          </ac:spMkLst>
        </pc:spChg>
        <pc:spChg chg="mod">
          <ac:chgData name="加賀山 茂" userId="8c55a2096077e13e" providerId="LiveId" clId="{5773F604-6087-4A20-B56D-ACC5459A33C8}" dt="2021-01-22T23:46:01.767" v="64" actId="18245"/>
          <ac:spMkLst>
            <pc:docMk/>
            <pc:sldMk cId="4036073135" sldId="349"/>
            <ac:spMk id="23" creationId="{D0BDADB9-5CE8-4349-95BF-802DDB692171}"/>
          </ac:spMkLst>
        </pc:spChg>
        <pc:spChg chg="mod">
          <ac:chgData name="加賀山 茂" userId="8c55a2096077e13e" providerId="LiveId" clId="{5773F604-6087-4A20-B56D-ACC5459A33C8}" dt="2021-01-22T23:46:01.767" v="64" actId="18245"/>
          <ac:spMkLst>
            <pc:docMk/>
            <pc:sldMk cId="4036073135" sldId="349"/>
            <ac:spMk id="24" creationId="{888D88AF-BD69-400E-BAE3-3C965F060A5C}"/>
          </ac:spMkLst>
        </pc:spChg>
        <pc:spChg chg="mod">
          <ac:chgData name="加賀山 茂" userId="8c55a2096077e13e" providerId="LiveId" clId="{5773F604-6087-4A20-B56D-ACC5459A33C8}" dt="2021-01-22T23:46:01.767" v="64" actId="18245"/>
          <ac:spMkLst>
            <pc:docMk/>
            <pc:sldMk cId="4036073135" sldId="349"/>
            <ac:spMk id="25" creationId="{45CB3063-7FFF-41DF-A148-719C4DB1B870}"/>
          </ac:spMkLst>
        </pc:spChg>
        <pc:spChg chg="mod">
          <ac:chgData name="加賀山 茂" userId="8c55a2096077e13e" providerId="LiveId" clId="{5773F604-6087-4A20-B56D-ACC5459A33C8}" dt="2021-01-22T23:46:01.767" v="64" actId="18245"/>
          <ac:spMkLst>
            <pc:docMk/>
            <pc:sldMk cId="4036073135" sldId="349"/>
            <ac:spMk id="26" creationId="{83EDD46E-121C-4A2A-8130-55E4DA0DA4F1}"/>
          </ac:spMkLst>
        </pc:spChg>
        <pc:spChg chg="mod">
          <ac:chgData name="加賀山 茂" userId="8c55a2096077e13e" providerId="LiveId" clId="{5773F604-6087-4A20-B56D-ACC5459A33C8}" dt="2021-01-22T23:46:01.767" v="64" actId="18245"/>
          <ac:spMkLst>
            <pc:docMk/>
            <pc:sldMk cId="4036073135" sldId="349"/>
            <ac:spMk id="27" creationId="{9A422B33-735D-4DB1-AFCB-50A4F7518D6B}"/>
          </ac:spMkLst>
        </pc:spChg>
        <pc:spChg chg="mod">
          <ac:chgData name="加賀山 茂" userId="8c55a2096077e13e" providerId="LiveId" clId="{5773F604-6087-4A20-B56D-ACC5459A33C8}" dt="2021-01-22T23:46:01.767" v="64" actId="18245"/>
          <ac:spMkLst>
            <pc:docMk/>
            <pc:sldMk cId="4036073135" sldId="349"/>
            <ac:spMk id="28" creationId="{AB4B2AF2-A530-4062-8910-DD2CB8671B5B}"/>
          </ac:spMkLst>
        </pc:spChg>
        <pc:spChg chg="mod">
          <ac:chgData name="加賀山 茂" userId="8c55a2096077e13e" providerId="LiveId" clId="{5773F604-6087-4A20-B56D-ACC5459A33C8}" dt="2021-01-22T23:46:01.767" v="64" actId="18245"/>
          <ac:spMkLst>
            <pc:docMk/>
            <pc:sldMk cId="4036073135" sldId="349"/>
            <ac:spMk id="29" creationId="{BAF12117-0CC5-4D17-8FC5-6DE942A52F62}"/>
          </ac:spMkLst>
        </pc:spChg>
        <pc:spChg chg="mod">
          <ac:chgData name="加賀山 茂" userId="8c55a2096077e13e" providerId="LiveId" clId="{5773F604-6087-4A20-B56D-ACC5459A33C8}" dt="2021-01-22T23:46:01.767" v="64" actId="18245"/>
          <ac:spMkLst>
            <pc:docMk/>
            <pc:sldMk cId="4036073135" sldId="349"/>
            <ac:spMk id="30" creationId="{9881F627-39C3-4C46-8381-9747E880B6C0}"/>
          </ac:spMkLst>
        </pc:spChg>
        <pc:spChg chg="mod">
          <ac:chgData name="加賀山 茂" userId="8c55a2096077e13e" providerId="LiveId" clId="{5773F604-6087-4A20-B56D-ACC5459A33C8}" dt="2021-01-22T23:46:01.767" v="64" actId="18245"/>
          <ac:spMkLst>
            <pc:docMk/>
            <pc:sldMk cId="4036073135" sldId="349"/>
            <ac:spMk id="31" creationId="{6C9BC8D7-6D23-4D3C-BF10-6D0F179372D1}"/>
          </ac:spMkLst>
        </pc:spChg>
        <pc:spChg chg="mod">
          <ac:chgData name="加賀山 茂" userId="8c55a2096077e13e" providerId="LiveId" clId="{5773F604-6087-4A20-B56D-ACC5459A33C8}" dt="2021-01-22T23:46:01.767" v="64" actId="18245"/>
          <ac:spMkLst>
            <pc:docMk/>
            <pc:sldMk cId="4036073135" sldId="349"/>
            <ac:spMk id="32" creationId="{C42B2BE7-92E2-4E00-AD14-143302B3D408}"/>
          </ac:spMkLst>
        </pc:spChg>
        <pc:spChg chg="mod">
          <ac:chgData name="加賀山 茂" userId="8c55a2096077e13e" providerId="LiveId" clId="{5773F604-6087-4A20-B56D-ACC5459A33C8}" dt="2021-01-22T23:46:01.767" v="64" actId="18245"/>
          <ac:spMkLst>
            <pc:docMk/>
            <pc:sldMk cId="4036073135" sldId="349"/>
            <ac:spMk id="33" creationId="{58233832-38A1-4BD2-BF4E-8CAADBE3E3E4}"/>
          </ac:spMkLst>
        </pc:spChg>
        <pc:spChg chg="mod">
          <ac:chgData name="加賀山 茂" userId="8c55a2096077e13e" providerId="LiveId" clId="{5773F604-6087-4A20-B56D-ACC5459A33C8}" dt="2021-01-22T23:46:01.767" v="64" actId="18245"/>
          <ac:spMkLst>
            <pc:docMk/>
            <pc:sldMk cId="4036073135" sldId="349"/>
            <ac:spMk id="34" creationId="{78E62B02-8583-42B1-A593-C528F2C23861}"/>
          </ac:spMkLst>
        </pc:spChg>
        <pc:spChg chg="mod">
          <ac:chgData name="加賀山 茂" userId="8c55a2096077e13e" providerId="LiveId" clId="{5773F604-6087-4A20-B56D-ACC5459A33C8}" dt="2021-01-22T23:46:01.767" v="64" actId="18245"/>
          <ac:spMkLst>
            <pc:docMk/>
            <pc:sldMk cId="4036073135" sldId="349"/>
            <ac:spMk id="35" creationId="{D1C180DA-DEEC-4BCD-9888-86BB23502F44}"/>
          </ac:spMkLst>
        </pc:spChg>
        <pc:spChg chg="mod">
          <ac:chgData name="加賀山 茂" userId="8c55a2096077e13e" providerId="LiveId" clId="{5773F604-6087-4A20-B56D-ACC5459A33C8}" dt="2021-01-22T23:46:01.767" v="64" actId="18245"/>
          <ac:spMkLst>
            <pc:docMk/>
            <pc:sldMk cId="4036073135" sldId="349"/>
            <ac:spMk id="36" creationId="{5C1B33EF-5A38-4B4B-A176-5841BAC69F7D}"/>
          </ac:spMkLst>
        </pc:spChg>
        <pc:spChg chg="mod">
          <ac:chgData name="加賀山 茂" userId="8c55a2096077e13e" providerId="LiveId" clId="{5773F604-6087-4A20-B56D-ACC5459A33C8}" dt="2021-01-22T23:46:01.767" v="64" actId="18245"/>
          <ac:spMkLst>
            <pc:docMk/>
            <pc:sldMk cId="4036073135" sldId="349"/>
            <ac:spMk id="37" creationId="{5C90549E-FC92-446E-A1C3-DD8EAC0BAD4E}"/>
          </ac:spMkLst>
        </pc:spChg>
        <pc:spChg chg="mod">
          <ac:chgData name="加賀山 茂" userId="8c55a2096077e13e" providerId="LiveId" clId="{5773F604-6087-4A20-B56D-ACC5459A33C8}" dt="2021-01-22T23:46:01.767" v="64" actId="18245"/>
          <ac:spMkLst>
            <pc:docMk/>
            <pc:sldMk cId="4036073135" sldId="349"/>
            <ac:spMk id="38" creationId="{8B1A4430-7793-4D87-9D6E-D804BEDD31BB}"/>
          </ac:spMkLst>
        </pc:spChg>
        <pc:spChg chg="mod">
          <ac:chgData name="加賀山 茂" userId="8c55a2096077e13e" providerId="LiveId" clId="{5773F604-6087-4A20-B56D-ACC5459A33C8}" dt="2021-01-22T23:46:01.767" v="64" actId="18245"/>
          <ac:spMkLst>
            <pc:docMk/>
            <pc:sldMk cId="4036073135" sldId="349"/>
            <ac:spMk id="39" creationId="{C9FD4013-D14E-4E86-84A1-7EC3D774C8DC}"/>
          </ac:spMkLst>
        </pc:spChg>
        <pc:spChg chg="mod">
          <ac:chgData name="加賀山 茂" userId="8c55a2096077e13e" providerId="LiveId" clId="{5773F604-6087-4A20-B56D-ACC5459A33C8}" dt="2021-01-22T23:46:01.767" v="64" actId="18245"/>
          <ac:spMkLst>
            <pc:docMk/>
            <pc:sldMk cId="4036073135" sldId="349"/>
            <ac:spMk id="40" creationId="{E60E5C41-5A7C-4411-9DA3-AE30238B73A3}"/>
          </ac:spMkLst>
        </pc:spChg>
        <pc:spChg chg="mod">
          <ac:chgData name="加賀山 茂" userId="8c55a2096077e13e" providerId="LiveId" clId="{5773F604-6087-4A20-B56D-ACC5459A33C8}" dt="2021-01-22T23:43:56.520" v="55" actId="18245"/>
          <ac:spMkLst>
            <pc:docMk/>
            <pc:sldMk cId="4036073135" sldId="349"/>
            <ac:spMk id="41" creationId="{97A4EFFE-E812-47A0-867B-7F72D36F60F8}"/>
          </ac:spMkLst>
        </pc:spChg>
        <pc:grpChg chg="mod">
          <ac:chgData name="加賀山 茂" userId="8c55a2096077e13e" providerId="LiveId" clId="{5773F604-6087-4A20-B56D-ACC5459A33C8}" dt="2021-01-22T23:46:01.767" v="64" actId="18245"/>
          <ac:grpSpMkLst>
            <pc:docMk/>
            <pc:sldMk cId="4036073135" sldId="349"/>
            <ac:grpSpMk id="3" creationId="{DFBF4396-A126-4B89-A46E-F30B45A35978}"/>
          </ac:grpSpMkLst>
        </pc:grpChg>
        <pc:graphicFrameChg chg="add del mod modGraphic">
          <ac:chgData name="加賀山 茂" userId="8c55a2096077e13e" providerId="LiveId" clId="{5773F604-6087-4A20-B56D-ACC5459A33C8}" dt="2021-01-22T23:46:01.767" v="64" actId="18245"/>
          <ac:graphicFrameMkLst>
            <pc:docMk/>
            <pc:sldMk cId="4036073135" sldId="349"/>
            <ac:graphicFrameMk id="2" creationId="{00000000-0000-0000-0000-000000000000}"/>
          </ac:graphicFrameMkLst>
        </pc:graphicFrameChg>
      </pc:sldChg>
    </pc:docChg>
  </pc:docChgLst>
  <pc:docChgLst>
    <pc:chgData name="加賀山 茂" userId="8c55a2096077e13e" providerId="LiveId" clId="{13480FD7-48B2-406A-BAC2-6B4CC29CC651}"/>
    <pc:docChg chg="undo custSel addSld modSld modMainMaster">
      <pc:chgData name="加賀山 茂" userId="8c55a2096077e13e" providerId="LiveId" clId="{13480FD7-48B2-406A-BAC2-6B4CC29CC651}" dt="2019-02-23T23:51:15.753" v="4172"/>
      <pc:docMkLst>
        <pc:docMk/>
      </pc:docMkLst>
      <pc:sldChg chg="addSp delSp modSp add modNotesTx">
        <pc:chgData name="加賀山 茂" userId="8c55a2096077e13e" providerId="LiveId" clId="{13480FD7-48B2-406A-BAC2-6B4CC29CC651}" dt="2019-02-22T01:56:45.550" v="2035" actId="20577"/>
        <pc:sldMkLst>
          <pc:docMk/>
          <pc:sldMk cId="1041175969" sldId="377"/>
        </pc:sldMkLst>
        <pc:spChg chg="del mod">
          <ac:chgData name="加賀山 茂" userId="8c55a2096077e13e" providerId="LiveId" clId="{13480FD7-48B2-406A-BAC2-6B4CC29CC651}" dt="2019-02-21T06:32:53.804" v="1719" actId="478"/>
          <ac:spMkLst>
            <pc:docMk/>
            <pc:sldMk cId="1041175969" sldId="377"/>
            <ac:spMk id="2" creationId="{173C48CB-8711-44E3-AE75-179C76609928}"/>
          </ac:spMkLst>
        </pc:spChg>
        <pc:spChg chg="add mod ord">
          <ac:chgData name="加賀山 茂" userId="8c55a2096077e13e" providerId="LiveId" clId="{13480FD7-48B2-406A-BAC2-6B4CC29CC651}" dt="2019-02-22T01:53:52.128" v="2001" actId="1076"/>
          <ac:spMkLst>
            <pc:docMk/>
            <pc:sldMk cId="1041175969" sldId="377"/>
            <ac:spMk id="2" creationId="{5FFA6075-D13E-478C-8866-B68449B26CCC}"/>
          </ac:spMkLst>
        </pc:spChg>
        <pc:spChg chg="add mod">
          <ac:chgData name="加賀山 茂" userId="8c55a2096077e13e" providerId="LiveId" clId="{13480FD7-48B2-406A-BAC2-6B4CC29CC651}" dt="2019-02-21T06:42:27.115" v="1877" actId="1036"/>
          <ac:spMkLst>
            <pc:docMk/>
            <pc:sldMk cId="1041175969" sldId="377"/>
            <ac:spMk id="3" creationId="{A3F71085-3823-4597-B2FF-0F46D92A6535}"/>
          </ac:spMkLst>
        </pc:spChg>
        <pc:spChg chg="add mod">
          <ac:chgData name="加賀山 茂" userId="8c55a2096077e13e" providerId="LiveId" clId="{13480FD7-48B2-406A-BAC2-6B4CC29CC651}" dt="2019-02-21T06:42:27.115" v="1877" actId="1036"/>
          <ac:spMkLst>
            <pc:docMk/>
            <pc:sldMk cId="1041175969" sldId="377"/>
            <ac:spMk id="6" creationId="{7E167703-C7DF-4F97-8510-CB22E5C3C8B0}"/>
          </ac:spMkLst>
        </pc:spChg>
        <pc:spChg chg="add mod">
          <ac:chgData name="加賀山 茂" userId="8c55a2096077e13e" providerId="LiveId" clId="{13480FD7-48B2-406A-BAC2-6B4CC29CC651}" dt="2019-02-21T06:42:27.115" v="1877" actId="1036"/>
          <ac:spMkLst>
            <pc:docMk/>
            <pc:sldMk cId="1041175969" sldId="377"/>
            <ac:spMk id="20" creationId="{6E94A815-29FB-436D-99FE-39C75917E074}"/>
          </ac:spMkLst>
        </pc:spChg>
        <pc:spChg chg="add del">
          <ac:chgData name="加賀山 茂" userId="8c55a2096077e13e" providerId="LiveId" clId="{13480FD7-48B2-406A-BAC2-6B4CC29CC651}" dt="2019-02-21T05:31:42.462" v="490"/>
          <ac:spMkLst>
            <pc:docMk/>
            <pc:sldMk cId="1041175969" sldId="377"/>
            <ac:spMk id="22" creationId="{318E6A99-E517-49BB-94E9-08985034158B}"/>
          </ac:spMkLst>
        </pc:spChg>
        <pc:spChg chg="add del">
          <ac:chgData name="加賀山 茂" userId="8c55a2096077e13e" providerId="LiveId" clId="{13480FD7-48B2-406A-BAC2-6B4CC29CC651}" dt="2019-02-21T05:31:42.462" v="490"/>
          <ac:spMkLst>
            <pc:docMk/>
            <pc:sldMk cId="1041175969" sldId="377"/>
            <ac:spMk id="23" creationId="{92DFAFC0-66FF-4E21-9A1C-E5B862E9F75E}"/>
          </ac:spMkLst>
        </pc:spChg>
        <pc:spChg chg="add del">
          <ac:chgData name="加賀山 茂" userId="8c55a2096077e13e" providerId="LiveId" clId="{13480FD7-48B2-406A-BAC2-6B4CC29CC651}" dt="2019-02-21T05:31:42.462" v="490"/>
          <ac:spMkLst>
            <pc:docMk/>
            <pc:sldMk cId="1041175969" sldId="377"/>
            <ac:spMk id="24" creationId="{8C120A3D-FBC4-4913-AD7C-D80DBAFA3744}"/>
          </ac:spMkLst>
        </pc:spChg>
        <pc:spChg chg="add mod">
          <ac:chgData name="加賀山 茂" userId="8c55a2096077e13e" providerId="LiveId" clId="{13480FD7-48B2-406A-BAC2-6B4CC29CC651}" dt="2019-02-22T01:48:49.434" v="1959"/>
          <ac:spMkLst>
            <pc:docMk/>
            <pc:sldMk cId="1041175969" sldId="377"/>
            <ac:spMk id="25" creationId="{44D1E825-6E18-436A-913D-6828CF7AA9A5}"/>
          </ac:spMkLst>
        </pc:spChg>
        <pc:spChg chg="add mod">
          <ac:chgData name="加賀山 茂" userId="8c55a2096077e13e" providerId="LiveId" clId="{13480FD7-48B2-406A-BAC2-6B4CC29CC651}" dt="2019-02-21T06:42:27.115" v="1877" actId="1036"/>
          <ac:spMkLst>
            <pc:docMk/>
            <pc:sldMk cId="1041175969" sldId="377"/>
            <ac:spMk id="26" creationId="{A2B3EC00-890B-45FD-89AA-FFF0B8FC2974}"/>
          </ac:spMkLst>
        </pc:spChg>
        <pc:spChg chg="add mod">
          <ac:chgData name="加賀山 茂" userId="8c55a2096077e13e" providerId="LiveId" clId="{13480FD7-48B2-406A-BAC2-6B4CC29CC651}" dt="2019-02-22T01:49:08.576" v="1962"/>
          <ac:spMkLst>
            <pc:docMk/>
            <pc:sldMk cId="1041175969" sldId="377"/>
            <ac:spMk id="27" creationId="{DFC91D14-2DE3-4EE5-8B61-C20D7478F007}"/>
          </ac:spMkLst>
        </pc:spChg>
        <pc:spChg chg="add mod">
          <ac:chgData name="加賀山 茂" userId="8c55a2096077e13e" providerId="LiveId" clId="{13480FD7-48B2-406A-BAC2-6B4CC29CC651}" dt="2019-02-22T01:46:27.973" v="1909" actId="20577"/>
          <ac:spMkLst>
            <pc:docMk/>
            <pc:sldMk cId="1041175969" sldId="377"/>
            <ac:spMk id="37" creationId="{9D7094A9-1124-4DD9-9AF3-BF929BCF2306}"/>
          </ac:spMkLst>
        </pc:spChg>
        <pc:spChg chg="add mod">
          <ac:chgData name="加賀山 茂" userId="8c55a2096077e13e" providerId="LiveId" clId="{13480FD7-48B2-406A-BAC2-6B4CC29CC651}" dt="2019-02-22T01:46:21.260" v="1905" actId="20577"/>
          <ac:spMkLst>
            <pc:docMk/>
            <pc:sldMk cId="1041175969" sldId="377"/>
            <ac:spMk id="41" creationId="{AE24F2CA-D18C-46F2-817A-97FCD10F570A}"/>
          </ac:spMkLst>
        </pc:spChg>
        <pc:spChg chg="add mod">
          <ac:chgData name="加賀山 茂" userId="8c55a2096077e13e" providerId="LiveId" clId="{13480FD7-48B2-406A-BAC2-6B4CC29CC651}" dt="2019-02-22T01:56:45.550" v="2035" actId="20577"/>
          <ac:spMkLst>
            <pc:docMk/>
            <pc:sldMk cId="1041175969" sldId="377"/>
            <ac:spMk id="101" creationId="{5555805A-68E7-4327-8C39-660E189BE6E5}"/>
          </ac:spMkLst>
        </pc:spChg>
        <pc:spChg chg="add del mod ord">
          <ac:chgData name="加賀山 茂" userId="8c55a2096077e13e" providerId="LiveId" clId="{13480FD7-48B2-406A-BAC2-6B4CC29CC651}" dt="2019-02-22T01:52:34.468" v="1963" actId="478"/>
          <ac:spMkLst>
            <pc:docMk/>
            <pc:sldMk cId="1041175969" sldId="377"/>
            <ac:spMk id="102" creationId="{DCCB21E2-6934-47AF-AFA8-A3ACE5B1B72A}"/>
          </ac:spMkLst>
        </pc:spChg>
        <pc:cxnChg chg="add del mod">
          <ac:chgData name="加賀山 茂" userId="8c55a2096077e13e" providerId="LiveId" clId="{13480FD7-48B2-406A-BAC2-6B4CC29CC651}" dt="2019-02-21T05:23:10.353" v="336" actId="478"/>
          <ac:cxnSpMkLst>
            <pc:docMk/>
            <pc:sldMk cId="1041175969" sldId="377"/>
            <ac:cxnSpMk id="5" creationId="{2BF397FF-B489-419E-A5FB-9214D0DB1A72}"/>
          </ac:cxnSpMkLst>
        </pc:cxnChg>
        <pc:cxnChg chg="add mod">
          <ac:chgData name="加賀山 茂" userId="8c55a2096077e13e" providerId="LiveId" clId="{13480FD7-48B2-406A-BAC2-6B4CC29CC651}" dt="2019-02-21T06:42:27.115" v="1877" actId="1036"/>
          <ac:cxnSpMkLst>
            <pc:docMk/>
            <pc:sldMk cId="1041175969" sldId="377"/>
            <ac:cxnSpMk id="8" creationId="{1C11AB65-A2AE-436F-A0E4-BDFCA55E60DC}"/>
          </ac:cxnSpMkLst>
        </pc:cxnChg>
        <pc:cxnChg chg="add mod">
          <ac:chgData name="加賀山 茂" userId="8c55a2096077e13e" providerId="LiveId" clId="{13480FD7-48B2-406A-BAC2-6B4CC29CC651}" dt="2019-02-21T06:52:17.461" v="1897" actId="12788"/>
          <ac:cxnSpMkLst>
            <pc:docMk/>
            <pc:sldMk cId="1041175969" sldId="377"/>
            <ac:cxnSpMk id="10" creationId="{39CB9C13-6126-4519-8C78-09F85E059986}"/>
          </ac:cxnSpMkLst>
        </pc:cxnChg>
        <pc:cxnChg chg="add mod">
          <ac:chgData name="加賀山 茂" userId="8c55a2096077e13e" providerId="LiveId" clId="{13480FD7-48B2-406A-BAC2-6B4CC29CC651}" dt="2019-02-21T06:42:27.115" v="1877" actId="1036"/>
          <ac:cxnSpMkLst>
            <pc:docMk/>
            <pc:sldMk cId="1041175969" sldId="377"/>
            <ac:cxnSpMk id="12" creationId="{FE85B0F8-C2F6-4788-92BB-2183AA62E2CB}"/>
          </ac:cxnSpMkLst>
        </pc:cxnChg>
        <pc:cxnChg chg="add mod">
          <ac:chgData name="加賀山 茂" userId="8c55a2096077e13e" providerId="LiveId" clId="{13480FD7-48B2-406A-BAC2-6B4CC29CC651}" dt="2019-02-21T06:42:27.115" v="1877" actId="1036"/>
          <ac:cxnSpMkLst>
            <pc:docMk/>
            <pc:sldMk cId="1041175969" sldId="377"/>
            <ac:cxnSpMk id="15" creationId="{3D1D0C06-EDFD-40BC-A52C-C31FCF5053AD}"/>
          </ac:cxnSpMkLst>
        </pc:cxnChg>
        <pc:cxnChg chg="add mod">
          <ac:chgData name="加賀山 茂" userId="8c55a2096077e13e" providerId="LiveId" clId="{13480FD7-48B2-406A-BAC2-6B4CC29CC651}" dt="2019-02-21T06:42:27.115" v="1877" actId="1036"/>
          <ac:cxnSpMkLst>
            <pc:docMk/>
            <pc:sldMk cId="1041175969" sldId="377"/>
            <ac:cxnSpMk id="17" creationId="{45E94CC4-AE1A-4CF4-996B-CD26B50A7620}"/>
          </ac:cxnSpMkLst>
        </pc:cxnChg>
        <pc:cxnChg chg="add mod">
          <ac:chgData name="加賀山 茂" userId="8c55a2096077e13e" providerId="LiveId" clId="{13480FD7-48B2-406A-BAC2-6B4CC29CC651}" dt="2019-02-21T06:42:27.115" v="1877" actId="1036"/>
          <ac:cxnSpMkLst>
            <pc:docMk/>
            <pc:sldMk cId="1041175969" sldId="377"/>
            <ac:cxnSpMk id="32" creationId="{C0561244-DB2A-4723-9992-831129F64BC6}"/>
          </ac:cxnSpMkLst>
        </pc:cxnChg>
        <pc:cxnChg chg="add mod">
          <ac:chgData name="加賀山 茂" userId="8c55a2096077e13e" providerId="LiveId" clId="{13480FD7-48B2-406A-BAC2-6B4CC29CC651}" dt="2019-02-21T06:42:27.115" v="1877" actId="1036"/>
          <ac:cxnSpMkLst>
            <pc:docMk/>
            <pc:sldMk cId="1041175969" sldId="377"/>
            <ac:cxnSpMk id="36" creationId="{3B3FD709-4760-4E16-9F0E-DFC3795F0744}"/>
          </ac:cxnSpMkLst>
        </pc:cxnChg>
        <pc:cxnChg chg="add mod">
          <ac:chgData name="加賀山 茂" userId="8c55a2096077e13e" providerId="LiveId" clId="{13480FD7-48B2-406A-BAC2-6B4CC29CC651}" dt="2019-02-21T06:52:17.461" v="1897" actId="12788"/>
          <ac:cxnSpMkLst>
            <pc:docMk/>
            <pc:sldMk cId="1041175969" sldId="377"/>
            <ac:cxnSpMk id="40" creationId="{117CEB86-647A-4993-AE82-8EBF6CEC0ADB}"/>
          </ac:cxnSpMkLst>
        </pc:cxnChg>
        <pc:cxnChg chg="add mod">
          <ac:chgData name="加賀山 茂" userId="8c55a2096077e13e" providerId="LiveId" clId="{13480FD7-48B2-406A-BAC2-6B4CC29CC651}" dt="2019-02-21T06:52:17.461" v="1897" actId="12788"/>
          <ac:cxnSpMkLst>
            <pc:docMk/>
            <pc:sldMk cId="1041175969" sldId="377"/>
            <ac:cxnSpMk id="43" creationId="{FD02AAA1-2EE5-40B3-BCC1-9C4128D93C86}"/>
          </ac:cxnSpMkLst>
        </pc:cxnChg>
        <pc:cxnChg chg="add mod">
          <ac:chgData name="加賀山 茂" userId="8c55a2096077e13e" providerId="LiveId" clId="{13480FD7-48B2-406A-BAC2-6B4CC29CC651}" dt="2019-02-21T06:44:44.937" v="1882" actId="14100"/>
          <ac:cxnSpMkLst>
            <pc:docMk/>
            <pc:sldMk cId="1041175969" sldId="377"/>
            <ac:cxnSpMk id="46" creationId="{1BFF8389-D173-49A5-AEEA-6E2385DDE007}"/>
          </ac:cxnSpMkLst>
        </pc:cxnChg>
      </pc:sldChg>
      <pc:sldChg chg="addSp modSp add">
        <pc:chgData name="加賀山 茂" userId="8c55a2096077e13e" providerId="LiveId" clId="{13480FD7-48B2-406A-BAC2-6B4CC29CC651}" dt="2019-02-22T21:59:36.886" v="2420" actId="242"/>
        <pc:sldMkLst>
          <pc:docMk/>
          <pc:sldMk cId="650590224" sldId="378"/>
        </pc:sldMkLst>
        <pc:spChg chg="mod">
          <ac:chgData name="加賀山 茂" userId="8c55a2096077e13e" providerId="LiveId" clId="{13480FD7-48B2-406A-BAC2-6B4CC29CC651}" dt="2019-02-22T21:22:59.209" v="2380" actId="255"/>
          <ac:spMkLst>
            <pc:docMk/>
            <pc:sldMk cId="650590224" sldId="378"/>
            <ac:spMk id="2" creationId="{5FFA6075-D13E-478C-8866-B68449B26CCC}"/>
          </ac:spMkLst>
        </pc:spChg>
        <pc:spChg chg="mod">
          <ac:chgData name="加賀山 茂" userId="8c55a2096077e13e" providerId="LiveId" clId="{13480FD7-48B2-406A-BAC2-6B4CC29CC651}" dt="2019-02-22T21:58:19.949" v="2417" actId="14100"/>
          <ac:spMkLst>
            <pc:docMk/>
            <pc:sldMk cId="650590224" sldId="378"/>
            <ac:spMk id="3" creationId="{A3F71085-3823-4597-B2FF-0F46D92A6535}"/>
          </ac:spMkLst>
        </pc:spChg>
        <pc:spChg chg="add mod">
          <ac:chgData name="加賀山 茂" userId="8c55a2096077e13e" providerId="LiveId" clId="{13480FD7-48B2-406A-BAC2-6B4CC29CC651}" dt="2019-02-22T21:59:23.485" v="2419" actId="242"/>
          <ac:spMkLst>
            <pc:docMk/>
            <pc:sldMk cId="650590224" sldId="378"/>
            <ac:spMk id="4" creationId="{FC7CDACD-B097-4A68-880C-F1F4403A94C8}"/>
          </ac:spMkLst>
        </pc:spChg>
        <pc:spChg chg="mod">
          <ac:chgData name="加賀山 茂" userId="8c55a2096077e13e" providerId="LiveId" clId="{13480FD7-48B2-406A-BAC2-6B4CC29CC651}" dt="2019-02-22T21:58:19.949" v="2417" actId="14100"/>
          <ac:spMkLst>
            <pc:docMk/>
            <pc:sldMk cId="650590224" sldId="378"/>
            <ac:spMk id="6" creationId="{7E167703-C7DF-4F97-8510-CB22E5C3C8B0}"/>
          </ac:spMkLst>
        </pc:spChg>
        <pc:spChg chg="mod">
          <ac:chgData name="加賀山 茂" userId="8c55a2096077e13e" providerId="LiveId" clId="{13480FD7-48B2-406A-BAC2-6B4CC29CC651}" dt="2019-02-22T21:52:11.260" v="2406" actId="207"/>
          <ac:spMkLst>
            <pc:docMk/>
            <pc:sldMk cId="650590224" sldId="378"/>
            <ac:spMk id="20" creationId="{6E94A815-29FB-436D-99FE-39C75917E074}"/>
          </ac:spMkLst>
        </pc:spChg>
        <pc:spChg chg="mod">
          <ac:chgData name="加賀山 茂" userId="8c55a2096077e13e" providerId="LiveId" clId="{13480FD7-48B2-406A-BAC2-6B4CC29CC651}" dt="2019-02-22T21:59:36.886" v="2420" actId="242"/>
          <ac:spMkLst>
            <pc:docMk/>
            <pc:sldMk cId="650590224" sldId="378"/>
            <ac:spMk id="25" creationId="{44D1E825-6E18-436A-913D-6828CF7AA9A5}"/>
          </ac:spMkLst>
        </pc:spChg>
        <pc:spChg chg="mod">
          <ac:chgData name="加賀山 茂" userId="8c55a2096077e13e" providerId="LiveId" clId="{13480FD7-48B2-406A-BAC2-6B4CC29CC651}" dt="2019-02-22T21:52:11.260" v="2406" actId="207"/>
          <ac:spMkLst>
            <pc:docMk/>
            <pc:sldMk cId="650590224" sldId="378"/>
            <ac:spMk id="26" creationId="{A2B3EC00-890B-45FD-89AA-FFF0B8FC2974}"/>
          </ac:spMkLst>
        </pc:spChg>
        <pc:spChg chg="mod">
          <ac:chgData name="加賀山 茂" userId="8c55a2096077e13e" providerId="LiveId" clId="{13480FD7-48B2-406A-BAC2-6B4CC29CC651}" dt="2019-02-22T21:51:27.101" v="2405" actId="208"/>
          <ac:spMkLst>
            <pc:docMk/>
            <pc:sldMk cId="650590224" sldId="378"/>
            <ac:spMk id="27" creationId="{DFC91D14-2DE3-4EE5-8B61-C20D7478F007}"/>
          </ac:spMkLst>
        </pc:spChg>
        <pc:spChg chg="mod">
          <ac:chgData name="加賀山 茂" userId="8c55a2096077e13e" providerId="LiveId" clId="{13480FD7-48B2-406A-BAC2-6B4CC29CC651}" dt="2019-02-22T21:50:56.349" v="2403" actId="208"/>
          <ac:spMkLst>
            <pc:docMk/>
            <pc:sldMk cId="650590224" sldId="378"/>
            <ac:spMk id="37" creationId="{9D7094A9-1124-4DD9-9AF3-BF929BCF2306}"/>
          </ac:spMkLst>
        </pc:spChg>
        <pc:spChg chg="mod">
          <ac:chgData name="加賀山 茂" userId="8c55a2096077e13e" providerId="LiveId" clId="{13480FD7-48B2-406A-BAC2-6B4CC29CC651}" dt="2019-02-22T21:51:03.398" v="2404" actId="208"/>
          <ac:spMkLst>
            <pc:docMk/>
            <pc:sldMk cId="650590224" sldId="378"/>
            <ac:spMk id="41" creationId="{AE24F2CA-D18C-46F2-817A-97FCD10F570A}"/>
          </ac:spMkLst>
        </pc:spChg>
        <pc:spChg chg="mod">
          <ac:chgData name="加賀山 茂" userId="8c55a2096077e13e" providerId="LiveId" clId="{13480FD7-48B2-406A-BAC2-6B4CC29CC651}" dt="2019-02-22T21:23:15.562" v="2382" actId="1076"/>
          <ac:spMkLst>
            <pc:docMk/>
            <pc:sldMk cId="650590224" sldId="378"/>
            <ac:spMk id="101" creationId="{5555805A-68E7-4327-8C39-660E189BE6E5}"/>
          </ac:spMkLst>
        </pc:spChg>
        <pc:cxnChg chg="mod">
          <ac:chgData name="加賀山 茂" userId="8c55a2096077e13e" providerId="LiveId" clId="{13480FD7-48B2-406A-BAC2-6B4CC29CC651}" dt="2019-02-22T21:58:19.949" v="2417" actId="14100"/>
          <ac:cxnSpMkLst>
            <pc:docMk/>
            <pc:sldMk cId="650590224" sldId="378"/>
            <ac:cxnSpMk id="8" creationId="{1C11AB65-A2AE-436F-A0E4-BDFCA55E60DC}"/>
          </ac:cxnSpMkLst>
        </pc:cxnChg>
        <pc:cxnChg chg="mod">
          <ac:chgData name="加賀山 茂" userId="8c55a2096077e13e" providerId="LiveId" clId="{13480FD7-48B2-406A-BAC2-6B4CC29CC651}" dt="2019-02-22T21:26:13.615" v="2389" actId="14100"/>
          <ac:cxnSpMkLst>
            <pc:docMk/>
            <pc:sldMk cId="650590224" sldId="378"/>
            <ac:cxnSpMk id="10" creationId="{39CB9C13-6126-4519-8C78-09F85E059986}"/>
          </ac:cxnSpMkLst>
        </pc:cxnChg>
        <pc:cxnChg chg="mod">
          <ac:chgData name="加賀山 茂" userId="8c55a2096077e13e" providerId="LiveId" clId="{13480FD7-48B2-406A-BAC2-6B4CC29CC651}" dt="2019-02-22T21:20:21.013" v="2294" actId="14100"/>
          <ac:cxnSpMkLst>
            <pc:docMk/>
            <pc:sldMk cId="650590224" sldId="378"/>
            <ac:cxnSpMk id="12" creationId="{FE85B0F8-C2F6-4788-92BB-2183AA62E2CB}"/>
          </ac:cxnSpMkLst>
        </pc:cxnChg>
        <pc:cxnChg chg="mod">
          <ac:chgData name="加賀山 茂" userId="8c55a2096077e13e" providerId="LiveId" clId="{13480FD7-48B2-406A-BAC2-6B4CC29CC651}" dt="2019-02-22T21:20:13.753" v="2292" actId="1038"/>
          <ac:cxnSpMkLst>
            <pc:docMk/>
            <pc:sldMk cId="650590224" sldId="378"/>
            <ac:cxnSpMk id="17" creationId="{45E94CC4-AE1A-4CF4-996B-CD26B50A7620}"/>
          </ac:cxnSpMkLst>
        </pc:cxnChg>
        <pc:cxnChg chg="add mod">
          <ac:chgData name="加賀山 茂" userId="8c55a2096077e13e" providerId="LiveId" clId="{13480FD7-48B2-406A-BAC2-6B4CC29CC651}" dt="2019-02-22T21:25:41.085" v="2387" actId="1036"/>
          <ac:cxnSpMkLst>
            <pc:docMk/>
            <pc:sldMk cId="650590224" sldId="378"/>
            <ac:cxnSpMk id="23" creationId="{E170CB1D-2BC9-4B02-A98B-F93B99CB7346}"/>
          </ac:cxnSpMkLst>
        </pc:cxnChg>
        <pc:cxnChg chg="mod">
          <ac:chgData name="加賀山 茂" userId="8c55a2096077e13e" providerId="LiveId" clId="{13480FD7-48B2-406A-BAC2-6B4CC29CC651}" dt="2019-02-22T21:27:09.187" v="2399" actId="1037"/>
          <ac:cxnSpMkLst>
            <pc:docMk/>
            <pc:sldMk cId="650590224" sldId="378"/>
            <ac:cxnSpMk id="32" creationId="{C0561244-DB2A-4723-9992-831129F64BC6}"/>
          </ac:cxnSpMkLst>
        </pc:cxnChg>
        <pc:cxnChg chg="mod">
          <ac:chgData name="加賀山 茂" userId="8c55a2096077e13e" providerId="LiveId" clId="{13480FD7-48B2-406A-BAC2-6B4CC29CC651}" dt="2019-02-22T21:20:13.753" v="2292" actId="1038"/>
          <ac:cxnSpMkLst>
            <pc:docMk/>
            <pc:sldMk cId="650590224" sldId="378"/>
            <ac:cxnSpMk id="36" creationId="{3B3FD709-4760-4E16-9F0E-DFC3795F0744}"/>
          </ac:cxnSpMkLst>
        </pc:cxnChg>
        <pc:cxnChg chg="mod">
          <ac:chgData name="加賀山 茂" userId="8c55a2096077e13e" providerId="LiveId" clId="{13480FD7-48B2-406A-BAC2-6B4CC29CC651}" dt="2019-02-22T21:25:51.605" v="2388" actId="14100"/>
          <ac:cxnSpMkLst>
            <pc:docMk/>
            <pc:sldMk cId="650590224" sldId="378"/>
            <ac:cxnSpMk id="40" creationId="{117CEB86-647A-4993-AE82-8EBF6CEC0ADB}"/>
          </ac:cxnSpMkLst>
        </pc:cxnChg>
        <pc:cxnChg chg="mod">
          <ac:chgData name="加賀山 茂" userId="8c55a2096077e13e" providerId="LiveId" clId="{13480FD7-48B2-406A-BAC2-6B4CC29CC651}" dt="2019-02-22T21:19:22.522" v="2259" actId="1038"/>
          <ac:cxnSpMkLst>
            <pc:docMk/>
            <pc:sldMk cId="650590224" sldId="378"/>
            <ac:cxnSpMk id="43" creationId="{FD02AAA1-2EE5-40B3-BCC1-9C4128D93C86}"/>
          </ac:cxnSpMkLst>
        </pc:cxnChg>
        <pc:cxnChg chg="mod">
          <ac:chgData name="加賀山 茂" userId="8c55a2096077e13e" providerId="LiveId" clId="{13480FD7-48B2-406A-BAC2-6B4CC29CC651}" dt="2019-02-22T21:20:13.753" v="2292" actId="1038"/>
          <ac:cxnSpMkLst>
            <pc:docMk/>
            <pc:sldMk cId="650590224" sldId="378"/>
            <ac:cxnSpMk id="46" creationId="{1BFF8389-D173-49A5-AEEA-6E2385DDE007}"/>
          </ac:cxnSpMkLst>
        </pc:cxnChg>
      </pc:sldChg>
      <pc:sldChg chg="delSp modSp add">
        <pc:chgData name="加賀山 茂" userId="8c55a2096077e13e" providerId="LiveId" clId="{13480FD7-48B2-406A-BAC2-6B4CC29CC651}" dt="2019-02-23T21:49:32.336" v="2423" actId="478"/>
        <pc:sldMkLst>
          <pc:docMk/>
          <pc:sldMk cId="1197334110" sldId="379"/>
        </pc:sldMkLst>
        <pc:spChg chg="del mod">
          <ac:chgData name="加賀山 茂" userId="8c55a2096077e13e" providerId="LiveId" clId="{13480FD7-48B2-406A-BAC2-6B4CC29CC651}" dt="2019-02-23T21:49:32.336" v="2423" actId="478"/>
          <ac:spMkLst>
            <pc:docMk/>
            <pc:sldMk cId="1197334110" sldId="379"/>
            <ac:spMk id="2" creationId="{BC7849D5-85EA-4D85-AA39-1AAD0F15D587}"/>
          </ac:spMkLst>
        </pc:spChg>
      </pc:sldChg>
      <pc:sldChg chg="addSp delSp modSp add">
        <pc:chgData name="加賀山 茂" userId="8c55a2096077e13e" providerId="LiveId" clId="{13480FD7-48B2-406A-BAC2-6B4CC29CC651}" dt="2019-02-23T23:51:15.753" v="4172"/>
        <pc:sldMkLst>
          <pc:docMk/>
          <pc:sldMk cId="3859443759" sldId="380"/>
        </pc:sldMkLst>
        <pc:spChg chg="add mod">
          <ac:chgData name="加賀山 茂" userId="8c55a2096077e13e" providerId="LiveId" clId="{13480FD7-48B2-406A-BAC2-6B4CC29CC651}" dt="2019-02-23T23:50:14.941" v="4164" actId="27636"/>
          <ac:spMkLst>
            <pc:docMk/>
            <pc:sldMk cId="3859443759" sldId="380"/>
            <ac:spMk id="2" creationId="{4EFAFBA8-5D7B-4333-89ED-8DA1E0EF5178}"/>
          </ac:spMkLst>
        </pc:spChg>
        <pc:spChg chg="del mod">
          <ac:chgData name="加賀山 茂" userId="8c55a2096077e13e" providerId="LiveId" clId="{13480FD7-48B2-406A-BAC2-6B4CC29CC651}" dt="2019-02-23T22:06:38.707" v="2688" actId="478"/>
          <ac:spMkLst>
            <pc:docMk/>
            <pc:sldMk cId="3859443759" sldId="380"/>
            <ac:spMk id="2" creationId="{CC765E85-A810-4BA5-BA4A-F8E3FDE05965}"/>
          </ac:spMkLst>
        </pc:spChg>
        <pc:spChg chg="add del mod">
          <ac:chgData name="加賀山 茂" userId="8c55a2096077e13e" providerId="LiveId" clId="{13480FD7-48B2-406A-BAC2-6B4CC29CC651}" dt="2019-02-23T23:40:16.603" v="3719" actId="478"/>
          <ac:spMkLst>
            <pc:docMk/>
            <pc:sldMk cId="3859443759" sldId="380"/>
            <ac:spMk id="3" creationId="{1596F057-A59C-4871-BD8D-9EE86ECBBB9F}"/>
          </ac:spMkLst>
        </pc:spChg>
        <pc:spChg chg="del mod">
          <ac:chgData name="加賀山 茂" userId="8c55a2096077e13e" providerId="LiveId" clId="{13480FD7-48B2-406A-BAC2-6B4CC29CC651}" dt="2019-02-23T21:50:18.277" v="2426" actId="478"/>
          <ac:spMkLst>
            <pc:docMk/>
            <pc:sldMk cId="3859443759" sldId="380"/>
            <ac:spMk id="3" creationId="{BE18AA19-F3A3-4032-A4FF-57B8527E2BD1}"/>
          </ac:spMkLst>
        </pc:spChg>
        <pc:spChg chg="add mod">
          <ac:chgData name="加賀山 茂" userId="8c55a2096077e13e" providerId="LiveId" clId="{13480FD7-48B2-406A-BAC2-6B4CC29CC651}" dt="2019-02-23T23:50:26.351" v="4165" actId="14100"/>
          <ac:spMkLst>
            <pc:docMk/>
            <pc:sldMk cId="3859443759" sldId="380"/>
            <ac:spMk id="4" creationId="{04135A82-5C34-4026-BDF3-057D401FD110}"/>
          </ac:spMkLst>
        </pc:spChg>
        <pc:spChg chg="del">
          <ac:chgData name="加賀山 茂" userId="8c55a2096077e13e" providerId="LiveId" clId="{13480FD7-48B2-406A-BAC2-6B4CC29CC651}" dt="2019-02-23T21:55:29.028" v="2519" actId="478"/>
          <ac:spMkLst>
            <pc:docMk/>
            <pc:sldMk cId="3859443759" sldId="380"/>
            <ac:spMk id="4" creationId="{C2D6BB90-60D6-4E8A-83BF-F157CC232FB1}"/>
          </ac:spMkLst>
        </pc:spChg>
        <pc:spChg chg="add mod">
          <ac:chgData name="加賀山 茂" userId="8c55a2096077e13e" providerId="LiveId" clId="{13480FD7-48B2-406A-BAC2-6B4CC29CC651}" dt="2019-02-23T23:49:46.399" v="4141" actId="1036"/>
          <ac:spMkLst>
            <pc:docMk/>
            <pc:sldMk cId="3859443759" sldId="380"/>
            <ac:spMk id="5" creationId="{E1201362-6396-4786-BD6F-09BBE408C31C}"/>
          </ac:spMkLst>
        </pc:spChg>
        <pc:spChg chg="add mod">
          <ac:chgData name="加賀山 茂" userId="8c55a2096077e13e" providerId="LiveId" clId="{13480FD7-48B2-406A-BAC2-6B4CC29CC651}" dt="2019-02-23T23:49:46.399" v="4141" actId="1036"/>
          <ac:spMkLst>
            <pc:docMk/>
            <pc:sldMk cId="3859443759" sldId="380"/>
            <ac:spMk id="6" creationId="{8D724578-1517-4AEE-8984-E6DFF33C1E77}"/>
          </ac:spMkLst>
        </pc:spChg>
        <pc:spChg chg="add del mod">
          <ac:chgData name="加賀山 茂" userId="8c55a2096077e13e" providerId="LiveId" clId="{13480FD7-48B2-406A-BAC2-6B4CC29CC651}" dt="2019-02-23T21:55:59.033" v="2522" actId="478"/>
          <ac:spMkLst>
            <pc:docMk/>
            <pc:sldMk cId="3859443759" sldId="380"/>
            <ac:spMk id="7" creationId="{57703EC3-14AD-4174-8E28-C126F68E5668}"/>
          </ac:spMkLst>
        </pc:spChg>
        <pc:spChg chg="add del mod">
          <ac:chgData name="加賀山 茂" userId="8c55a2096077e13e" providerId="LiveId" clId="{13480FD7-48B2-406A-BAC2-6B4CC29CC651}" dt="2019-02-23T23:40:22.469" v="3720" actId="478"/>
          <ac:spMkLst>
            <pc:docMk/>
            <pc:sldMk cId="3859443759" sldId="380"/>
            <ac:spMk id="7" creationId="{9AA7633E-F092-4F76-856A-164CEEEFAF77}"/>
          </ac:spMkLst>
        </pc:spChg>
        <pc:spChg chg="add mod">
          <ac:chgData name="加賀山 茂" userId="8c55a2096077e13e" providerId="LiveId" clId="{13480FD7-48B2-406A-BAC2-6B4CC29CC651}" dt="2019-02-23T23:49:46.399" v="4141" actId="1036"/>
          <ac:spMkLst>
            <pc:docMk/>
            <pc:sldMk cId="3859443759" sldId="380"/>
            <ac:spMk id="8" creationId="{F83D657F-DDD7-4C90-B1B3-0267EF6BBD77}"/>
          </ac:spMkLst>
        </pc:spChg>
        <pc:spChg chg="add mod">
          <ac:chgData name="加賀山 茂" userId="8c55a2096077e13e" providerId="LiveId" clId="{13480FD7-48B2-406A-BAC2-6B4CC29CC651}" dt="2019-02-23T23:49:46.399" v="4141" actId="1036"/>
          <ac:spMkLst>
            <pc:docMk/>
            <pc:sldMk cId="3859443759" sldId="380"/>
            <ac:spMk id="9" creationId="{3D70E344-D0DE-4FEA-B9C1-E3CE2C691C4B}"/>
          </ac:spMkLst>
        </pc:spChg>
        <pc:spChg chg="add mod">
          <ac:chgData name="加賀山 茂" userId="8c55a2096077e13e" providerId="LiveId" clId="{13480FD7-48B2-406A-BAC2-6B4CC29CC651}" dt="2019-02-23T23:49:46.399" v="4141" actId="1036"/>
          <ac:spMkLst>
            <pc:docMk/>
            <pc:sldMk cId="3859443759" sldId="380"/>
            <ac:spMk id="10" creationId="{7841999D-42EE-49E2-A5BB-21A37E51291F}"/>
          </ac:spMkLst>
        </pc:spChg>
        <pc:spChg chg="add mod">
          <ac:chgData name="加賀山 茂" userId="8c55a2096077e13e" providerId="LiveId" clId="{13480FD7-48B2-406A-BAC2-6B4CC29CC651}" dt="2019-02-23T23:49:46.399" v="4141" actId="1036"/>
          <ac:spMkLst>
            <pc:docMk/>
            <pc:sldMk cId="3859443759" sldId="380"/>
            <ac:spMk id="11" creationId="{D0DAF6B2-77C2-4849-B5C7-A0DF381391D5}"/>
          </ac:spMkLst>
        </pc:spChg>
        <pc:spChg chg="add del mod">
          <ac:chgData name="加賀山 茂" userId="8c55a2096077e13e" providerId="LiveId" clId="{13480FD7-48B2-406A-BAC2-6B4CC29CC651}" dt="2019-02-23T22:00:01.343" v="2581" actId="478"/>
          <ac:spMkLst>
            <pc:docMk/>
            <pc:sldMk cId="3859443759" sldId="380"/>
            <ac:spMk id="12" creationId="{5ED688BC-BE32-4234-8B02-9D942D34B4C1}"/>
          </ac:spMkLst>
        </pc:spChg>
        <pc:spChg chg="add del mod ord">
          <ac:chgData name="加賀山 茂" userId="8c55a2096077e13e" providerId="LiveId" clId="{13480FD7-48B2-406A-BAC2-6B4CC29CC651}" dt="2019-02-23T21:57:19.448" v="2533" actId="478"/>
          <ac:spMkLst>
            <pc:docMk/>
            <pc:sldMk cId="3859443759" sldId="380"/>
            <ac:spMk id="13" creationId="{061A2F29-BDCD-429A-B409-2B500921A1C2}"/>
          </ac:spMkLst>
        </pc:spChg>
        <pc:spChg chg="add mod ord">
          <ac:chgData name="加賀山 茂" userId="8c55a2096077e13e" providerId="LiveId" clId="{13480FD7-48B2-406A-BAC2-6B4CC29CC651}" dt="2019-02-23T23:49:46.399" v="4141" actId="1036"/>
          <ac:spMkLst>
            <pc:docMk/>
            <pc:sldMk cId="3859443759" sldId="380"/>
            <ac:spMk id="14" creationId="{0EBB5A19-42F0-4E26-BA76-194CD91554B3}"/>
          </ac:spMkLst>
        </pc:spChg>
        <pc:spChg chg="add mod ord">
          <ac:chgData name="加賀山 茂" userId="8c55a2096077e13e" providerId="LiveId" clId="{13480FD7-48B2-406A-BAC2-6B4CC29CC651}" dt="2019-02-23T23:49:46.399" v="4141" actId="1036"/>
          <ac:spMkLst>
            <pc:docMk/>
            <pc:sldMk cId="3859443759" sldId="380"/>
            <ac:spMk id="15" creationId="{6185565E-C42E-4068-A39E-58BFD55F1240}"/>
          </ac:spMkLst>
        </pc:spChg>
        <pc:spChg chg="add del mod">
          <ac:chgData name="加賀山 茂" userId="8c55a2096077e13e" providerId="LiveId" clId="{13480FD7-48B2-406A-BAC2-6B4CC29CC651}" dt="2019-02-23T22:00:46.842" v="2584" actId="478"/>
          <ac:spMkLst>
            <pc:docMk/>
            <pc:sldMk cId="3859443759" sldId="380"/>
            <ac:spMk id="16" creationId="{3846F566-FF9E-41B3-884A-F3BDF4FFC9D8}"/>
          </ac:spMkLst>
        </pc:spChg>
        <pc:spChg chg="add mod ord">
          <ac:chgData name="加賀山 茂" userId="8c55a2096077e13e" providerId="LiveId" clId="{13480FD7-48B2-406A-BAC2-6B4CC29CC651}" dt="2019-02-23T23:49:46.399" v="4141" actId="1036"/>
          <ac:spMkLst>
            <pc:docMk/>
            <pc:sldMk cId="3859443759" sldId="380"/>
            <ac:spMk id="17" creationId="{3C784D1D-35B8-4A69-84AC-53C3B1B23940}"/>
          </ac:spMkLst>
        </pc:spChg>
        <pc:spChg chg="add mod ord">
          <ac:chgData name="加賀山 茂" userId="8c55a2096077e13e" providerId="LiveId" clId="{13480FD7-48B2-406A-BAC2-6B4CC29CC651}" dt="2019-02-23T23:49:46.399" v="4141" actId="1036"/>
          <ac:spMkLst>
            <pc:docMk/>
            <pc:sldMk cId="3859443759" sldId="380"/>
            <ac:spMk id="18" creationId="{D801AF9A-654E-424D-84F0-1AA1D35714A5}"/>
          </ac:spMkLst>
        </pc:spChg>
        <pc:spChg chg="add mod">
          <ac:chgData name="加賀山 茂" userId="8c55a2096077e13e" providerId="LiveId" clId="{13480FD7-48B2-406A-BAC2-6B4CC29CC651}" dt="2019-02-23T23:49:46.399" v="4141" actId="1036"/>
          <ac:spMkLst>
            <pc:docMk/>
            <pc:sldMk cId="3859443759" sldId="380"/>
            <ac:spMk id="19" creationId="{FD4EFA06-7CC4-4E53-A616-18C9C0388367}"/>
          </ac:spMkLst>
        </pc:spChg>
        <pc:spChg chg="add del mod">
          <ac:chgData name="加賀山 茂" userId="8c55a2096077e13e" providerId="LiveId" clId="{13480FD7-48B2-406A-BAC2-6B4CC29CC651}" dt="2019-02-23T22:54:24.582" v="3187" actId="478"/>
          <ac:spMkLst>
            <pc:docMk/>
            <pc:sldMk cId="3859443759" sldId="380"/>
            <ac:spMk id="20" creationId="{F9457B05-31C0-4581-9C5A-B5152E0E3E9B}"/>
          </ac:spMkLst>
        </pc:spChg>
        <pc:spChg chg="add mod">
          <ac:chgData name="加賀山 茂" userId="8c55a2096077e13e" providerId="LiveId" clId="{13480FD7-48B2-406A-BAC2-6B4CC29CC651}" dt="2019-02-23T23:51:15.753" v="4172"/>
          <ac:spMkLst>
            <pc:docMk/>
            <pc:sldMk cId="3859443759" sldId="380"/>
            <ac:spMk id="21" creationId="{B08F8A2E-AA63-4A15-A5C3-2B7B4EA85F4A}"/>
          </ac:spMkLst>
        </pc:spChg>
        <pc:spChg chg="add mod">
          <ac:chgData name="加賀山 茂" userId="8c55a2096077e13e" providerId="LiveId" clId="{13480FD7-48B2-406A-BAC2-6B4CC29CC651}" dt="2019-02-23T23:49:55.461" v="4143" actId="27636"/>
          <ac:spMkLst>
            <pc:docMk/>
            <pc:sldMk cId="3859443759" sldId="380"/>
            <ac:spMk id="22" creationId="{53A1785B-7A16-429E-8D5D-CE259F497C63}"/>
          </ac:spMkLst>
        </pc:spChg>
        <pc:spChg chg="add del mod">
          <ac:chgData name="加賀山 茂" userId="8c55a2096077e13e" providerId="LiveId" clId="{13480FD7-48B2-406A-BAC2-6B4CC29CC651}" dt="2019-02-23T22:54:42.193" v="3189" actId="478"/>
          <ac:spMkLst>
            <pc:docMk/>
            <pc:sldMk cId="3859443759" sldId="380"/>
            <ac:spMk id="23" creationId="{1017687C-8C8C-418D-9FDF-EBB8D7D6F1FF}"/>
          </ac:spMkLst>
        </pc:spChg>
        <pc:spChg chg="add del mod">
          <ac:chgData name="加賀山 茂" userId="8c55a2096077e13e" providerId="LiveId" clId="{13480FD7-48B2-406A-BAC2-6B4CC29CC651}" dt="2019-02-23T22:54:45.662" v="3190" actId="478"/>
          <ac:spMkLst>
            <pc:docMk/>
            <pc:sldMk cId="3859443759" sldId="380"/>
            <ac:spMk id="24" creationId="{D1063683-100C-4414-B705-B4F3A612CA6A}"/>
          </ac:spMkLst>
        </pc:spChg>
      </pc:sldChg>
      <pc:sldMasterChg chg="modSp modSldLayout">
        <pc:chgData name="加賀山 茂" userId="8c55a2096077e13e" providerId="LiveId" clId="{13480FD7-48B2-406A-BAC2-6B4CC29CC651}" dt="2019-02-21T05:14:17.874" v="42" actId="16037"/>
        <pc:sldMasterMkLst>
          <pc:docMk/>
          <pc:sldMasterMk cId="1881096694" sldId="2147483648"/>
        </pc:sldMasterMkLst>
        <pc:spChg chg="mod">
          <ac:chgData name="加賀山 茂" userId="8c55a2096077e13e" providerId="LiveId" clId="{13480FD7-48B2-406A-BAC2-6B4CC29CC651}" dt="2019-02-21T05:14:17.874" v="42" actId="16037"/>
          <ac:spMkLst>
            <pc:docMk/>
            <pc:sldMasterMk cId="1881096694" sldId="2147483648"/>
            <ac:spMk id="2" creationId="{00000000-0000-0000-0000-000000000000}"/>
          </ac:spMkLst>
        </pc:spChg>
        <pc:sldLayoutChg chg="modSp">
          <pc:chgData name="加賀山 茂" userId="8c55a2096077e13e" providerId="LiveId" clId="{13480FD7-48B2-406A-BAC2-6B4CC29CC651}" dt="2019-02-21T05:13:53.179" v="41" actId="16037"/>
          <pc:sldLayoutMkLst>
            <pc:docMk/>
            <pc:sldMasterMk cId="1881096694" sldId="2147483648"/>
            <pc:sldLayoutMk cId="708625948" sldId="2147483654"/>
          </pc:sldLayoutMkLst>
          <pc:spChg chg="mod">
            <ac:chgData name="加賀山 茂" userId="8c55a2096077e13e" providerId="LiveId" clId="{13480FD7-48B2-406A-BAC2-6B4CC29CC651}" dt="2019-02-21T05:13:53.179" v="41" actId="16037"/>
            <ac:spMkLst>
              <pc:docMk/>
              <pc:sldMasterMk cId="1881096694" sldId="2147483648"/>
              <pc:sldLayoutMk cId="708625948" sldId="2147483654"/>
              <ac:spMk id="2" creationId="{00000000-0000-0000-0000-000000000000}"/>
            </ac:spMkLst>
          </pc:spChg>
        </pc:sldLayoutChg>
      </pc:sldMasterChg>
    </pc:docChg>
  </pc:docChgLst>
  <pc:docChgLst>
    <pc:chgData name="加賀山 茂" userId="8c55a2096077e13e" providerId="LiveId" clId="{38FA1CA3-82E6-4D0D-8290-183657CA005C}"/>
    <pc:docChg chg="custSel addSld delSld modSld sldOrd">
      <pc:chgData name="加賀山 茂" userId="8c55a2096077e13e" providerId="LiveId" clId="{38FA1CA3-82E6-4D0D-8290-183657CA005C}" dt="2021-04-28T08:02:45.897" v="2719" actId="20577"/>
      <pc:docMkLst>
        <pc:docMk/>
      </pc:docMkLst>
      <pc:sldChg chg="modSp add mod ord modTransition modAnim">
        <pc:chgData name="加賀山 茂" userId="8c55a2096077e13e" providerId="LiveId" clId="{38FA1CA3-82E6-4D0D-8290-183657CA005C}" dt="2021-04-23T01:23:04.073" v="1116" actId="14100"/>
        <pc:sldMkLst>
          <pc:docMk/>
          <pc:sldMk cId="1459659900" sldId="278"/>
        </pc:sldMkLst>
        <pc:spChg chg="mod">
          <ac:chgData name="加賀山 茂" userId="8c55a2096077e13e" providerId="LiveId" clId="{38FA1CA3-82E6-4D0D-8290-183657CA005C}" dt="2021-04-23T01:23:04.073" v="1116" actId="14100"/>
          <ac:spMkLst>
            <pc:docMk/>
            <pc:sldMk cId="1459659900" sldId="278"/>
            <ac:spMk id="17" creationId="{00000000-0000-0000-0000-000000000000}"/>
          </ac:spMkLst>
        </pc:spChg>
      </pc:sldChg>
      <pc:sldChg chg="modSp mod">
        <pc:chgData name="加賀山 茂" userId="8c55a2096077e13e" providerId="LiveId" clId="{38FA1CA3-82E6-4D0D-8290-183657CA005C}" dt="2021-04-22T23:43:28.690" v="0" actId="20577"/>
        <pc:sldMkLst>
          <pc:docMk/>
          <pc:sldMk cId="2075215615" sldId="429"/>
        </pc:sldMkLst>
        <pc:spChg chg="mod">
          <ac:chgData name="加賀山 茂" userId="8c55a2096077e13e" providerId="LiveId" clId="{38FA1CA3-82E6-4D0D-8290-183657CA005C}" dt="2021-04-22T23:43:28.690" v="0" actId="20577"/>
          <ac:spMkLst>
            <pc:docMk/>
            <pc:sldMk cId="2075215615" sldId="429"/>
            <ac:spMk id="4" creationId="{3DA579DF-2542-4AED-8031-B36A75EB722B}"/>
          </ac:spMkLst>
        </pc:spChg>
      </pc:sldChg>
      <pc:sldChg chg="del">
        <pc:chgData name="加賀山 茂" userId="8c55a2096077e13e" providerId="LiveId" clId="{38FA1CA3-82E6-4D0D-8290-183657CA005C}" dt="2021-04-23T01:51:20.616" v="1118" actId="47"/>
        <pc:sldMkLst>
          <pc:docMk/>
          <pc:sldMk cId="2055677694" sldId="457"/>
        </pc:sldMkLst>
      </pc:sldChg>
      <pc:sldChg chg="del">
        <pc:chgData name="加賀山 茂" userId="8c55a2096077e13e" providerId="LiveId" clId="{38FA1CA3-82E6-4D0D-8290-183657CA005C}" dt="2021-04-23T01:51:22.104" v="1120" actId="47"/>
        <pc:sldMkLst>
          <pc:docMk/>
          <pc:sldMk cId="3006763584" sldId="458"/>
        </pc:sldMkLst>
      </pc:sldChg>
      <pc:sldChg chg="del">
        <pc:chgData name="加賀山 茂" userId="8c55a2096077e13e" providerId="LiveId" clId="{38FA1CA3-82E6-4D0D-8290-183657CA005C}" dt="2021-04-23T01:51:21.418" v="1119" actId="47"/>
        <pc:sldMkLst>
          <pc:docMk/>
          <pc:sldMk cId="1361555089" sldId="460"/>
        </pc:sldMkLst>
      </pc:sldChg>
      <pc:sldChg chg="del">
        <pc:chgData name="加賀山 茂" userId="8c55a2096077e13e" providerId="LiveId" clId="{38FA1CA3-82E6-4D0D-8290-183657CA005C}" dt="2021-04-23T01:51:22.871" v="1121" actId="47"/>
        <pc:sldMkLst>
          <pc:docMk/>
          <pc:sldMk cId="3816606221" sldId="461"/>
        </pc:sldMkLst>
      </pc:sldChg>
      <pc:sldChg chg="del">
        <pc:chgData name="加賀山 茂" userId="8c55a2096077e13e" providerId="LiveId" clId="{38FA1CA3-82E6-4D0D-8290-183657CA005C}" dt="2021-04-23T01:51:23.808" v="1122" actId="47"/>
        <pc:sldMkLst>
          <pc:docMk/>
          <pc:sldMk cId="1752841460" sldId="462"/>
        </pc:sldMkLst>
      </pc:sldChg>
      <pc:sldChg chg="del">
        <pc:chgData name="加賀山 茂" userId="8c55a2096077e13e" providerId="LiveId" clId="{38FA1CA3-82E6-4D0D-8290-183657CA005C}" dt="2021-04-23T01:51:29.466" v="1123" actId="47"/>
        <pc:sldMkLst>
          <pc:docMk/>
          <pc:sldMk cId="3095121630" sldId="479"/>
        </pc:sldMkLst>
      </pc:sldChg>
      <pc:sldChg chg="del">
        <pc:chgData name="加賀山 茂" userId="8c55a2096077e13e" providerId="LiveId" clId="{38FA1CA3-82E6-4D0D-8290-183657CA005C}" dt="2021-04-23T01:51:30.237" v="1124" actId="47"/>
        <pc:sldMkLst>
          <pc:docMk/>
          <pc:sldMk cId="1365122627" sldId="481"/>
        </pc:sldMkLst>
      </pc:sldChg>
      <pc:sldChg chg="addSp delSp modSp new mod modClrScheme chgLayout">
        <pc:chgData name="加賀山 茂" userId="8c55a2096077e13e" providerId="LiveId" clId="{38FA1CA3-82E6-4D0D-8290-183657CA005C}" dt="2021-04-23T19:45:30.771" v="2641" actId="27636"/>
        <pc:sldMkLst>
          <pc:docMk/>
          <pc:sldMk cId="425667209" sldId="492"/>
        </pc:sldMkLst>
        <pc:spChg chg="del mod ord">
          <ac:chgData name="加賀山 茂" userId="8c55a2096077e13e" providerId="LiveId" clId="{38FA1CA3-82E6-4D0D-8290-183657CA005C}" dt="2021-04-22T23:44:18.131" v="2" actId="700"/>
          <ac:spMkLst>
            <pc:docMk/>
            <pc:sldMk cId="425667209" sldId="492"/>
            <ac:spMk id="2" creationId="{472067EA-DA39-4C61-8FDA-F2FA7B6934D1}"/>
          </ac:spMkLst>
        </pc:spChg>
        <pc:spChg chg="del mod ord">
          <ac:chgData name="加賀山 茂" userId="8c55a2096077e13e" providerId="LiveId" clId="{38FA1CA3-82E6-4D0D-8290-183657CA005C}" dt="2021-04-22T23:44:18.131" v="2" actId="700"/>
          <ac:spMkLst>
            <pc:docMk/>
            <pc:sldMk cId="425667209" sldId="492"/>
            <ac:spMk id="3" creationId="{3A3FCCD5-9014-48E7-AB7B-57EC9CBB8F1B}"/>
          </ac:spMkLst>
        </pc:spChg>
        <pc:spChg chg="del">
          <ac:chgData name="加賀山 茂" userId="8c55a2096077e13e" providerId="LiveId" clId="{38FA1CA3-82E6-4D0D-8290-183657CA005C}" dt="2021-04-22T23:44:18.131" v="2" actId="700"/>
          <ac:spMkLst>
            <pc:docMk/>
            <pc:sldMk cId="425667209" sldId="492"/>
            <ac:spMk id="4" creationId="{0F1C62AF-6392-48E7-A95A-0E9F2E4924BF}"/>
          </ac:spMkLst>
        </pc:spChg>
        <pc:spChg chg="mod ord">
          <ac:chgData name="加賀山 茂" userId="8c55a2096077e13e" providerId="LiveId" clId="{38FA1CA3-82E6-4D0D-8290-183657CA005C}" dt="2021-04-22T23:44:18.131" v="2" actId="700"/>
          <ac:spMkLst>
            <pc:docMk/>
            <pc:sldMk cId="425667209" sldId="492"/>
            <ac:spMk id="5" creationId="{BF190741-34FF-4B5B-83B8-A7118EBF8AC8}"/>
          </ac:spMkLst>
        </pc:spChg>
        <pc:spChg chg="mod ord">
          <ac:chgData name="加賀山 茂" userId="8c55a2096077e13e" providerId="LiveId" clId="{38FA1CA3-82E6-4D0D-8290-183657CA005C}" dt="2021-04-22T23:44:18.131" v="2" actId="700"/>
          <ac:spMkLst>
            <pc:docMk/>
            <pc:sldMk cId="425667209" sldId="492"/>
            <ac:spMk id="6" creationId="{AEB51B57-8DA2-4754-8BDF-4AC2FA566876}"/>
          </ac:spMkLst>
        </pc:spChg>
        <pc:spChg chg="mod ord">
          <ac:chgData name="加賀山 茂" userId="8c55a2096077e13e" providerId="LiveId" clId="{38FA1CA3-82E6-4D0D-8290-183657CA005C}" dt="2021-04-22T23:44:18.131" v="2" actId="700"/>
          <ac:spMkLst>
            <pc:docMk/>
            <pc:sldMk cId="425667209" sldId="492"/>
            <ac:spMk id="7" creationId="{5880498C-E799-4A62-9BDF-0FA57BF5EB5C}"/>
          </ac:spMkLst>
        </pc:spChg>
        <pc:spChg chg="add mod ord">
          <ac:chgData name="加賀山 茂" userId="8c55a2096077e13e" providerId="LiveId" clId="{38FA1CA3-82E6-4D0D-8290-183657CA005C}" dt="2021-04-23T01:55:14.394" v="1356" actId="14100"/>
          <ac:spMkLst>
            <pc:docMk/>
            <pc:sldMk cId="425667209" sldId="492"/>
            <ac:spMk id="8" creationId="{899B3117-73A5-442F-B0B5-5755622FB325}"/>
          </ac:spMkLst>
        </pc:spChg>
        <pc:spChg chg="add mod ord">
          <ac:chgData name="加賀山 茂" userId="8c55a2096077e13e" providerId="LiveId" clId="{38FA1CA3-82E6-4D0D-8290-183657CA005C}" dt="2021-04-23T19:45:30.771" v="2641" actId="27636"/>
          <ac:spMkLst>
            <pc:docMk/>
            <pc:sldMk cId="425667209" sldId="492"/>
            <ac:spMk id="9" creationId="{71CEE061-E7B9-4193-8C11-3DE1F04FE316}"/>
          </ac:spMkLst>
        </pc:spChg>
      </pc:sldChg>
      <pc:sldChg chg="addSp delSp modSp new del mod modClrScheme chgLayout">
        <pc:chgData name="加賀山 茂" userId="8c55a2096077e13e" providerId="LiveId" clId="{38FA1CA3-82E6-4D0D-8290-183657CA005C}" dt="2021-04-23T01:00:39.019" v="318" actId="47"/>
        <pc:sldMkLst>
          <pc:docMk/>
          <pc:sldMk cId="1503476922" sldId="493"/>
        </pc:sldMkLst>
        <pc:spChg chg="del mod ord">
          <ac:chgData name="加賀山 茂" userId="8c55a2096077e13e" providerId="LiveId" clId="{38FA1CA3-82E6-4D0D-8290-183657CA005C}" dt="2021-04-22T23:45:52.095" v="271" actId="700"/>
          <ac:spMkLst>
            <pc:docMk/>
            <pc:sldMk cId="1503476922" sldId="493"/>
            <ac:spMk id="2" creationId="{68872EB8-44DF-4E64-82B8-B8C57205CA66}"/>
          </ac:spMkLst>
        </pc:spChg>
        <pc:spChg chg="del mod ord">
          <ac:chgData name="加賀山 茂" userId="8c55a2096077e13e" providerId="LiveId" clId="{38FA1CA3-82E6-4D0D-8290-183657CA005C}" dt="2021-04-22T23:45:52.095" v="271" actId="700"/>
          <ac:spMkLst>
            <pc:docMk/>
            <pc:sldMk cId="1503476922" sldId="493"/>
            <ac:spMk id="3" creationId="{E6466963-09A2-4BCA-B34E-156C1662548A}"/>
          </ac:spMkLst>
        </pc:spChg>
        <pc:spChg chg="mod ord">
          <ac:chgData name="加賀山 茂" userId="8c55a2096077e13e" providerId="LiveId" clId="{38FA1CA3-82E6-4D0D-8290-183657CA005C}" dt="2021-04-22T23:45:52.095" v="271" actId="700"/>
          <ac:spMkLst>
            <pc:docMk/>
            <pc:sldMk cId="1503476922" sldId="493"/>
            <ac:spMk id="4" creationId="{C192B1D3-7F50-421D-806B-363F5C81EAA8}"/>
          </ac:spMkLst>
        </pc:spChg>
        <pc:spChg chg="mod ord">
          <ac:chgData name="加賀山 茂" userId="8c55a2096077e13e" providerId="LiveId" clId="{38FA1CA3-82E6-4D0D-8290-183657CA005C}" dt="2021-04-22T23:45:52.095" v="271" actId="700"/>
          <ac:spMkLst>
            <pc:docMk/>
            <pc:sldMk cId="1503476922" sldId="493"/>
            <ac:spMk id="5" creationId="{7250373D-F0F7-4F71-8AD0-C829243A179C}"/>
          </ac:spMkLst>
        </pc:spChg>
        <pc:spChg chg="mod ord">
          <ac:chgData name="加賀山 茂" userId="8c55a2096077e13e" providerId="LiveId" clId="{38FA1CA3-82E6-4D0D-8290-183657CA005C}" dt="2021-04-22T23:45:52.095" v="271" actId="700"/>
          <ac:spMkLst>
            <pc:docMk/>
            <pc:sldMk cId="1503476922" sldId="493"/>
            <ac:spMk id="6" creationId="{0643D352-3E41-45C8-BBDA-27CF1F64995A}"/>
          </ac:spMkLst>
        </pc:spChg>
        <pc:spChg chg="add mod ord">
          <ac:chgData name="加賀山 茂" userId="8c55a2096077e13e" providerId="LiveId" clId="{38FA1CA3-82E6-4D0D-8290-183657CA005C}" dt="2021-04-22T23:45:52.095" v="271" actId="700"/>
          <ac:spMkLst>
            <pc:docMk/>
            <pc:sldMk cId="1503476922" sldId="493"/>
            <ac:spMk id="7" creationId="{E94E9B8A-F128-4BF4-8C57-70A1E6EFA27C}"/>
          </ac:spMkLst>
        </pc:spChg>
        <pc:spChg chg="add mod ord">
          <ac:chgData name="加賀山 茂" userId="8c55a2096077e13e" providerId="LiveId" clId="{38FA1CA3-82E6-4D0D-8290-183657CA005C}" dt="2021-04-22T23:45:52.095" v="271" actId="700"/>
          <ac:spMkLst>
            <pc:docMk/>
            <pc:sldMk cId="1503476922" sldId="493"/>
            <ac:spMk id="8" creationId="{A202CFED-D7F0-44C2-9FCE-606C6F6F1A8C}"/>
          </ac:spMkLst>
        </pc:spChg>
      </pc:sldChg>
      <pc:sldChg chg="new del">
        <pc:chgData name="加賀山 茂" userId="8c55a2096077e13e" providerId="LiveId" clId="{38FA1CA3-82E6-4D0D-8290-183657CA005C}" dt="2021-04-23T01:00:50.219" v="319" actId="47"/>
        <pc:sldMkLst>
          <pc:docMk/>
          <pc:sldMk cId="2253421357" sldId="494"/>
        </pc:sldMkLst>
      </pc:sldChg>
      <pc:sldChg chg="modSp add del mod ord">
        <pc:chgData name="加賀山 茂" userId="8c55a2096077e13e" providerId="LiveId" clId="{38FA1CA3-82E6-4D0D-8290-183657CA005C}" dt="2021-04-23T19:45:56.688" v="2653" actId="20577"/>
        <pc:sldMkLst>
          <pc:docMk/>
          <pc:sldMk cId="1951521828" sldId="529"/>
        </pc:sldMkLst>
        <pc:spChg chg="mod">
          <ac:chgData name="加賀山 茂" userId="8c55a2096077e13e" providerId="LiveId" clId="{38FA1CA3-82E6-4D0D-8290-183657CA005C}" dt="2021-04-23T19:45:56.688" v="2653" actId="20577"/>
          <ac:spMkLst>
            <pc:docMk/>
            <pc:sldMk cId="1951521828" sldId="529"/>
            <ac:spMk id="2" creationId="{00000000-0000-0000-0000-000000000000}"/>
          </ac:spMkLst>
        </pc:spChg>
      </pc:sldChg>
      <pc:sldChg chg="modSp add del mod">
        <pc:chgData name="加賀山 茂" userId="8c55a2096077e13e" providerId="LiveId" clId="{38FA1CA3-82E6-4D0D-8290-183657CA005C}" dt="2021-04-23T19:46:06.939" v="2667" actId="20577"/>
        <pc:sldMkLst>
          <pc:docMk/>
          <pc:sldMk cId="2806363574" sldId="530"/>
        </pc:sldMkLst>
        <pc:spChg chg="mod">
          <ac:chgData name="加賀山 茂" userId="8c55a2096077e13e" providerId="LiveId" clId="{38FA1CA3-82E6-4D0D-8290-183657CA005C}" dt="2021-04-23T19:46:06.939" v="2667" actId="20577"/>
          <ac:spMkLst>
            <pc:docMk/>
            <pc:sldMk cId="2806363574" sldId="530"/>
            <ac:spMk id="2" creationId="{00000000-0000-0000-0000-000000000000}"/>
          </ac:spMkLst>
        </pc:spChg>
      </pc:sldChg>
      <pc:sldChg chg="modSp add del mod">
        <pc:chgData name="加賀山 茂" userId="8c55a2096077e13e" providerId="LiveId" clId="{38FA1CA3-82E6-4D0D-8290-183657CA005C}" dt="2021-04-23T19:46:17.477" v="2684" actId="20577"/>
        <pc:sldMkLst>
          <pc:docMk/>
          <pc:sldMk cId="1531394304" sldId="531"/>
        </pc:sldMkLst>
        <pc:spChg chg="mod">
          <ac:chgData name="加賀山 茂" userId="8c55a2096077e13e" providerId="LiveId" clId="{38FA1CA3-82E6-4D0D-8290-183657CA005C}" dt="2021-04-23T19:46:17.477" v="2684" actId="20577"/>
          <ac:spMkLst>
            <pc:docMk/>
            <pc:sldMk cId="1531394304" sldId="531"/>
            <ac:spMk id="2" creationId="{00000000-0000-0000-0000-000000000000}"/>
          </ac:spMkLst>
        </pc:spChg>
      </pc:sldChg>
      <pc:sldChg chg="modSp add del mod">
        <pc:chgData name="加賀山 茂" userId="8c55a2096077e13e" providerId="LiveId" clId="{38FA1CA3-82E6-4D0D-8290-183657CA005C}" dt="2021-04-23T19:46:28.400" v="2695" actId="20577"/>
        <pc:sldMkLst>
          <pc:docMk/>
          <pc:sldMk cId="1080282179" sldId="532"/>
        </pc:sldMkLst>
        <pc:spChg chg="mod">
          <ac:chgData name="加賀山 茂" userId="8c55a2096077e13e" providerId="LiveId" clId="{38FA1CA3-82E6-4D0D-8290-183657CA005C}" dt="2021-04-23T19:46:28.400" v="2695" actId="20577"/>
          <ac:spMkLst>
            <pc:docMk/>
            <pc:sldMk cId="1080282179" sldId="532"/>
            <ac:spMk id="2" creationId="{00000000-0000-0000-0000-000000000000}"/>
          </ac:spMkLst>
        </pc:spChg>
      </pc:sldChg>
      <pc:sldChg chg="modSp add del mod modAnim">
        <pc:chgData name="加賀山 茂" userId="8c55a2096077e13e" providerId="LiveId" clId="{38FA1CA3-82E6-4D0D-8290-183657CA005C}" dt="2021-04-28T08:02:45.897" v="2719" actId="20577"/>
        <pc:sldMkLst>
          <pc:docMk/>
          <pc:sldMk cId="835640372" sldId="533"/>
        </pc:sldMkLst>
        <pc:spChg chg="mod">
          <ac:chgData name="加賀山 茂" userId="8c55a2096077e13e" providerId="LiveId" clId="{38FA1CA3-82E6-4D0D-8290-183657CA005C}" dt="2021-04-23T01:05:28.009" v="506" actId="1037"/>
          <ac:spMkLst>
            <pc:docMk/>
            <pc:sldMk cId="835640372" sldId="533"/>
            <ac:spMk id="6" creationId="{00000000-0000-0000-0000-000000000000}"/>
          </ac:spMkLst>
        </pc:spChg>
        <pc:spChg chg="mod">
          <ac:chgData name="加賀山 茂" userId="8c55a2096077e13e" providerId="LiveId" clId="{38FA1CA3-82E6-4D0D-8290-183657CA005C}" dt="2021-04-23T01:05:28.009" v="506" actId="1037"/>
          <ac:spMkLst>
            <pc:docMk/>
            <pc:sldMk cId="835640372" sldId="533"/>
            <ac:spMk id="7" creationId="{00000000-0000-0000-0000-000000000000}"/>
          </ac:spMkLst>
        </pc:spChg>
        <pc:spChg chg="mod">
          <ac:chgData name="加賀山 茂" userId="8c55a2096077e13e" providerId="LiveId" clId="{38FA1CA3-82E6-4D0D-8290-183657CA005C}" dt="2021-04-23T01:05:28.009" v="506" actId="1037"/>
          <ac:spMkLst>
            <pc:docMk/>
            <pc:sldMk cId="835640372" sldId="533"/>
            <ac:spMk id="8" creationId="{00000000-0000-0000-0000-000000000000}"/>
          </ac:spMkLst>
        </pc:spChg>
        <pc:spChg chg="mod">
          <ac:chgData name="加賀山 茂" userId="8c55a2096077e13e" providerId="LiveId" clId="{38FA1CA3-82E6-4D0D-8290-183657CA005C}" dt="2021-04-23T01:05:28.009" v="506" actId="1037"/>
          <ac:spMkLst>
            <pc:docMk/>
            <pc:sldMk cId="835640372" sldId="533"/>
            <ac:spMk id="9" creationId="{00000000-0000-0000-0000-000000000000}"/>
          </ac:spMkLst>
        </pc:spChg>
        <pc:spChg chg="mod">
          <ac:chgData name="加賀山 茂" userId="8c55a2096077e13e" providerId="LiveId" clId="{38FA1CA3-82E6-4D0D-8290-183657CA005C}" dt="2021-04-23T01:05:28.009" v="506" actId="1037"/>
          <ac:spMkLst>
            <pc:docMk/>
            <pc:sldMk cId="835640372" sldId="533"/>
            <ac:spMk id="10" creationId="{00000000-0000-0000-0000-000000000000}"/>
          </ac:spMkLst>
        </pc:spChg>
        <pc:spChg chg="mod">
          <ac:chgData name="加賀山 茂" userId="8c55a2096077e13e" providerId="LiveId" clId="{38FA1CA3-82E6-4D0D-8290-183657CA005C}" dt="2021-04-23T01:05:28.009" v="506" actId="1037"/>
          <ac:spMkLst>
            <pc:docMk/>
            <pc:sldMk cId="835640372" sldId="533"/>
            <ac:spMk id="11" creationId="{00000000-0000-0000-0000-000000000000}"/>
          </ac:spMkLst>
        </pc:spChg>
        <pc:spChg chg="mod">
          <ac:chgData name="加賀山 茂" userId="8c55a2096077e13e" providerId="LiveId" clId="{38FA1CA3-82E6-4D0D-8290-183657CA005C}" dt="2021-04-23T01:05:28.009" v="506" actId="1037"/>
          <ac:spMkLst>
            <pc:docMk/>
            <pc:sldMk cId="835640372" sldId="533"/>
            <ac:spMk id="12" creationId="{00000000-0000-0000-0000-000000000000}"/>
          </ac:spMkLst>
        </pc:spChg>
        <pc:spChg chg="mod">
          <ac:chgData name="加賀山 茂" userId="8c55a2096077e13e" providerId="LiveId" clId="{38FA1CA3-82E6-4D0D-8290-183657CA005C}" dt="2021-04-23T01:05:28.009" v="506" actId="1037"/>
          <ac:spMkLst>
            <pc:docMk/>
            <pc:sldMk cId="835640372" sldId="533"/>
            <ac:spMk id="13" creationId="{00000000-0000-0000-0000-000000000000}"/>
          </ac:spMkLst>
        </pc:spChg>
        <pc:spChg chg="mod">
          <ac:chgData name="加賀山 茂" userId="8c55a2096077e13e" providerId="LiveId" clId="{38FA1CA3-82E6-4D0D-8290-183657CA005C}" dt="2021-04-23T01:05:28.009" v="506" actId="1037"/>
          <ac:spMkLst>
            <pc:docMk/>
            <pc:sldMk cId="835640372" sldId="533"/>
            <ac:spMk id="14" creationId="{00000000-0000-0000-0000-000000000000}"/>
          </ac:spMkLst>
        </pc:spChg>
        <pc:spChg chg="mod">
          <ac:chgData name="加賀山 茂" userId="8c55a2096077e13e" providerId="LiveId" clId="{38FA1CA3-82E6-4D0D-8290-183657CA005C}" dt="2021-04-23T01:05:28.009" v="506" actId="1037"/>
          <ac:spMkLst>
            <pc:docMk/>
            <pc:sldMk cId="835640372" sldId="533"/>
            <ac:spMk id="15" creationId="{00000000-0000-0000-0000-000000000000}"/>
          </ac:spMkLst>
        </pc:spChg>
        <pc:spChg chg="mod">
          <ac:chgData name="加賀山 茂" userId="8c55a2096077e13e" providerId="LiveId" clId="{38FA1CA3-82E6-4D0D-8290-183657CA005C}" dt="2021-04-23T01:05:28.009" v="506" actId="1037"/>
          <ac:spMkLst>
            <pc:docMk/>
            <pc:sldMk cId="835640372" sldId="533"/>
            <ac:spMk id="16" creationId="{00000000-0000-0000-0000-000000000000}"/>
          </ac:spMkLst>
        </pc:spChg>
        <pc:spChg chg="mod">
          <ac:chgData name="加賀山 茂" userId="8c55a2096077e13e" providerId="LiveId" clId="{38FA1CA3-82E6-4D0D-8290-183657CA005C}" dt="2021-04-28T08:02:45.897" v="2719" actId="20577"/>
          <ac:spMkLst>
            <pc:docMk/>
            <pc:sldMk cId="835640372" sldId="533"/>
            <ac:spMk id="17" creationId="{00000000-0000-0000-0000-000000000000}"/>
          </ac:spMkLst>
        </pc:spChg>
        <pc:spChg chg="mod">
          <ac:chgData name="加賀山 茂" userId="8c55a2096077e13e" providerId="LiveId" clId="{38FA1CA3-82E6-4D0D-8290-183657CA005C}" dt="2021-04-23T01:05:28.009" v="506" actId="1037"/>
          <ac:spMkLst>
            <pc:docMk/>
            <pc:sldMk cId="835640372" sldId="533"/>
            <ac:spMk id="18" creationId="{00000000-0000-0000-0000-000000000000}"/>
          </ac:spMkLst>
        </pc:spChg>
        <pc:spChg chg="mod">
          <ac:chgData name="加賀山 茂" userId="8c55a2096077e13e" providerId="LiveId" clId="{38FA1CA3-82E6-4D0D-8290-183657CA005C}" dt="2021-04-23T01:05:28.009" v="506" actId="1037"/>
          <ac:spMkLst>
            <pc:docMk/>
            <pc:sldMk cId="835640372" sldId="533"/>
            <ac:spMk id="19" creationId="{00000000-0000-0000-0000-000000000000}"/>
          </ac:spMkLst>
        </pc:spChg>
        <pc:spChg chg="mod">
          <ac:chgData name="加賀山 茂" userId="8c55a2096077e13e" providerId="LiveId" clId="{38FA1CA3-82E6-4D0D-8290-183657CA005C}" dt="2021-04-23T01:05:28.009" v="506" actId="1037"/>
          <ac:spMkLst>
            <pc:docMk/>
            <pc:sldMk cId="835640372" sldId="533"/>
            <ac:spMk id="20" creationId="{00000000-0000-0000-0000-000000000000}"/>
          </ac:spMkLst>
        </pc:spChg>
        <pc:spChg chg="mod">
          <ac:chgData name="加賀山 茂" userId="8c55a2096077e13e" providerId="LiveId" clId="{38FA1CA3-82E6-4D0D-8290-183657CA005C}" dt="2021-04-23T01:05:28.009" v="506" actId="1037"/>
          <ac:spMkLst>
            <pc:docMk/>
            <pc:sldMk cId="835640372" sldId="533"/>
            <ac:spMk id="21" creationId="{00000000-0000-0000-0000-000000000000}"/>
          </ac:spMkLst>
        </pc:spChg>
      </pc:sldChg>
      <pc:sldChg chg="modSp add del mod">
        <pc:chgData name="加賀山 茂" userId="8c55a2096077e13e" providerId="LiveId" clId="{38FA1CA3-82E6-4D0D-8290-183657CA005C}" dt="2021-04-28T06:08:22.914" v="2715" actId="20577"/>
        <pc:sldMkLst>
          <pc:docMk/>
          <pc:sldMk cId="3023492558" sldId="534"/>
        </pc:sldMkLst>
        <pc:spChg chg="mod">
          <ac:chgData name="加賀山 茂" userId="8c55a2096077e13e" providerId="LiveId" clId="{38FA1CA3-82E6-4D0D-8290-183657CA005C}" dt="2021-04-23T01:05:01.369" v="474" actId="1036"/>
          <ac:spMkLst>
            <pc:docMk/>
            <pc:sldMk cId="3023492558" sldId="534"/>
            <ac:spMk id="6" creationId="{00000000-0000-0000-0000-000000000000}"/>
          </ac:spMkLst>
        </pc:spChg>
        <pc:spChg chg="mod">
          <ac:chgData name="加賀山 茂" userId="8c55a2096077e13e" providerId="LiveId" clId="{38FA1CA3-82E6-4D0D-8290-183657CA005C}" dt="2021-04-23T01:05:01.369" v="474" actId="1036"/>
          <ac:spMkLst>
            <pc:docMk/>
            <pc:sldMk cId="3023492558" sldId="534"/>
            <ac:spMk id="7" creationId="{00000000-0000-0000-0000-000000000000}"/>
          </ac:spMkLst>
        </pc:spChg>
        <pc:spChg chg="mod">
          <ac:chgData name="加賀山 茂" userId="8c55a2096077e13e" providerId="LiveId" clId="{38FA1CA3-82E6-4D0D-8290-183657CA005C}" dt="2021-04-23T01:05:01.369" v="474" actId="1036"/>
          <ac:spMkLst>
            <pc:docMk/>
            <pc:sldMk cId="3023492558" sldId="534"/>
            <ac:spMk id="8" creationId="{00000000-0000-0000-0000-000000000000}"/>
          </ac:spMkLst>
        </pc:spChg>
        <pc:spChg chg="mod">
          <ac:chgData name="加賀山 茂" userId="8c55a2096077e13e" providerId="LiveId" clId="{38FA1CA3-82E6-4D0D-8290-183657CA005C}" dt="2021-04-23T01:05:01.369" v="474" actId="1036"/>
          <ac:spMkLst>
            <pc:docMk/>
            <pc:sldMk cId="3023492558" sldId="534"/>
            <ac:spMk id="9" creationId="{00000000-0000-0000-0000-000000000000}"/>
          </ac:spMkLst>
        </pc:spChg>
        <pc:spChg chg="mod">
          <ac:chgData name="加賀山 茂" userId="8c55a2096077e13e" providerId="LiveId" clId="{38FA1CA3-82E6-4D0D-8290-183657CA005C}" dt="2021-04-23T01:05:01.369" v="474" actId="1036"/>
          <ac:spMkLst>
            <pc:docMk/>
            <pc:sldMk cId="3023492558" sldId="534"/>
            <ac:spMk id="10" creationId="{00000000-0000-0000-0000-000000000000}"/>
          </ac:spMkLst>
        </pc:spChg>
        <pc:spChg chg="mod">
          <ac:chgData name="加賀山 茂" userId="8c55a2096077e13e" providerId="LiveId" clId="{38FA1CA3-82E6-4D0D-8290-183657CA005C}" dt="2021-04-23T01:05:01.369" v="474" actId="1036"/>
          <ac:spMkLst>
            <pc:docMk/>
            <pc:sldMk cId="3023492558" sldId="534"/>
            <ac:spMk id="11" creationId="{00000000-0000-0000-0000-000000000000}"/>
          </ac:spMkLst>
        </pc:spChg>
        <pc:spChg chg="mod">
          <ac:chgData name="加賀山 茂" userId="8c55a2096077e13e" providerId="LiveId" clId="{38FA1CA3-82E6-4D0D-8290-183657CA005C}" dt="2021-04-23T01:05:01.369" v="474" actId="1036"/>
          <ac:spMkLst>
            <pc:docMk/>
            <pc:sldMk cId="3023492558" sldId="534"/>
            <ac:spMk id="12" creationId="{00000000-0000-0000-0000-000000000000}"/>
          </ac:spMkLst>
        </pc:spChg>
        <pc:spChg chg="mod">
          <ac:chgData name="加賀山 茂" userId="8c55a2096077e13e" providerId="LiveId" clId="{38FA1CA3-82E6-4D0D-8290-183657CA005C}" dt="2021-04-23T01:05:01.369" v="474" actId="1036"/>
          <ac:spMkLst>
            <pc:docMk/>
            <pc:sldMk cId="3023492558" sldId="534"/>
            <ac:spMk id="13" creationId="{00000000-0000-0000-0000-000000000000}"/>
          </ac:spMkLst>
        </pc:spChg>
        <pc:spChg chg="mod">
          <ac:chgData name="加賀山 茂" userId="8c55a2096077e13e" providerId="LiveId" clId="{38FA1CA3-82E6-4D0D-8290-183657CA005C}" dt="2021-04-28T06:08:22.914" v="2715" actId="20577"/>
          <ac:spMkLst>
            <pc:docMk/>
            <pc:sldMk cId="3023492558" sldId="534"/>
            <ac:spMk id="14" creationId="{00000000-0000-0000-0000-000000000000}"/>
          </ac:spMkLst>
        </pc:spChg>
        <pc:spChg chg="mod">
          <ac:chgData name="加賀山 茂" userId="8c55a2096077e13e" providerId="LiveId" clId="{38FA1CA3-82E6-4D0D-8290-183657CA005C}" dt="2021-04-23T01:05:01.369" v="474" actId="1036"/>
          <ac:spMkLst>
            <pc:docMk/>
            <pc:sldMk cId="3023492558" sldId="534"/>
            <ac:spMk id="15" creationId="{00000000-0000-0000-0000-000000000000}"/>
          </ac:spMkLst>
        </pc:spChg>
        <pc:spChg chg="mod">
          <ac:chgData name="加賀山 茂" userId="8c55a2096077e13e" providerId="LiveId" clId="{38FA1CA3-82E6-4D0D-8290-183657CA005C}" dt="2021-04-23T01:05:01.369" v="474" actId="1036"/>
          <ac:spMkLst>
            <pc:docMk/>
            <pc:sldMk cId="3023492558" sldId="534"/>
            <ac:spMk id="16" creationId="{00000000-0000-0000-0000-000000000000}"/>
          </ac:spMkLst>
        </pc:spChg>
        <pc:spChg chg="mod">
          <ac:chgData name="加賀山 茂" userId="8c55a2096077e13e" providerId="LiveId" clId="{38FA1CA3-82E6-4D0D-8290-183657CA005C}" dt="2021-04-23T01:05:01.369" v="474" actId="1036"/>
          <ac:spMkLst>
            <pc:docMk/>
            <pc:sldMk cId="3023492558" sldId="534"/>
            <ac:spMk id="17" creationId="{00000000-0000-0000-0000-000000000000}"/>
          </ac:spMkLst>
        </pc:spChg>
        <pc:spChg chg="mod">
          <ac:chgData name="加賀山 茂" userId="8c55a2096077e13e" providerId="LiveId" clId="{38FA1CA3-82E6-4D0D-8290-183657CA005C}" dt="2021-04-23T01:05:01.369" v="474" actId="1036"/>
          <ac:spMkLst>
            <pc:docMk/>
            <pc:sldMk cId="3023492558" sldId="534"/>
            <ac:spMk id="18" creationId="{00000000-0000-0000-0000-000000000000}"/>
          </ac:spMkLst>
        </pc:spChg>
        <pc:spChg chg="mod">
          <ac:chgData name="加賀山 茂" userId="8c55a2096077e13e" providerId="LiveId" clId="{38FA1CA3-82E6-4D0D-8290-183657CA005C}" dt="2021-04-23T01:05:01.369" v="474" actId="1036"/>
          <ac:spMkLst>
            <pc:docMk/>
            <pc:sldMk cId="3023492558" sldId="534"/>
            <ac:spMk id="19" creationId="{00000000-0000-0000-0000-000000000000}"/>
          </ac:spMkLst>
        </pc:spChg>
        <pc:spChg chg="mod">
          <ac:chgData name="加賀山 茂" userId="8c55a2096077e13e" providerId="LiveId" clId="{38FA1CA3-82E6-4D0D-8290-183657CA005C}" dt="2021-04-23T01:05:01.369" v="474" actId="1036"/>
          <ac:spMkLst>
            <pc:docMk/>
            <pc:sldMk cId="3023492558" sldId="534"/>
            <ac:spMk id="20" creationId="{00000000-0000-0000-0000-000000000000}"/>
          </ac:spMkLst>
        </pc:spChg>
        <pc:spChg chg="mod">
          <ac:chgData name="加賀山 茂" userId="8c55a2096077e13e" providerId="LiveId" clId="{38FA1CA3-82E6-4D0D-8290-183657CA005C}" dt="2021-04-23T01:05:01.369" v="474" actId="1036"/>
          <ac:spMkLst>
            <pc:docMk/>
            <pc:sldMk cId="3023492558" sldId="534"/>
            <ac:spMk id="21" creationId="{00000000-0000-0000-0000-000000000000}"/>
          </ac:spMkLst>
        </pc:spChg>
      </pc:sldChg>
      <pc:sldChg chg="add del">
        <pc:chgData name="加賀山 茂" userId="8c55a2096077e13e" providerId="LiveId" clId="{38FA1CA3-82E6-4D0D-8290-183657CA005C}" dt="2021-04-23T01:00:22.069" v="317"/>
        <pc:sldMkLst>
          <pc:docMk/>
          <pc:sldMk cId="3278461874" sldId="541"/>
        </pc:sldMkLst>
      </pc:sldChg>
      <pc:sldChg chg="addSp delSp modSp new mod modClrScheme chgLayout">
        <pc:chgData name="加賀山 茂" userId="8c55a2096077e13e" providerId="LiveId" clId="{38FA1CA3-82E6-4D0D-8290-183657CA005C}" dt="2021-04-23T19:46:45.720" v="2697" actId="113"/>
        <pc:sldMkLst>
          <pc:docMk/>
          <pc:sldMk cId="1363561070" sldId="542"/>
        </pc:sldMkLst>
        <pc:spChg chg="del mod ord">
          <ac:chgData name="加賀山 茂" userId="8c55a2096077e13e" providerId="LiveId" clId="{38FA1CA3-82E6-4D0D-8290-183657CA005C}" dt="2021-04-23T01:09:24.138" v="514" actId="700"/>
          <ac:spMkLst>
            <pc:docMk/>
            <pc:sldMk cId="1363561070" sldId="542"/>
            <ac:spMk id="2" creationId="{760A4933-3D02-4EE3-9365-59482048A91B}"/>
          </ac:spMkLst>
        </pc:spChg>
        <pc:spChg chg="mod ord">
          <ac:chgData name="加賀山 茂" userId="8c55a2096077e13e" providerId="LiveId" clId="{38FA1CA3-82E6-4D0D-8290-183657CA005C}" dt="2021-04-23T01:09:24.138" v="514" actId="700"/>
          <ac:spMkLst>
            <pc:docMk/>
            <pc:sldMk cId="1363561070" sldId="542"/>
            <ac:spMk id="3" creationId="{A6075472-FA07-4FF0-BC0A-DFF9ABC63A25}"/>
          </ac:spMkLst>
        </pc:spChg>
        <pc:spChg chg="mod ord">
          <ac:chgData name="加賀山 茂" userId="8c55a2096077e13e" providerId="LiveId" clId="{38FA1CA3-82E6-4D0D-8290-183657CA005C}" dt="2021-04-23T01:09:24.138" v="514" actId="700"/>
          <ac:spMkLst>
            <pc:docMk/>
            <pc:sldMk cId="1363561070" sldId="542"/>
            <ac:spMk id="4" creationId="{FF2E9A3A-A676-4CED-BCFF-C4A4EF227C72}"/>
          </ac:spMkLst>
        </pc:spChg>
        <pc:spChg chg="mod ord">
          <ac:chgData name="加賀山 茂" userId="8c55a2096077e13e" providerId="LiveId" clId="{38FA1CA3-82E6-4D0D-8290-183657CA005C}" dt="2021-04-23T01:09:24.138" v="514" actId="700"/>
          <ac:spMkLst>
            <pc:docMk/>
            <pc:sldMk cId="1363561070" sldId="542"/>
            <ac:spMk id="5" creationId="{23E2D0C8-04A2-49A1-A0B3-DD61B23FA49B}"/>
          </ac:spMkLst>
        </pc:spChg>
        <pc:spChg chg="add mod ord">
          <ac:chgData name="加賀山 茂" userId="8c55a2096077e13e" providerId="LiveId" clId="{38FA1CA3-82E6-4D0D-8290-183657CA005C}" dt="2021-04-23T19:46:45.720" v="2697" actId="113"/>
          <ac:spMkLst>
            <pc:docMk/>
            <pc:sldMk cId="1363561070" sldId="542"/>
            <ac:spMk id="6" creationId="{8ED6B37A-E60D-4C0B-9F21-765A2F571B08}"/>
          </ac:spMkLst>
        </pc:spChg>
        <pc:spChg chg="add mod ord">
          <ac:chgData name="加賀山 茂" userId="8c55a2096077e13e" providerId="LiveId" clId="{38FA1CA3-82E6-4D0D-8290-183657CA005C}" dt="2021-04-23T01:55:31.988" v="1360" actId="27636"/>
          <ac:spMkLst>
            <pc:docMk/>
            <pc:sldMk cId="1363561070" sldId="542"/>
            <ac:spMk id="7" creationId="{4E9E9524-62BD-4AD1-A801-67C7F4272B05}"/>
          </ac:spMkLst>
        </pc:spChg>
      </pc:sldChg>
      <pc:sldChg chg="addSp modSp new del mod modAnim">
        <pc:chgData name="加賀山 茂" userId="8c55a2096077e13e" providerId="LiveId" clId="{38FA1CA3-82E6-4D0D-8290-183657CA005C}" dt="2021-04-23T01:04:42.274" v="441" actId="47"/>
        <pc:sldMkLst>
          <pc:docMk/>
          <pc:sldMk cId="1992778807" sldId="542"/>
        </pc:sldMkLst>
        <pc:spChg chg="add mod">
          <ac:chgData name="加賀山 茂" userId="8c55a2096077e13e" providerId="LiveId" clId="{38FA1CA3-82E6-4D0D-8290-183657CA005C}" dt="2021-04-23T01:04:26.999" v="440" actId="1037"/>
          <ac:spMkLst>
            <pc:docMk/>
            <pc:sldMk cId="1992778807" sldId="542"/>
            <ac:spMk id="6" creationId="{8C56D7F6-6440-4DA2-A259-A17B927F62F0}"/>
          </ac:spMkLst>
        </pc:spChg>
        <pc:spChg chg="add mod">
          <ac:chgData name="加賀山 茂" userId="8c55a2096077e13e" providerId="LiveId" clId="{38FA1CA3-82E6-4D0D-8290-183657CA005C}" dt="2021-04-23T01:04:26.999" v="440" actId="1037"/>
          <ac:spMkLst>
            <pc:docMk/>
            <pc:sldMk cId="1992778807" sldId="542"/>
            <ac:spMk id="7" creationId="{C3EDF674-79EC-49C8-A0A1-8BE4E783AAC9}"/>
          </ac:spMkLst>
        </pc:spChg>
        <pc:spChg chg="add mod">
          <ac:chgData name="加賀山 茂" userId="8c55a2096077e13e" providerId="LiveId" clId="{38FA1CA3-82E6-4D0D-8290-183657CA005C}" dt="2021-04-23T01:04:26.999" v="440" actId="1037"/>
          <ac:spMkLst>
            <pc:docMk/>
            <pc:sldMk cId="1992778807" sldId="542"/>
            <ac:spMk id="8" creationId="{8B536B2A-AECA-435B-B1AD-B9035B1F5423}"/>
          </ac:spMkLst>
        </pc:spChg>
        <pc:spChg chg="add mod">
          <ac:chgData name="加賀山 茂" userId="8c55a2096077e13e" providerId="LiveId" clId="{38FA1CA3-82E6-4D0D-8290-183657CA005C}" dt="2021-04-23T01:04:26.999" v="440" actId="1037"/>
          <ac:spMkLst>
            <pc:docMk/>
            <pc:sldMk cId="1992778807" sldId="542"/>
            <ac:spMk id="9" creationId="{AEBC7F0E-4144-4778-BC28-013BCDBA731A}"/>
          </ac:spMkLst>
        </pc:spChg>
        <pc:spChg chg="add mod">
          <ac:chgData name="加賀山 茂" userId="8c55a2096077e13e" providerId="LiveId" clId="{38FA1CA3-82E6-4D0D-8290-183657CA005C}" dt="2021-04-23T01:04:26.999" v="440" actId="1037"/>
          <ac:spMkLst>
            <pc:docMk/>
            <pc:sldMk cId="1992778807" sldId="542"/>
            <ac:spMk id="10" creationId="{5B2D9499-F18D-448B-8CE0-839F0B68BD0A}"/>
          </ac:spMkLst>
        </pc:spChg>
        <pc:spChg chg="add mod">
          <ac:chgData name="加賀山 茂" userId="8c55a2096077e13e" providerId="LiveId" clId="{38FA1CA3-82E6-4D0D-8290-183657CA005C}" dt="2021-04-23T01:04:26.999" v="440" actId="1037"/>
          <ac:spMkLst>
            <pc:docMk/>
            <pc:sldMk cId="1992778807" sldId="542"/>
            <ac:spMk id="11" creationId="{6EAE27E3-C38D-4EA0-8F90-01E648558106}"/>
          </ac:spMkLst>
        </pc:spChg>
        <pc:spChg chg="add mod">
          <ac:chgData name="加賀山 茂" userId="8c55a2096077e13e" providerId="LiveId" clId="{38FA1CA3-82E6-4D0D-8290-183657CA005C}" dt="2021-04-23T01:04:26.999" v="440" actId="1037"/>
          <ac:spMkLst>
            <pc:docMk/>
            <pc:sldMk cId="1992778807" sldId="542"/>
            <ac:spMk id="12" creationId="{B5A3848F-A4C6-4245-B68C-E90A917678A2}"/>
          </ac:spMkLst>
        </pc:spChg>
        <pc:spChg chg="add mod">
          <ac:chgData name="加賀山 茂" userId="8c55a2096077e13e" providerId="LiveId" clId="{38FA1CA3-82E6-4D0D-8290-183657CA005C}" dt="2021-04-23T01:04:26.999" v="440" actId="1037"/>
          <ac:spMkLst>
            <pc:docMk/>
            <pc:sldMk cId="1992778807" sldId="542"/>
            <ac:spMk id="13" creationId="{FAB4152C-5DC1-4F05-B951-89B32F67B0CE}"/>
          </ac:spMkLst>
        </pc:spChg>
        <pc:spChg chg="add mod">
          <ac:chgData name="加賀山 茂" userId="8c55a2096077e13e" providerId="LiveId" clId="{38FA1CA3-82E6-4D0D-8290-183657CA005C}" dt="2021-04-23T01:04:26.999" v="440" actId="1037"/>
          <ac:spMkLst>
            <pc:docMk/>
            <pc:sldMk cId="1992778807" sldId="542"/>
            <ac:spMk id="14" creationId="{E7778409-B2BB-4819-A500-37FF2D41BEF8}"/>
          </ac:spMkLst>
        </pc:spChg>
        <pc:spChg chg="add mod">
          <ac:chgData name="加賀山 茂" userId="8c55a2096077e13e" providerId="LiveId" clId="{38FA1CA3-82E6-4D0D-8290-183657CA005C}" dt="2021-04-23T01:04:26.999" v="440" actId="1037"/>
          <ac:spMkLst>
            <pc:docMk/>
            <pc:sldMk cId="1992778807" sldId="542"/>
            <ac:spMk id="15" creationId="{F4C46E3F-6C0B-4477-A3C7-FD10DB672A95}"/>
          </ac:spMkLst>
        </pc:spChg>
        <pc:spChg chg="add mod">
          <ac:chgData name="加賀山 茂" userId="8c55a2096077e13e" providerId="LiveId" clId="{38FA1CA3-82E6-4D0D-8290-183657CA005C}" dt="2021-04-23T01:04:26.999" v="440" actId="1037"/>
          <ac:spMkLst>
            <pc:docMk/>
            <pc:sldMk cId="1992778807" sldId="542"/>
            <ac:spMk id="16" creationId="{1440BEAC-ED72-43BC-9730-4B3112B240EB}"/>
          </ac:spMkLst>
        </pc:spChg>
        <pc:spChg chg="add mod">
          <ac:chgData name="加賀山 茂" userId="8c55a2096077e13e" providerId="LiveId" clId="{38FA1CA3-82E6-4D0D-8290-183657CA005C}" dt="2021-04-23T01:04:26.999" v="440" actId="1037"/>
          <ac:spMkLst>
            <pc:docMk/>
            <pc:sldMk cId="1992778807" sldId="542"/>
            <ac:spMk id="17" creationId="{A751D64D-5EB4-4D69-BF16-52E7BCF8E383}"/>
          </ac:spMkLst>
        </pc:spChg>
        <pc:spChg chg="add mod">
          <ac:chgData name="加賀山 茂" userId="8c55a2096077e13e" providerId="LiveId" clId="{38FA1CA3-82E6-4D0D-8290-183657CA005C}" dt="2021-04-23T01:04:26.999" v="440" actId="1037"/>
          <ac:spMkLst>
            <pc:docMk/>
            <pc:sldMk cId="1992778807" sldId="542"/>
            <ac:spMk id="18" creationId="{71C3B400-F443-480F-89DC-C58C941F4BF3}"/>
          </ac:spMkLst>
        </pc:spChg>
        <pc:spChg chg="add mod">
          <ac:chgData name="加賀山 茂" userId="8c55a2096077e13e" providerId="LiveId" clId="{38FA1CA3-82E6-4D0D-8290-183657CA005C}" dt="2021-04-23T01:04:26.999" v="440" actId="1037"/>
          <ac:spMkLst>
            <pc:docMk/>
            <pc:sldMk cId="1992778807" sldId="542"/>
            <ac:spMk id="19" creationId="{59AA3A61-5DBC-4DDA-B53F-F483E0A73FBD}"/>
          </ac:spMkLst>
        </pc:spChg>
        <pc:spChg chg="add mod">
          <ac:chgData name="加賀山 茂" userId="8c55a2096077e13e" providerId="LiveId" clId="{38FA1CA3-82E6-4D0D-8290-183657CA005C}" dt="2021-04-23T01:04:26.999" v="440" actId="1037"/>
          <ac:spMkLst>
            <pc:docMk/>
            <pc:sldMk cId="1992778807" sldId="542"/>
            <ac:spMk id="20" creationId="{0B311E69-72BF-449A-B3CC-2BB655E2C6F2}"/>
          </ac:spMkLst>
        </pc:spChg>
        <pc:spChg chg="add mod">
          <ac:chgData name="加賀山 茂" userId="8c55a2096077e13e" providerId="LiveId" clId="{38FA1CA3-82E6-4D0D-8290-183657CA005C}" dt="2021-04-23T01:04:26.999" v="440" actId="1037"/>
          <ac:spMkLst>
            <pc:docMk/>
            <pc:sldMk cId="1992778807" sldId="542"/>
            <ac:spMk id="21" creationId="{F19D877F-9089-4480-915F-7C9331755213}"/>
          </ac:spMkLst>
        </pc:spChg>
      </pc:sldChg>
      <pc:sldChg chg="new del">
        <pc:chgData name="加賀山 茂" userId="8c55a2096077e13e" providerId="LiveId" clId="{38FA1CA3-82E6-4D0D-8290-183657CA005C}" dt="2021-04-23T19:47:54.882" v="2698" actId="47"/>
        <pc:sldMkLst>
          <pc:docMk/>
          <pc:sldMk cId="2166032803" sldId="543"/>
        </pc:sldMkLst>
      </pc:sldChg>
      <pc:sldChg chg="addSp delSp modSp new mod">
        <pc:chgData name="加賀山 茂" userId="8c55a2096077e13e" providerId="LiveId" clId="{38FA1CA3-82E6-4D0D-8290-183657CA005C}" dt="2021-04-23T19:44:36.190" v="2639" actId="20577"/>
        <pc:sldMkLst>
          <pc:docMk/>
          <pc:sldMk cId="483206829" sldId="544"/>
        </pc:sldMkLst>
        <pc:spChg chg="mod">
          <ac:chgData name="加賀山 茂" userId="8c55a2096077e13e" providerId="LiveId" clId="{38FA1CA3-82E6-4D0D-8290-183657CA005C}" dt="2021-04-23T19:44:36.190" v="2639" actId="20577"/>
          <ac:spMkLst>
            <pc:docMk/>
            <pc:sldMk cId="483206829" sldId="544"/>
            <ac:spMk id="2" creationId="{2DAA3096-E334-44DA-845F-9D27AD8A24AB}"/>
          </ac:spMkLst>
        </pc:spChg>
        <pc:spChg chg="del mod">
          <ac:chgData name="加賀山 茂" userId="8c55a2096077e13e" providerId="LiveId" clId="{38FA1CA3-82E6-4D0D-8290-183657CA005C}" dt="2021-04-23T03:54:29.675" v="1391" actId="3680"/>
          <ac:spMkLst>
            <pc:docMk/>
            <pc:sldMk cId="483206829" sldId="544"/>
            <ac:spMk id="3" creationId="{5CD7F3EF-DBB2-4255-AD05-84C082FAB335}"/>
          </ac:spMkLst>
        </pc:spChg>
        <pc:graphicFrameChg chg="add mod ord modGraphic">
          <ac:chgData name="加賀山 茂" userId="8c55a2096077e13e" providerId="LiveId" clId="{38FA1CA3-82E6-4D0D-8290-183657CA005C}" dt="2021-04-23T19:43:39.551" v="2585" actId="1035"/>
          <ac:graphicFrameMkLst>
            <pc:docMk/>
            <pc:sldMk cId="483206829" sldId="544"/>
            <ac:graphicFrameMk id="7" creationId="{81C5674D-095E-403C-9B15-B5C1C398FC47}"/>
          </ac:graphicFrameMkLst>
        </pc:graphicFrameChg>
      </pc:sldChg>
    </pc:docChg>
  </pc:docChgLst>
  <pc:docChgLst>
    <pc:chgData name="加賀山 茂" userId="8c55a2096077e13e" providerId="LiveId" clId="{CC568703-E6DE-4130-8E01-54A68715053F}"/>
    <pc:docChg chg="custSel addSld delSld modSld sldOrd">
      <pc:chgData name="加賀山 茂" userId="8c55a2096077e13e" providerId="LiveId" clId="{CC568703-E6DE-4130-8E01-54A68715053F}" dt="2021-04-18T11:45:57.159" v="859" actId="20577"/>
      <pc:docMkLst>
        <pc:docMk/>
      </pc:docMkLst>
      <pc:sldChg chg="del">
        <pc:chgData name="加賀山 茂" userId="8c55a2096077e13e" providerId="LiveId" clId="{CC568703-E6DE-4130-8E01-54A68715053F}" dt="2021-04-18T10:41:00.035" v="27" actId="47"/>
        <pc:sldMkLst>
          <pc:docMk/>
          <pc:sldMk cId="3607339614" sldId="256"/>
        </pc:sldMkLst>
      </pc:sldChg>
      <pc:sldChg chg="del">
        <pc:chgData name="加賀山 茂" userId="8c55a2096077e13e" providerId="LiveId" clId="{CC568703-E6DE-4130-8E01-54A68715053F}" dt="2021-04-18T10:41:00.035" v="27" actId="47"/>
        <pc:sldMkLst>
          <pc:docMk/>
          <pc:sldMk cId="253791023" sldId="257"/>
        </pc:sldMkLst>
      </pc:sldChg>
      <pc:sldChg chg="del">
        <pc:chgData name="加賀山 茂" userId="8c55a2096077e13e" providerId="LiveId" clId="{CC568703-E6DE-4130-8E01-54A68715053F}" dt="2021-04-18T10:41:00.035" v="27" actId="47"/>
        <pc:sldMkLst>
          <pc:docMk/>
          <pc:sldMk cId="2986664949" sldId="258"/>
        </pc:sldMkLst>
      </pc:sldChg>
      <pc:sldChg chg="del">
        <pc:chgData name="加賀山 茂" userId="8c55a2096077e13e" providerId="LiveId" clId="{CC568703-E6DE-4130-8E01-54A68715053F}" dt="2021-04-18T10:41:00.035" v="27" actId="47"/>
        <pc:sldMkLst>
          <pc:docMk/>
          <pc:sldMk cId="1952203995" sldId="259"/>
        </pc:sldMkLst>
      </pc:sldChg>
      <pc:sldChg chg="del">
        <pc:chgData name="加賀山 茂" userId="8c55a2096077e13e" providerId="LiveId" clId="{CC568703-E6DE-4130-8E01-54A68715053F}" dt="2021-04-18T10:41:00.035" v="27" actId="47"/>
        <pc:sldMkLst>
          <pc:docMk/>
          <pc:sldMk cId="1334615919" sldId="260"/>
        </pc:sldMkLst>
      </pc:sldChg>
      <pc:sldChg chg="del">
        <pc:chgData name="加賀山 茂" userId="8c55a2096077e13e" providerId="LiveId" clId="{CC568703-E6DE-4130-8E01-54A68715053F}" dt="2021-04-18T10:41:00.035" v="27" actId="47"/>
        <pc:sldMkLst>
          <pc:docMk/>
          <pc:sldMk cId="1599020387" sldId="262"/>
        </pc:sldMkLst>
      </pc:sldChg>
      <pc:sldChg chg="del">
        <pc:chgData name="加賀山 茂" userId="8c55a2096077e13e" providerId="LiveId" clId="{CC568703-E6DE-4130-8E01-54A68715053F}" dt="2021-04-18T10:41:00.035" v="27" actId="47"/>
        <pc:sldMkLst>
          <pc:docMk/>
          <pc:sldMk cId="2313423890" sldId="265"/>
        </pc:sldMkLst>
      </pc:sldChg>
      <pc:sldChg chg="del">
        <pc:chgData name="加賀山 茂" userId="8c55a2096077e13e" providerId="LiveId" clId="{CC568703-E6DE-4130-8E01-54A68715053F}" dt="2021-04-18T10:41:00.035" v="27" actId="47"/>
        <pc:sldMkLst>
          <pc:docMk/>
          <pc:sldMk cId="2158909080" sldId="266"/>
        </pc:sldMkLst>
      </pc:sldChg>
      <pc:sldChg chg="del">
        <pc:chgData name="加賀山 茂" userId="8c55a2096077e13e" providerId="LiveId" clId="{CC568703-E6DE-4130-8E01-54A68715053F}" dt="2021-04-18T10:41:00.035" v="27" actId="47"/>
        <pc:sldMkLst>
          <pc:docMk/>
          <pc:sldMk cId="2024677652" sldId="267"/>
        </pc:sldMkLst>
      </pc:sldChg>
      <pc:sldChg chg="del">
        <pc:chgData name="加賀山 茂" userId="8c55a2096077e13e" providerId="LiveId" clId="{CC568703-E6DE-4130-8E01-54A68715053F}" dt="2021-04-18T10:41:00.035" v="27" actId="47"/>
        <pc:sldMkLst>
          <pc:docMk/>
          <pc:sldMk cId="3964978934" sldId="268"/>
        </pc:sldMkLst>
      </pc:sldChg>
      <pc:sldChg chg="del">
        <pc:chgData name="加賀山 茂" userId="8c55a2096077e13e" providerId="LiveId" clId="{CC568703-E6DE-4130-8E01-54A68715053F}" dt="2021-04-18T10:41:00.035" v="27" actId="47"/>
        <pc:sldMkLst>
          <pc:docMk/>
          <pc:sldMk cId="53243537" sldId="269"/>
        </pc:sldMkLst>
      </pc:sldChg>
      <pc:sldChg chg="del">
        <pc:chgData name="加賀山 茂" userId="8c55a2096077e13e" providerId="LiveId" clId="{CC568703-E6DE-4130-8E01-54A68715053F}" dt="2021-04-18T10:41:00.035" v="27" actId="47"/>
        <pc:sldMkLst>
          <pc:docMk/>
          <pc:sldMk cId="2523783339" sldId="270"/>
        </pc:sldMkLst>
      </pc:sldChg>
      <pc:sldChg chg="del">
        <pc:chgData name="加賀山 茂" userId="8c55a2096077e13e" providerId="LiveId" clId="{CC568703-E6DE-4130-8E01-54A68715053F}" dt="2021-04-18T10:41:00.035" v="27" actId="47"/>
        <pc:sldMkLst>
          <pc:docMk/>
          <pc:sldMk cId="28653494" sldId="271"/>
        </pc:sldMkLst>
      </pc:sldChg>
      <pc:sldChg chg="del">
        <pc:chgData name="加賀山 茂" userId="8c55a2096077e13e" providerId="LiveId" clId="{CC568703-E6DE-4130-8E01-54A68715053F}" dt="2021-04-18T10:41:00.035" v="27" actId="47"/>
        <pc:sldMkLst>
          <pc:docMk/>
          <pc:sldMk cId="436017366" sldId="272"/>
        </pc:sldMkLst>
      </pc:sldChg>
      <pc:sldChg chg="del">
        <pc:chgData name="加賀山 茂" userId="8c55a2096077e13e" providerId="LiveId" clId="{CC568703-E6DE-4130-8E01-54A68715053F}" dt="2021-04-18T10:41:00.035" v="27" actId="47"/>
        <pc:sldMkLst>
          <pc:docMk/>
          <pc:sldMk cId="4151830181" sldId="273"/>
        </pc:sldMkLst>
      </pc:sldChg>
      <pc:sldChg chg="del">
        <pc:chgData name="加賀山 茂" userId="8c55a2096077e13e" providerId="LiveId" clId="{CC568703-E6DE-4130-8E01-54A68715053F}" dt="2021-04-18T10:41:00.035" v="27" actId="47"/>
        <pc:sldMkLst>
          <pc:docMk/>
          <pc:sldMk cId="2563836619" sldId="274"/>
        </pc:sldMkLst>
      </pc:sldChg>
      <pc:sldChg chg="del">
        <pc:chgData name="加賀山 茂" userId="8c55a2096077e13e" providerId="LiveId" clId="{CC568703-E6DE-4130-8E01-54A68715053F}" dt="2021-04-18T10:41:00.035" v="27" actId="47"/>
        <pc:sldMkLst>
          <pc:docMk/>
          <pc:sldMk cId="1080447732" sldId="275"/>
        </pc:sldMkLst>
      </pc:sldChg>
      <pc:sldChg chg="del">
        <pc:chgData name="加賀山 茂" userId="8c55a2096077e13e" providerId="LiveId" clId="{CC568703-E6DE-4130-8E01-54A68715053F}" dt="2021-04-18T10:41:00.035" v="27" actId="47"/>
        <pc:sldMkLst>
          <pc:docMk/>
          <pc:sldMk cId="4091913011" sldId="276"/>
        </pc:sldMkLst>
      </pc:sldChg>
      <pc:sldChg chg="del">
        <pc:chgData name="加賀山 茂" userId="8c55a2096077e13e" providerId="LiveId" clId="{CC568703-E6DE-4130-8E01-54A68715053F}" dt="2021-04-18T10:41:00.035" v="27" actId="47"/>
        <pc:sldMkLst>
          <pc:docMk/>
          <pc:sldMk cId="3229729855" sldId="277"/>
        </pc:sldMkLst>
      </pc:sldChg>
      <pc:sldChg chg="del">
        <pc:chgData name="加賀山 茂" userId="8c55a2096077e13e" providerId="LiveId" clId="{CC568703-E6DE-4130-8E01-54A68715053F}" dt="2021-04-18T10:41:00.035" v="27" actId="47"/>
        <pc:sldMkLst>
          <pc:docMk/>
          <pc:sldMk cId="495136972" sldId="278"/>
        </pc:sldMkLst>
      </pc:sldChg>
      <pc:sldChg chg="del">
        <pc:chgData name="加賀山 茂" userId="8c55a2096077e13e" providerId="LiveId" clId="{CC568703-E6DE-4130-8E01-54A68715053F}" dt="2021-04-18T10:41:00.035" v="27" actId="47"/>
        <pc:sldMkLst>
          <pc:docMk/>
          <pc:sldMk cId="1027070287" sldId="279"/>
        </pc:sldMkLst>
      </pc:sldChg>
      <pc:sldChg chg="del">
        <pc:chgData name="加賀山 茂" userId="8c55a2096077e13e" providerId="LiveId" clId="{CC568703-E6DE-4130-8E01-54A68715053F}" dt="2021-04-18T10:41:00.035" v="27" actId="47"/>
        <pc:sldMkLst>
          <pc:docMk/>
          <pc:sldMk cId="4160235274" sldId="280"/>
        </pc:sldMkLst>
      </pc:sldChg>
      <pc:sldChg chg="del">
        <pc:chgData name="加賀山 茂" userId="8c55a2096077e13e" providerId="LiveId" clId="{CC568703-E6DE-4130-8E01-54A68715053F}" dt="2021-04-18T10:41:00.035" v="27" actId="47"/>
        <pc:sldMkLst>
          <pc:docMk/>
          <pc:sldMk cId="245360580" sldId="282"/>
        </pc:sldMkLst>
      </pc:sldChg>
      <pc:sldChg chg="del">
        <pc:chgData name="加賀山 茂" userId="8c55a2096077e13e" providerId="LiveId" clId="{CC568703-E6DE-4130-8E01-54A68715053F}" dt="2021-04-18T10:41:00.035" v="27" actId="47"/>
        <pc:sldMkLst>
          <pc:docMk/>
          <pc:sldMk cId="861337893" sldId="284"/>
        </pc:sldMkLst>
      </pc:sldChg>
      <pc:sldChg chg="del">
        <pc:chgData name="加賀山 茂" userId="8c55a2096077e13e" providerId="LiveId" clId="{CC568703-E6DE-4130-8E01-54A68715053F}" dt="2021-04-18T10:41:00.035" v="27" actId="47"/>
        <pc:sldMkLst>
          <pc:docMk/>
          <pc:sldMk cId="1191738542" sldId="285"/>
        </pc:sldMkLst>
      </pc:sldChg>
      <pc:sldChg chg="del">
        <pc:chgData name="加賀山 茂" userId="8c55a2096077e13e" providerId="LiveId" clId="{CC568703-E6DE-4130-8E01-54A68715053F}" dt="2021-04-18T10:41:00.035" v="27" actId="47"/>
        <pc:sldMkLst>
          <pc:docMk/>
          <pc:sldMk cId="2162050252" sldId="286"/>
        </pc:sldMkLst>
      </pc:sldChg>
      <pc:sldChg chg="del">
        <pc:chgData name="加賀山 茂" userId="8c55a2096077e13e" providerId="LiveId" clId="{CC568703-E6DE-4130-8E01-54A68715053F}" dt="2021-04-18T10:41:00.035" v="27" actId="47"/>
        <pc:sldMkLst>
          <pc:docMk/>
          <pc:sldMk cId="2368201676" sldId="289"/>
        </pc:sldMkLst>
      </pc:sldChg>
      <pc:sldChg chg="del">
        <pc:chgData name="加賀山 茂" userId="8c55a2096077e13e" providerId="LiveId" clId="{CC568703-E6DE-4130-8E01-54A68715053F}" dt="2021-04-18T10:41:00.035" v="27" actId="47"/>
        <pc:sldMkLst>
          <pc:docMk/>
          <pc:sldMk cId="28700021" sldId="290"/>
        </pc:sldMkLst>
      </pc:sldChg>
      <pc:sldChg chg="del">
        <pc:chgData name="加賀山 茂" userId="8c55a2096077e13e" providerId="LiveId" clId="{CC568703-E6DE-4130-8E01-54A68715053F}" dt="2021-04-18T10:41:00.035" v="27" actId="47"/>
        <pc:sldMkLst>
          <pc:docMk/>
          <pc:sldMk cId="2713939204" sldId="291"/>
        </pc:sldMkLst>
      </pc:sldChg>
      <pc:sldChg chg="del">
        <pc:chgData name="加賀山 茂" userId="8c55a2096077e13e" providerId="LiveId" clId="{CC568703-E6DE-4130-8E01-54A68715053F}" dt="2021-04-18T10:41:00.035" v="27" actId="47"/>
        <pc:sldMkLst>
          <pc:docMk/>
          <pc:sldMk cId="1762864779" sldId="292"/>
        </pc:sldMkLst>
      </pc:sldChg>
      <pc:sldChg chg="del">
        <pc:chgData name="加賀山 茂" userId="8c55a2096077e13e" providerId="LiveId" clId="{CC568703-E6DE-4130-8E01-54A68715053F}" dt="2021-04-18T10:41:00.035" v="27" actId="47"/>
        <pc:sldMkLst>
          <pc:docMk/>
          <pc:sldMk cId="1531230105" sldId="293"/>
        </pc:sldMkLst>
      </pc:sldChg>
      <pc:sldChg chg="del">
        <pc:chgData name="加賀山 茂" userId="8c55a2096077e13e" providerId="LiveId" clId="{CC568703-E6DE-4130-8E01-54A68715053F}" dt="2021-04-18T10:41:00.035" v="27" actId="47"/>
        <pc:sldMkLst>
          <pc:docMk/>
          <pc:sldMk cId="4110509523" sldId="294"/>
        </pc:sldMkLst>
      </pc:sldChg>
      <pc:sldChg chg="del">
        <pc:chgData name="加賀山 茂" userId="8c55a2096077e13e" providerId="LiveId" clId="{CC568703-E6DE-4130-8E01-54A68715053F}" dt="2021-04-18T10:41:00.035" v="27" actId="47"/>
        <pc:sldMkLst>
          <pc:docMk/>
          <pc:sldMk cId="1986934912" sldId="295"/>
        </pc:sldMkLst>
      </pc:sldChg>
      <pc:sldChg chg="del">
        <pc:chgData name="加賀山 茂" userId="8c55a2096077e13e" providerId="LiveId" clId="{CC568703-E6DE-4130-8E01-54A68715053F}" dt="2021-04-18T10:41:00.035" v="27" actId="47"/>
        <pc:sldMkLst>
          <pc:docMk/>
          <pc:sldMk cId="3208567839" sldId="296"/>
        </pc:sldMkLst>
      </pc:sldChg>
      <pc:sldChg chg="del">
        <pc:chgData name="加賀山 茂" userId="8c55a2096077e13e" providerId="LiveId" clId="{CC568703-E6DE-4130-8E01-54A68715053F}" dt="2021-04-18T10:41:00.035" v="27" actId="47"/>
        <pc:sldMkLst>
          <pc:docMk/>
          <pc:sldMk cId="395606041" sldId="297"/>
        </pc:sldMkLst>
      </pc:sldChg>
      <pc:sldChg chg="del">
        <pc:chgData name="加賀山 茂" userId="8c55a2096077e13e" providerId="LiveId" clId="{CC568703-E6DE-4130-8E01-54A68715053F}" dt="2021-04-18T10:41:00.035" v="27" actId="47"/>
        <pc:sldMkLst>
          <pc:docMk/>
          <pc:sldMk cId="3346165212" sldId="298"/>
        </pc:sldMkLst>
      </pc:sldChg>
      <pc:sldChg chg="del">
        <pc:chgData name="加賀山 茂" userId="8c55a2096077e13e" providerId="LiveId" clId="{CC568703-E6DE-4130-8E01-54A68715053F}" dt="2021-04-18T10:41:00.035" v="27" actId="47"/>
        <pc:sldMkLst>
          <pc:docMk/>
          <pc:sldMk cId="2875694915" sldId="299"/>
        </pc:sldMkLst>
      </pc:sldChg>
      <pc:sldChg chg="del">
        <pc:chgData name="加賀山 茂" userId="8c55a2096077e13e" providerId="LiveId" clId="{CC568703-E6DE-4130-8E01-54A68715053F}" dt="2021-04-18T10:41:00.035" v="27" actId="47"/>
        <pc:sldMkLst>
          <pc:docMk/>
          <pc:sldMk cId="3583693394" sldId="300"/>
        </pc:sldMkLst>
      </pc:sldChg>
      <pc:sldChg chg="del">
        <pc:chgData name="加賀山 茂" userId="8c55a2096077e13e" providerId="LiveId" clId="{CC568703-E6DE-4130-8E01-54A68715053F}" dt="2021-04-18T10:41:00.035" v="27" actId="47"/>
        <pc:sldMkLst>
          <pc:docMk/>
          <pc:sldMk cId="3867517072" sldId="301"/>
        </pc:sldMkLst>
      </pc:sldChg>
      <pc:sldChg chg="del">
        <pc:chgData name="加賀山 茂" userId="8c55a2096077e13e" providerId="LiveId" clId="{CC568703-E6DE-4130-8E01-54A68715053F}" dt="2021-04-18T10:41:00.035" v="27" actId="47"/>
        <pc:sldMkLst>
          <pc:docMk/>
          <pc:sldMk cId="3432366723" sldId="302"/>
        </pc:sldMkLst>
      </pc:sldChg>
      <pc:sldChg chg="del">
        <pc:chgData name="加賀山 茂" userId="8c55a2096077e13e" providerId="LiveId" clId="{CC568703-E6DE-4130-8E01-54A68715053F}" dt="2021-04-18T10:41:00.035" v="27" actId="47"/>
        <pc:sldMkLst>
          <pc:docMk/>
          <pc:sldMk cId="2066066786" sldId="303"/>
        </pc:sldMkLst>
      </pc:sldChg>
      <pc:sldChg chg="del">
        <pc:chgData name="加賀山 茂" userId="8c55a2096077e13e" providerId="LiveId" clId="{CC568703-E6DE-4130-8E01-54A68715053F}" dt="2021-04-18T10:41:00.035" v="27" actId="47"/>
        <pc:sldMkLst>
          <pc:docMk/>
          <pc:sldMk cId="4111708214" sldId="304"/>
        </pc:sldMkLst>
      </pc:sldChg>
      <pc:sldChg chg="del">
        <pc:chgData name="加賀山 茂" userId="8c55a2096077e13e" providerId="LiveId" clId="{CC568703-E6DE-4130-8E01-54A68715053F}" dt="2021-04-18T10:41:00.035" v="27" actId="47"/>
        <pc:sldMkLst>
          <pc:docMk/>
          <pc:sldMk cId="811573685" sldId="305"/>
        </pc:sldMkLst>
      </pc:sldChg>
      <pc:sldChg chg="del">
        <pc:chgData name="加賀山 茂" userId="8c55a2096077e13e" providerId="LiveId" clId="{CC568703-E6DE-4130-8E01-54A68715053F}" dt="2021-04-18T10:41:00.035" v="27" actId="47"/>
        <pc:sldMkLst>
          <pc:docMk/>
          <pc:sldMk cId="3709184913" sldId="308"/>
        </pc:sldMkLst>
      </pc:sldChg>
      <pc:sldChg chg="del">
        <pc:chgData name="加賀山 茂" userId="8c55a2096077e13e" providerId="LiveId" clId="{CC568703-E6DE-4130-8E01-54A68715053F}" dt="2021-04-18T10:41:00.035" v="27" actId="47"/>
        <pc:sldMkLst>
          <pc:docMk/>
          <pc:sldMk cId="723061037" sldId="309"/>
        </pc:sldMkLst>
      </pc:sldChg>
      <pc:sldChg chg="del">
        <pc:chgData name="加賀山 茂" userId="8c55a2096077e13e" providerId="LiveId" clId="{CC568703-E6DE-4130-8E01-54A68715053F}" dt="2021-04-18T10:41:00.035" v="27" actId="47"/>
        <pc:sldMkLst>
          <pc:docMk/>
          <pc:sldMk cId="799372111" sldId="310"/>
        </pc:sldMkLst>
      </pc:sldChg>
      <pc:sldChg chg="del">
        <pc:chgData name="加賀山 茂" userId="8c55a2096077e13e" providerId="LiveId" clId="{CC568703-E6DE-4130-8E01-54A68715053F}" dt="2021-04-18T10:41:00.035" v="27" actId="47"/>
        <pc:sldMkLst>
          <pc:docMk/>
          <pc:sldMk cId="3655611169" sldId="311"/>
        </pc:sldMkLst>
      </pc:sldChg>
      <pc:sldChg chg="del">
        <pc:chgData name="加賀山 茂" userId="8c55a2096077e13e" providerId="LiveId" clId="{CC568703-E6DE-4130-8E01-54A68715053F}" dt="2021-04-18T10:41:00.035" v="27" actId="47"/>
        <pc:sldMkLst>
          <pc:docMk/>
          <pc:sldMk cId="2585151568" sldId="312"/>
        </pc:sldMkLst>
      </pc:sldChg>
      <pc:sldChg chg="del">
        <pc:chgData name="加賀山 茂" userId="8c55a2096077e13e" providerId="LiveId" clId="{CC568703-E6DE-4130-8E01-54A68715053F}" dt="2021-04-18T10:41:00.035" v="27" actId="47"/>
        <pc:sldMkLst>
          <pc:docMk/>
          <pc:sldMk cId="878178376" sldId="313"/>
        </pc:sldMkLst>
      </pc:sldChg>
      <pc:sldChg chg="del">
        <pc:chgData name="加賀山 茂" userId="8c55a2096077e13e" providerId="LiveId" clId="{CC568703-E6DE-4130-8E01-54A68715053F}" dt="2021-04-18T10:39:42.395" v="8" actId="47"/>
        <pc:sldMkLst>
          <pc:docMk/>
          <pc:sldMk cId="3331946518" sldId="314"/>
        </pc:sldMkLst>
      </pc:sldChg>
      <pc:sldChg chg="del">
        <pc:chgData name="加賀山 茂" userId="8c55a2096077e13e" providerId="LiveId" clId="{CC568703-E6DE-4130-8E01-54A68715053F}" dt="2021-04-18T10:41:00.035" v="27" actId="47"/>
        <pc:sldMkLst>
          <pc:docMk/>
          <pc:sldMk cId="2423974079" sldId="315"/>
        </pc:sldMkLst>
      </pc:sldChg>
      <pc:sldChg chg="del">
        <pc:chgData name="加賀山 茂" userId="8c55a2096077e13e" providerId="LiveId" clId="{CC568703-E6DE-4130-8E01-54A68715053F}" dt="2021-04-18T10:41:00.035" v="27" actId="47"/>
        <pc:sldMkLst>
          <pc:docMk/>
          <pc:sldMk cId="876928737" sldId="316"/>
        </pc:sldMkLst>
      </pc:sldChg>
      <pc:sldChg chg="del">
        <pc:chgData name="加賀山 茂" userId="8c55a2096077e13e" providerId="LiveId" clId="{CC568703-E6DE-4130-8E01-54A68715053F}" dt="2021-04-18T10:41:00.035" v="27" actId="47"/>
        <pc:sldMkLst>
          <pc:docMk/>
          <pc:sldMk cId="2292806238" sldId="317"/>
        </pc:sldMkLst>
      </pc:sldChg>
      <pc:sldChg chg="del">
        <pc:chgData name="加賀山 茂" userId="8c55a2096077e13e" providerId="LiveId" clId="{CC568703-E6DE-4130-8E01-54A68715053F}" dt="2021-04-18T10:41:00.035" v="27" actId="47"/>
        <pc:sldMkLst>
          <pc:docMk/>
          <pc:sldMk cId="1976285445" sldId="318"/>
        </pc:sldMkLst>
      </pc:sldChg>
      <pc:sldChg chg="del">
        <pc:chgData name="加賀山 茂" userId="8c55a2096077e13e" providerId="LiveId" clId="{CC568703-E6DE-4130-8E01-54A68715053F}" dt="2021-04-18T10:41:00.035" v="27" actId="47"/>
        <pc:sldMkLst>
          <pc:docMk/>
          <pc:sldMk cId="3028932461" sldId="320"/>
        </pc:sldMkLst>
      </pc:sldChg>
      <pc:sldChg chg="del">
        <pc:chgData name="加賀山 茂" userId="8c55a2096077e13e" providerId="LiveId" clId="{CC568703-E6DE-4130-8E01-54A68715053F}" dt="2021-04-18T10:41:00.035" v="27" actId="47"/>
        <pc:sldMkLst>
          <pc:docMk/>
          <pc:sldMk cId="2222639449" sldId="321"/>
        </pc:sldMkLst>
      </pc:sldChg>
      <pc:sldChg chg="del">
        <pc:chgData name="加賀山 茂" userId="8c55a2096077e13e" providerId="LiveId" clId="{CC568703-E6DE-4130-8E01-54A68715053F}" dt="2021-04-18T10:41:00.035" v="27" actId="47"/>
        <pc:sldMkLst>
          <pc:docMk/>
          <pc:sldMk cId="3663311355" sldId="323"/>
        </pc:sldMkLst>
      </pc:sldChg>
      <pc:sldChg chg="del">
        <pc:chgData name="加賀山 茂" userId="8c55a2096077e13e" providerId="LiveId" clId="{CC568703-E6DE-4130-8E01-54A68715053F}" dt="2021-04-18T10:41:00.035" v="27" actId="47"/>
        <pc:sldMkLst>
          <pc:docMk/>
          <pc:sldMk cId="3730761678" sldId="324"/>
        </pc:sldMkLst>
      </pc:sldChg>
      <pc:sldChg chg="del">
        <pc:chgData name="加賀山 茂" userId="8c55a2096077e13e" providerId="LiveId" clId="{CC568703-E6DE-4130-8E01-54A68715053F}" dt="2021-04-18T10:41:00.035" v="27" actId="47"/>
        <pc:sldMkLst>
          <pc:docMk/>
          <pc:sldMk cId="312655204" sldId="325"/>
        </pc:sldMkLst>
      </pc:sldChg>
      <pc:sldChg chg="del">
        <pc:chgData name="加賀山 茂" userId="8c55a2096077e13e" providerId="LiveId" clId="{CC568703-E6DE-4130-8E01-54A68715053F}" dt="2021-04-18T10:41:00.035" v="27" actId="47"/>
        <pc:sldMkLst>
          <pc:docMk/>
          <pc:sldMk cId="3837871390" sldId="326"/>
        </pc:sldMkLst>
      </pc:sldChg>
      <pc:sldChg chg="del">
        <pc:chgData name="加賀山 茂" userId="8c55a2096077e13e" providerId="LiveId" clId="{CC568703-E6DE-4130-8E01-54A68715053F}" dt="2021-04-18T10:41:00.035" v="27" actId="47"/>
        <pc:sldMkLst>
          <pc:docMk/>
          <pc:sldMk cId="1754587733" sldId="327"/>
        </pc:sldMkLst>
      </pc:sldChg>
      <pc:sldChg chg="del">
        <pc:chgData name="加賀山 茂" userId="8c55a2096077e13e" providerId="LiveId" clId="{CC568703-E6DE-4130-8E01-54A68715053F}" dt="2021-04-18T10:41:00.035" v="27" actId="47"/>
        <pc:sldMkLst>
          <pc:docMk/>
          <pc:sldMk cId="3694869685" sldId="328"/>
        </pc:sldMkLst>
      </pc:sldChg>
      <pc:sldChg chg="del">
        <pc:chgData name="加賀山 茂" userId="8c55a2096077e13e" providerId="LiveId" clId="{CC568703-E6DE-4130-8E01-54A68715053F}" dt="2021-04-18T10:41:00.035" v="27" actId="47"/>
        <pc:sldMkLst>
          <pc:docMk/>
          <pc:sldMk cId="2524195205" sldId="329"/>
        </pc:sldMkLst>
      </pc:sldChg>
      <pc:sldChg chg="del">
        <pc:chgData name="加賀山 茂" userId="8c55a2096077e13e" providerId="LiveId" clId="{CC568703-E6DE-4130-8E01-54A68715053F}" dt="2021-04-18T10:41:00.035" v="27" actId="47"/>
        <pc:sldMkLst>
          <pc:docMk/>
          <pc:sldMk cId="3238720232" sldId="330"/>
        </pc:sldMkLst>
      </pc:sldChg>
      <pc:sldChg chg="del">
        <pc:chgData name="加賀山 茂" userId="8c55a2096077e13e" providerId="LiveId" clId="{CC568703-E6DE-4130-8E01-54A68715053F}" dt="2021-04-18T10:41:00.035" v="27" actId="47"/>
        <pc:sldMkLst>
          <pc:docMk/>
          <pc:sldMk cId="2258970557" sldId="331"/>
        </pc:sldMkLst>
      </pc:sldChg>
      <pc:sldChg chg="del">
        <pc:chgData name="加賀山 茂" userId="8c55a2096077e13e" providerId="LiveId" clId="{CC568703-E6DE-4130-8E01-54A68715053F}" dt="2021-04-18T10:41:00.035" v="27" actId="47"/>
        <pc:sldMkLst>
          <pc:docMk/>
          <pc:sldMk cId="3744101780" sldId="332"/>
        </pc:sldMkLst>
      </pc:sldChg>
      <pc:sldChg chg="del">
        <pc:chgData name="加賀山 茂" userId="8c55a2096077e13e" providerId="LiveId" clId="{CC568703-E6DE-4130-8E01-54A68715053F}" dt="2021-04-18T10:41:00.035" v="27" actId="47"/>
        <pc:sldMkLst>
          <pc:docMk/>
          <pc:sldMk cId="945457862" sldId="333"/>
        </pc:sldMkLst>
      </pc:sldChg>
      <pc:sldChg chg="del">
        <pc:chgData name="加賀山 茂" userId="8c55a2096077e13e" providerId="LiveId" clId="{CC568703-E6DE-4130-8E01-54A68715053F}" dt="2021-04-18T10:41:00.035" v="27" actId="47"/>
        <pc:sldMkLst>
          <pc:docMk/>
          <pc:sldMk cId="2185918770" sldId="334"/>
        </pc:sldMkLst>
      </pc:sldChg>
      <pc:sldChg chg="del">
        <pc:chgData name="加賀山 茂" userId="8c55a2096077e13e" providerId="LiveId" clId="{CC568703-E6DE-4130-8E01-54A68715053F}" dt="2021-04-18T10:41:00.035" v="27" actId="47"/>
        <pc:sldMkLst>
          <pc:docMk/>
          <pc:sldMk cId="63738313" sldId="335"/>
        </pc:sldMkLst>
      </pc:sldChg>
      <pc:sldChg chg="del">
        <pc:chgData name="加賀山 茂" userId="8c55a2096077e13e" providerId="LiveId" clId="{CC568703-E6DE-4130-8E01-54A68715053F}" dt="2021-04-18T10:41:00.035" v="27" actId="47"/>
        <pc:sldMkLst>
          <pc:docMk/>
          <pc:sldMk cId="493061596" sldId="336"/>
        </pc:sldMkLst>
      </pc:sldChg>
      <pc:sldChg chg="del">
        <pc:chgData name="加賀山 茂" userId="8c55a2096077e13e" providerId="LiveId" clId="{CC568703-E6DE-4130-8E01-54A68715053F}" dt="2021-04-18T10:41:00.035" v="27" actId="47"/>
        <pc:sldMkLst>
          <pc:docMk/>
          <pc:sldMk cId="3470865119" sldId="337"/>
        </pc:sldMkLst>
      </pc:sldChg>
      <pc:sldChg chg="del">
        <pc:chgData name="加賀山 茂" userId="8c55a2096077e13e" providerId="LiveId" clId="{CC568703-E6DE-4130-8E01-54A68715053F}" dt="2021-04-18T10:41:00.035" v="27" actId="47"/>
        <pc:sldMkLst>
          <pc:docMk/>
          <pc:sldMk cId="2704180951" sldId="339"/>
        </pc:sldMkLst>
      </pc:sldChg>
      <pc:sldChg chg="del">
        <pc:chgData name="加賀山 茂" userId="8c55a2096077e13e" providerId="LiveId" clId="{CC568703-E6DE-4130-8E01-54A68715053F}" dt="2021-04-18T10:41:00.035" v="27" actId="47"/>
        <pc:sldMkLst>
          <pc:docMk/>
          <pc:sldMk cId="2736981130" sldId="340"/>
        </pc:sldMkLst>
      </pc:sldChg>
      <pc:sldChg chg="del">
        <pc:chgData name="加賀山 茂" userId="8c55a2096077e13e" providerId="LiveId" clId="{CC568703-E6DE-4130-8E01-54A68715053F}" dt="2021-04-18T10:41:00.035" v="27" actId="47"/>
        <pc:sldMkLst>
          <pc:docMk/>
          <pc:sldMk cId="1699945200" sldId="341"/>
        </pc:sldMkLst>
      </pc:sldChg>
      <pc:sldChg chg="del">
        <pc:chgData name="加賀山 茂" userId="8c55a2096077e13e" providerId="LiveId" clId="{CC568703-E6DE-4130-8E01-54A68715053F}" dt="2021-04-18T10:41:00.035" v="27" actId="47"/>
        <pc:sldMkLst>
          <pc:docMk/>
          <pc:sldMk cId="2700073480" sldId="342"/>
        </pc:sldMkLst>
      </pc:sldChg>
      <pc:sldChg chg="del">
        <pc:chgData name="加賀山 茂" userId="8c55a2096077e13e" providerId="LiveId" clId="{CC568703-E6DE-4130-8E01-54A68715053F}" dt="2021-04-18T10:41:00.035" v="27" actId="47"/>
        <pc:sldMkLst>
          <pc:docMk/>
          <pc:sldMk cId="2345245929" sldId="343"/>
        </pc:sldMkLst>
      </pc:sldChg>
      <pc:sldChg chg="del">
        <pc:chgData name="加賀山 茂" userId="8c55a2096077e13e" providerId="LiveId" clId="{CC568703-E6DE-4130-8E01-54A68715053F}" dt="2021-04-18T10:41:00.035" v="27" actId="47"/>
        <pc:sldMkLst>
          <pc:docMk/>
          <pc:sldMk cId="3091878244" sldId="344"/>
        </pc:sldMkLst>
      </pc:sldChg>
      <pc:sldChg chg="del">
        <pc:chgData name="加賀山 茂" userId="8c55a2096077e13e" providerId="LiveId" clId="{CC568703-E6DE-4130-8E01-54A68715053F}" dt="2021-04-18T10:41:00.035" v="27" actId="47"/>
        <pc:sldMkLst>
          <pc:docMk/>
          <pc:sldMk cId="3562275222" sldId="345"/>
        </pc:sldMkLst>
      </pc:sldChg>
      <pc:sldChg chg="del">
        <pc:chgData name="加賀山 茂" userId="8c55a2096077e13e" providerId="LiveId" clId="{CC568703-E6DE-4130-8E01-54A68715053F}" dt="2021-04-18T10:41:00.035" v="27" actId="47"/>
        <pc:sldMkLst>
          <pc:docMk/>
          <pc:sldMk cId="2661160596" sldId="346"/>
        </pc:sldMkLst>
      </pc:sldChg>
      <pc:sldChg chg="del">
        <pc:chgData name="加賀山 茂" userId="8c55a2096077e13e" providerId="LiveId" clId="{CC568703-E6DE-4130-8E01-54A68715053F}" dt="2021-04-18T10:41:00.035" v="27" actId="47"/>
        <pc:sldMkLst>
          <pc:docMk/>
          <pc:sldMk cId="2564627492" sldId="347"/>
        </pc:sldMkLst>
      </pc:sldChg>
      <pc:sldChg chg="del">
        <pc:chgData name="加賀山 茂" userId="8c55a2096077e13e" providerId="LiveId" clId="{CC568703-E6DE-4130-8E01-54A68715053F}" dt="2021-04-18T10:41:00.035" v="27" actId="47"/>
        <pc:sldMkLst>
          <pc:docMk/>
          <pc:sldMk cId="1555182139" sldId="348"/>
        </pc:sldMkLst>
      </pc:sldChg>
      <pc:sldChg chg="del">
        <pc:chgData name="加賀山 茂" userId="8c55a2096077e13e" providerId="LiveId" clId="{CC568703-E6DE-4130-8E01-54A68715053F}" dt="2021-04-18T10:41:00.035" v="27" actId="47"/>
        <pc:sldMkLst>
          <pc:docMk/>
          <pc:sldMk cId="4036073135" sldId="349"/>
        </pc:sldMkLst>
      </pc:sldChg>
      <pc:sldChg chg="del">
        <pc:chgData name="加賀山 茂" userId="8c55a2096077e13e" providerId="LiveId" clId="{CC568703-E6DE-4130-8E01-54A68715053F}" dt="2021-04-18T10:41:00.035" v="27" actId="47"/>
        <pc:sldMkLst>
          <pc:docMk/>
          <pc:sldMk cId="862247563" sldId="352"/>
        </pc:sldMkLst>
      </pc:sldChg>
      <pc:sldChg chg="del">
        <pc:chgData name="加賀山 茂" userId="8c55a2096077e13e" providerId="LiveId" clId="{CC568703-E6DE-4130-8E01-54A68715053F}" dt="2021-04-18T10:41:00.035" v="27" actId="47"/>
        <pc:sldMkLst>
          <pc:docMk/>
          <pc:sldMk cId="1015774371" sldId="353"/>
        </pc:sldMkLst>
      </pc:sldChg>
      <pc:sldChg chg="del">
        <pc:chgData name="加賀山 茂" userId="8c55a2096077e13e" providerId="LiveId" clId="{CC568703-E6DE-4130-8E01-54A68715053F}" dt="2021-04-18T10:41:00.035" v="27" actId="47"/>
        <pc:sldMkLst>
          <pc:docMk/>
          <pc:sldMk cId="1780095223" sldId="354"/>
        </pc:sldMkLst>
      </pc:sldChg>
      <pc:sldChg chg="del">
        <pc:chgData name="加賀山 茂" userId="8c55a2096077e13e" providerId="LiveId" clId="{CC568703-E6DE-4130-8E01-54A68715053F}" dt="2021-04-18T10:41:00.035" v="27" actId="47"/>
        <pc:sldMkLst>
          <pc:docMk/>
          <pc:sldMk cId="1584288259" sldId="355"/>
        </pc:sldMkLst>
      </pc:sldChg>
      <pc:sldChg chg="del">
        <pc:chgData name="加賀山 茂" userId="8c55a2096077e13e" providerId="LiveId" clId="{CC568703-E6DE-4130-8E01-54A68715053F}" dt="2021-04-18T10:41:00.035" v="27" actId="47"/>
        <pc:sldMkLst>
          <pc:docMk/>
          <pc:sldMk cId="2193212838" sldId="356"/>
        </pc:sldMkLst>
      </pc:sldChg>
      <pc:sldChg chg="del">
        <pc:chgData name="加賀山 茂" userId="8c55a2096077e13e" providerId="LiveId" clId="{CC568703-E6DE-4130-8E01-54A68715053F}" dt="2021-04-18T10:41:00.035" v="27" actId="47"/>
        <pc:sldMkLst>
          <pc:docMk/>
          <pc:sldMk cId="3536683850" sldId="358"/>
        </pc:sldMkLst>
      </pc:sldChg>
      <pc:sldChg chg="del">
        <pc:chgData name="加賀山 茂" userId="8c55a2096077e13e" providerId="LiveId" clId="{CC568703-E6DE-4130-8E01-54A68715053F}" dt="2021-04-18T10:41:00.035" v="27" actId="47"/>
        <pc:sldMkLst>
          <pc:docMk/>
          <pc:sldMk cId="2898540996" sldId="359"/>
        </pc:sldMkLst>
      </pc:sldChg>
      <pc:sldChg chg="del">
        <pc:chgData name="加賀山 茂" userId="8c55a2096077e13e" providerId="LiveId" clId="{CC568703-E6DE-4130-8E01-54A68715053F}" dt="2021-04-18T10:41:00.035" v="27" actId="47"/>
        <pc:sldMkLst>
          <pc:docMk/>
          <pc:sldMk cId="1349362366" sldId="360"/>
        </pc:sldMkLst>
      </pc:sldChg>
      <pc:sldChg chg="del">
        <pc:chgData name="加賀山 茂" userId="8c55a2096077e13e" providerId="LiveId" clId="{CC568703-E6DE-4130-8E01-54A68715053F}" dt="2021-04-18T10:41:00.035" v="27" actId="47"/>
        <pc:sldMkLst>
          <pc:docMk/>
          <pc:sldMk cId="2451506609" sldId="361"/>
        </pc:sldMkLst>
      </pc:sldChg>
      <pc:sldChg chg="del">
        <pc:chgData name="加賀山 茂" userId="8c55a2096077e13e" providerId="LiveId" clId="{CC568703-E6DE-4130-8E01-54A68715053F}" dt="2021-04-18T10:41:00.035" v="27" actId="47"/>
        <pc:sldMkLst>
          <pc:docMk/>
          <pc:sldMk cId="1028312095" sldId="363"/>
        </pc:sldMkLst>
      </pc:sldChg>
      <pc:sldChg chg="del">
        <pc:chgData name="加賀山 茂" userId="8c55a2096077e13e" providerId="LiveId" clId="{CC568703-E6DE-4130-8E01-54A68715053F}" dt="2021-04-18T10:41:00.035" v="27" actId="47"/>
        <pc:sldMkLst>
          <pc:docMk/>
          <pc:sldMk cId="858661246" sldId="364"/>
        </pc:sldMkLst>
      </pc:sldChg>
      <pc:sldChg chg="del">
        <pc:chgData name="加賀山 茂" userId="8c55a2096077e13e" providerId="LiveId" clId="{CC568703-E6DE-4130-8E01-54A68715053F}" dt="2021-04-18T10:41:00.035" v="27" actId="47"/>
        <pc:sldMkLst>
          <pc:docMk/>
          <pc:sldMk cId="1451242600" sldId="367"/>
        </pc:sldMkLst>
      </pc:sldChg>
      <pc:sldChg chg="del">
        <pc:chgData name="加賀山 茂" userId="8c55a2096077e13e" providerId="LiveId" clId="{CC568703-E6DE-4130-8E01-54A68715053F}" dt="2021-04-18T10:41:00.035" v="27" actId="47"/>
        <pc:sldMkLst>
          <pc:docMk/>
          <pc:sldMk cId="2110057771" sldId="368"/>
        </pc:sldMkLst>
      </pc:sldChg>
      <pc:sldChg chg="del">
        <pc:chgData name="加賀山 茂" userId="8c55a2096077e13e" providerId="LiveId" clId="{CC568703-E6DE-4130-8E01-54A68715053F}" dt="2021-04-18T10:41:00.035" v="27" actId="47"/>
        <pc:sldMkLst>
          <pc:docMk/>
          <pc:sldMk cId="3342976055" sldId="370"/>
        </pc:sldMkLst>
      </pc:sldChg>
      <pc:sldChg chg="del">
        <pc:chgData name="加賀山 茂" userId="8c55a2096077e13e" providerId="LiveId" clId="{CC568703-E6DE-4130-8E01-54A68715053F}" dt="2021-04-18T10:41:00.035" v="27" actId="47"/>
        <pc:sldMkLst>
          <pc:docMk/>
          <pc:sldMk cId="2735607286" sldId="371"/>
        </pc:sldMkLst>
      </pc:sldChg>
      <pc:sldChg chg="del">
        <pc:chgData name="加賀山 茂" userId="8c55a2096077e13e" providerId="LiveId" clId="{CC568703-E6DE-4130-8E01-54A68715053F}" dt="2021-04-18T10:41:00.035" v="27" actId="47"/>
        <pc:sldMkLst>
          <pc:docMk/>
          <pc:sldMk cId="2974123843" sldId="372"/>
        </pc:sldMkLst>
      </pc:sldChg>
      <pc:sldChg chg="del">
        <pc:chgData name="加賀山 茂" userId="8c55a2096077e13e" providerId="LiveId" clId="{CC568703-E6DE-4130-8E01-54A68715053F}" dt="2021-04-18T10:41:00.035" v="27" actId="47"/>
        <pc:sldMkLst>
          <pc:docMk/>
          <pc:sldMk cId="190502620" sldId="373"/>
        </pc:sldMkLst>
      </pc:sldChg>
      <pc:sldChg chg="del">
        <pc:chgData name="加賀山 茂" userId="8c55a2096077e13e" providerId="LiveId" clId="{CC568703-E6DE-4130-8E01-54A68715053F}" dt="2021-04-18T10:41:00.035" v="27" actId="47"/>
        <pc:sldMkLst>
          <pc:docMk/>
          <pc:sldMk cId="1186199116" sldId="374"/>
        </pc:sldMkLst>
      </pc:sldChg>
      <pc:sldChg chg="del">
        <pc:chgData name="加賀山 茂" userId="8c55a2096077e13e" providerId="LiveId" clId="{CC568703-E6DE-4130-8E01-54A68715053F}" dt="2021-04-18T10:41:00.035" v="27" actId="47"/>
        <pc:sldMkLst>
          <pc:docMk/>
          <pc:sldMk cId="3388094285" sldId="375"/>
        </pc:sldMkLst>
      </pc:sldChg>
      <pc:sldChg chg="del">
        <pc:chgData name="加賀山 茂" userId="8c55a2096077e13e" providerId="LiveId" clId="{CC568703-E6DE-4130-8E01-54A68715053F}" dt="2021-04-18T10:41:00.035" v="27" actId="47"/>
        <pc:sldMkLst>
          <pc:docMk/>
          <pc:sldMk cId="2437281677" sldId="376"/>
        </pc:sldMkLst>
      </pc:sldChg>
      <pc:sldChg chg="del">
        <pc:chgData name="加賀山 茂" userId="8c55a2096077e13e" providerId="LiveId" clId="{CC568703-E6DE-4130-8E01-54A68715053F}" dt="2021-04-18T10:41:00.035" v="27" actId="47"/>
        <pc:sldMkLst>
          <pc:docMk/>
          <pc:sldMk cId="3859443759" sldId="380"/>
        </pc:sldMkLst>
      </pc:sldChg>
      <pc:sldChg chg="del">
        <pc:chgData name="加賀山 茂" userId="8c55a2096077e13e" providerId="LiveId" clId="{CC568703-E6DE-4130-8E01-54A68715053F}" dt="2021-04-18T10:41:00.035" v="27" actId="47"/>
        <pc:sldMkLst>
          <pc:docMk/>
          <pc:sldMk cId="3129572438" sldId="382"/>
        </pc:sldMkLst>
      </pc:sldChg>
      <pc:sldChg chg="del">
        <pc:chgData name="加賀山 茂" userId="8c55a2096077e13e" providerId="LiveId" clId="{CC568703-E6DE-4130-8E01-54A68715053F}" dt="2021-04-18T10:41:00.035" v="27" actId="47"/>
        <pc:sldMkLst>
          <pc:docMk/>
          <pc:sldMk cId="3615363273" sldId="383"/>
        </pc:sldMkLst>
      </pc:sldChg>
      <pc:sldChg chg="del">
        <pc:chgData name="加賀山 茂" userId="8c55a2096077e13e" providerId="LiveId" clId="{CC568703-E6DE-4130-8E01-54A68715053F}" dt="2021-04-18T10:41:00.035" v="27" actId="47"/>
        <pc:sldMkLst>
          <pc:docMk/>
          <pc:sldMk cId="1889611931" sldId="387"/>
        </pc:sldMkLst>
      </pc:sldChg>
      <pc:sldChg chg="del">
        <pc:chgData name="加賀山 茂" userId="8c55a2096077e13e" providerId="LiveId" clId="{CC568703-E6DE-4130-8E01-54A68715053F}" dt="2021-04-18T10:41:00.035" v="27" actId="47"/>
        <pc:sldMkLst>
          <pc:docMk/>
          <pc:sldMk cId="3953379009" sldId="389"/>
        </pc:sldMkLst>
      </pc:sldChg>
      <pc:sldChg chg="del">
        <pc:chgData name="加賀山 茂" userId="8c55a2096077e13e" providerId="LiveId" clId="{CC568703-E6DE-4130-8E01-54A68715053F}" dt="2021-04-18T10:41:00.035" v="27" actId="47"/>
        <pc:sldMkLst>
          <pc:docMk/>
          <pc:sldMk cId="141689458" sldId="396"/>
        </pc:sldMkLst>
      </pc:sldChg>
      <pc:sldChg chg="del">
        <pc:chgData name="加賀山 茂" userId="8c55a2096077e13e" providerId="LiveId" clId="{CC568703-E6DE-4130-8E01-54A68715053F}" dt="2021-04-18T10:41:00.035" v="27" actId="47"/>
        <pc:sldMkLst>
          <pc:docMk/>
          <pc:sldMk cId="2264435293" sldId="398"/>
        </pc:sldMkLst>
      </pc:sldChg>
      <pc:sldChg chg="del">
        <pc:chgData name="加賀山 茂" userId="8c55a2096077e13e" providerId="LiveId" clId="{CC568703-E6DE-4130-8E01-54A68715053F}" dt="2021-04-18T10:41:00.035" v="27" actId="47"/>
        <pc:sldMkLst>
          <pc:docMk/>
          <pc:sldMk cId="2687184261" sldId="399"/>
        </pc:sldMkLst>
      </pc:sldChg>
      <pc:sldChg chg="del">
        <pc:chgData name="加賀山 茂" userId="8c55a2096077e13e" providerId="LiveId" clId="{CC568703-E6DE-4130-8E01-54A68715053F}" dt="2021-04-18T10:41:00.035" v="27" actId="47"/>
        <pc:sldMkLst>
          <pc:docMk/>
          <pc:sldMk cId="1864761591" sldId="401"/>
        </pc:sldMkLst>
      </pc:sldChg>
      <pc:sldChg chg="del">
        <pc:chgData name="加賀山 茂" userId="8c55a2096077e13e" providerId="LiveId" clId="{CC568703-E6DE-4130-8E01-54A68715053F}" dt="2021-04-18T10:41:00.035" v="27" actId="47"/>
        <pc:sldMkLst>
          <pc:docMk/>
          <pc:sldMk cId="2002670835" sldId="403"/>
        </pc:sldMkLst>
      </pc:sldChg>
      <pc:sldChg chg="del">
        <pc:chgData name="加賀山 茂" userId="8c55a2096077e13e" providerId="LiveId" clId="{CC568703-E6DE-4130-8E01-54A68715053F}" dt="2021-04-18T10:41:00.035" v="27" actId="47"/>
        <pc:sldMkLst>
          <pc:docMk/>
          <pc:sldMk cId="2904245500" sldId="404"/>
        </pc:sldMkLst>
      </pc:sldChg>
      <pc:sldChg chg="del">
        <pc:chgData name="加賀山 茂" userId="8c55a2096077e13e" providerId="LiveId" clId="{CC568703-E6DE-4130-8E01-54A68715053F}" dt="2021-04-18T10:41:00.035" v="27" actId="47"/>
        <pc:sldMkLst>
          <pc:docMk/>
          <pc:sldMk cId="161659828" sldId="405"/>
        </pc:sldMkLst>
      </pc:sldChg>
      <pc:sldChg chg="del">
        <pc:chgData name="加賀山 茂" userId="8c55a2096077e13e" providerId="LiveId" clId="{CC568703-E6DE-4130-8E01-54A68715053F}" dt="2021-04-18T10:41:00.035" v="27" actId="47"/>
        <pc:sldMkLst>
          <pc:docMk/>
          <pc:sldMk cId="2500298766" sldId="406"/>
        </pc:sldMkLst>
      </pc:sldChg>
      <pc:sldChg chg="del">
        <pc:chgData name="加賀山 茂" userId="8c55a2096077e13e" providerId="LiveId" clId="{CC568703-E6DE-4130-8E01-54A68715053F}" dt="2021-04-18T10:41:00.035" v="27" actId="47"/>
        <pc:sldMkLst>
          <pc:docMk/>
          <pc:sldMk cId="3574991350" sldId="407"/>
        </pc:sldMkLst>
      </pc:sldChg>
      <pc:sldChg chg="del">
        <pc:chgData name="加賀山 茂" userId="8c55a2096077e13e" providerId="LiveId" clId="{CC568703-E6DE-4130-8E01-54A68715053F}" dt="2021-04-18T10:41:00.035" v="27" actId="47"/>
        <pc:sldMkLst>
          <pc:docMk/>
          <pc:sldMk cId="254229914" sldId="408"/>
        </pc:sldMkLst>
      </pc:sldChg>
      <pc:sldChg chg="del">
        <pc:chgData name="加賀山 茂" userId="8c55a2096077e13e" providerId="LiveId" clId="{CC568703-E6DE-4130-8E01-54A68715053F}" dt="2021-04-18T10:41:00.035" v="27" actId="47"/>
        <pc:sldMkLst>
          <pc:docMk/>
          <pc:sldMk cId="2289168179" sldId="409"/>
        </pc:sldMkLst>
      </pc:sldChg>
      <pc:sldChg chg="del">
        <pc:chgData name="加賀山 茂" userId="8c55a2096077e13e" providerId="LiveId" clId="{CC568703-E6DE-4130-8E01-54A68715053F}" dt="2021-04-18T10:41:00.035" v="27" actId="47"/>
        <pc:sldMkLst>
          <pc:docMk/>
          <pc:sldMk cId="1298448404" sldId="410"/>
        </pc:sldMkLst>
      </pc:sldChg>
      <pc:sldChg chg="del">
        <pc:chgData name="加賀山 茂" userId="8c55a2096077e13e" providerId="LiveId" clId="{CC568703-E6DE-4130-8E01-54A68715053F}" dt="2021-04-18T10:41:00.035" v="27" actId="47"/>
        <pc:sldMkLst>
          <pc:docMk/>
          <pc:sldMk cId="2750718745" sldId="411"/>
        </pc:sldMkLst>
      </pc:sldChg>
      <pc:sldChg chg="del">
        <pc:chgData name="加賀山 茂" userId="8c55a2096077e13e" providerId="LiveId" clId="{CC568703-E6DE-4130-8E01-54A68715053F}" dt="2021-04-18T10:41:00.035" v="27" actId="47"/>
        <pc:sldMkLst>
          <pc:docMk/>
          <pc:sldMk cId="145795344" sldId="412"/>
        </pc:sldMkLst>
      </pc:sldChg>
      <pc:sldChg chg="del">
        <pc:chgData name="加賀山 茂" userId="8c55a2096077e13e" providerId="LiveId" clId="{CC568703-E6DE-4130-8E01-54A68715053F}" dt="2021-04-18T10:41:00.035" v="27" actId="47"/>
        <pc:sldMkLst>
          <pc:docMk/>
          <pc:sldMk cId="3539330844" sldId="413"/>
        </pc:sldMkLst>
      </pc:sldChg>
      <pc:sldChg chg="del">
        <pc:chgData name="加賀山 茂" userId="8c55a2096077e13e" providerId="LiveId" clId="{CC568703-E6DE-4130-8E01-54A68715053F}" dt="2021-04-18T10:41:00.035" v="27" actId="47"/>
        <pc:sldMkLst>
          <pc:docMk/>
          <pc:sldMk cId="2609124856" sldId="414"/>
        </pc:sldMkLst>
      </pc:sldChg>
      <pc:sldChg chg="del">
        <pc:chgData name="加賀山 茂" userId="8c55a2096077e13e" providerId="LiveId" clId="{CC568703-E6DE-4130-8E01-54A68715053F}" dt="2021-04-18T10:41:00.035" v="27" actId="47"/>
        <pc:sldMkLst>
          <pc:docMk/>
          <pc:sldMk cId="3919880653" sldId="416"/>
        </pc:sldMkLst>
      </pc:sldChg>
      <pc:sldChg chg="del">
        <pc:chgData name="加賀山 茂" userId="8c55a2096077e13e" providerId="LiveId" clId="{CC568703-E6DE-4130-8E01-54A68715053F}" dt="2021-04-18T10:41:00.035" v="27" actId="47"/>
        <pc:sldMkLst>
          <pc:docMk/>
          <pc:sldMk cId="1147741139" sldId="418"/>
        </pc:sldMkLst>
      </pc:sldChg>
      <pc:sldChg chg="del">
        <pc:chgData name="加賀山 茂" userId="8c55a2096077e13e" providerId="LiveId" clId="{CC568703-E6DE-4130-8E01-54A68715053F}" dt="2021-04-18T10:41:00.035" v="27" actId="47"/>
        <pc:sldMkLst>
          <pc:docMk/>
          <pc:sldMk cId="1406653740" sldId="419"/>
        </pc:sldMkLst>
      </pc:sldChg>
      <pc:sldChg chg="del">
        <pc:chgData name="加賀山 茂" userId="8c55a2096077e13e" providerId="LiveId" clId="{CC568703-E6DE-4130-8E01-54A68715053F}" dt="2021-04-18T10:41:00.035" v="27" actId="47"/>
        <pc:sldMkLst>
          <pc:docMk/>
          <pc:sldMk cId="922557491" sldId="421"/>
        </pc:sldMkLst>
      </pc:sldChg>
      <pc:sldChg chg="del">
        <pc:chgData name="加賀山 茂" userId="8c55a2096077e13e" providerId="LiveId" clId="{CC568703-E6DE-4130-8E01-54A68715053F}" dt="2021-04-18T10:41:00.035" v="27" actId="47"/>
        <pc:sldMkLst>
          <pc:docMk/>
          <pc:sldMk cId="4228830156" sldId="426"/>
        </pc:sldMkLst>
      </pc:sldChg>
      <pc:sldChg chg="del">
        <pc:chgData name="加賀山 茂" userId="8c55a2096077e13e" providerId="LiveId" clId="{CC568703-E6DE-4130-8E01-54A68715053F}" dt="2021-04-18T10:41:00.035" v="27" actId="47"/>
        <pc:sldMkLst>
          <pc:docMk/>
          <pc:sldMk cId="1596908079" sldId="427"/>
        </pc:sldMkLst>
      </pc:sldChg>
      <pc:sldChg chg="del">
        <pc:chgData name="加賀山 茂" userId="8c55a2096077e13e" providerId="LiveId" clId="{CC568703-E6DE-4130-8E01-54A68715053F}" dt="2021-04-18T10:41:00.035" v="27" actId="47"/>
        <pc:sldMkLst>
          <pc:docMk/>
          <pc:sldMk cId="952513778" sldId="428"/>
        </pc:sldMkLst>
      </pc:sldChg>
      <pc:sldChg chg="modSp mod">
        <pc:chgData name="加賀山 茂" userId="8c55a2096077e13e" providerId="LiveId" clId="{CC568703-E6DE-4130-8E01-54A68715053F}" dt="2021-04-18T10:42:09.120" v="30" actId="20577"/>
        <pc:sldMkLst>
          <pc:docMk/>
          <pc:sldMk cId="2075215615" sldId="429"/>
        </pc:sldMkLst>
        <pc:spChg chg="mod">
          <ac:chgData name="加賀山 茂" userId="8c55a2096077e13e" providerId="LiveId" clId="{CC568703-E6DE-4130-8E01-54A68715053F}" dt="2021-04-18T10:42:09.120" v="30" actId="20577"/>
          <ac:spMkLst>
            <pc:docMk/>
            <pc:sldMk cId="2075215615" sldId="429"/>
            <ac:spMk id="4" creationId="{3DA579DF-2542-4AED-8031-B36A75EB722B}"/>
          </ac:spMkLst>
        </pc:spChg>
      </pc:sldChg>
      <pc:sldChg chg="del">
        <pc:chgData name="加賀山 茂" userId="8c55a2096077e13e" providerId="LiveId" clId="{CC568703-E6DE-4130-8E01-54A68715053F}" dt="2021-04-18T10:41:00.035" v="27" actId="47"/>
        <pc:sldMkLst>
          <pc:docMk/>
          <pc:sldMk cId="1467893388" sldId="430"/>
        </pc:sldMkLst>
      </pc:sldChg>
      <pc:sldChg chg="del">
        <pc:chgData name="加賀山 茂" userId="8c55a2096077e13e" providerId="LiveId" clId="{CC568703-E6DE-4130-8E01-54A68715053F}" dt="2021-04-18T10:41:00.035" v="27" actId="47"/>
        <pc:sldMkLst>
          <pc:docMk/>
          <pc:sldMk cId="3191054486" sldId="431"/>
        </pc:sldMkLst>
      </pc:sldChg>
      <pc:sldChg chg="del">
        <pc:chgData name="加賀山 茂" userId="8c55a2096077e13e" providerId="LiveId" clId="{CC568703-E6DE-4130-8E01-54A68715053F}" dt="2021-04-18T10:41:00.035" v="27" actId="47"/>
        <pc:sldMkLst>
          <pc:docMk/>
          <pc:sldMk cId="1848082650" sldId="432"/>
        </pc:sldMkLst>
      </pc:sldChg>
      <pc:sldChg chg="del">
        <pc:chgData name="加賀山 茂" userId="8c55a2096077e13e" providerId="LiveId" clId="{CC568703-E6DE-4130-8E01-54A68715053F}" dt="2021-04-18T10:41:00.035" v="27" actId="47"/>
        <pc:sldMkLst>
          <pc:docMk/>
          <pc:sldMk cId="571731522" sldId="433"/>
        </pc:sldMkLst>
      </pc:sldChg>
      <pc:sldChg chg="del">
        <pc:chgData name="加賀山 茂" userId="8c55a2096077e13e" providerId="LiveId" clId="{CC568703-E6DE-4130-8E01-54A68715053F}" dt="2021-04-18T10:41:00.035" v="27" actId="47"/>
        <pc:sldMkLst>
          <pc:docMk/>
          <pc:sldMk cId="3774084805" sldId="434"/>
        </pc:sldMkLst>
      </pc:sldChg>
      <pc:sldChg chg="del">
        <pc:chgData name="加賀山 茂" userId="8c55a2096077e13e" providerId="LiveId" clId="{CC568703-E6DE-4130-8E01-54A68715053F}" dt="2021-04-18T10:41:00.035" v="27" actId="47"/>
        <pc:sldMkLst>
          <pc:docMk/>
          <pc:sldMk cId="60383484" sldId="435"/>
        </pc:sldMkLst>
      </pc:sldChg>
      <pc:sldChg chg="del">
        <pc:chgData name="加賀山 茂" userId="8c55a2096077e13e" providerId="LiveId" clId="{CC568703-E6DE-4130-8E01-54A68715053F}" dt="2021-04-18T10:41:00.035" v="27" actId="47"/>
        <pc:sldMkLst>
          <pc:docMk/>
          <pc:sldMk cId="4258886816" sldId="436"/>
        </pc:sldMkLst>
      </pc:sldChg>
      <pc:sldChg chg="del">
        <pc:chgData name="加賀山 茂" userId="8c55a2096077e13e" providerId="LiveId" clId="{CC568703-E6DE-4130-8E01-54A68715053F}" dt="2021-04-18T10:41:00.035" v="27" actId="47"/>
        <pc:sldMkLst>
          <pc:docMk/>
          <pc:sldMk cId="613720518" sldId="437"/>
        </pc:sldMkLst>
      </pc:sldChg>
      <pc:sldChg chg="del">
        <pc:chgData name="加賀山 茂" userId="8c55a2096077e13e" providerId="LiveId" clId="{CC568703-E6DE-4130-8E01-54A68715053F}" dt="2021-04-18T10:41:00.035" v="27" actId="47"/>
        <pc:sldMkLst>
          <pc:docMk/>
          <pc:sldMk cId="3888457394" sldId="438"/>
        </pc:sldMkLst>
      </pc:sldChg>
      <pc:sldChg chg="del">
        <pc:chgData name="加賀山 茂" userId="8c55a2096077e13e" providerId="LiveId" clId="{CC568703-E6DE-4130-8E01-54A68715053F}" dt="2021-04-18T10:41:00.035" v="27" actId="47"/>
        <pc:sldMkLst>
          <pc:docMk/>
          <pc:sldMk cId="1222776576" sldId="439"/>
        </pc:sldMkLst>
      </pc:sldChg>
      <pc:sldChg chg="del">
        <pc:chgData name="加賀山 茂" userId="8c55a2096077e13e" providerId="LiveId" clId="{CC568703-E6DE-4130-8E01-54A68715053F}" dt="2021-04-18T10:41:00.035" v="27" actId="47"/>
        <pc:sldMkLst>
          <pc:docMk/>
          <pc:sldMk cId="3892037853" sldId="440"/>
        </pc:sldMkLst>
      </pc:sldChg>
      <pc:sldChg chg="del">
        <pc:chgData name="加賀山 茂" userId="8c55a2096077e13e" providerId="LiveId" clId="{CC568703-E6DE-4130-8E01-54A68715053F}" dt="2021-04-18T10:41:00.035" v="27" actId="47"/>
        <pc:sldMkLst>
          <pc:docMk/>
          <pc:sldMk cId="2177628496" sldId="441"/>
        </pc:sldMkLst>
      </pc:sldChg>
      <pc:sldChg chg="del">
        <pc:chgData name="加賀山 茂" userId="8c55a2096077e13e" providerId="LiveId" clId="{CC568703-E6DE-4130-8E01-54A68715053F}" dt="2021-04-18T10:41:00.035" v="27" actId="47"/>
        <pc:sldMkLst>
          <pc:docMk/>
          <pc:sldMk cId="3443914582" sldId="442"/>
        </pc:sldMkLst>
      </pc:sldChg>
      <pc:sldChg chg="del">
        <pc:chgData name="加賀山 茂" userId="8c55a2096077e13e" providerId="LiveId" clId="{CC568703-E6DE-4130-8E01-54A68715053F}" dt="2021-04-18T10:41:00.035" v="27" actId="47"/>
        <pc:sldMkLst>
          <pc:docMk/>
          <pc:sldMk cId="2504877140" sldId="443"/>
        </pc:sldMkLst>
      </pc:sldChg>
      <pc:sldChg chg="del">
        <pc:chgData name="加賀山 茂" userId="8c55a2096077e13e" providerId="LiveId" clId="{CC568703-E6DE-4130-8E01-54A68715053F}" dt="2021-04-18T10:41:00.035" v="27" actId="47"/>
        <pc:sldMkLst>
          <pc:docMk/>
          <pc:sldMk cId="1371379060" sldId="444"/>
        </pc:sldMkLst>
      </pc:sldChg>
      <pc:sldChg chg="del">
        <pc:chgData name="加賀山 茂" userId="8c55a2096077e13e" providerId="LiveId" clId="{CC568703-E6DE-4130-8E01-54A68715053F}" dt="2021-04-18T10:41:00.035" v="27" actId="47"/>
        <pc:sldMkLst>
          <pc:docMk/>
          <pc:sldMk cId="2656606083" sldId="445"/>
        </pc:sldMkLst>
      </pc:sldChg>
      <pc:sldChg chg="del">
        <pc:chgData name="加賀山 茂" userId="8c55a2096077e13e" providerId="LiveId" clId="{CC568703-E6DE-4130-8E01-54A68715053F}" dt="2021-04-18T10:41:00.035" v="27" actId="47"/>
        <pc:sldMkLst>
          <pc:docMk/>
          <pc:sldMk cId="24617918" sldId="446"/>
        </pc:sldMkLst>
      </pc:sldChg>
      <pc:sldChg chg="del">
        <pc:chgData name="加賀山 茂" userId="8c55a2096077e13e" providerId="LiveId" clId="{CC568703-E6DE-4130-8E01-54A68715053F}" dt="2021-04-18T10:41:00.035" v="27" actId="47"/>
        <pc:sldMkLst>
          <pc:docMk/>
          <pc:sldMk cId="1800851713" sldId="447"/>
        </pc:sldMkLst>
      </pc:sldChg>
      <pc:sldChg chg="del">
        <pc:chgData name="加賀山 茂" userId="8c55a2096077e13e" providerId="LiveId" clId="{CC568703-E6DE-4130-8E01-54A68715053F}" dt="2021-04-18T10:41:00.035" v="27" actId="47"/>
        <pc:sldMkLst>
          <pc:docMk/>
          <pc:sldMk cId="811382625" sldId="448"/>
        </pc:sldMkLst>
      </pc:sldChg>
      <pc:sldChg chg="del">
        <pc:chgData name="加賀山 茂" userId="8c55a2096077e13e" providerId="LiveId" clId="{CC568703-E6DE-4130-8E01-54A68715053F}" dt="2021-04-18T10:41:00.035" v="27" actId="47"/>
        <pc:sldMkLst>
          <pc:docMk/>
          <pc:sldMk cId="2872903247" sldId="449"/>
        </pc:sldMkLst>
      </pc:sldChg>
      <pc:sldChg chg="del">
        <pc:chgData name="加賀山 茂" userId="8c55a2096077e13e" providerId="LiveId" clId="{CC568703-E6DE-4130-8E01-54A68715053F}" dt="2021-04-18T10:39:37.940" v="6" actId="47"/>
        <pc:sldMkLst>
          <pc:docMk/>
          <pc:sldMk cId="2692531974" sldId="450"/>
        </pc:sldMkLst>
      </pc:sldChg>
      <pc:sldChg chg="del">
        <pc:chgData name="加賀山 茂" userId="8c55a2096077e13e" providerId="LiveId" clId="{CC568703-E6DE-4130-8E01-54A68715053F}" dt="2021-04-18T10:39:40.976" v="7" actId="47"/>
        <pc:sldMkLst>
          <pc:docMk/>
          <pc:sldMk cId="3055797182" sldId="452"/>
        </pc:sldMkLst>
      </pc:sldChg>
      <pc:sldChg chg="del">
        <pc:chgData name="加賀山 茂" userId="8c55a2096077e13e" providerId="LiveId" clId="{CC568703-E6DE-4130-8E01-54A68715053F}" dt="2021-04-18T10:39:43.028" v="9" actId="47"/>
        <pc:sldMkLst>
          <pc:docMk/>
          <pc:sldMk cId="375518783" sldId="453"/>
        </pc:sldMkLst>
      </pc:sldChg>
      <pc:sldChg chg="del">
        <pc:chgData name="加賀山 茂" userId="8c55a2096077e13e" providerId="LiveId" clId="{CC568703-E6DE-4130-8E01-54A68715053F}" dt="2021-04-18T10:39:43.667" v="10" actId="47"/>
        <pc:sldMkLst>
          <pc:docMk/>
          <pc:sldMk cId="75076384" sldId="454"/>
        </pc:sldMkLst>
      </pc:sldChg>
      <pc:sldChg chg="del">
        <pc:chgData name="加賀山 茂" userId="8c55a2096077e13e" providerId="LiveId" clId="{CC568703-E6DE-4130-8E01-54A68715053F}" dt="2021-04-18T10:39:44.287" v="11" actId="47"/>
        <pc:sldMkLst>
          <pc:docMk/>
          <pc:sldMk cId="2964697673" sldId="455"/>
        </pc:sldMkLst>
      </pc:sldChg>
      <pc:sldChg chg="del">
        <pc:chgData name="加賀山 茂" userId="8c55a2096077e13e" providerId="LiveId" clId="{CC568703-E6DE-4130-8E01-54A68715053F}" dt="2021-04-18T10:39:44.855" v="12" actId="47"/>
        <pc:sldMkLst>
          <pc:docMk/>
          <pc:sldMk cId="405187707" sldId="456"/>
        </pc:sldMkLst>
      </pc:sldChg>
      <pc:sldChg chg="del">
        <pc:chgData name="加賀山 茂" userId="8c55a2096077e13e" providerId="LiveId" clId="{CC568703-E6DE-4130-8E01-54A68715053F}" dt="2021-04-18T10:39:58.136" v="13" actId="47"/>
        <pc:sldMkLst>
          <pc:docMk/>
          <pc:sldMk cId="293838401" sldId="459"/>
        </pc:sldMkLst>
      </pc:sldChg>
      <pc:sldChg chg="ord">
        <pc:chgData name="加賀山 茂" userId="8c55a2096077e13e" providerId="LiveId" clId="{CC568703-E6DE-4130-8E01-54A68715053F}" dt="2021-04-18T11:18:18.667" v="463"/>
        <pc:sldMkLst>
          <pc:docMk/>
          <pc:sldMk cId="1677238780" sldId="463"/>
        </pc:sldMkLst>
      </pc:sldChg>
      <pc:sldChg chg="del">
        <pc:chgData name="加賀山 茂" userId="8c55a2096077e13e" providerId="LiveId" clId="{CC568703-E6DE-4130-8E01-54A68715053F}" dt="2021-04-18T10:41:00.035" v="27" actId="47"/>
        <pc:sldMkLst>
          <pc:docMk/>
          <pc:sldMk cId="2375659626" sldId="464"/>
        </pc:sldMkLst>
      </pc:sldChg>
      <pc:sldChg chg="del">
        <pc:chgData name="加賀山 茂" userId="8c55a2096077e13e" providerId="LiveId" clId="{CC568703-E6DE-4130-8E01-54A68715053F}" dt="2021-04-18T10:40:17.023" v="14" actId="47"/>
        <pc:sldMkLst>
          <pc:docMk/>
          <pc:sldMk cId="1822695661" sldId="465"/>
        </pc:sldMkLst>
      </pc:sldChg>
      <pc:sldChg chg="del">
        <pc:chgData name="加賀山 茂" userId="8c55a2096077e13e" providerId="LiveId" clId="{CC568703-E6DE-4130-8E01-54A68715053F}" dt="2021-04-18T10:40:18.850" v="15" actId="47"/>
        <pc:sldMkLst>
          <pc:docMk/>
          <pc:sldMk cId="2500351651" sldId="466"/>
        </pc:sldMkLst>
      </pc:sldChg>
      <pc:sldChg chg="del">
        <pc:chgData name="加賀山 茂" userId="8c55a2096077e13e" providerId="LiveId" clId="{CC568703-E6DE-4130-8E01-54A68715053F}" dt="2021-04-18T10:40:19.969" v="16" actId="47"/>
        <pc:sldMkLst>
          <pc:docMk/>
          <pc:sldMk cId="3998372840" sldId="467"/>
        </pc:sldMkLst>
      </pc:sldChg>
      <pc:sldChg chg="del">
        <pc:chgData name="加賀山 茂" userId="8c55a2096077e13e" providerId="LiveId" clId="{CC568703-E6DE-4130-8E01-54A68715053F}" dt="2021-04-18T10:40:33.714" v="23" actId="47"/>
        <pc:sldMkLst>
          <pc:docMk/>
          <pc:sldMk cId="1376999824" sldId="468"/>
        </pc:sldMkLst>
      </pc:sldChg>
      <pc:sldChg chg="del">
        <pc:chgData name="加賀山 茂" userId="8c55a2096077e13e" providerId="LiveId" clId="{CC568703-E6DE-4130-8E01-54A68715053F}" dt="2021-04-18T10:40:26.631" v="20" actId="47"/>
        <pc:sldMkLst>
          <pc:docMk/>
          <pc:sldMk cId="2406700777" sldId="469"/>
        </pc:sldMkLst>
      </pc:sldChg>
      <pc:sldChg chg="del">
        <pc:chgData name="加賀山 茂" userId="8c55a2096077e13e" providerId="LiveId" clId="{CC568703-E6DE-4130-8E01-54A68715053F}" dt="2021-04-18T10:40:27.618" v="21" actId="47"/>
        <pc:sldMkLst>
          <pc:docMk/>
          <pc:sldMk cId="699812323" sldId="470"/>
        </pc:sldMkLst>
      </pc:sldChg>
      <pc:sldChg chg="del">
        <pc:chgData name="加賀山 茂" userId="8c55a2096077e13e" providerId="LiveId" clId="{CC568703-E6DE-4130-8E01-54A68715053F}" dt="2021-04-18T10:40:30.917" v="22" actId="47"/>
        <pc:sldMkLst>
          <pc:docMk/>
          <pc:sldMk cId="791430422" sldId="471"/>
        </pc:sldMkLst>
      </pc:sldChg>
      <pc:sldChg chg="del">
        <pc:chgData name="加賀山 茂" userId="8c55a2096077e13e" providerId="LiveId" clId="{CC568703-E6DE-4130-8E01-54A68715053F}" dt="2021-04-18T10:40:21.272" v="17" actId="47"/>
        <pc:sldMkLst>
          <pc:docMk/>
          <pc:sldMk cId="1971384801" sldId="472"/>
        </pc:sldMkLst>
      </pc:sldChg>
      <pc:sldChg chg="del">
        <pc:chgData name="加賀山 茂" userId="8c55a2096077e13e" providerId="LiveId" clId="{CC568703-E6DE-4130-8E01-54A68715053F}" dt="2021-04-18T10:40:22.506" v="18" actId="47"/>
        <pc:sldMkLst>
          <pc:docMk/>
          <pc:sldMk cId="4208371921" sldId="473"/>
        </pc:sldMkLst>
      </pc:sldChg>
      <pc:sldChg chg="del">
        <pc:chgData name="加賀山 茂" userId="8c55a2096077e13e" providerId="LiveId" clId="{CC568703-E6DE-4130-8E01-54A68715053F}" dt="2021-04-18T10:40:23.809" v="19" actId="47"/>
        <pc:sldMkLst>
          <pc:docMk/>
          <pc:sldMk cId="3836980805" sldId="474"/>
        </pc:sldMkLst>
      </pc:sldChg>
      <pc:sldChg chg="del">
        <pc:chgData name="加賀山 茂" userId="8c55a2096077e13e" providerId="LiveId" clId="{CC568703-E6DE-4130-8E01-54A68715053F}" dt="2021-04-18T10:40:35.173" v="24" actId="47"/>
        <pc:sldMkLst>
          <pc:docMk/>
          <pc:sldMk cId="287597861" sldId="475"/>
        </pc:sldMkLst>
      </pc:sldChg>
      <pc:sldChg chg="del">
        <pc:chgData name="加賀山 茂" userId="8c55a2096077e13e" providerId="LiveId" clId="{CC568703-E6DE-4130-8E01-54A68715053F}" dt="2021-04-18T10:40:36.611" v="25" actId="47"/>
        <pc:sldMkLst>
          <pc:docMk/>
          <pc:sldMk cId="595129037" sldId="476"/>
        </pc:sldMkLst>
      </pc:sldChg>
      <pc:sldChg chg="del">
        <pc:chgData name="加賀山 茂" userId="8c55a2096077e13e" providerId="LiveId" clId="{CC568703-E6DE-4130-8E01-54A68715053F}" dt="2021-04-18T10:40:37.596" v="26" actId="47"/>
        <pc:sldMkLst>
          <pc:docMk/>
          <pc:sldMk cId="874471288" sldId="477"/>
        </pc:sldMkLst>
      </pc:sldChg>
      <pc:sldChg chg="modSp mod">
        <pc:chgData name="加賀山 茂" userId="8c55a2096077e13e" providerId="LiveId" clId="{CC568703-E6DE-4130-8E01-54A68715053F}" dt="2021-04-18T11:30:24.328" v="528" actId="27636"/>
        <pc:sldMkLst>
          <pc:docMk/>
          <pc:sldMk cId="2223208784" sldId="478"/>
        </pc:sldMkLst>
        <pc:spChg chg="mod">
          <ac:chgData name="加賀山 茂" userId="8c55a2096077e13e" providerId="LiveId" clId="{CC568703-E6DE-4130-8E01-54A68715053F}" dt="2021-04-18T11:30:24.328" v="528" actId="27636"/>
          <ac:spMkLst>
            <pc:docMk/>
            <pc:sldMk cId="2223208784" sldId="478"/>
            <ac:spMk id="9" creationId="{320D5584-047C-485A-8124-19DC38099D73}"/>
          </ac:spMkLst>
        </pc:spChg>
      </pc:sldChg>
      <pc:sldChg chg="modSp mod modAnim">
        <pc:chgData name="加賀山 茂" userId="8c55a2096077e13e" providerId="LiveId" clId="{CC568703-E6DE-4130-8E01-54A68715053F}" dt="2021-04-18T11:31:35.058" v="560"/>
        <pc:sldMkLst>
          <pc:docMk/>
          <pc:sldMk cId="3095121630" sldId="479"/>
        </pc:sldMkLst>
        <pc:spChg chg="mod">
          <ac:chgData name="加賀山 茂" userId="8c55a2096077e13e" providerId="LiveId" clId="{CC568703-E6DE-4130-8E01-54A68715053F}" dt="2021-04-18T11:20:35.069" v="464" actId="113"/>
          <ac:spMkLst>
            <pc:docMk/>
            <pc:sldMk cId="3095121630" sldId="479"/>
            <ac:spMk id="8" creationId="{0AF6B0E2-41C2-4244-AD0B-A5F8D4685A28}"/>
          </ac:spMkLst>
        </pc:spChg>
      </pc:sldChg>
      <pc:sldChg chg="modSp mod modAnim">
        <pc:chgData name="加賀山 茂" userId="8c55a2096077e13e" providerId="LiveId" clId="{CC568703-E6DE-4130-8E01-54A68715053F}" dt="2021-04-18T11:35:34.118" v="617"/>
        <pc:sldMkLst>
          <pc:docMk/>
          <pc:sldMk cId="3730738456" sldId="480"/>
        </pc:sldMkLst>
        <pc:spChg chg="mod">
          <ac:chgData name="加賀山 茂" userId="8c55a2096077e13e" providerId="LiveId" clId="{CC568703-E6DE-4130-8E01-54A68715053F}" dt="2021-04-18T11:34:49.024" v="589" actId="113"/>
          <ac:spMkLst>
            <pc:docMk/>
            <pc:sldMk cId="3730738456" sldId="480"/>
            <ac:spMk id="3" creationId="{AD8BDE6B-065A-4F34-ABF1-D43A04D16344}"/>
          </ac:spMkLst>
        </pc:spChg>
      </pc:sldChg>
      <pc:sldChg chg="modSp mod modAnim">
        <pc:chgData name="加賀山 茂" userId="8c55a2096077e13e" providerId="LiveId" clId="{CC568703-E6DE-4130-8E01-54A68715053F}" dt="2021-04-18T11:33:27.808" v="583"/>
        <pc:sldMkLst>
          <pc:docMk/>
          <pc:sldMk cId="1365122627" sldId="481"/>
        </pc:sldMkLst>
        <pc:spChg chg="mod">
          <ac:chgData name="加賀山 茂" userId="8c55a2096077e13e" providerId="LiveId" clId="{CC568703-E6DE-4130-8E01-54A68715053F}" dt="2021-04-18T11:32:28.343" v="562" actId="20577"/>
          <ac:spMkLst>
            <pc:docMk/>
            <pc:sldMk cId="1365122627" sldId="481"/>
            <ac:spMk id="3" creationId="{EADA4E13-38F3-4383-93D5-FAA9393B5E07}"/>
          </ac:spMkLst>
        </pc:spChg>
      </pc:sldChg>
      <pc:sldChg chg="modAnim">
        <pc:chgData name="加賀山 茂" userId="8c55a2096077e13e" providerId="LiveId" clId="{CC568703-E6DE-4130-8E01-54A68715053F}" dt="2021-04-18T11:36:45.460" v="661"/>
        <pc:sldMkLst>
          <pc:docMk/>
          <pc:sldMk cId="2476020837" sldId="482"/>
        </pc:sldMkLst>
      </pc:sldChg>
      <pc:sldChg chg="modSp modAnim">
        <pc:chgData name="加賀山 茂" userId="8c55a2096077e13e" providerId="LiveId" clId="{CC568703-E6DE-4130-8E01-54A68715053F}" dt="2021-04-18T11:40:50.825" v="742" actId="20577"/>
        <pc:sldMkLst>
          <pc:docMk/>
          <pc:sldMk cId="716621523" sldId="483"/>
        </pc:sldMkLst>
        <pc:spChg chg="mod">
          <ac:chgData name="加賀山 茂" userId="8c55a2096077e13e" providerId="LiveId" clId="{CC568703-E6DE-4130-8E01-54A68715053F}" dt="2021-04-18T11:40:50.825" v="742" actId="20577"/>
          <ac:spMkLst>
            <pc:docMk/>
            <pc:sldMk cId="716621523" sldId="483"/>
            <ac:spMk id="3" creationId="{AEB656CA-35D7-4CAC-B279-B368D3DE30D6}"/>
          </ac:spMkLst>
        </pc:spChg>
      </pc:sldChg>
      <pc:sldChg chg="modSp mod">
        <pc:chgData name="加賀山 茂" userId="8c55a2096077e13e" providerId="LiveId" clId="{CC568703-E6DE-4130-8E01-54A68715053F}" dt="2021-04-18T11:28:16.368" v="525" actId="20577"/>
        <pc:sldMkLst>
          <pc:docMk/>
          <pc:sldMk cId="3291165645" sldId="484"/>
        </pc:sldMkLst>
        <pc:spChg chg="mod">
          <ac:chgData name="加賀山 茂" userId="8c55a2096077e13e" providerId="LiveId" clId="{CC568703-E6DE-4130-8E01-54A68715053F}" dt="2021-04-18T11:28:16.368" v="525" actId="20577"/>
          <ac:spMkLst>
            <pc:docMk/>
            <pc:sldMk cId="3291165645" sldId="484"/>
            <ac:spMk id="7" creationId="{F645F589-06B2-45DB-B6E8-F4B9E4118EF9}"/>
          </ac:spMkLst>
        </pc:spChg>
      </pc:sldChg>
      <pc:sldChg chg="del ord">
        <pc:chgData name="加賀山 茂" userId="8c55a2096077e13e" providerId="LiveId" clId="{CC568703-E6DE-4130-8E01-54A68715053F}" dt="2021-04-18T10:57:38.412" v="158" actId="47"/>
        <pc:sldMkLst>
          <pc:docMk/>
          <pc:sldMk cId="1774484887" sldId="485"/>
        </pc:sldMkLst>
      </pc:sldChg>
      <pc:sldChg chg="modSp mod modAnim">
        <pc:chgData name="加賀山 茂" userId="8c55a2096077e13e" providerId="LiveId" clId="{CC568703-E6DE-4130-8E01-54A68715053F}" dt="2021-04-18T11:45:57.159" v="859" actId="20577"/>
        <pc:sldMkLst>
          <pc:docMk/>
          <pc:sldMk cId="4149521750" sldId="486"/>
        </pc:sldMkLst>
        <pc:spChg chg="mod">
          <ac:chgData name="加賀山 茂" userId="8c55a2096077e13e" providerId="LiveId" clId="{CC568703-E6DE-4130-8E01-54A68715053F}" dt="2021-04-18T11:27:49.413" v="517" actId="20577"/>
          <ac:spMkLst>
            <pc:docMk/>
            <pc:sldMk cId="4149521750" sldId="486"/>
            <ac:spMk id="2" creationId="{DD77073E-5DE7-4913-94E8-56F39CA8BEFB}"/>
          </ac:spMkLst>
        </pc:spChg>
        <pc:spChg chg="mod">
          <ac:chgData name="加賀山 茂" userId="8c55a2096077e13e" providerId="LiveId" clId="{CC568703-E6DE-4130-8E01-54A68715053F}" dt="2021-04-18T11:00:00.925" v="195" actId="20577"/>
          <ac:spMkLst>
            <pc:docMk/>
            <pc:sldMk cId="4149521750" sldId="486"/>
            <ac:spMk id="3" creationId="{5FE9400B-8FBC-4513-B2C4-EBE5CEC5EBE5}"/>
          </ac:spMkLst>
        </pc:spChg>
        <pc:spChg chg="mod">
          <ac:chgData name="加賀山 茂" userId="8c55a2096077e13e" providerId="LiveId" clId="{CC568703-E6DE-4130-8E01-54A68715053F}" dt="2021-04-18T11:04:02.382" v="339" actId="27636"/>
          <ac:spMkLst>
            <pc:docMk/>
            <pc:sldMk cId="4149521750" sldId="486"/>
            <ac:spMk id="4" creationId="{602797BC-6887-4C8A-977D-92EC61EA69B5}"/>
          </ac:spMkLst>
        </pc:spChg>
        <pc:spChg chg="mod">
          <ac:chgData name="加賀山 茂" userId="8c55a2096077e13e" providerId="LiveId" clId="{CC568703-E6DE-4130-8E01-54A68715053F}" dt="2021-04-18T11:04:44.007" v="354" actId="20577"/>
          <ac:spMkLst>
            <pc:docMk/>
            <pc:sldMk cId="4149521750" sldId="486"/>
            <ac:spMk id="5" creationId="{E00A9CC8-17A9-4CCB-B6E5-96D4B870D303}"/>
          </ac:spMkLst>
        </pc:spChg>
        <pc:spChg chg="mod">
          <ac:chgData name="加賀山 茂" userId="8c55a2096077e13e" providerId="LiveId" clId="{CC568703-E6DE-4130-8E01-54A68715053F}" dt="2021-04-18T11:45:57.159" v="859" actId="20577"/>
          <ac:spMkLst>
            <pc:docMk/>
            <pc:sldMk cId="4149521750" sldId="486"/>
            <ac:spMk id="6" creationId="{0EAC34AE-5194-41A3-B01C-88D3ACEBD1C5}"/>
          </ac:spMkLst>
        </pc:spChg>
      </pc:sldChg>
      <pc:sldChg chg="modAnim">
        <pc:chgData name="加賀山 茂" userId="8c55a2096077e13e" providerId="LiveId" clId="{CC568703-E6DE-4130-8E01-54A68715053F}" dt="2021-04-18T11:43:27.088" v="799"/>
        <pc:sldMkLst>
          <pc:docMk/>
          <pc:sldMk cId="4048248428" sldId="487"/>
        </pc:sldMkLst>
      </pc:sldChg>
      <pc:sldChg chg="modSp add del mod">
        <pc:chgData name="加賀山 茂" userId="8c55a2096077e13e" providerId="LiveId" clId="{CC568703-E6DE-4130-8E01-54A68715053F}" dt="2021-04-18T11:27:40.129" v="516" actId="47"/>
        <pc:sldMkLst>
          <pc:docMk/>
          <pc:sldMk cId="1436529580" sldId="488"/>
        </pc:sldMkLst>
        <pc:spChg chg="mod">
          <ac:chgData name="加賀山 茂" userId="8c55a2096077e13e" providerId="LiveId" clId="{CC568703-E6DE-4130-8E01-54A68715053F}" dt="2021-04-18T11:17:22.107" v="456" actId="20577"/>
          <ac:spMkLst>
            <pc:docMk/>
            <pc:sldMk cId="1436529580" sldId="488"/>
            <ac:spMk id="2" creationId="{DD77073E-5DE7-4913-94E8-56F39CA8BEFB}"/>
          </ac:spMkLst>
        </pc:spChg>
      </pc:sldChg>
      <pc:sldChg chg="modSp add mod">
        <pc:chgData name="加賀山 茂" userId="8c55a2096077e13e" providerId="LiveId" clId="{CC568703-E6DE-4130-8E01-54A68715053F}" dt="2021-04-18T11:28:11.971" v="523" actId="20577"/>
        <pc:sldMkLst>
          <pc:docMk/>
          <pc:sldMk cId="1576616848" sldId="489"/>
        </pc:sldMkLst>
        <pc:spChg chg="mod">
          <ac:chgData name="加賀山 茂" userId="8c55a2096077e13e" providerId="LiveId" clId="{CC568703-E6DE-4130-8E01-54A68715053F}" dt="2021-04-18T11:28:11.971" v="523" actId="20577"/>
          <ac:spMkLst>
            <pc:docMk/>
            <pc:sldMk cId="1576616848" sldId="489"/>
            <ac:spMk id="2" creationId="{C21C1165-9B18-4782-83DB-8C7DB3CD6052}"/>
          </ac:spMkLst>
        </pc:spChg>
        <pc:spChg chg="mod">
          <ac:chgData name="加賀山 茂" userId="8c55a2096077e13e" providerId="LiveId" clId="{CC568703-E6DE-4130-8E01-54A68715053F}" dt="2021-04-18T10:56:32.769" v="153" actId="1035"/>
          <ac:spMkLst>
            <pc:docMk/>
            <pc:sldMk cId="1576616848" sldId="489"/>
            <ac:spMk id="3" creationId="{0EA976D5-40A0-4C79-B367-B57180C1498D}"/>
          </ac:spMkLst>
        </pc:spChg>
        <pc:spChg chg="mod">
          <ac:chgData name="加賀山 茂" userId="8c55a2096077e13e" providerId="LiveId" clId="{CC568703-E6DE-4130-8E01-54A68715053F}" dt="2021-04-18T10:56:39.679" v="154" actId="14100"/>
          <ac:spMkLst>
            <pc:docMk/>
            <pc:sldMk cId="1576616848" sldId="489"/>
            <ac:spMk id="4" creationId="{92888400-F834-44AF-B069-F94510783885}"/>
          </ac:spMkLst>
        </pc:spChg>
        <pc:spChg chg="mod">
          <ac:chgData name="加賀山 茂" userId="8c55a2096077e13e" providerId="LiveId" clId="{CC568703-E6DE-4130-8E01-54A68715053F}" dt="2021-04-18T10:56:32.769" v="153" actId="1035"/>
          <ac:spMkLst>
            <pc:docMk/>
            <pc:sldMk cId="1576616848" sldId="489"/>
            <ac:spMk id="5" creationId="{BAB4F9CB-9A55-4D7D-91E3-83757FE4F442}"/>
          </ac:spMkLst>
        </pc:spChg>
        <pc:spChg chg="mod">
          <ac:chgData name="加賀山 茂" userId="8c55a2096077e13e" providerId="LiveId" clId="{CC568703-E6DE-4130-8E01-54A68715053F}" dt="2021-04-18T11:26:15.347" v="513" actId="255"/>
          <ac:spMkLst>
            <pc:docMk/>
            <pc:sldMk cId="1576616848" sldId="489"/>
            <ac:spMk id="6" creationId="{6AF04C24-E4E7-4D3B-A329-74377FA7AAE7}"/>
          </ac:spMkLst>
        </pc:spChg>
      </pc:sldChg>
      <pc:sldChg chg="modSp add mod ord">
        <pc:chgData name="加賀山 茂" userId="8c55a2096077e13e" providerId="LiveId" clId="{CC568703-E6DE-4130-8E01-54A68715053F}" dt="2021-04-18T11:28:07.216" v="521" actId="20577"/>
        <pc:sldMkLst>
          <pc:docMk/>
          <pc:sldMk cId="4256653662" sldId="490"/>
        </pc:sldMkLst>
        <pc:spChg chg="mod">
          <ac:chgData name="加賀山 茂" userId="8c55a2096077e13e" providerId="LiveId" clId="{CC568703-E6DE-4130-8E01-54A68715053F}" dt="2021-04-18T11:28:07.216" v="521" actId="20577"/>
          <ac:spMkLst>
            <pc:docMk/>
            <pc:sldMk cId="4256653662" sldId="490"/>
            <ac:spMk id="2" creationId="{C21C1165-9B18-4782-83DB-8C7DB3CD6052}"/>
          </ac:spMkLst>
        </pc:spChg>
        <pc:spChg chg="mod">
          <ac:chgData name="加賀山 茂" userId="8c55a2096077e13e" providerId="LiveId" clId="{CC568703-E6DE-4130-8E01-54A68715053F}" dt="2021-04-18T10:58:06.935" v="164" actId="20577"/>
          <ac:spMkLst>
            <pc:docMk/>
            <pc:sldMk cId="4256653662" sldId="490"/>
            <ac:spMk id="3" creationId="{0EA976D5-40A0-4C79-B367-B57180C1498D}"/>
          </ac:spMkLst>
        </pc:spChg>
        <pc:spChg chg="mod">
          <ac:chgData name="加賀山 茂" userId="8c55a2096077e13e" providerId="LiveId" clId="{CC568703-E6DE-4130-8E01-54A68715053F}" dt="2021-04-18T11:08:28.779" v="369" actId="27636"/>
          <ac:spMkLst>
            <pc:docMk/>
            <pc:sldMk cId="4256653662" sldId="490"/>
            <ac:spMk id="4" creationId="{92888400-F834-44AF-B069-F94510783885}"/>
          </ac:spMkLst>
        </pc:spChg>
        <pc:spChg chg="mod">
          <ac:chgData name="加賀山 茂" userId="8c55a2096077e13e" providerId="LiveId" clId="{CC568703-E6DE-4130-8E01-54A68715053F}" dt="2021-04-18T10:58:12.870" v="176" actId="20577"/>
          <ac:spMkLst>
            <pc:docMk/>
            <pc:sldMk cId="4256653662" sldId="490"/>
            <ac:spMk id="5" creationId="{BAB4F9CB-9A55-4D7D-91E3-83757FE4F442}"/>
          </ac:spMkLst>
        </pc:spChg>
        <pc:spChg chg="mod">
          <ac:chgData name="加賀山 茂" userId="8c55a2096077e13e" providerId="LiveId" clId="{CC568703-E6DE-4130-8E01-54A68715053F}" dt="2021-04-18T11:08:28.779" v="370" actId="27636"/>
          <ac:spMkLst>
            <pc:docMk/>
            <pc:sldMk cId="4256653662" sldId="490"/>
            <ac:spMk id="6" creationId="{6AF04C24-E4E7-4D3B-A329-74377FA7AAE7}"/>
          </ac:spMkLst>
        </pc:spChg>
      </pc:sldChg>
      <pc:sldChg chg="addSp delSp modSp new mod modClrScheme modAnim chgLayout">
        <pc:chgData name="加賀山 茂" userId="8c55a2096077e13e" providerId="LiveId" clId="{CC568703-E6DE-4130-8E01-54A68715053F}" dt="2021-04-18T11:45:20.839" v="849"/>
        <pc:sldMkLst>
          <pc:docMk/>
          <pc:sldMk cId="1386192677" sldId="491"/>
        </pc:sldMkLst>
        <pc:spChg chg="del mod ord">
          <ac:chgData name="加賀山 茂" userId="8c55a2096077e13e" providerId="LiveId" clId="{CC568703-E6DE-4130-8E01-54A68715053F}" dt="2021-04-18T11:09:11.199" v="372" actId="700"/>
          <ac:spMkLst>
            <pc:docMk/>
            <pc:sldMk cId="1386192677" sldId="491"/>
            <ac:spMk id="2" creationId="{53568DCE-8E46-4B65-90FC-EBAD809A7DE8}"/>
          </ac:spMkLst>
        </pc:spChg>
        <pc:spChg chg="del">
          <ac:chgData name="加賀山 茂" userId="8c55a2096077e13e" providerId="LiveId" clId="{CC568703-E6DE-4130-8E01-54A68715053F}" dt="2021-04-18T11:09:11.199" v="372" actId="700"/>
          <ac:spMkLst>
            <pc:docMk/>
            <pc:sldMk cId="1386192677" sldId="491"/>
            <ac:spMk id="3" creationId="{B511423C-10BC-4AFE-9EE5-79445860C04B}"/>
          </ac:spMkLst>
        </pc:spChg>
        <pc:spChg chg="del mod ord">
          <ac:chgData name="加賀山 茂" userId="8c55a2096077e13e" providerId="LiveId" clId="{CC568703-E6DE-4130-8E01-54A68715053F}" dt="2021-04-18T11:09:11.199" v="372" actId="700"/>
          <ac:spMkLst>
            <pc:docMk/>
            <pc:sldMk cId="1386192677" sldId="491"/>
            <ac:spMk id="4" creationId="{B3D009E9-E0F0-4F0C-A703-3D9F877288E8}"/>
          </ac:spMkLst>
        </pc:spChg>
        <pc:spChg chg="del">
          <ac:chgData name="加賀山 茂" userId="8c55a2096077e13e" providerId="LiveId" clId="{CC568703-E6DE-4130-8E01-54A68715053F}" dt="2021-04-18T11:09:11.199" v="372" actId="700"/>
          <ac:spMkLst>
            <pc:docMk/>
            <pc:sldMk cId="1386192677" sldId="491"/>
            <ac:spMk id="5" creationId="{63BB6D28-5F5C-4D6E-B764-5A62C48FD990}"/>
          </ac:spMkLst>
        </pc:spChg>
        <pc:spChg chg="del">
          <ac:chgData name="加賀山 茂" userId="8c55a2096077e13e" providerId="LiveId" clId="{CC568703-E6DE-4130-8E01-54A68715053F}" dt="2021-04-18T11:09:11.199" v="372" actId="700"/>
          <ac:spMkLst>
            <pc:docMk/>
            <pc:sldMk cId="1386192677" sldId="491"/>
            <ac:spMk id="6" creationId="{5BFB5A28-2692-47D3-90E2-D6754B7AF0FF}"/>
          </ac:spMkLst>
        </pc:spChg>
        <pc:spChg chg="mod ord">
          <ac:chgData name="加賀山 茂" userId="8c55a2096077e13e" providerId="LiveId" clId="{CC568703-E6DE-4130-8E01-54A68715053F}" dt="2021-04-18T11:09:11.199" v="372" actId="700"/>
          <ac:spMkLst>
            <pc:docMk/>
            <pc:sldMk cId="1386192677" sldId="491"/>
            <ac:spMk id="7" creationId="{C256629B-9104-4973-A7FE-494EB34D4E70}"/>
          </ac:spMkLst>
        </pc:spChg>
        <pc:spChg chg="mod ord">
          <ac:chgData name="加賀山 茂" userId="8c55a2096077e13e" providerId="LiveId" clId="{CC568703-E6DE-4130-8E01-54A68715053F}" dt="2021-04-18T11:09:11.199" v="372" actId="700"/>
          <ac:spMkLst>
            <pc:docMk/>
            <pc:sldMk cId="1386192677" sldId="491"/>
            <ac:spMk id="8" creationId="{B3B6E8E2-3658-4B4F-B4F6-E497A2DD1E2F}"/>
          </ac:spMkLst>
        </pc:spChg>
        <pc:spChg chg="mod ord">
          <ac:chgData name="加賀山 茂" userId="8c55a2096077e13e" providerId="LiveId" clId="{CC568703-E6DE-4130-8E01-54A68715053F}" dt="2021-04-18T11:09:11.199" v="372" actId="700"/>
          <ac:spMkLst>
            <pc:docMk/>
            <pc:sldMk cId="1386192677" sldId="491"/>
            <ac:spMk id="9" creationId="{215A5BAC-621C-4647-AEE8-7425717AA728}"/>
          </ac:spMkLst>
        </pc:spChg>
        <pc:spChg chg="add mod ord">
          <ac:chgData name="加賀山 茂" userId="8c55a2096077e13e" providerId="LiveId" clId="{CC568703-E6DE-4130-8E01-54A68715053F}" dt="2021-04-18T11:28:02.453" v="519" actId="20577"/>
          <ac:spMkLst>
            <pc:docMk/>
            <pc:sldMk cId="1386192677" sldId="491"/>
            <ac:spMk id="10" creationId="{05810283-7D17-4236-83EB-D1A24A47DE34}"/>
          </ac:spMkLst>
        </pc:spChg>
        <pc:spChg chg="add mod ord">
          <ac:chgData name="加賀山 茂" userId="8c55a2096077e13e" providerId="LiveId" clId="{CC568703-E6DE-4130-8E01-54A68715053F}" dt="2021-04-18T11:27:01.492" v="515" actId="113"/>
          <ac:spMkLst>
            <pc:docMk/>
            <pc:sldMk cId="1386192677" sldId="491"/>
            <ac:spMk id="11" creationId="{CC770E91-BF75-4809-A1C7-13BB0F4CE126}"/>
          </ac:spMkLst>
        </pc:spChg>
      </pc:sldChg>
    </pc:docChg>
  </pc:docChgLst>
  <pc:docChgLst>
    <pc:chgData name="加賀山 茂" userId="8c55a2096077e13e" providerId="LiveId" clId="{F14038FD-1F7D-4F65-9EBA-C4B12F2A3985}"/>
    <pc:docChg chg="undo custSel addSld modSld sldOrd">
      <pc:chgData name="加賀山 茂" userId="8c55a2096077e13e" providerId="LiveId" clId="{F14038FD-1F7D-4F65-9EBA-C4B12F2A3985}" dt="2020-03-30T02:53:58.340" v="2410" actId="255"/>
      <pc:docMkLst>
        <pc:docMk/>
      </pc:docMkLst>
      <pc:sldChg chg="addSp modSp add mod modAnim">
        <pc:chgData name="加賀山 茂" userId="8c55a2096077e13e" providerId="LiveId" clId="{F14038FD-1F7D-4F65-9EBA-C4B12F2A3985}" dt="2020-03-13T15:43:09.276" v="344" actId="1035"/>
        <pc:sldMkLst>
          <pc:docMk/>
          <pc:sldMk cId="3129572438" sldId="382"/>
        </pc:sldMkLst>
        <pc:spChg chg="mod">
          <ac:chgData name="加賀山 茂" userId="8c55a2096077e13e" providerId="LiveId" clId="{F14038FD-1F7D-4F65-9EBA-C4B12F2A3985}" dt="2020-03-13T15:34:41.116" v="130" actId="1036"/>
          <ac:spMkLst>
            <pc:docMk/>
            <pc:sldMk cId="3129572438" sldId="382"/>
            <ac:spMk id="2" creationId="{00000000-0000-0000-0000-000000000000}"/>
          </ac:spMkLst>
        </pc:spChg>
        <pc:spChg chg="mod">
          <ac:chgData name="加賀山 茂" userId="8c55a2096077e13e" providerId="LiveId" clId="{F14038FD-1F7D-4F65-9EBA-C4B12F2A3985}" dt="2020-03-13T15:38:26.131" v="316" actId="1036"/>
          <ac:spMkLst>
            <pc:docMk/>
            <pc:sldMk cId="3129572438" sldId="382"/>
            <ac:spMk id="3" creationId="{00000000-0000-0000-0000-000000000000}"/>
          </ac:spMkLst>
        </pc:spChg>
        <pc:spChg chg="mod">
          <ac:chgData name="加賀山 茂" userId="8c55a2096077e13e" providerId="LiveId" clId="{F14038FD-1F7D-4F65-9EBA-C4B12F2A3985}" dt="2020-03-13T15:38:26.131" v="316" actId="1036"/>
          <ac:spMkLst>
            <pc:docMk/>
            <pc:sldMk cId="3129572438" sldId="382"/>
            <ac:spMk id="4" creationId="{00000000-0000-0000-0000-000000000000}"/>
          </ac:spMkLst>
        </pc:spChg>
        <pc:spChg chg="mod">
          <ac:chgData name="加賀山 茂" userId="8c55a2096077e13e" providerId="LiveId" clId="{F14038FD-1F7D-4F65-9EBA-C4B12F2A3985}" dt="2020-03-13T15:37:37.695" v="229" actId="1035"/>
          <ac:spMkLst>
            <pc:docMk/>
            <pc:sldMk cId="3129572438" sldId="382"/>
            <ac:spMk id="5" creationId="{00000000-0000-0000-0000-000000000000}"/>
          </ac:spMkLst>
        </pc:spChg>
        <pc:spChg chg="mod">
          <ac:chgData name="加賀山 茂" userId="8c55a2096077e13e" providerId="LiveId" clId="{F14038FD-1F7D-4F65-9EBA-C4B12F2A3985}" dt="2020-03-13T15:33:57.952" v="60" actId="1035"/>
          <ac:spMkLst>
            <pc:docMk/>
            <pc:sldMk cId="3129572438" sldId="382"/>
            <ac:spMk id="6" creationId="{00000000-0000-0000-0000-000000000000}"/>
          </ac:spMkLst>
        </pc:spChg>
        <pc:spChg chg="mod">
          <ac:chgData name="加賀山 茂" userId="8c55a2096077e13e" providerId="LiveId" clId="{F14038FD-1F7D-4F65-9EBA-C4B12F2A3985}" dt="2020-03-13T15:36:45.734" v="139" actId="1036"/>
          <ac:spMkLst>
            <pc:docMk/>
            <pc:sldMk cId="3129572438" sldId="382"/>
            <ac:spMk id="7" creationId="{00000000-0000-0000-0000-000000000000}"/>
          </ac:spMkLst>
        </pc:spChg>
        <pc:spChg chg="mod">
          <ac:chgData name="加賀山 茂" userId="8c55a2096077e13e" providerId="LiveId" clId="{F14038FD-1F7D-4F65-9EBA-C4B12F2A3985}" dt="2020-03-13T15:37:37.695" v="229" actId="1035"/>
          <ac:spMkLst>
            <pc:docMk/>
            <pc:sldMk cId="3129572438" sldId="382"/>
            <ac:spMk id="8" creationId="{00000000-0000-0000-0000-000000000000}"/>
          </ac:spMkLst>
        </pc:spChg>
        <pc:spChg chg="mod">
          <ac:chgData name="加賀山 茂" userId="8c55a2096077e13e" providerId="LiveId" clId="{F14038FD-1F7D-4F65-9EBA-C4B12F2A3985}" dt="2020-03-13T15:34:53.701" v="135" actId="1036"/>
          <ac:spMkLst>
            <pc:docMk/>
            <pc:sldMk cId="3129572438" sldId="382"/>
            <ac:spMk id="9" creationId="{00000000-0000-0000-0000-000000000000}"/>
          </ac:spMkLst>
        </pc:spChg>
        <pc:spChg chg="mod">
          <ac:chgData name="加賀山 茂" userId="8c55a2096077e13e" providerId="LiveId" clId="{F14038FD-1F7D-4F65-9EBA-C4B12F2A3985}" dt="2020-03-13T15:34:41.116" v="130" actId="1036"/>
          <ac:spMkLst>
            <pc:docMk/>
            <pc:sldMk cId="3129572438" sldId="382"/>
            <ac:spMk id="10" creationId="{00000000-0000-0000-0000-000000000000}"/>
          </ac:spMkLst>
        </pc:spChg>
        <pc:spChg chg="mod">
          <ac:chgData name="加賀山 茂" userId="8c55a2096077e13e" providerId="LiveId" clId="{F14038FD-1F7D-4F65-9EBA-C4B12F2A3985}" dt="2020-03-13T15:33:57.952" v="60" actId="1035"/>
          <ac:spMkLst>
            <pc:docMk/>
            <pc:sldMk cId="3129572438" sldId="382"/>
            <ac:spMk id="11" creationId="{00000000-0000-0000-0000-000000000000}"/>
          </ac:spMkLst>
        </pc:spChg>
        <pc:spChg chg="mod">
          <ac:chgData name="加賀山 茂" userId="8c55a2096077e13e" providerId="LiveId" clId="{F14038FD-1F7D-4F65-9EBA-C4B12F2A3985}" dt="2020-03-13T15:33:57.952" v="60" actId="1035"/>
          <ac:spMkLst>
            <pc:docMk/>
            <pc:sldMk cId="3129572438" sldId="382"/>
            <ac:spMk id="12" creationId="{00000000-0000-0000-0000-000000000000}"/>
          </ac:spMkLst>
        </pc:spChg>
        <pc:spChg chg="mod">
          <ac:chgData name="加賀山 茂" userId="8c55a2096077e13e" providerId="LiveId" clId="{F14038FD-1F7D-4F65-9EBA-C4B12F2A3985}" dt="2020-03-13T15:42:51.169" v="341" actId="1035"/>
          <ac:spMkLst>
            <pc:docMk/>
            <pc:sldMk cId="3129572438" sldId="382"/>
            <ac:spMk id="13" creationId="{00000000-0000-0000-0000-000000000000}"/>
          </ac:spMkLst>
        </pc:spChg>
        <pc:spChg chg="mod">
          <ac:chgData name="加賀山 茂" userId="8c55a2096077e13e" providerId="LiveId" clId="{F14038FD-1F7D-4F65-9EBA-C4B12F2A3985}" dt="2020-03-13T15:42:51.169" v="341" actId="1035"/>
          <ac:spMkLst>
            <pc:docMk/>
            <pc:sldMk cId="3129572438" sldId="382"/>
            <ac:spMk id="14" creationId="{00000000-0000-0000-0000-000000000000}"/>
          </ac:spMkLst>
        </pc:spChg>
        <pc:spChg chg="mod">
          <ac:chgData name="加賀山 茂" userId="8c55a2096077e13e" providerId="LiveId" clId="{F14038FD-1F7D-4F65-9EBA-C4B12F2A3985}" dt="2020-03-13T15:33:57.952" v="60" actId="1035"/>
          <ac:spMkLst>
            <pc:docMk/>
            <pc:sldMk cId="3129572438" sldId="382"/>
            <ac:spMk id="15" creationId="{00000000-0000-0000-0000-000000000000}"/>
          </ac:spMkLst>
        </pc:spChg>
        <pc:spChg chg="mod">
          <ac:chgData name="加賀山 茂" userId="8c55a2096077e13e" providerId="LiveId" clId="{F14038FD-1F7D-4F65-9EBA-C4B12F2A3985}" dt="2020-03-13T15:38:26.131" v="316" actId="1036"/>
          <ac:spMkLst>
            <pc:docMk/>
            <pc:sldMk cId="3129572438" sldId="382"/>
            <ac:spMk id="16" creationId="{00000000-0000-0000-0000-000000000000}"/>
          </ac:spMkLst>
        </pc:spChg>
        <pc:spChg chg="add mod">
          <ac:chgData name="加賀山 茂" userId="8c55a2096077e13e" providerId="LiveId" clId="{F14038FD-1F7D-4F65-9EBA-C4B12F2A3985}" dt="2020-03-13T15:43:09.276" v="344" actId="1035"/>
          <ac:spMkLst>
            <pc:docMk/>
            <pc:sldMk cId="3129572438" sldId="382"/>
            <ac:spMk id="17" creationId="{2A55636E-718B-4A70-A5A0-6C1D1E44907D}"/>
          </ac:spMkLst>
        </pc:spChg>
        <pc:spChg chg="add mod">
          <ac:chgData name="加賀山 茂" userId="8c55a2096077e13e" providerId="LiveId" clId="{F14038FD-1F7D-4F65-9EBA-C4B12F2A3985}" dt="2020-03-13T15:43:09.276" v="344" actId="1035"/>
          <ac:spMkLst>
            <pc:docMk/>
            <pc:sldMk cId="3129572438" sldId="382"/>
            <ac:spMk id="18" creationId="{DA9867F4-3FBC-4C85-9918-184D0A68AD4D}"/>
          </ac:spMkLst>
        </pc:spChg>
      </pc:sldChg>
      <pc:sldChg chg="addSp modSp add mod modAnim">
        <pc:chgData name="加賀山 茂" userId="8c55a2096077e13e" providerId="LiveId" clId="{F14038FD-1F7D-4F65-9EBA-C4B12F2A3985}" dt="2020-03-13T15:47:56.505" v="632" actId="1035"/>
        <pc:sldMkLst>
          <pc:docMk/>
          <pc:sldMk cId="3615363273" sldId="383"/>
        </pc:sldMkLst>
        <pc:spChg chg="mod">
          <ac:chgData name="加賀山 茂" userId="8c55a2096077e13e" providerId="LiveId" clId="{F14038FD-1F7D-4F65-9EBA-C4B12F2A3985}" dt="2020-03-13T15:45:48.136" v="453" actId="1035"/>
          <ac:spMkLst>
            <pc:docMk/>
            <pc:sldMk cId="3615363273" sldId="383"/>
            <ac:spMk id="2" creationId="{00000000-0000-0000-0000-000000000000}"/>
          </ac:spMkLst>
        </pc:spChg>
        <pc:spChg chg="mod">
          <ac:chgData name="加賀山 茂" userId="8c55a2096077e13e" providerId="LiveId" clId="{F14038FD-1F7D-4F65-9EBA-C4B12F2A3985}" dt="2020-03-13T15:46:43.579" v="548" actId="1036"/>
          <ac:spMkLst>
            <pc:docMk/>
            <pc:sldMk cId="3615363273" sldId="383"/>
            <ac:spMk id="3" creationId="{00000000-0000-0000-0000-000000000000}"/>
          </ac:spMkLst>
        </pc:spChg>
        <pc:spChg chg="mod">
          <ac:chgData name="加賀山 茂" userId="8c55a2096077e13e" providerId="LiveId" clId="{F14038FD-1F7D-4F65-9EBA-C4B12F2A3985}" dt="2020-03-13T15:46:43.579" v="548" actId="1036"/>
          <ac:spMkLst>
            <pc:docMk/>
            <pc:sldMk cId="3615363273" sldId="383"/>
            <ac:spMk id="4" creationId="{00000000-0000-0000-0000-000000000000}"/>
          </ac:spMkLst>
        </pc:spChg>
        <pc:spChg chg="mod">
          <ac:chgData name="加賀山 茂" userId="8c55a2096077e13e" providerId="LiveId" clId="{F14038FD-1F7D-4F65-9EBA-C4B12F2A3985}" dt="2020-03-13T15:46:24.495" v="515" actId="1036"/>
          <ac:spMkLst>
            <pc:docMk/>
            <pc:sldMk cId="3615363273" sldId="383"/>
            <ac:spMk id="5" creationId="{00000000-0000-0000-0000-000000000000}"/>
          </ac:spMkLst>
        </pc:spChg>
        <pc:spChg chg="mod">
          <ac:chgData name="加賀山 茂" userId="8c55a2096077e13e" providerId="LiveId" clId="{F14038FD-1F7D-4F65-9EBA-C4B12F2A3985}" dt="2020-03-13T15:45:23.933" v="392" actId="1035"/>
          <ac:spMkLst>
            <pc:docMk/>
            <pc:sldMk cId="3615363273" sldId="383"/>
            <ac:spMk id="6" creationId="{00000000-0000-0000-0000-000000000000}"/>
          </ac:spMkLst>
        </pc:spChg>
        <pc:spChg chg="mod">
          <ac:chgData name="加賀山 茂" userId="8c55a2096077e13e" providerId="LiveId" clId="{F14038FD-1F7D-4F65-9EBA-C4B12F2A3985}" dt="2020-03-13T15:45:23.933" v="392" actId="1035"/>
          <ac:spMkLst>
            <pc:docMk/>
            <pc:sldMk cId="3615363273" sldId="383"/>
            <ac:spMk id="7" creationId="{00000000-0000-0000-0000-000000000000}"/>
          </ac:spMkLst>
        </pc:spChg>
        <pc:spChg chg="mod">
          <ac:chgData name="加賀山 茂" userId="8c55a2096077e13e" providerId="LiveId" clId="{F14038FD-1F7D-4F65-9EBA-C4B12F2A3985}" dt="2020-03-13T15:46:12.922" v="507" actId="1035"/>
          <ac:spMkLst>
            <pc:docMk/>
            <pc:sldMk cId="3615363273" sldId="383"/>
            <ac:spMk id="8" creationId="{00000000-0000-0000-0000-000000000000}"/>
          </ac:spMkLst>
        </pc:spChg>
        <pc:spChg chg="mod">
          <ac:chgData name="加賀山 茂" userId="8c55a2096077e13e" providerId="LiveId" clId="{F14038FD-1F7D-4F65-9EBA-C4B12F2A3985}" dt="2020-03-13T15:45:48.136" v="453" actId="1035"/>
          <ac:spMkLst>
            <pc:docMk/>
            <pc:sldMk cId="3615363273" sldId="383"/>
            <ac:spMk id="9" creationId="{00000000-0000-0000-0000-000000000000}"/>
          </ac:spMkLst>
        </pc:spChg>
        <pc:spChg chg="mod">
          <ac:chgData name="加賀山 茂" userId="8c55a2096077e13e" providerId="LiveId" clId="{F14038FD-1F7D-4F65-9EBA-C4B12F2A3985}" dt="2020-03-13T15:45:48.136" v="453" actId="1035"/>
          <ac:spMkLst>
            <pc:docMk/>
            <pc:sldMk cId="3615363273" sldId="383"/>
            <ac:spMk id="10" creationId="{00000000-0000-0000-0000-000000000000}"/>
          </ac:spMkLst>
        </pc:spChg>
        <pc:spChg chg="mod">
          <ac:chgData name="加賀山 茂" userId="8c55a2096077e13e" providerId="LiveId" clId="{F14038FD-1F7D-4F65-9EBA-C4B12F2A3985}" dt="2020-03-13T15:45:23.933" v="392" actId="1035"/>
          <ac:spMkLst>
            <pc:docMk/>
            <pc:sldMk cId="3615363273" sldId="383"/>
            <ac:spMk id="11" creationId="{00000000-0000-0000-0000-000000000000}"/>
          </ac:spMkLst>
        </pc:spChg>
        <pc:spChg chg="mod">
          <ac:chgData name="加賀山 茂" userId="8c55a2096077e13e" providerId="LiveId" clId="{F14038FD-1F7D-4F65-9EBA-C4B12F2A3985}" dt="2020-03-13T15:45:23.933" v="392" actId="1035"/>
          <ac:spMkLst>
            <pc:docMk/>
            <pc:sldMk cId="3615363273" sldId="383"/>
            <ac:spMk id="12" creationId="{00000000-0000-0000-0000-000000000000}"/>
          </ac:spMkLst>
        </pc:spChg>
        <pc:spChg chg="mod">
          <ac:chgData name="加賀山 茂" userId="8c55a2096077e13e" providerId="LiveId" clId="{F14038FD-1F7D-4F65-9EBA-C4B12F2A3985}" dt="2020-03-13T15:47:56.505" v="632" actId="1035"/>
          <ac:spMkLst>
            <pc:docMk/>
            <pc:sldMk cId="3615363273" sldId="383"/>
            <ac:spMk id="13" creationId="{00000000-0000-0000-0000-000000000000}"/>
          </ac:spMkLst>
        </pc:spChg>
        <pc:spChg chg="mod">
          <ac:chgData name="加賀山 茂" userId="8c55a2096077e13e" providerId="LiveId" clId="{F14038FD-1F7D-4F65-9EBA-C4B12F2A3985}" dt="2020-03-13T15:47:56.505" v="632" actId="1035"/>
          <ac:spMkLst>
            <pc:docMk/>
            <pc:sldMk cId="3615363273" sldId="383"/>
            <ac:spMk id="14" creationId="{00000000-0000-0000-0000-000000000000}"/>
          </ac:spMkLst>
        </pc:spChg>
        <pc:spChg chg="mod">
          <ac:chgData name="加賀山 茂" userId="8c55a2096077e13e" providerId="LiveId" clId="{F14038FD-1F7D-4F65-9EBA-C4B12F2A3985}" dt="2020-03-13T15:45:23.933" v="392" actId="1035"/>
          <ac:spMkLst>
            <pc:docMk/>
            <pc:sldMk cId="3615363273" sldId="383"/>
            <ac:spMk id="15" creationId="{00000000-0000-0000-0000-000000000000}"/>
          </ac:spMkLst>
        </pc:spChg>
        <pc:spChg chg="mod">
          <ac:chgData name="加賀山 茂" userId="8c55a2096077e13e" providerId="LiveId" clId="{F14038FD-1F7D-4F65-9EBA-C4B12F2A3985}" dt="2020-03-13T15:46:43.579" v="548" actId="1036"/>
          <ac:spMkLst>
            <pc:docMk/>
            <pc:sldMk cId="3615363273" sldId="383"/>
            <ac:spMk id="16" creationId="{00000000-0000-0000-0000-000000000000}"/>
          </ac:spMkLst>
        </pc:spChg>
        <pc:spChg chg="add mod">
          <ac:chgData name="加賀山 茂" userId="8c55a2096077e13e" providerId="LiveId" clId="{F14038FD-1F7D-4F65-9EBA-C4B12F2A3985}" dt="2020-03-13T15:47:38.018" v="616" actId="14100"/>
          <ac:spMkLst>
            <pc:docMk/>
            <pc:sldMk cId="3615363273" sldId="383"/>
            <ac:spMk id="17" creationId="{E6516AF3-9F52-4C8A-B9C0-F26AA44B26BF}"/>
          </ac:spMkLst>
        </pc:spChg>
        <pc:spChg chg="add mod">
          <ac:chgData name="加賀山 茂" userId="8c55a2096077e13e" providerId="LiveId" clId="{F14038FD-1F7D-4F65-9EBA-C4B12F2A3985}" dt="2020-03-13T15:47:38.018" v="616" actId="14100"/>
          <ac:spMkLst>
            <pc:docMk/>
            <pc:sldMk cId="3615363273" sldId="383"/>
            <ac:spMk id="18" creationId="{D007722C-297C-4F6F-9890-25DEFB590F36}"/>
          </ac:spMkLst>
        </pc:spChg>
      </pc:sldChg>
      <pc:sldChg chg="modSp add mod modAnim">
        <pc:chgData name="加賀山 茂" userId="8c55a2096077e13e" providerId="LiveId" clId="{F14038FD-1F7D-4F65-9EBA-C4B12F2A3985}" dt="2020-03-14T03:50:13.397" v="1543" actId="20577"/>
        <pc:sldMkLst>
          <pc:docMk/>
          <pc:sldMk cId="4030546122" sldId="384"/>
        </pc:sldMkLst>
        <pc:spChg chg="mod">
          <ac:chgData name="加賀山 茂" userId="8c55a2096077e13e" providerId="LiveId" clId="{F14038FD-1F7D-4F65-9EBA-C4B12F2A3985}" dt="2020-03-13T17:37:28.685" v="1229" actId="1038"/>
          <ac:spMkLst>
            <pc:docMk/>
            <pc:sldMk cId="4030546122" sldId="384"/>
            <ac:spMk id="2" creationId="{00000000-0000-0000-0000-000000000000}"/>
          </ac:spMkLst>
        </pc:spChg>
        <pc:spChg chg="mod">
          <ac:chgData name="加賀山 茂" userId="8c55a2096077e13e" providerId="LiveId" clId="{F14038FD-1F7D-4F65-9EBA-C4B12F2A3985}" dt="2020-03-13T17:40:22.379" v="1255" actId="1037"/>
          <ac:spMkLst>
            <pc:docMk/>
            <pc:sldMk cId="4030546122" sldId="384"/>
            <ac:spMk id="3" creationId="{00000000-0000-0000-0000-000000000000}"/>
          </ac:spMkLst>
        </pc:spChg>
        <pc:spChg chg="mod">
          <ac:chgData name="加賀山 茂" userId="8c55a2096077e13e" providerId="LiveId" clId="{F14038FD-1F7D-4F65-9EBA-C4B12F2A3985}" dt="2020-03-13T17:40:05.117" v="1253" actId="1037"/>
          <ac:spMkLst>
            <pc:docMk/>
            <pc:sldMk cId="4030546122" sldId="384"/>
            <ac:spMk id="4" creationId="{00000000-0000-0000-0000-000000000000}"/>
          </ac:spMkLst>
        </pc:spChg>
        <pc:spChg chg="mod">
          <ac:chgData name="加賀山 茂" userId="8c55a2096077e13e" providerId="LiveId" clId="{F14038FD-1F7D-4F65-9EBA-C4B12F2A3985}" dt="2020-03-13T17:42:39.647" v="1279" actId="1036"/>
          <ac:spMkLst>
            <pc:docMk/>
            <pc:sldMk cId="4030546122" sldId="384"/>
            <ac:spMk id="5" creationId="{00000000-0000-0000-0000-000000000000}"/>
          </ac:spMkLst>
        </pc:spChg>
        <pc:spChg chg="mod">
          <ac:chgData name="加賀山 茂" userId="8c55a2096077e13e" providerId="LiveId" clId="{F14038FD-1F7D-4F65-9EBA-C4B12F2A3985}" dt="2020-03-13T17:43:43.738" v="1286" actId="14100"/>
          <ac:spMkLst>
            <pc:docMk/>
            <pc:sldMk cId="4030546122" sldId="384"/>
            <ac:spMk id="6" creationId="{00000000-0000-0000-0000-000000000000}"/>
          </ac:spMkLst>
        </pc:spChg>
        <pc:spChg chg="mod">
          <ac:chgData name="加賀山 茂" userId="8c55a2096077e13e" providerId="LiveId" clId="{F14038FD-1F7D-4F65-9EBA-C4B12F2A3985}" dt="2020-03-13T17:37:05.528" v="1197" actId="1036"/>
          <ac:spMkLst>
            <pc:docMk/>
            <pc:sldMk cId="4030546122" sldId="384"/>
            <ac:spMk id="7" creationId="{00000000-0000-0000-0000-000000000000}"/>
          </ac:spMkLst>
        </pc:spChg>
        <pc:spChg chg="mod">
          <ac:chgData name="加賀山 茂" userId="8c55a2096077e13e" providerId="LiveId" clId="{F14038FD-1F7D-4F65-9EBA-C4B12F2A3985}" dt="2020-03-13T17:42:34.077" v="1273" actId="1036"/>
          <ac:spMkLst>
            <pc:docMk/>
            <pc:sldMk cId="4030546122" sldId="384"/>
            <ac:spMk id="8" creationId="{00000000-0000-0000-0000-000000000000}"/>
          </ac:spMkLst>
        </pc:spChg>
        <pc:spChg chg="mod">
          <ac:chgData name="加賀山 茂" userId="8c55a2096077e13e" providerId="LiveId" clId="{F14038FD-1F7D-4F65-9EBA-C4B12F2A3985}" dt="2020-03-13T17:37:28.685" v="1229" actId="1038"/>
          <ac:spMkLst>
            <pc:docMk/>
            <pc:sldMk cId="4030546122" sldId="384"/>
            <ac:spMk id="9" creationId="{00000000-0000-0000-0000-000000000000}"/>
          </ac:spMkLst>
        </pc:spChg>
        <pc:spChg chg="mod">
          <ac:chgData name="加賀山 茂" userId="8c55a2096077e13e" providerId="LiveId" clId="{F14038FD-1F7D-4F65-9EBA-C4B12F2A3985}" dt="2020-03-13T17:37:28.685" v="1229" actId="1038"/>
          <ac:spMkLst>
            <pc:docMk/>
            <pc:sldMk cId="4030546122" sldId="384"/>
            <ac:spMk id="10" creationId="{00000000-0000-0000-0000-000000000000}"/>
          </ac:spMkLst>
        </pc:spChg>
        <pc:spChg chg="mod">
          <ac:chgData name="加賀山 茂" userId="8c55a2096077e13e" providerId="LiveId" clId="{F14038FD-1F7D-4F65-9EBA-C4B12F2A3985}" dt="2020-03-13T17:57:52.379" v="1362" actId="113"/>
          <ac:spMkLst>
            <pc:docMk/>
            <pc:sldMk cId="4030546122" sldId="384"/>
            <ac:spMk id="11" creationId="{00000000-0000-0000-0000-000000000000}"/>
          </ac:spMkLst>
        </pc:spChg>
        <pc:spChg chg="mod">
          <ac:chgData name="加賀山 茂" userId="8c55a2096077e13e" providerId="LiveId" clId="{F14038FD-1F7D-4F65-9EBA-C4B12F2A3985}" dt="2020-03-13T17:57:57.316" v="1363" actId="113"/>
          <ac:spMkLst>
            <pc:docMk/>
            <pc:sldMk cId="4030546122" sldId="384"/>
            <ac:spMk id="12" creationId="{00000000-0000-0000-0000-000000000000}"/>
          </ac:spMkLst>
        </pc:spChg>
        <pc:spChg chg="mod">
          <ac:chgData name="加賀山 茂" userId="8c55a2096077e13e" providerId="LiveId" clId="{F14038FD-1F7D-4F65-9EBA-C4B12F2A3985}" dt="2020-03-13T17:58:05.579" v="1364" actId="113"/>
          <ac:spMkLst>
            <pc:docMk/>
            <pc:sldMk cId="4030546122" sldId="384"/>
            <ac:spMk id="13" creationId="{00000000-0000-0000-0000-000000000000}"/>
          </ac:spMkLst>
        </pc:spChg>
        <pc:spChg chg="mod">
          <ac:chgData name="加賀山 茂" userId="8c55a2096077e13e" providerId="LiveId" clId="{F14038FD-1F7D-4F65-9EBA-C4B12F2A3985}" dt="2020-03-13T17:58:11.422" v="1365" actId="113"/>
          <ac:spMkLst>
            <pc:docMk/>
            <pc:sldMk cId="4030546122" sldId="384"/>
            <ac:spMk id="14" creationId="{00000000-0000-0000-0000-000000000000}"/>
          </ac:spMkLst>
        </pc:spChg>
        <pc:spChg chg="mod">
          <ac:chgData name="加賀山 茂" userId="8c55a2096077e13e" providerId="LiveId" clId="{F14038FD-1F7D-4F65-9EBA-C4B12F2A3985}" dt="2020-03-13T17:37:05.528" v="1197" actId="1036"/>
          <ac:spMkLst>
            <pc:docMk/>
            <pc:sldMk cId="4030546122" sldId="384"/>
            <ac:spMk id="15" creationId="{00000000-0000-0000-0000-000000000000}"/>
          </ac:spMkLst>
        </pc:spChg>
        <pc:spChg chg="mod">
          <ac:chgData name="加賀山 茂" userId="8c55a2096077e13e" providerId="LiveId" clId="{F14038FD-1F7D-4F65-9EBA-C4B12F2A3985}" dt="2020-03-14T03:50:13.397" v="1543" actId="20577"/>
          <ac:spMkLst>
            <pc:docMk/>
            <pc:sldMk cId="4030546122" sldId="384"/>
            <ac:spMk id="16" creationId="{00000000-0000-0000-0000-000000000000}"/>
          </ac:spMkLst>
        </pc:spChg>
        <pc:spChg chg="mod">
          <ac:chgData name="加賀山 茂" userId="8c55a2096077e13e" providerId="LiveId" clId="{F14038FD-1F7D-4F65-9EBA-C4B12F2A3985}" dt="2020-03-13T17:44:16.247" v="1291" actId="1038"/>
          <ac:spMkLst>
            <pc:docMk/>
            <pc:sldMk cId="4030546122" sldId="384"/>
            <ac:spMk id="17" creationId="{E6516AF3-9F52-4C8A-B9C0-F26AA44B26BF}"/>
          </ac:spMkLst>
        </pc:spChg>
        <pc:spChg chg="mod">
          <ac:chgData name="加賀山 茂" userId="8c55a2096077e13e" providerId="LiveId" clId="{F14038FD-1F7D-4F65-9EBA-C4B12F2A3985}" dt="2020-03-13T17:57:25.142" v="1350" actId="14100"/>
          <ac:spMkLst>
            <pc:docMk/>
            <pc:sldMk cId="4030546122" sldId="384"/>
            <ac:spMk id="18" creationId="{D007722C-297C-4F6F-9890-25DEFB590F36}"/>
          </ac:spMkLst>
        </pc:spChg>
      </pc:sldChg>
      <pc:sldChg chg="modSp add mod">
        <pc:chgData name="加賀山 茂" userId="8c55a2096077e13e" providerId="LiveId" clId="{F14038FD-1F7D-4F65-9EBA-C4B12F2A3985}" dt="2020-03-13T18:23:36.632" v="1462" actId="14100"/>
        <pc:sldMkLst>
          <pc:docMk/>
          <pc:sldMk cId="640819524" sldId="385"/>
        </pc:sldMkLst>
        <pc:spChg chg="mod">
          <ac:chgData name="加賀山 茂" userId="8c55a2096077e13e" providerId="LiveId" clId="{F14038FD-1F7D-4F65-9EBA-C4B12F2A3985}" dt="2020-03-13T18:12:51.521" v="1381"/>
          <ac:spMkLst>
            <pc:docMk/>
            <pc:sldMk cId="640819524" sldId="385"/>
            <ac:spMk id="11" creationId="{00000000-0000-0000-0000-000000000000}"/>
          </ac:spMkLst>
        </pc:spChg>
        <pc:spChg chg="mod">
          <ac:chgData name="加賀山 茂" userId="8c55a2096077e13e" providerId="LiveId" clId="{F14038FD-1F7D-4F65-9EBA-C4B12F2A3985}" dt="2020-03-13T18:14:56.534" v="1417" actId="1036"/>
          <ac:spMkLst>
            <pc:docMk/>
            <pc:sldMk cId="640819524" sldId="385"/>
            <ac:spMk id="12" creationId="{00000000-0000-0000-0000-000000000000}"/>
          </ac:spMkLst>
        </pc:spChg>
        <pc:spChg chg="mod">
          <ac:chgData name="加賀山 茂" userId="8c55a2096077e13e" providerId="LiveId" clId="{F14038FD-1F7D-4F65-9EBA-C4B12F2A3985}" dt="2020-03-13T18:15:58.031" v="1422" actId="404"/>
          <ac:spMkLst>
            <pc:docMk/>
            <pc:sldMk cId="640819524" sldId="385"/>
            <ac:spMk id="13" creationId="{00000000-0000-0000-0000-000000000000}"/>
          </ac:spMkLst>
        </pc:spChg>
        <pc:spChg chg="mod">
          <ac:chgData name="加賀山 茂" userId="8c55a2096077e13e" providerId="LiveId" clId="{F14038FD-1F7D-4F65-9EBA-C4B12F2A3985}" dt="2020-03-13T18:17:45.232" v="1437" actId="20577"/>
          <ac:spMkLst>
            <pc:docMk/>
            <pc:sldMk cId="640819524" sldId="385"/>
            <ac:spMk id="14" creationId="{00000000-0000-0000-0000-000000000000}"/>
          </ac:spMkLst>
        </pc:spChg>
        <pc:spChg chg="mod">
          <ac:chgData name="加賀山 茂" userId="8c55a2096077e13e" providerId="LiveId" clId="{F14038FD-1F7D-4F65-9EBA-C4B12F2A3985}" dt="2020-03-13T18:23:36.632" v="1462" actId="14100"/>
          <ac:spMkLst>
            <pc:docMk/>
            <pc:sldMk cId="640819524" sldId="385"/>
            <ac:spMk id="16" creationId="{00000000-0000-0000-0000-000000000000}"/>
          </ac:spMkLst>
        </pc:spChg>
        <pc:spChg chg="mod">
          <ac:chgData name="加賀山 茂" userId="8c55a2096077e13e" providerId="LiveId" clId="{F14038FD-1F7D-4F65-9EBA-C4B12F2A3985}" dt="2020-03-13T18:16:07.763" v="1425" actId="404"/>
          <ac:spMkLst>
            <pc:docMk/>
            <pc:sldMk cId="640819524" sldId="385"/>
            <ac:spMk id="17" creationId="{E6516AF3-9F52-4C8A-B9C0-F26AA44B26BF}"/>
          </ac:spMkLst>
        </pc:spChg>
        <pc:spChg chg="mod">
          <ac:chgData name="加賀山 茂" userId="8c55a2096077e13e" providerId="LiveId" clId="{F14038FD-1F7D-4F65-9EBA-C4B12F2A3985}" dt="2020-03-13T18:18:06.746" v="1439" actId="403"/>
          <ac:spMkLst>
            <pc:docMk/>
            <pc:sldMk cId="640819524" sldId="385"/>
            <ac:spMk id="18" creationId="{D007722C-297C-4F6F-9890-25DEFB590F36}"/>
          </ac:spMkLst>
        </pc:spChg>
      </pc:sldChg>
      <pc:sldChg chg="modSp add mod modAnim">
        <pc:chgData name="加賀山 茂" userId="8c55a2096077e13e" providerId="LiveId" clId="{F14038FD-1F7D-4F65-9EBA-C4B12F2A3985}" dt="2020-03-13T18:37:09.091" v="1478" actId="403"/>
        <pc:sldMkLst>
          <pc:docMk/>
          <pc:sldMk cId="705928113" sldId="386"/>
        </pc:sldMkLst>
        <pc:spChg chg="mod">
          <ac:chgData name="加賀山 茂" userId="8c55a2096077e13e" providerId="LiveId" clId="{F14038FD-1F7D-4F65-9EBA-C4B12F2A3985}" dt="2020-03-13T18:37:09.091" v="1478" actId="403"/>
          <ac:spMkLst>
            <pc:docMk/>
            <pc:sldMk cId="705928113" sldId="386"/>
            <ac:spMk id="11" creationId="{00000000-0000-0000-0000-000000000000}"/>
          </ac:spMkLst>
        </pc:spChg>
        <pc:spChg chg="mod">
          <ac:chgData name="加賀山 茂" userId="8c55a2096077e13e" providerId="LiveId" clId="{F14038FD-1F7D-4F65-9EBA-C4B12F2A3985}" dt="2020-03-13T18:28:14.543" v="1467"/>
          <ac:spMkLst>
            <pc:docMk/>
            <pc:sldMk cId="705928113" sldId="386"/>
            <ac:spMk id="12" creationId="{00000000-0000-0000-0000-000000000000}"/>
          </ac:spMkLst>
        </pc:spChg>
        <pc:spChg chg="mod">
          <ac:chgData name="加賀山 茂" userId="8c55a2096077e13e" providerId="LiveId" clId="{F14038FD-1F7D-4F65-9EBA-C4B12F2A3985}" dt="2020-03-13T18:28:34.460" v="1468"/>
          <ac:spMkLst>
            <pc:docMk/>
            <pc:sldMk cId="705928113" sldId="386"/>
            <ac:spMk id="13" creationId="{00000000-0000-0000-0000-000000000000}"/>
          </ac:spMkLst>
        </pc:spChg>
        <pc:spChg chg="mod">
          <ac:chgData name="加賀山 茂" userId="8c55a2096077e13e" providerId="LiveId" clId="{F14038FD-1F7D-4F65-9EBA-C4B12F2A3985}" dt="2020-03-13T18:29:19.910" v="1470"/>
          <ac:spMkLst>
            <pc:docMk/>
            <pc:sldMk cId="705928113" sldId="386"/>
            <ac:spMk id="14" creationId="{00000000-0000-0000-0000-000000000000}"/>
          </ac:spMkLst>
        </pc:spChg>
        <pc:spChg chg="mod">
          <ac:chgData name="加賀山 茂" userId="8c55a2096077e13e" providerId="LiveId" clId="{F14038FD-1F7D-4F65-9EBA-C4B12F2A3985}" dt="2020-03-13T18:36:39.155" v="1477" actId="20577"/>
          <ac:spMkLst>
            <pc:docMk/>
            <pc:sldMk cId="705928113" sldId="386"/>
            <ac:spMk id="16" creationId="{00000000-0000-0000-0000-000000000000}"/>
          </ac:spMkLst>
        </pc:spChg>
        <pc:spChg chg="mod">
          <ac:chgData name="加賀山 茂" userId="8c55a2096077e13e" providerId="LiveId" clId="{F14038FD-1F7D-4F65-9EBA-C4B12F2A3985}" dt="2020-03-13T18:28:48.993" v="1469"/>
          <ac:spMkLst>
            <pc:docMk/>
            <pc:sldMk cId="705928113" sldId="386"/>
            <ac:spMk id="17" creationId="{E6516AF3-9F52-4C8A-B9C0-F26AA44B26BF}"/>
          </ac:spMkLst>
        </pc:spChg>
        <pc:spChg chg="mod">
          <ac:chgData name="加賀山 茂" userId="8c55a2096077e13e" providerId="LiveId" clId="{F14038FD-1F7D-4F65-9EBA-C4B12F2A3985}" dt="2020-03-13T18:29:33.766" v="1471"/>
          <ac:spMkLst>
            <pc:docMk/>
            <pc:sldMk cId="705928113" sldId="386"/>
            <ac:spMk id="18" creationId="{D007722C-297C-4F6F-9890-25DEFB590F36}"/>
          </ac:spMkLst>
        </pc:spChg>
      </pc:sldChg>
      <pc:sldChg chg="addSp delSp modSp add mod ord delAnim">
        <pc:chgData name="加賀山 茂" userId="8c55a2096077e13e" providerId="LiveId" clId="{F14038FD-1F7D-4F65-9EBA-C4B12F2A3985}" dt="2020-03-26T01:07:22.748" v="1752" actId="1037"/>
        <pc:sldMkLst>
          <pc:docMk/>
          <pc:sldMk cId="1889611931" sldId="387"/>
        </pc:sldMkLst>
        <pc:spChg chg="del">
          <ac:chgData name="加賀山 茂" userId="8c55a2096077e13e" providerId="LiveId" clId="{F14038FD-1F7D-4F65-9EBA-C4B12F2A3985}" dt="2020-03-26T00:52:16.173" v="1551" actId="478"/>
          <ac:spMkLst>
            <pc:docMk/>
            <pc:sldMk cId="1889611931" sldId="387"/>
            <ac:spMk id="3" creationId="{00000000-0000-0000-0000-000000000000}"/>
          </ac:spMkLst>
        </pc:spChg>
        <pc:spChg chg="del">
          <ac:chgData name="加賀山 茂" userId="8c55a2096077e13e" providerId="LiveId" clId="{F14038FD-1F7D-4F65-9EBA-C4B12F2A3985}" dt="2020-03-26T00:52:18.864" v="1552" actId="478"/>
          <ac:spMkLst>
            <pc:docMk/>
            <pc:sldMk cId="1889611931" sldId="387"/>
            <ac:spMk id="4" creationId="{00000000-0000-0000-0000-000000000000}"/>
          </ac:spMkLst>
        </pc:spChg>
        <pc:spChg chg="del">
          <ac:chgData name="加賀山 茂" userId="8c55a2096077e13e" providerId="LiveId" clId="{F14038FD-1F7D-4F65-9EBA-C4B12F2A3985}" dt="2020-03-26T00:52:28.552" v="1555" actId="478"/>
          <ac:spMkLst>
            <pc:docMk/>
            <pc:sldMk cId="1889611931" sldId="387"/>
            <ac:spMk id="5" creationId="{00000000-0000-0000-0000-000000000000}"/>
          </ac:spMkLst>
        </pc:spChg>
        <pc:spChg chg="mod">
          <ac:chgData name="加賀山 茂" userId="8c55a2096077e13e" providerId="LiveId" clId="{F14038FD-1F7D-4F65-9EBA-C4B12F2A3985}" dt="2020-03-26T00:53:02.221" v="1564" actId="20577"/>
          <ac:spMkLst>
            <pc:docMk/>
            <pc:sldMk cId="1889611931" sldId="387"/>
            <ac:spMk id="8" creationId="{00000000-0000-0000-0000-000000000000}"/>
          </ac:spMkLst>
        </pc:spChg>
        <pc:spChg chg="mod">
          <ac:chgData name="加賀山 茂" userId="8c55a2096077e13e" providerId="LiveId" clId="{F14038FD-1F7D-4F65-9EBA-C4B12F2A3985}" dt="2020-03-26T01:07:14.986" v="1749" actId="1035"/>
          <ac:spMkLst>
            <pc:docMk/>
            <pc:sldMk cId="1889611931" sldId="387"/>
            <ac:spMk id="10" creationId="{00000000-0000-0000-0000-000000000000}"/>
          </ac:spMkLst>
        </pc:spChg>
        <pc:spChg chg="mod">
          <ac:chgData name="加賀山 茂" userId="8c55a2096077e13e" providerId="LiveId" clId="{F14038FD-1F7D-4F65-9EBA-C4B12F2A3985}" dt="2020-03-26T01:07:22.748" v="1752" actId="1037"/>
          <ac:spMkLst>
            <pc:docMk/>
            <pc:sldMk cId="1889611931" sldId="387"/>
            <ac:spMk id="12" creationId="{00000000-0000-0000-0000-000000000000}"/>
          </ac:spMkLst>
        </pc:spChg>
        <pc:spChg chg="del mod">
          <ac:chgData name="加賀山 茂" userId="8c55a2096077e13e" providerId="LiveId" clId="{F14038FD-1F7D-4F65-9EBA-C4B12F2A3985}" dt="2020-03-26T00:52:26.067" v="1554" actId="478"/>
          <ac:spMkLst>
            <pc:docMk/>
            <pc:sldMk cId="1889611931" sldId="387"/>
            <ac:spMk id="14" creationId="{00000000-0000-0000-0000-000000000000}"/>
          </ac:spMkLst>
        </pc:spChg>
        <pc:spChg chg="del mod">
          <ac:chgData name="加賀山 茂" userId="8c55a2096077e13e" providerId="LiveId" clId="{F14038FD-1F7D-4F65-9EBA-C4B12F2A3985}" dt="2020-03-26T00:52:14.212" v="1550" actId="478"/>
          <ac:spMkLst>
            <pc:docMk/>
            <pc:sldMk cId="1889611931" sldId="387"/>
            <ac:spMk id="16" creationId="{00000000-0000-0000-0000-000000000000}"/>
          </ac:spMkLst>
        </pc:spChg>
        <pc:spChg chg="add mod">
          <ac:chgData name="加賀山 茂" userId="8c55a2096077e13e" providerId="LiveId" clId="{F14038FD-1F7D-4F65-9EBA-C4B12F2A3985}" dt="2020-03-26T00:55:37.352" v="1602" actId="1076"/>
          <ac:spMkLst>
            <pc:docMk/>
            <pc:sldMk cId="1889611931" sldId="387"/>
            <ac:spMk id="17" creationId="{C14C059D-1AC3-43AB-AC3E-BE14CF81495E}"/>
          </ac:spMkLst>
        </pc:spChg>
        <pc:spChg chg="add mod">
          <ac:chgData name="加賀山 茂" userId="8c55a2096077e13e" providerId="LiveId" clId="{F14038FD-1F7D-4F65-9EBA-C4B12F2A3985}" dt="2020-03-26T00:55:31.462" v="1601" actId="1076"/>
          <ac:spMkLst>
            <pc:docMk/>
            <pc:sldMk cId="1889611931" sldId="387"/>
            <ac:spMk id="18" creationId="{759D970E-A80E-490D-8E8D-C000E7B752E0}"/>
          </ac:spMkLst>
        </pc:spChg>
      </pc:sldChg>
      <pc:sldChg chg="modSp add mod">
        <pc:chgData name="加賀山 茂" userId="8c55a2096077e13e" providerId="LiveId" clId="{F14038FD-1F7D-4F65-9EBA-C4B12F2A3985}" dt="2020-03-27T23:19:45.472" v="2055" actId="404"/>
        <pc:sldMkLst>
          <pc:docMk/>
          <pc:sldMk cId="2027697809" sldId="388"/>
        </pc:sldMkLst>
        <pc:spChg chg="mod">
          <ac:chgData name="加賀山 茂" userId="8c55a2096077e13e" providerId="LiveId" clId="{F14038FD-1F7D-4F65-9EBA-C4B12F2A3985}" dt="2020-03-26T03:11:18.802" v="1827" actId="1035"/>
          <ac:spMkLst>
            <pc:docMk/>
            <pc:sldMk cId="2027697809" sldId="388"/>
            <ac:spMk id="2" creationId="{00000000-0000-0000-0000-000000000000}"/>
          </ac:spMkLst>
        </pc:spChg>
        <pc:spChg chg="mod">
          <ac:chgData name="加賀山 茂" userId="8c55a2096077e13e" providerId="LiveId" clId="{F14038FD-1F7D-4F65-9EBA-C4B12F2A3985}" dt="2020-03-26T03:11:18.802" v="1827" actId="1035"/>
          <ac:spMkLst>
            <pc:docMk/>
            <pc:sldMk cId="2027697809" sldId="388"/>
            <ac:spMk id="6" creationId="{00000000-0000-0000-0000-000000000000}"/>
          </ac:spMkLst>
        </pc:spChg>
        <pc:spChg chg="mod">
          <ac:chgData name="加賀山 茂" userId="8c55a2096077e13e" providerId="LiveId" clId="{F14038FD-1F7D-4F65-9EBA-C4B12F2A3985}" dt="2020-03-26T03:11:18.802" v="1827" actId="1035"/>
          <ac:spMkLst>
            <pc:docMk/>
            <pc:sldMk cId="2027697809" sldId="388"/>
            <ac:spMk id="7" creationId="{00000000-0000-0000-0000-000000000000}"/>
          </ac:spMkLst>
        </pc:spChg>
        <pc:spChg chg="mod">
          <ac:chgData name="加賀山 茂" userId="8c55a2096077e13e" providerId="LiveId" clId="{F14038FD-1F7D-4F65-9EBA-C4B12F2A3985}" dt="2020-03-26T03:11:18.802" v="1827" actId="1035"/>
          <ac:spMkLst>
            <pc:docMk/>
            <pc:sldMk cId="2027697809" sldId="388"/>
            <ac:spMk id="8" creationId="{00000000-0000-0000-0000-000000000000}"/>
          </ac:spMkLst>
        </pc:spChg>
        <pc:spChg chg="mod">
          <ac:chgData name="加賀山 茂" userId="8c55a2096077e13e" providerId="LiveId" clId="{F14038FD-1F7D-4F65-9EBA-C4B12F2A3985}" dt="2020-03-26T03:11:18.802" v="1827" actId="1035"/>
          <ac:spMkLst>
            <pc:docMk/>
            <pc:sldMk cId="2027697809" sldId="388"/>
            <ac:spMk id="9" creationId="{00000000-0000-0000-0000-000000000000}"/>
          </ac:spMkLst>
        </pc:spChg>
        <pc:spChg chg="mod">
          <ac:chgData name="加賀山 茂" userId="8c55a2096077e13e" providerId="LiveId" clId="{F14038FD-1F7D-4F65-9EBA-C4B12F2A3985}" dt="2020-03-26T03:11:18.802" v="1827" actId="1035"/>
          <ac:spMkLst>
            <pc:docMk/>
            <pc:sldMk cId="2027697809" sldId="388"/>
            <ac:spMk id="10" creationId="{00000000-0000-0000-0000-000000000000}"/>
          </ac:spMkLst>
        </pc:spChg>
        <pc:spChg chg="mod">
          <ac:chgData name="加賀山 茂" userId="8c55a2096077e13e" providerId="LiveId" clId="{F14038FD-1F7D-4F65-9EBA-C4B12F2A3985}" dt="2020-03-27T23:17:09.480" v="2009" actId="404"/>
          <ac:spMkLst>
            <pc:docMk/>
            <pc:sldMk cId="2027697809" sldId="388"/>
            <ac:spMk id="11" creationId="{00000000-0000-0000-0000-000000000000}"/>
          </ac:spMkLst>
        </pc:spChg>
        <pc:spChg chg="mod">
          <ac:chgData name="加賀山 茂" userId="8c55a2096077e13e" providerId="LiveId" clId="{F14038FD-1F7D-4F65-9EBA-C4B12F2A3985}" dt="2020-03-27T23:18:37.265" v="2042" actId="403"/>
          <ac:spMkLst>
            <pc:docMk/>
            <pc:sldMk cId="2027697809" sldId="388"/>
            <ac:spMk id="12" creationId="{00000000-0000-0000-0000-000000000000}"/>
          </ac:spMkLst>
        </pc:spChg>
        <pc:spChg chg="mod">
          <ac:chgData name="加賀山 茂" userId="8c55a2096077e13e" providerId="LiveId" clId="{F14038FD-1F7D-4F65-9EBA-C4B12F2A3985}" dt="2020-03-27T23:18:11.206" v="2024" actId="20577"/>
          <ac:spMkLst>
            <pc:docMk/>
            <pc:sldMk cId="2027697809" sldId="388"/>
            <ac:spMk id="13" creationId="{00000000-0000-0000-0000-000000000000}"/>
          </ac:spMkLst>
        </pc:spChg>
        <pc:spChg chg="mod">
          <ac:chgData name="加賀山 茂" userId="8c55a2096077e13e" providerId="LiveId" clId="{F14038FD-1F7D-4F65-9EBA-C4B12F2A3985}" dt="2020-03-27T23:19:45.472" v="2055" actId="404"/>
          <ac:spMkLst>
            <pc:docMk/>
            <pc:sldMk cId="2027697809" sldId="388"/>
            <ac:spMk id="15" creationId="{00000000-0000-0000-0000-000000000000}"/>
          </ac:spMkLst>
        </pc:spChg>
        <pc:spChg chg="mod">
          <ac:chgData name="加賀山 茂" userId="8c55a2096077e13e" providerId="LiveId" clId="{F14038FD-1F7D-4F65-9EBA-C4B12F2A3985}" dt="2020-03-26T03:11:18.802" v="1827" actId="1035"/>
          <ac:spMkLst>
            <pc:docMk/>
            <pc:sldMk cId="2027697809" sldId="388"/>
            <ac:spMk id="17" creationId="{C14C059D-1AC3-43AB-AC3E-BE14CF81495E}"/>
          </ac:spMkLst>
        </pc:spChg>
        <pc:spChg chg="mod">
          <ac:chgData name="加賀山 茂" userId="8c55a2096077e13e" providerId="LiveId" clId="{F14038FD-1F7D-4F65-9EBA-C4B12F2A3985}" dt="2020-03-26T03:11:18.802" v="1827" actId="1035"/>
          <ac:spMkLst>
            <pc:docMk/>
            <pc:sldMk cId="2027697809" sldId="388"/>
            <ac:spMk id="18" creationId="{759D970E-A80E-490D-8E8D-C000E7B752E0}"/>
          </ac:spMkLst>
        </pc:spChg>
      </pc:sldChg>
      <pc:sldChg chg="delSp modSp add mod ord delAnim">
        <pc:chgData name="加賀山 茂" userId="8c55a2096077e13e" providerId="LiveId" clId="{F14038FD-1F7D-4F65-9EBA-C4B12F2A3985}" dt="2020-03-26T01:02:01.608" v="1695" actId="1076"/>
        <pc:sldMkLst>
          <pc:docMk/>
          <pc:sldMk cId="3953379009" sldId="389"/>
        </pc:sldMkLst>
        <pc:spChg chg="del">
          <ac:chgData name="加賀山 茂" userId="8c55a2096077e13e" providerId="LiveId" clId="{F14038FD-1F7D-4F65-9EBA-C4B12F2A3985}" dt="2020-03-26T01:01:43.944" v="1691" actId="478"/>
          <ac:spMkLst>
            <pc:docMk/>
            <pc:sldMk cId="3953379009" sldId="389"/>
            <ac:spMk id="3" creationId="{00000000-0000-0000-0000-000000000000}"/>
          </ac:spMkLst>
        </pc:spChg>
        <pc:spChg chg="mod">
          <ac:chgData name="加賀山 茂" userId="8c55a2096077e13e" providerId="LiveId" clId="{F14038FD-1F7D-4F65-9EBA-C4B12F2A3985}" dt="2020-03-26T01:02:01.608" v="1695" actId="1076"/>
          <ac:spMkLst>
            <pc:docMk/>
            <pc:sldMk cId="3953379009" sldId="389"/>
            <ac:spMk id="4" creationId="{00000000-0000-0000-0000-000000000000}"/>
          </ac:spMkLst>
        </pc:spChg>
        <pc:spChg chg="mod">
          <ac:chgData name="加賀山 茂" userId="8c55a2096077e13e" providerId="LiveId" clId="{F14038FD-1F7D-4F65-9EBA-C4B12F2A3985}" dt="2020-03-26T01:01:50.150" v="1692" actId="1076"/>
          <ac:spMkLst>
            <pc:docMk/>
            <pc:sldMk cId="3953379009" sldId="389"/>
            <ac:spMk id="16" creationId="{00000000-0000-0000-0000-000000000000}"/>
          </ac:spMkLst>
        </pc:spChg>
      </pc:sldChg>
      <pc:sldChg chg="delSp modSp add mod ord delAnim">
        <pc:chgData name="加賀山 茂" userId="8c55a2096077e13e" providerId="LiveId" clId="{F14038FD-1F7D-4F65-9EBA-C4B12F2A3985}" dt="2020-03-27T23:23:48.531" v="2127" actId="20577"/>
        <pc:sldMkLst>
          <pc:docMk/>
          <pc:sldMk cId="536532288" sldId="390"/>
        </pc:sldMkLst>
        <pc:spChg chg="mod">
          <ac:chgData name="加賀山 茂" userId="8c55a2096077e13e" providerId="LiveId" clId="{F14038FD-1F7D-4F65-9EBA-C4B12F2A3985}" dt="2020-03-26T03:10:39.834" v="1793" actId="1035"/>
          <ac:spMkLst>
            <pc:docMk/>
            <pc:sldMk cId="536532288" sldId="390"/>
            <ac:spMk id="2" creationId="{00000000-0000-0000-0000-000000000000}"/>
          </ac:spMkLst>
        </pc:spChg>
        <pc:spChg chg="del mod">
          <ac:chgData name="加賀山 茂" userId="8c55a2096077e13e" providerId="LiveId" clId="{F14038FD-1F7D-4F65-9EBA-C4B12F2A3985}" dt="2020-03-26T03:38:45.426" v="1931" actId="478"/>
          <ac:spMkLst>
            <pc:docMk/>
            <pc:sldMk cId="536532288" sldId="390"/>
            <ac:spMk id="4" creationId="{00000000-0000-0000-0000-000000000000}"/>
          </ac:spMkLst>
        </pc:spChg>
        <pc:spChg chg="mod">
          <ac:chgData name="加賀山 茂" userId="8c55a2096077e13e" providerId="LiveId" clId="{F14038FD-1F7D-4F65-9EBA-C4B12F2A3985}" dt="2020-03-26T03:41:57.202" v="1973" actId="1037"/>
          <ac:spMkLst>
            <pc:docMk/>
            <pc:sldMk cId="536532288" sldId="390"/>
            <ac:spMk id="5" creationId="{00000000-0000-0000-0000-000000000000}"/>
          </ac:spMkLst>
        </pc:spChg>
        <pc:spChg chg="mod">
          <ac:chgData name="加賀山 茂" userId="8c55a2096077e13e" providerId="LiveId" clId="{F14038FD-1F7D-4F65-9EBA-C4B12F2A3985}" dt="2020-03-26T03:10:39.834" v="1793" actId="1035"/>
          <ac:spMkLst>
            <pc:docMk/>
            <pc:sldMk cId="536532288" sldId="390"/>
            <ac:spMk id="6" creationId="{00000000-0000-0000-0000-000000000000}"/>
          </ac:spMkLst>
        </pc:spChg>
        <pc:spChg chg="mod">
          <ac:chgData name="加賀山 茂" userId="8c55a2096077e13e" providerId="LiveId" clId="{F14038FD-1F7D-4F65-9EBA-C4B12F2A3985}" dt="2020-03-26T03:10:39.834" v="1793" actId="1035"/>
          <ac:spMkLst>
            <pc:docMk/>
            <pc:sldMk cId="536532288" sldId="390"/>
            <ac:spMk id="7" creationId="{00000000-0000-0000-0000-000000000000}"/>
          </ac:spMkLst>
        </pc:spChg>
        <pc:spChg chg="mod">
          <ac:chgData name="加賀山 茂" userId="8c55a2096077e13e" providerId="LiveId" clId="{F14038FD-1F7D-4F65-9EBA-C4B12F2A3985}" dt="2020-03-26T03:10:39.834" v="1793" actId="1035"/>
          <ac:spMkLst>
            <pc:docMk/>
            <pc:sldMk cId="536532288" sldId="390"/>
            <ac:spMk id="8" creationId="{00000000-0000-0000-0000-000000000000}"/>
          </ac:spMkLst>
        </pc:spChg>
        <pc:spChg chg="mod ord">
          <ac:chgData name="加賀山 茂" userId="8c55a2096077e13e" providerId="LiveId" clId="{F14038FD-1F7D-4F65-9EBA-C4B12F2A3985}" dt="2020-03-26T03:41:33.179" v="1966" actId="1076"/>
          <ac:spMkLst>
            <pc:docMk/>
            <pc:sldMk cId="536532288" sldId="390"/>
            <ac:spMk id="9" creationId="{00000000-0000-0000-0000-000000000000}"/>
          </ac:spMkLst>
        </pc:spChg>
        <pc:spChg chg="mod">
          <ac:chgData name="加賀山 茂" userId="8c55a2096077e13e" providerId="LiveId" clId="{F14038FD-1F7D-4F65-9EBA-C4B12F2A3985}" dt="2020-03-26T03:10:39.834" v="1793" actId="1035"/>
          <ac:spMkLst>
            <pc:docMk/>
            <pc:sldMk cId="536532288" sldId="390"/>
            <ac:spMk id="10" creationId="{00000000-0000-0000-0000-000000000000}"/>
          </ac:spMkLst>
        </pc:spChg>
        <pc:spChg chg="mod">
          <ac:chgData name="加賀山 茂" userId="8c55a2096077e13e" providerId="LiveId" clId="{F14038FD-1F7D-4F65-9EBA-C4B12F2A3985}" dt="2020-03-27T23:21:16.479" v="2069" actId="404"/>
          <ac:spMkLst>
            <pc:docMk/>
            <pc:sldMk cId="536532288" sldId="390"/>
            <ac:spMk id="11" creationId="{00000000-0000-0000-0000-000000000000}"/>
          </ac:spMkLst>
        </pc:spChg>
        <pc:spChg chg="mod">
          <ac:chgData name="加賀山 茂" userId="8c55a2096077e13e" providerId="LiveId" clId="{F14038FD-1F7D-4F65-9EBA-C4B12F2A3985}" dt="2020-03-27T23:22:32.119" v="2122" actId="403"/>
          <ac:spMkLst>
            <pc:docMk/>
            <pc:sldMk cId="536532288" sldId="390"/>
            <ac:spMk id="12" creationId="{00000000-0000-0000-0000-000000000000}"/>
          </ac:spMkLst>
        </pc:spChg>
        <pc:spChg chg="mod">
          <ac:chgData name="加賀山 茂" userId="8c55a2096077e13e" providerId="LiveId" clId="{F14038FD-1F7D-4F65-9EBA-C4B12F2A3985}" dt="2020-03-27T23:23:48.531" v="2127" actId="20577"/>
          <ac:spMkLst>
            <pc:docMk/>
            <pc:sldMk cId="536532288" sldId="390"/>
            <ac:spMk id="13" creationId="{00000000-0000-0000-0000-000000000000}"/>
          </ac:spMkLst>
        </pc:spChg>
        <pc:spChg chg="mod">
          <ac:chgData name="加賀山 茂" userId="8c55a2096077e13e" providerId="LiveId" clId="{F14038FD-1F7D-4F65-9EBA-C4B12F2A3985}" dt="2020-03-27T23:22:39.365" v="2123" actId="20577"/>
          <ac:spMkLst>
            <pc:docMk/>
            <pc:sldMk cId="536532288" sldId="390"/>
            <ac:spMk id="14" creationId="{00000000-0000-0000-0000-000000000000}"/>
          </ac:spMkLst>
        </pc:spChg>
        <pc:spChg chg="mod ord">
          <ac:chgData name="加賀山 茂" userId="8c55a2096077e13e" providerId="LiveId" clId="{F14038FD-1F7D-4F65-9EBA-C4B12F2A3985}" dt="2020-03-26T03:41:17.739" v="1965" actId="1037"/>
          <ac:spMkLst>
            <pc:docMk/>
            <pc:sldMk cId="536532288" sldId="390"/>
            <ac:spMk id="15" creationId="{00000000-0000-0000-0000-000000000000}"/>
          </ac:spMkLst>
        </pc:spChg>
        <pc:spChg chg="del mod">
          <ac:chgData name="加賀山 茂" userId="8c55a2096077e13e" providerId="LiveId" clId="{F14038FD-1F7D-4F65-9EBA-C4B12F2A3985}" dt="2020-03-26T03:38:43.192" v="1930" actId="478"/>
          <ac:spMkLst>
            <pc:docMk/>
            <pc:sldMk cId="536532288" sldId="390"/>
            <ac:spMk id="16" creationId="{00000000-0000-0000-0000-000000000000}"/>
          </ac:spMkLst>
        </pc:spChg>
      </pc:sldChg>
      <pc:sldChg chg="addSp delSp modSp add mod ord delAnim">
        <pc:chgData name="加賀山 茂" userId="8c55a2096077e13e" providerId="LiveId" clId="{F14038FD-1F7D-4F65-9EBA-C4B12F2A3985}" dt="2020-03-27T23:26:49.384" v="2212" actId="404"/>
        <pc:sldMkLst>
          <pc:docMk/>
          <pc:sldMk cId="886324138" sldId="391"/>
        </pc:sldMkLst>
        <pc:spChg chg="mod">
          <ac:chgData name="加賀山 茂" userId="8c55a2096077e13e" providerId="LiveId" clId="{F14038FD-1F7D-4F65-9EBA-C4B12F2A3985}" dt="2020-03-26T03:10:59.991" v="1813" actId="1035"/>
          <ac:spMkLst>
            <pc:docMk/>
            <pc:sldMk cId="886324138" sldId="391"/>
            <ac:spMk id="2" creationId="{00000000-0000-0000-0000-000000000000}"/>
          </ac:spMkLst>
        </pc:spChg>
        <pc:spChg chg="del mod">
          <ac:chgData name="加賀山 茂" userId="8c55a2096077e13e" providerId="LiveId" clId="{F14038FD-1F7D-4F65-9EBA-C4B12F2A3985}" dt="2020-03-26T03:18:49.685" v="1893" actId="478"/>
          <ac:spMkLst>
            <pc:docMk/>
            <pc:sldMk cId="886324138" sldId="391"/>
            <ac:spMk id="3" creationId="{00000000-0000-0000-0000-000000000000}"/>
          </ac:spMkLst>
        </pc:spChg>
        <pc:spChg chg="del mod">
          <ac:chgData name="加賀山 茂" userId="8c55a2096077e13e" providerId="LiveId" clId="{F14038FD-1F7D-4F65-9EBA-C4B12F2A3985}" dt="2020-03-26T03:18:52.367" v="1894" actId="478"/>
          <ac:spMkLst>
            <pc:docMk/>
            <pc:sldMk cId="886324138" sldId="391"/>
            <ac:spMk id="4" creationId="{00000000-0000-0000-0000-000000000000}"/>
          </ac:spMkLst>
        </pc:spChg>
        <pc:spChg chg="mod">
          <ac:chgData name="加賀山 茂" userId="8c55a2096077e13e" providerId="LiveId" clId="{F14038FD-1F7D-4F65-9EBA-C4B12F2A3985}" dt="2020-03-26T03:42:33.903" v="1987" actId="1037"/>
          <ac:spMkLst>
            <pc:docMk/>
            <pc:sldMk cId="886324138" sldId="391"/>
            <ac:spMk id="5" creationId="{00000000-0000-0000-0000-000000000000}"/>
          </ac:spMkLst>
        </pc:spChg>
        <pc:spChg chg="mod">
          <ac:chgData name="加賀山 茂" userId="8c55a2096077e13e" providerId="LiveId" clId="{F14038FD-1F7D-4F65-9EBA-C4B12F2A3985}" dt="2020-03-26T03:14:40.026" v="1863" actId="14100"/>
          <ac:spMkLst>
            <pc:docMk/>
            <pc:sldMk cId="886324138" sldId="391"/>
            <ac:spMk id="6" creationId="{00000000-0000-0000-0000-000000000000}"/>
          </ac:spMkLst>
        </pc:spChg>
        <pc:spChg chg="mod">
          <ac:chgData name="加賀山 茂" userId="8c55a2096077e13e" providerId="LiveId" clId="{F14038FD-1F7D-4F65-9EBA-C4B12F2A3985}" dt="2020-03-26T03:10:59.991" v="1813" actId="1035"/>
          <ac:spMkLst>
            <pc:docMk/>
            <pc:sldMk cId="886324138" sldId="391"/>
            <ac:spMk id="7" creationId="{00000000-0000-0000-0000-000000000000}"/>
          </ac:spMkLst>
        </pc:spChg>
        <pc:spChg chg="mod">
          <ac:chgData name="加賀山 茂" userId="8c55a2096077e13e" providerId="LiveId" clId="{F14038FD-1F7D-4F65-9EBA-C4B12F2A3985}" dt="2020-03-26T03:10:59.991" v="1813" actId="1035"/>
          <ac:spMkLst>
            <pc:docMk/>
            <pc:sldMk cId="886324138" sldId="391"/>
            <ac:spMk id="8" creationId="{00000000-0000-0000-0000-000000000000}"/>
          </ac:spMkLst>
        </pc:spChg>
        <pc:spChg chg="mod">
          <ac:chgData name="加賀山 茂" userId="8c55a2096077e13e" providerId="LiveId" clId="{F14038FD-1F7D-4F65-9EBA-C4B12F2A3985}" dt="2020-03-26T03:13:56.081" v="1855" actId="1076"/>
          <ac:spMkLst>
            <pc:docMk/>
            <pc:sldMk cId="886324138" sldId="391"/>
            <ac:spMk id="9" creationId="{00000000-0000-0000-0000-000000000000}"/>
          </ac:spMkLst>
        </pc:spChg>
        <pc:spChg chg="mod">
          <ac:chgData name="加賀山 茂" userId="8c55a2096077e13e" providerId="LiveId" clId="{F14038FD-1F7D-4F65-9EBA-C4B12F2A3985}" dt="2020-03-26T03:10:59.991" v="1813" actId="1035"/>
          <ac:spMkLst>
            <pc:docMk/>
            <pc:sldMk cId="886324138" sldId="391"/>
            <ac:spMk id="10" creationId="{00000000-0000-0000-0000-000000000000}"/>
          </ac:spMkLst>
        </pc:spChg>
        <pc:spChg chg="mod">
          <ac:chgData name="加賀山 茂" userId="8c55a2096077e13e" providerId="LiveId" clId="{F14038FD-1F7D-4F65-9EBA-C4B12F2A3985}" dt="2020-03-27T23:24:54.287" v="2143" actId="403"/>
          <ac:spMkLst>
            <pc:docMk/>
            <pc:sldMk cId="886324138" sldId="391"/>
            <ac:spMk id="11" creationId="{00000000-0000-0000-0000-000000000000}"/>
          </ac:spMkLst>
        </pc:spChg>
        <pc:spChg chg="mod">
          <ac:chgData name="加賀山 茂" userId="8c55a2096077e13e" providerId="LiveId" clId="{F14038FD-1F7D-4F65-9EBA-C4B12F2A3985}" dt="2020-03-27T23:25:13.832" v="2159" actId="404"/>
          <ac:spMkLst>
            <pc:docMk/>
            <pc:sldMk cId="886324138" sldId="391"/>
            <ac:spMk id="12" creationId="{00000000-0000-0000-0000-000000000000}"/>
          </ac:spMkLst>
        </pc:spChg>
        <pc:spChg chg="mod">
          <ac:chgData name="加賀山 茂" userId="8c55a2096077e13e" providerId="LiveId" clId="{F14038FD-1F7D-4F65-9EBA-C4B12F2A3985}" dt="2020-03-27T23:25:32.817" v="2169" actId="404"/>
          <ac:spMkLst>
            <pc:docMk/>
            <pc:sldMk cId="886324138" sldId="391"/>
            <ac:spMk id="13" creationId="{00000000-0000-0000-0000-000000000000}"/>
          </ac:spMkLst>
        </pc:spChg>
        <pc:spChg chg="mod">
          <ac:chgData name="加賀山 茂" userId="8c55a2096077e13e" providerId="LiveId" clId="{F14038FD-1F7D-4F65-9EBA-C4B12F2A3985}" dt="2020-03-27T23:25:55.202" v="2184" actId="404"/>
          <ac:spMkLst>
            <pc:docMk/>
            <pc:sldMk cId="886324138" sldId="391"/>
            <ac:spMk id="14" creationId="{00000000-0000-0000-0000-000000000000}"/>
          </ac:spMkLst>
        </pc:spChg>
        <pc:spChg chg="mod">
          <ac:chgData name="加賀山 茂" userId="8c55a2096077e13e" providerId="LiveId" clId="{F14038FD-1F7D-4F65-9EBA-C4B12F2A3985}" dt="2020-03-27T23:26:49.384" v="2212" actId="404"/>
          <ac:spMkLst>
            <pc:docMk/>
            <pc:sldMk cId="886324138" sldId="391"/>
            <ac:spMk id="15" creationId="{00000000-0000-0000-0000-000000000000}"/>
          </ac:spMkLst>
        </pc:spChg>
        <pc:spChg chg="mod">
          <ac:chgData name="加賀山 茂" userId="8c55a2096077e13e" providerId="LiveId" clId="{F14038FD-1F7D-4F65-9EBA-C4B12F2A3985}" dt="2020-03-27T23:26:23.318" v="2199" actId="404"/>
          <ac:spMkLst>
            <pc:docMk/>
            <pc:sldMk cId="886324138" sldId="391"/>
            <ac:spMk id="16" creationId="{00000000-0000-0000-0000-000000000000}"/>
          </ac:spMkLst>
        </pc:spChg>
        <pc:spChg chg="add mod ord">
          <ac:chgData name="加賀山 茂" userId="8c55a2096077e13e" providerId="LiveId" clId="{F14038FD-1F7D-4F65-9EBA-C4B12F2A3985}" dt="2020-03-26T03:42:56.907" v="1989" actId="1076"/>
          <ac:spMkLst>
            <pc:docMk/>
            <pc:sldMk cId="886324138" sldId="391"/>
            <ac:spMk id="17" creationId="{547AF929-4135-4613-B691-DC529202E5F8}"/>
          </ac:spMkLst>
        </pc:spChg>
        <pc:spChg chg="add mod ord">
          <ac:chgData name="加賀山 茂" userId="8c55a2096077e13e" providerId="LiveId" clId="{F14038FD-1F7D-4F65-9EBA-C4B12F2A3985}" dt="2020-03-26T03:42:42.284" v="1988" actId="1076"/>
          <ac:spMkLst>
            <pc:docMk/>
            <pc:sldMk cId="886324138" sldId="391"/>
            <ac:spMk id="18" creationId="{D6F99B13-82AC-4FCB-BC3F-2ACA3CACB00C}"/>
          </ac:spMkLst>
        </pc:spChg>
      </pc:sldChg>
      <pc:sldChg chg="modSp add mod">
        <pc:chgData name="加賀山 茂" userId="8c55a2096077e13e" providerId="LiveId" clId="{F14038FD-1F7D-4F65-9EBA-C4B12F2A3985}" dt="2020-03-27T23:29:26.772" v="2286" actId="20577"/>
        <pc:sldMkLst>
          <pc:docMk/>
          <pc:sldMk cId="1421588325" sldId="392"/>
        </pc:sldMkLst>
        <pc:spChg chg="mod">
          <ac:chgData name="加賀山 茂" userId="8c55a2096077e13e" providerId="LiveId" clId="{F14038FD-1F7D-4F65-9EBA-C4B12F2A3985}" dt="2020-03-26T03:42:24.254" v="1980" actId="1037"/>
          <ac:spMkLst>
            <pc:docMk/>
            <pc:sldMk cId="1421588325" sldId="392"/>
            <ac:spMk id="5" creationId="{00000000-0000-0000-0000-000000000000}"/>
          </ac:spMkLst>
        </pc:spChg>
        <pc:spChg chg="mod">
          <ac:chgData name="加賀山 茂" userId="8c55a2096077e13e" providerId="LiveId" clId="{F14038FD-1F7D-4F65-9EBA-C4B12F2A3985}" dt="2020-03-27T23:28:50.891" v="2257" actId="20577"/>
          <ac:spMkLst>
            <pc:docMk/>
            <pc:sldMk cId="1421588325" sldId="392"/>
            <ac:spMk id="11" creationId="{00000000-0000-0000-0000-000000000000}"/>
          </ac:spMkLst>
        </pc:spChg>
        <pc:spChg chg="mod">
          <ac:chgData name="加賀山 茂" userId="8c55a2096077e13e" providerId="LiveId" clId="{F14038FD-1F7D-4F65-9EBA-C4B12F2A3985}" dt="2020-03-27T23:29:26.772" v="2286" actId="20577"/>
          <ac:spMkLst>
            <pc:docMk/>
            <pc:sldMk cId="1421588325" sldId="392"/>
            <ac:spMk id="12" creationId="{00000000-0000-0000-0000-000000000000}"/>
          </ac:spMkLst>
        </pc:spChg>
        <pc:spChg chg="mod">
          <ac:chgData name="加賀山 茂" userId="8c55a2096077e13e" providerId="LiveId" clId="{F14038FD-1F7D-4F65-9EBA-C4B12F2A3985}" dt="2020-03-27T23:28:18.898" v="2228" actId="20577"/>
          <ac:spMkLst>
            <pc:docMk/>
            <pc:sldMk cId="1421588325" sldId="392"/>
            <ac:spMk id="13" creationId="{00000000-0000-0000-0000-000000000000}"/>
          </ac:spMkLst>
        </pc:spChg>
        <pc:spChg chg="mod">
          <ac:chgData name="加賀山 茂" userId="8c55a2096077e13e" providerId="LiveId" clId="{F14038FD-1F7D-4F65-9EBA-C4B12F2A3985}" dt="2020-03-27T23:28:34.931" v="2243" actId="20577"/>
          <ac:spMkLst>
            <pc:docMk/>
            <pc:sldMk cId="1421588325" sldId="392"/>
            <ac:spMk id="14" creationId="{00000000-0000-0000-0000-000000000000}"/>
          </ac:spMkLst>
        </pc:spChg>
        <pc:spChg chg="mod">
          <ac:chgData name="加賀山 茂" userId="8c55a2096077e13e" providerId="LiveId" clId="{F14038FD-1F7D-4F65-9EBA-C4B12F2A3985}" dt="2020-03-27T23:29:11.129" v="2270" actId="20577"/>
          <ac:spMkLst>
            <pc:docMk/>
            <pc:sldMk cId="1421588325" sldId="392"/>
            <ac:spMk id="15" creationId="{00000000-0000-0000-0000-000000000000}"/>
          </ac:spMkLst>
        </pc:spChg>
        <pc:spChg chg="mod">
          <ac:chgData name="加賀山 茂" userId="8c55a2096077e13e" providerId="LiveId" clId="{F14038FD-1F7D-4F65-9EBA-C4B12F2A3985}" dt="2020-03-27T23:28:03.317" v="2218" actId="20577"/>
          <ac:spMkLst>
            <pc:docMk/>
            <pc:sldMk cId="1421588325" sldId="392"/>
            <ac:spMk id="16" creationId="{00000000-0000-0000-0000-000000000000}"/>
          </ac:spMkLst>
        </pc:spChg>
      </pc:sldChg>
      <pc:sldChg chg="modSp add mod">
        <pc:chgData name="加賀山 茂" userId="8c55a2096077e13e" providerId="LiveId" clId="{F14038FD-1F7D-4F65-9EBA-C4B12F2A3985}" dt="2020-03-30T02:53:58.340" v="2410" actId="255"/>
        <pc:sldMkLst>
          <pc:docMk/>
          <pc:sldMk cId="2236230009" sldId="393"/>
        </pc:sldMkLst>
        <pc:spChg chg="mod">
          <ac:chgData name="加賀山 茂" userId="8c55a2096077e13e" providerId="LiveId" clId="{F14038FD-1F7D-4F65-9EBA-C4B12F2A3985}" dt="2020-03-30T02:53:58.340" v="2410" actId="255"/>
          <ac:spMkLst>
            <pc:docMk/>
            <pc:sldMk cId="2236230009" sldId="393"/>
            <ac:spMk id="2" creationId="{00000000-0000-0000-0000-000000000000}"/>
          </ac:spMkLst>
        </pc:spChg>
        <pc:spChg chg="mod">
          <ac:chgData name="加賀山 茂" userId="8c55a2096077e13e" providerId="LiveId" clId="{F14038FD-1F7D-4F65-9EBA-C4B12F2A3985}" dt="2020-03-30T02:50:01.611" v="2342" actId="20577"/>
          <ac:spMkLst>
            <pc:docMk/>
            <pc:sldMk cId="2236230009" sldId="393"/>
            <ac:spMk id="4" creationId="{00000000-0000-0000-0000-000000000000}"/>
          </ac:spMkLst>
        </pc:spChg>
        <pc:spChg chg="mod">
          <ac:chgData name="加賀山 茂" userId="8c55a2096077e13e" providerId="LiveId" clId="{F14038FD-1F7D-4F65-9EBA-C4B12F2A3985}" dt="2020-03-30T02:51:02.284" v="2354" actId="20577"/>
          <ac:spMkLst>
            <pc:docMk/>
            <pc:sldMk cId="2236230009" sldId="393"/>
            <ac:spMk id="6" creationId="{00000000-0000-0000-0000-000000000000}"/>
          </ac:spMkLst>
        </pc:spChg>
        <pc:spChg chg="mod">
          <ac:chgData name="加賀山 茂" userId="8c55a2096077e13e" providerId="LiveId" clId="{F14038FD-1F7D-4F65-9EBA-C4B12F2A3985}" dt="2020-03-30T02:51:07.092" v="2359" actId="20577"/>
          <ac:spMkLst>
            <pc:docMk/>
            <pc:sldMk cId="2236230009" sldId="393"/>
            <ac:spMk id="7" creationId="{00000000-0000-0000-0000-000000000000}"/>
          </ac:spMkLst>
        </pc:spChg>
        <pc:spChg chg="mod">
          <ac:chgData name="加賀山 茂" userId="8c55a2096077e13e" providerId="LiveId" clId="{F14038FD-1F7D-4F65-9EBA-C4B12F2A3985}" dt="2020-03-30T02:52:28.406" v="2378" actId="14100"/>
          <ac:spMkLst>
            <pc:docMk/>
            <pc:sldMk cId="2236230009" sldId="393"/>
            <ac:spMk id="8" creationId="{00000000-0000-0000-0000-000000000000}"/>
          </ac:spMkLst>
        </pc:spChg>
        <pc:spChg chg="mod">
          <ac:chgData name="加賀山 茂" userId="8c55a2096077e13e" providerId="LiveId" clId="{F14038FD-1F7D-4F65-9EBA-C4B12F2A3985}" dt="2020-03-30T02:50:07.594" v="2347" actId="20577"/>
          <ac:spMkLst>
            <pc:docMk/>
            <pc:sldMk cId="2236230009" sldId="393"/>
            <ac:spMk id="9" creationId="{00000000-0000-0000-0000-000000000000}"/>
          </ac:spMkLst>
        </pc:spChg>
        <pc:spChg chg="mod">
          <ac:chgData name="加賀山 茂" userId="8c55a2096077e13e" providerId="LiveId" clId="{F14038FD-1F7D-4F65-9EBA-C4B12F2A3985}" dt="2020-03-30T02:50:56.029" v="2351" actId="20577"/>
          <ac:spMkLst>
            <pc:docMk/>
            <pc:sldMk cId="2236230009" sldId="393"/>
            <ac:spMk id="10" creationId="{00000000-0000-0000-0000-000000000000}"/>
          </ac:spMkLst>
        </pc:spChg>
        <pc:spChg chg="mod">
          <ac:chgData name="加賀山 茂" userId="8c55a2096077e13e" providerId="LiveId" clId="{F14038FD-1F7D-4F65-9EBA-C4B12F2A3985}" dt="2020-03-30T02:51:41.775" v="2366" actId="20577"/>
          <ac:spMkLst>
            <pc:docMk/>
            <pc:sldMk cId="2236230009" sldId="393"/>
            <ac:spMk id="11" creationId="{00000000-0000-0000-0000-000000000000}"/>
          </ac:spMkLst>
        </pc:spChg>
        <pc:spChg chg="mod">
          <ac:chgData name="加賀山 茂" userId="8c55a2096077e13e" providerId="LiveId" clId="{F14038FD-1F7D-4F65-9EBA-C4B12F2A3985}" dt="2020-03-30T02:48:32.956" v="2328" actId="14100"/>
          <ac:spMkLst>
            <pc:docMk/>
            <pc:sldMk cId="2236230009" sldId="393"/>
            <ac:spMk id="12" creationId="{00000000-0000-0000-0000-000000000000}"/>
          </ac:spMkLst>
        </pc:spChg>
        <pc:spChg chg="mod">
          <ac:chgData name="加賀山 茂" userId="8c55a2096077e13e" providerId="LiveId" clId="{F14038FD-1F7D-4F65-9EBA-C4B12F2A3985}" dt="2020-03-30T02:48:53.993" v="2331"/>
          <ac:spMkLst>
            <pc:docMk/>
            <pc:sldMk cId="2236230009" sldId="393"/>
            <ac:spMk id="13" creationId="{00000000-0000-0000-0000-000000000000}"/>
          </ac:spMkLst>
        </pc:spChg>
        <pc:spChg chg="mod">
          <ac:chgData name="加賀山 茂" userId="8c55a2096077e13e" providerId="LiveId" clId="{F14038FD-1F7D-4F65-9EBA-C4B12F2A3985}" dt="2020-03-30T02:53:05.164" v="2389" actId="20577"/>
          <ac:spMkLst>
            <pc:docMk/>
            <pc:sldMk cId="2236230009" sldId="393"/>
            <ac:spMk id="15" creationId="{00000000-0000-0000-0000-000000000000}"/>
          </ac:spMkLst>
        </pc:spChg>
        <pc:spChg chg="mod">
          <ac:chgData name="加賀山 茂" userId="8c55a2096077e13e" providerId="LiveId" clId="{F14038FD-1F7D-4F65-9EBA-C4B12F2A3985}" dt="2020-03-30T02:53:11.340" v="2394" actId="20577"/>
          <ac:spMkLst>
            <pc:docMk/>
            <pc:sldMk cId="2236230009" sldId="393"/>
            <ac:spMk id="16" creationId="{00000000-0000-0000-0000-000000000000}"/>
          </ac:spMkLst>
        </pc:spChg>
        <pc:spChg chg="mod">
          <ac:chgData name="加賀山 茂" userId="8c55a2096077e13e" providerId="LiveId" clId="{F14038FD-1F7D-4F65-9EBA-C4B12F2A3985}" dt="2020-03-30T02:52:56.718" v="2386" actId="20577"/>
          <ac:spMkLst>
            <pc:docMk/>
            <pc:sldMk cId="2236230009" sldId="393"/>
            <ac:spMk id="17" creationId="{00000000-0000-0000-0000-000000000000}"/>
          </ac:spMkLst>
        </pc:spChg>
        <pc:spChg chg="mod">
          <ac:chgData name="加賀山 茂" userId="8c55a2096077e13e" providerId="LiveId" clId="{F14038FD-1F7D-4F65-9EBA-C4B12F2A3985}" dt="2020-03-30T02:49:13.470" v="2334"/>
          <ac:spMkLst>
            <pc:docMk/>
            <pc:sldMk cId="2236230009" sldId="393"/>
            <ac:spMk id="18" creationId="{00000000-0000-0000-0000-000000000000}"/>
          </ac:spMkLst>
        </pc:spChg>
        <pc:spChg chg="mod">
          <ac:chgData name="加賀山 茂" userId="8c55a2096077e13e" providerId="LiveId" clId="{F14038FD-1F7D-4F65-9EBA-C4B12F2A3985}" dt="2020-03-30T02:53:17.792" v="2397" actId="20577"/>
          <ac:spMkLst>
            <pc:docMk/>
            <pc:sldMk cId="2236230009" sldId="393"/>
            <ac:spMk id="20" creationId="{00000000-0000-0000-0000-000000000000}"/>
          </ac:spMkLst>
        </pc:spChg>
        <pc:spChg chg="mod">
          <ac:chgData name="加賀山 茂" userId="8c55a2096077e13e" providerId="LiveId" clId="{F14038FD-1F7D-4F65-9EBA-C4B12F2A3985}" dt="2020-03-30T02:53:23.072" v="2402" actId="20577"/>
          <ac:spMkLst>
            <pc:docMk/>
            <pc:sldMk cId="2236230009" sldId="393"/>
            <ac:spMk id="21" creationId="{00000000-0000-0000-0000-000000000000}"/>
          </ac:spMkLst>
        </pc:spChg>
        <pc:spChg chg="mod">
          <ac:chgData name="加賀山 茂" userId="8c55a2096077e13e" providerId="LiveId" clId="{F14038FD-1F7D-4F65-9EBA-C4B12F2A3985}" dt="2020-03-30T02:53:28.718" v="2407" actId="20577"/>
          <ac:spMkLst>
            <pc:docMk/>
            <pc:sldMk cId="2236230009" sldId="393"/>
            <ac:spMk id="22" creationId="{00000000-0000-0000-0000-000000000000}"/>
          </ac:spMkLst>
        </pc:spChg>
        <pc:spChg chg="mod">
          <ac:chgData name="加賀山 茂" userId="8c55a2096077e13e" providerId="LiveId" clId="{F14038FD-1F7D-4F65-9EBA-C4B12F2A3985}" dt="2020-03-30T02:49:44.962" v="2339" actId="14100"/>
          <ac:spMkLst>
            <pc:docMk/>
            <pc:sldMk cId="2236230009" sldId="393"/>
            <ac:spMk id="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F2EC25-7261-45F1-8C22-F41206DF4D77}" type="datetime1">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6C568-0412-4123-857E-12F57449D040}" type="datetime1">
              <a:rPr kumimoji="1" lang="ja-JP" altLang="en-US" smtClean="0"/>
              <a:t>2021/4/28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DA3079D8-4E7D-454F-9930-EA95C6803A18}" type="datetime1">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DFBD27-4878-4BC5-9149-2CAD4BE97DF6}" type="datetime1">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F93252-4C78-4A1D-B844-7A60CF924226}" type="datetime1">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8E3504-2A3A-4121-AE2E-90849B949CB4}" type="datetime1">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A3931487-3F0E-44B4-B328-A2C58567A799}" type="datetime1">
              <a:rPr kumimoji="1" lang="ja-JP" altLang="en-US" smtClean="0"/>
              <a:t>2021/4/28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00DD276-F785-4450-A0E8-80B33F411016}" type="datetime1">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5A6D355-E2EA-404D-8416-803739A22BC7}" type="datetime1">
              <a:rPr kumimoji="1" lang="ja-JP" altLang="en-US" smtClean="0"/>
              <a:t>2021/4/28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56C775DB-29F8-4ED8-8B06-3687512678FD}" type="datetime1">
              <a:rPr kumimoji="1" lang="ja-JP" altLang="en-US" smtClean="0"/>
              <a:t>2021/4/28</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F63E76-D22A-40BB-9F62-A556306ECC04}" type="datetime1">
              <a:rPr kumimoji="1" lang="ja-JP" altLang="en-US" smtClean="0"/>
              <a:t>2021/4/28</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8B468FE-C2E9-49CC-87D0-E01F20D68884}" type="datetime1">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72662F4-1BBB-4735-8ECA-642C2383B68E}" type="datetime1">
              <a:rPr kumimoji="1" lang="ja-JP" altLang="en-US" smtClean="0"/>
              <a:t>2021/4/28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1421C-579D-4A7A-988B-6CC30FB6A7FB}" type="datetime1">
              <a:rPr kumimoji="1" lang="ja-JP" altLang="en-US" smtClean="0"/>
              <a:t>2021/4/28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4</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AB8BDD99-4690-4B7A-B015-336D8D798E53}" type="datetime1">
              <a:rPr kumimoji="1" lang="ja-JP" altLang="en-US" smtClean="0"/>
              <a:t>2021/4/28</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C1165-9B18-4782-83DB-8C7DB3CD6052}"/>
              </a:ext>
            </a:extLst>
          </p:cNvPr>
          <p:cNvSpPr>
            <a:spLocks noGrp="1"/>
          </p:cNvSpPr>
          <p:nvPr>
            <p:ph type="title"/>
          </p:nvPr>
        </p:nvSpPr>
        <p:spPr/>
        <p:txBody>
          <a:bodyPr/>
          <a:lstStyle/>
          <a:p>
            <a:r>
              <a:rPr lang="ja-JP" altLang="en-US" dirty="0"/>
              <a:t>契約の成立と不成立の類型（</a:t>
            </a:r>
            <a:r>
              <a:rPr lang="en-US" altLang="ja-JP" dirty="0"/>
              <a:t>3/5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0EA976D5-40A0-4C79-B367-B57180C1498D}"/>
              </a:ext>
            </a:extLst>
          </p:cNvPr>
          <p:cNvSpPr>
            <a:spLocks noGrp="1"/>
          </p:cNvSpPr>
          <p:nvPr>
            <p:ph type="body" idx="1"/>
          </p:nvPr>
        </p:nvSpPr>
        <p:spPr>
          <a:xfrm>
            <a:off x="839789" y="1681163"/>
            <a:ext cx="4114800" cy="823912"/>
          </a:xfrm>
        </p:spPr>
        <p:txBody>
          <a:bodyPr/>
          <a:lstStyle/>
          <a:p>
            <a:r>
              <a:rPr kumimoji="1" lang="ja-JP" altLang="en-US" dirty="0"/>
              <a:t>第</a:t>
            </a:r>
            <a:r>
              <a:rPr kumimoji="1" lang="en-US" altLang="ja-JP" dirty="0"/>
              <a:t>4</a:t>
            </a:r>
            <a:r>
              <a:rPr kumimoji="1" lang="ja-JP" altLang="en-US" dirty="0"/>
              <a:t>類型</a:t>
            </a:r>
          </a:p>
        </p:txBody>
      </p:sp>
      <p:sp>
        <p:nvSpPr>
          <p:cNvPr id="4" name="コンテンツ プレースホルダー 3">
            <a:extLst>
              <a:ext uri="{FF2B5EF4-FFF2-40B4-BE49-F238E27FC236}">
                <a16:creationId xmlns:a16="http://schemas.microsoft.com/office/drawing/2014/main" id="{92888400-F834-44AF-B069-F94510783885}"/>
              </a:ext>
            </a:extLst>
          </p:cNvPr>
          <p:cNvSpPr>
            <a:spLocks noGrp="1"/>
          </p:cNvSpPr>
          <p:nvPr>
            <p:ph sz="half" idx="2"/>
          </p:nvPr>
        </p:nvSpPr>
        <p:spPr>
          <a:xfrm>
            <a:off x="839788" y="2505075"/>
            <a:ext cx="4909659" cy="3684588"/>
          </a:xfrm>
        </p:spPr>
        <p:txBody>
          <a:bodyPr>
            <a:normAutofit fontScale="92500"/>
          </a:bodyPr>
          <a:lstStyle/>
          <a:p>
            <a:pPr>
              <a:lnSpc>
                <a:spcPct val="120000"/>
              </a:lnSpc>
            </a:pPr>
            <a:r>
              <a:rPr kumimoji="1" lang="ja-JP" altLang="en-US" sz="2400" dirty="0"/>
              <a:t>承諾期間の定めのない申込みについて，相当な期間を経ても被申込者が承諾をしないため，申込者が</a:t>
            </a:r>
            <a:r>
              <a:rPr kumimoji="1" lang="en-US" altLang="ja-JP" sz="2400" dirty="0"/>
              <a:t>4</a:t>
            </a:r>
            <a:r>
              <a:rPr kumimoji="1" lang="ja-JP" altLang="en-US" sz="2400" dirty="0"/>
              <a:t>月</a:t>
            </a:r>
            <a:r>
              <a:rPr kumimoji="1" lang="en-US" altLang="ja-JP" sz="2400" dirty="0"/>
              <a:t>23</a:t>
            </a:r>
            <a:r>
              <a:rPr kumimoji="1" lang="ja-JP" altLang="en-US" sz="2400" dirty="0"/>
              <a:t>日に申込の撤回通知を発信し，</a:t>
            </a:r>
            <a:r>
              <a:rPr kumimoji="1" lang="en-US" altLang="ja-JP" sz="2400" dirty="0"/>
              <a:t>4</a:t>
            </a:r>
            <a:r>
              <a:rPr kumimoji="1" lang="ja-JP" altLang="en-US" sz="2400" dirty="0"/>
              <a:t>月</a:t>
            </a:r>
            <a:r>
              <a:rPr kumimoji="1" lang="en-US" altLang="ja-JP" sz="2400" dirty="0"/>
              <a:t>25</a:t>
            </a:r>
            <a:r>
              <a:rPr kumimoji="1" lang="ja-JP" altLang="en-US" sz="2400" dirty="0"/>
              <a:t>日に到達した。</a:t>
            </a:r>
            <a:endParaRPr kumimoji="1" lang="en-US" altLang="ja-JP" sz="2400" dirty="0"/>
          </a:p>
          <a:p>
            <a:pPr>
              <a:lnSpc>
                <a:spcPct val="120000"/>
              </a:lnSpc>
            </a:pPr>
            <a:r>
              <a:rPr kumimoji="1" lang="ja-JP" altLang="en-US" sz="2400" dirty="0"/>
              <a:t>その通知を見た被申込者が慌てて</a:t>
            </a:r>
            <a:r>
              <a:rPr kumimoji="1" lang="en-US" altLang="ja-JP" sz="2400" dirty="0"/>
              <a:t>4</a:t>
            </a:r>
            <a:r>
              <a:rPr kumimoji="1" lang="ja-JP" altLang="en-US" sz="2400" dirty="0"/>
              <a:t>月</a:t>
            </a:r>
            <a:r>
              <a:rPr kumimoji="1" lang="en-US" altLang="ja-JP" sz="2400" dirty="0"/>
              <a:t>26</a:t>
            </a:r>
            <a:r>
              <a:rPr kumimoji="1" lang="ja-JP" altLang="en-US" sz="2400" dirty="0"/>
              <a:t>日に承諾の発信をして，</a:t>
            </a:r>
            <a:r>
              <a:rPr kumimoji="1" lang="en-US" altLang="ja-JP" sz="2400" dirty="0"/>
              <a:t>4</a:t>
            </a:r>
            <a:r>
              <a:rPr kumimoji="1" lang="ja-JP" altLang="en-US" sz="2400" dirty="0"/>
              <a:t>月</a:t>
            </a:r>
            <a:r>
              <a:rPr kumimoji="1" lang="en-US" altLang="ja-JP" sz="2400" dirty="0"/>
              <a:t>29</a:t>
            </a:r>
            <a:r>
              <a:rPr kumimoji="1" lang="ja-JP" altLang="en-US" sz="2400" dirty="0"/>
              <a:t>日に承諾の通知が到達した場合。</a:t>
            </a:r>
          </a:p>
        </p:txBody>
      </p:sp>
      <p:sp>
        <p:nvSpPr>
          <p:cNvPr id="5" name="テキスト プレースホルダー 4">
            <a:extLst>
              <a:ext uri="{FF2B5EF4-FFF2-40B4-BE49-F238E27FC236}">
                <a16:creationId xmlns:a16="http://schemas.microsoft.com/office/drawing/2014/main" id="{BAB4F9CB-9A55-4D7D-91E3-83757FE4F442}"/>
              </a:ext>
            </a:extLst>
          </p:cNvPr>
          <p:cNvSpPr>
            <a:spLocks noGrp="1"/>
          </p:cNvSpPr>
          <p:nvPr>
            <p:ph type="body" sz="quarter" idx="3"/>
          </p:nvPr>
        </p:nvSpPr>
        <p:spPr>
          <a:xfrm>
            <a:off x="5461348" y="1681163"/>
            <a:ext cx="5894040" cy="823912"/>
          </a:xfrm>
        </p:spPr>
        <p:txBody>
          <a:bodyPr/>
          <a:lstStyle/>
          <a:p>
            <a:r>
              <a:rPr kumimoji="1" lang="ja-JP" altLang="en-US" dirty="0"/>
              <a:t>第</a:t>
            </a:r>
            <a:r>
              <a:rPr kumimoji="1" lang="en-US" altLang="ja-JP" dirty="0"/>
              <a:t>5</a:t>
            </a:r>
            <a:r>
              <a:rPr kumimoji="1" lang="ja-JP" altLang="en-US" dirty="0"/>
              <a:t>類型</a:t>
            </a:r>
          </a:p>
        </p:txBody>
      </p:sp>
      <p:sp>
        <p:nvSpPr>
          <p:cNvPr id="6" name="コンテンツ プレースホルダー 5">
            <a:extLst>
              <a:ext uri="{FF2B5EF4-FFF2-40B4-BE49-F238E27FC236}">
                <a16:creationId xmlns:a16="http://schemas.microsoft.com/office/drawing/2014/main" id="{6AF04C24-E4E7-4D3B-A329-74377FA7AAE7}"/>
              </a:ext>
            </a:extLst>
          </p:cNvPr>
          <p:cNvSpPr>
            <a:spLocks noGrp="1"/>
          </p:cNvSpPr>
          <p:nvPr>
            <p:ph sz="quarter" idx="4"/>
          </p:nvPr>
        </p:nvSpPr>
        <p:spPr>
          <a:xfrm>
            <a:off x="6096000" y="2505075"/>
            <a:ext cx="5259388" cy="3684588"/>
          </a:xfrm>
        </p:spPr>
        <p:txBody>
          <a:bodyPr>
            <a:normAutofit fontScale="92500"/>
          </a:bodyPr>
          <a:lstStyle/>
          <a:p>
            <a:pPr>
              <a:lnSpc>
                <a:spcPct val="120000"/>
              </a:lnSpc>
            </a:pPr>
            <a:r>
              <a:rPr kumimoji="1" lang="ja-JP" altLang="en-US" sz="2400" dirty="0"/>
              <a:t>承諾期間の定めのない申込みについて，相当な期間を経ても被申込者が承諾をしないため，申込者が</a:t>
            </a:r>
            <a:r>
              <a:rPr kumimoji="1" lang="en-US" altLang="ja-JP" sz="2400" dirty="0"/>
              <a:t>4</a:t>
            </a:r>
            <a:r>
              <a:rPr kumimoji="1" lang="ja-JP" altLang="en-US" sz="2400" dirty="0"/>
              <a:t>月</a:t>
            </a:r>
            <a:r>
              <a:rPr kumimoji="1" lang="en-US" altLang="ja-JP" sz="2400" dirty="0"/>
              <a:t>23</a:t>
            </a:r>
            <a:r>
              <a:rPr kumimoji="1" lang="ja-JP" altLang="en-US" sz="2400" dirty="0"/>
              <a:t>日に申込の撤回通知を発信し，</a:t>
            </a:r>
            <a:r>
              <a:rPr kumimoji="1" lang="en-US" altLang="ja-JP" sz="2400" dirty="0"/>
              <a:t>4</a:t>
            </a:r>
            <a:r>
              <a:rPr kumimoji="1" lang="ja-JP" altLang="en-US" sz="2400" dirty="0"/>
              <a:t>月</a:t>
            </a:r>
            <a:r>
              <a:rPr kumimoji="1" lang="en-US" altLang="ja-JP" sz="2400" dirty="0"/>
              <a:t>25</a:t>
            </a:r>
            <a:r>
              <a:rPr kumimoji="1" lang="ja-JP" altLang="en-US" sz="2400" dirty="0"/>
              <a:t>日に到達した</a:t>
            </a:r>
            <a:r>
              <a:rPr lang="ja-JP" altLang="en-US" sz="2400" dirty="0"/>
              <a:t>。</a:t>
            </a:r>
            <a:endParaRPr kumimoji="1" lang="en-US" altLang="ja-JP" sz="2400" dirty="0"/>
          </a:p>
          <a:p>
            <a:pPr>
              <a:lnSpc>
                <a:spcPct val="120000"/>
              </a:lnSpc>
            </a:pPr>
            <a:r>
              <a:rPr kumimoji="1" lang="en-US" altLang="ja-JP" sz="2400" dirty="0"/>
              <a:t>4</a:t>
            </a:r>
            <a:r>
              <a:rPr kumimoji="1" lang="ja-JP" altLang="en-US" sz="2400" dirty="0"/>
              <a:t>月</a:t>
            </a:r>
            <a:r>
              <a:rPr kumimoji="1" lang="en-US" altLang="ja-JP" sz="2400" dirty="0"/>
              <a:t>23</a:t>
            </a:r>
            <a:r>
              <a:rPr kumimoji="1" lang="ja-JP" altLang="en-US" sz="2400" dirty="0"/>
              <a:t>日に発信した申込者の撤回通知が</a:t>
            </a:r>
            <a:r>
              <a:rPr kumimoji="1" lang="en-US" altLang="ja-JP" sz="2400" dirty="0"/>
              <a:t>4</a:t>
            </a:r>
            <a:r>
              <a:rPr kumimoji="1" lang="ja-JP" altLang="en-US" sz="2400" dirty="0"/>
              <a:t>月</a:t>
            </a:r>
            <a:r>
              <a:rPr kumimoji="1" lang="en-US" altLang="ja-JP" sz="2400" dirty="0"/>
              <a:t>25</a:t>
            </a:r>
            <a:r>
              <a:rPr kumimoji="1" lang="ja-JP" altLang="en-US" sz="2400" dirty="0"/>
              <a:t>日に到達する前の</a:t>
            </a:r>
            <a:r>
              <a:rPr kumimoji="1" lang="en-US" altLang="ja-JP" sz="2400" dirty="0"/>
              <a:t>4</a:t>
            </a:r>
            <a:r>
              <a:rPr kumimoji="1" lang="ja-JP" altLang="en-US" sz="2400" dirty="0"/>
              <a:t>月</a:t>
            </a:r>
            <a:r>
              <a:rPr kumimoji="1" lang="en-US" altLang="ja-JP" sz="2400" dirty="0"/>
              <a:t>24</a:t>
            </a:r>
            <a:r>
              <a:rPr kumimoji="1" lang="ja-JP" altLang="en-US" sz="2400" dirty="0"/>
              <a:t>日に，被申込者が承諾を発信しており，その承諾の通知が，</a:t>
            </a:r>
            <a:r>
              <a:rPr kumimoji="1" lang="en-US" altLang="ja-JP" sz="2400" dirty="0"/>
              <a:t>4</a:t>
            </a:r>
            <a:r>
              <a:rPr kumimoji="1" lang="ja-JP" altLang="en-US" sz="2400" dirty="0"/>
              <a:t>月</a:t>
            </a:r>
            <a:r>
              <a:rPr kumimoji="1" lang="en-US" altLang="ja-JP" sz="2400" dirty="0"/>
              <a:t>26</a:t>
            </a:r>
            <a:r>
              <a:rPr kumimoji="1" lang="ja-JP" altLang="en-US" sz="2400" dirty="0"/>
              <a:t>日に到達した場合</a:t>
            </a:r>
          </a:p>
        </p:txBody>
      </p:sp>
      <p:sp>
        <p:nvSpPr>
          <p:cNvPr id="7" name="日付プレースホルダー 6">
            <a:extLst>
              <a:ext uri="{FF2B5EF4-FFF2-40B4-BE49-F238E27FC236}">
                <a16:creationId xmlns:a16="http://schemas.microsoft.com/office/drawing/2014/main" id="{84B6F437-2B0E-499A-B22F-F1086AC507B1}"/>
              </a:ext>
            </a:extLst>
          </p:cNvPr>
          <p:cNvSpPr>
            <a:spLocks noGrp="1"/>
          </p:cNvSpPr>
          <p:nvPr>
            <p:ph type="dt" sz="half" idx="10"/>
          </p:nvPr>
        </p:nvSpPr>
        <p:spPr/>
        <p:txBody>
          <a:bodyPr/>
          <a:lstStyle/>
          <a:p>
            <a:fld id="{423E2CD1-53B9-45C1-B47C-9CC194518E2D}"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43632703-6A7D-4D81-8D9D-74A8EBC4995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06E15DA1-721D-4F5E-B6B3-304E6A185C21}"/>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425665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810283-7D17-4236-83EB-D1A24A47DE34}"/>
              </a:ext>
            </a:extLst>
          </p:cNvPr>
          <p:cNvSpPr>
            <a:spLocks noGrp="1"/>
          </p:cNvSpPr>
          <p:nvPr>
            <p:ph type="title"/>
          </p:nvPr>
        </p:nvSpPr>
        <p:spPr/>
        <p:txBody>
          <a:bodyPr/>
          <a:lstStyle/>
          <a:p>
            <a:r>
              <a:rPr lang="ja-JP" altLang="en-US" dirty="0"/>
              <a:t>契約の成立と不成立の類型（</a:t>
            </a:r>
            <a:r>
              <a:rPr lang="en-US" altLang="ja-JP" dirty="0"/>
              <a:t>4/5</a:t>
            </a:r>
            <a:r>
              <a:rPr lang="ja-JP" altLang="en-US" dirty="0"/>
              <a:t>）</a:t>
            </a:r>
          </a:p>
        </p:txBody>
      </p:sp>
      <p:sp>
        <p:nvSpPr>
          <p:cNvPr id="11" name="コンテンツ プレースホルダー 10">
            <a:extLst>
              <a:ext uri="{FF2B5EF4-FFF2-40B4-BE49-F238E27FC236}">
                <a16:creationId xmlns:a16="http://schemas.microsoft.com/office/drawing/2014/main" id="{CC770E91-BF75-4809-A1C7-13BB0F4CE126}"/>
              </a:ext>
            </a:extLst>
          </p:cNvPr>
          <p:cNvSpPr>
            <a:spLocks noGrp="1"/>
          </p:cNvSpPr>
          <p:nvPr>
            <p:ph idx="1"/>
          </p:nvPr>
        </p:nvSpPr>
        <p:spPr/>
        <p:txBody>
          <a:bodyPr>
            <a:normAutofit fontScale="85000" lnSpcReduction="10000"/>
          </a:bodyPr>
          <a:lstStyle/>
          <a:p>
            <a:pPr algn="just">
              <a:lnSpc>
                <a:spcPct val="110000"/>
              </a:lnSpc>
            </a:pPr>
            <a:r>
              <a:rPr lang="en-US" altLang="ja-JP" sz="3600" b="1" kern="100" dirty="0">
                <a:effectLst/>
                <a:ea typeface="ＭＳ 明朝" panose="02020609040205080304" pitchFamily="17" charset="-128"/>
                <a:cs typeface="Times New Roman" panose="02020603050405020304" pitchFamily="18" charset="0"/>
              </a:rPr>
              <a:t>CISG </a:t>
            </a:r>
            <a:r>
              <a:rPr lang="ja-JP" altLang="en-US" sz="3600" b="1" kern="100" dirty="0">
                <a:effectLst/>
                <a:ea typeface="ＭＳ Ｐゴシック" panose="020B0600070205080204" pitchFamily="50" charset="-128"/>
                <a:cs typeface="Times New Roman" panose="02020603050405020304" pitchFamily="18" charset="0"/>
              </a:rPr>
              <a:t>第</a:t>
            </a:r>
            <a:r>
              <a:rPr lang="en-US" altLang="ja-JP" sz="3600" b="1" kern="100" dirty="0">
                <a:effectLst/>
                <a:ea typeface="ＭＳ 明朝" panose="02020609040205080304" pitchFamily="17" charset="-128"/>
                <a:cs typeface="Times New Roman" panose="02020603050405020304" pitchFamily="18" charset="0"/>
              </a:rPr>
              <a:t>16</a:t>
            </a:r>
            <a:r>
              <a:rPr lang="ja-JP" altLang="en-US" sz="3600" b="1" kern="100" dirty="0">
                <a:effectLst/>
                <a:ea typeface="ＭＳ Ｐゴシック" panose="020B0600070205080204" pitchFamily="50" charset="-128"/>
                <a:cs typeface="Times New Roman" panose="02020603050405020304" pitchFamily="18" charset="0"/>
              </a:rPr>
              <a:t>条</a:t>
            </a:r>
            <a:r>
              <a:rPr lang="en-US" altLang="ja-JP" sz="3600" kern="100" dirty="0">
                <a:effectLst/>
                <a:latin typeface="+mj-lt"/>
                <a:ea typeface="ＭＳ 明朝" panose="02020609040205080304" pitchFamily="17" charset="-128"/>
                <a:cs typeface="Times New Roman" panose="02020603050405020304" pitchFamily="18" charset="0"/>
              </a:rPr>
              <a:t>〔</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申込みの撤回</a:t>
            </a:r>
            <a:r>
              <a:rPr lang="en-US" altLang="ja-JP" sz="3600" kern="100" dirty="0">
                <a:effectLst/>
                <a:latin typeface="+mj-lt"/>
                <a:ea typeface="ＭＳ 明朝" panose="02020609040205080304" pitchFamily="17" charset="-128"/>
                <a:cs typeface="Times New Roman" panose="02020603050405020304" pitchFamily="18" charset="0"/>
              </a:rPr>
              <a:t>〕 </a:t>
            </a:r>
          </a:p>
          <a:p>
            <a:pPr lvl="1" algn="just">
              <a:lnSpc>
                <a:spcPct val="110000"/>
              </a:lnSpc>
            </a:pPr>
            <a:r>
              <a:rPr lang="en-US" altLang="ja-JP" sz="3200" kern="100" dirty="0">
                <a:effectLst/>
                <a:latin typeface="+mj-lt"/>
                <a:ea typeface="ＭＳ 明朝" panose="02020609040205080304" pitchFamily="17" charset="-128"/>
                <a:cs typeface="Times New Roman" panose="02020603050405020304" pitchFamily="18" charset="0"/>
              </a:rPr>
              <a:t>(1)</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申込みは，契約が締結されるまでの間，</a:t>
            </a:r>
            <a:r>
              <a:rPr lang="ja-JP" altLang="en-US" sz="3200" b="1" kern="100" dirty="0">
                <a:solidFill>
                  <a:schemeClr val="accent5">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相手方が承諾の通知を発する前に撤回の通知が当該相手方に到達する場合</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には，撤回することができる。</a:t>
            </a:r>
          </a:p>
          <a:p>
            <a:pPr lvl="1" algn="just">
              <a:lnSpc>
                <a:spcPct val="110000"/>
              </a:lnSpc>
            </a:pPr>
            <a:r>
              <a:rPr lang="en-US" altLang="ja-JP" sz="32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(2)</a:t>
            </a:r>
            <a:r>
              <a:rPr lang="ja-JP" altLang="en-US" sz="32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申込みは，次の場合には，撤回することができない。</a:t>
            </a:r>
          </a:p>
          <a:p>
            <a:pPr lvl="2" algn="just">
              <a:lnSpc>
                <a:spcPct val="110000"/>
              </a:lnSpc>
            </a:pPr>
            <a:r>
              <a:rPr lang="en-US" altLang="ja-JP"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(a)</a:t>
            </a:r>
            <a:r>
              <a:rPr lang="ja-JP" altLang="en-US"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　</a:t>
            </a:r>
            <a:r>
              <a:rPr lang="ja-JP" altLang="en-US" sz="28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申込みが，一定の承諾の期間を定めることによるか他の方法によるかを問わず，撤回することができないものであることを示している場合</a:t>
            </a:r>
          </a:p>
          <a:p>
            <a:pPr lvl="2" algn="just">
              <a:lnSpc>
                <a:spcPct val="110000"/>
              </a:lnSpc>
            </a:pPr>
            <a:r>
              <a:rPr lang="en-US" altLang="ja-JP"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(b)</a:t>
            </a:r>
            <a:r>
              <a:rPr lang="ja-JP" altLang="en-US"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　</a:t>
            </a:r>
            <a:r>
              <a:rPr lang="ja-JP" altLang="en-US" sz="28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相手方が申込みを撤回することができないものであると信頼したことが合理的であり，か，当該相手方が当該申込みを信頼して行動した場合</a:t>
            </a:r>
          </a:p>
          <a:p>
            <a:pPr algn="just">
              <a:lnSpc>
                <a:spcPct val="110000"/>
              </a:lnSpc>
            </a:pPr>
            <a:endParaRPr lang="ja-JP" altLang="ja-JP" sz="3600" kern="100" dirty="0">
              <a:effectLst/>
              <a:latin typeface="+mj-lt"/>
              <a:ea typeface="ＭＳ 明朝" panose="02020609040205080304" pitchFamily="17" charset="-128"/>
              <a:cs typeface="Times New Roman" panose="02020603050405020304" pitchFamily="18" charset="0"/>
            </a:endParaRPr>
          </a:p>
        </p:txBody>
      </p:sp>
      <p:sp>
        <p:nvSpPr>
          <p:cNvPr id="7" name="日付プレースホルダー 6">
            <a:extLst>
              <a:ext uri="{FF2B5EF4-FFF2-40B4-BE49-F238E27FC236}">
                <a16:creationId xmlns:a16="http://schemas.microsoft.com/office/drawing/2014/main" id="{C256629B-9104-4973-A7FE-494EB34D4E70}"/>
              </a:ext>
            </a:extLst>
          </p:cNvPr>
          <p:cNvSpPr>
            <a:spLocks noGrp="1"/>
          </p:cNvSpPr>
          <p:nvPr>
            <p:ph type="dt" sz="half" idx="10"/>
          </p:nvPr>
        </p:nvSpPr>
        <p:spPr/>
        <p:txBody>
          <a:bodyPr/>
          <a:lstStyle/>
          <a:p>
            <a:fld id="{55BD2A79-1307-4C96-82FB-35114E86A203}"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B3B6E8E2-3658-4B4F-B4F6-E497A2DD1E2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215A5BAC-621C-4647-AEE8-7425717AA728}"/>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Tree>
    <p:extLst>
      <p:ext uri="{BB962C8B-B14F-4D97-AF65-F5344CB8AC3E}">
        <p14:creationId xmlns:p14="http://schemas.microsoft.com/office/powerpoint/2010/main" val="138619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25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75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wipe(up)">
                                      <p:cBhvr>
                                        <p:cTn id="17" dur="20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wipe(up)">
                                      <p:cBhvr>
                                        <p:cTn id="22"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7073E-5DE7-4913-94E8-56F39CA8BEFB}"/>
              </a:ext>
            </a:extLst>
          </p:cNvPr>
          <p:cNvSpPr>
            <a:spLocks noGrp="1"/>
          </p:cNvSpPr>
          <p:nvPr>
            <p:ph type="title"/>
          </p:nvPr>
        </p:nvSpPr>
        <p:spPr/>
        <p:txBody>
          <a:bodyPr/>
          <a:lstStyle/>
          <a:p>
            <a:r>
              <a:rPr lang="ja-JP" altLang="en-US" dirty="0"/>
              <a:t>契約の成立と不成立の類型（</a:t>
            </a:r>
            <a:r>
              <a:rPr lang="en-US" altLang="ja-JP" dirty="0"/>
              <a:t>5/5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5FE9400B-8FBC-4513-B2C4-EBE5CEC5EBE5}"/>
              </a:ext>
            </a:extLst>
          </p:cNvPr>
          <p:cNvSpPr>
            <a:spLocks noGrp="1"/>
          </p:cNvSpPr>
          <p:nvPr>
            <p:ph type="body" idx="1"/>
          </p:nvPr>
        </p:nvSpPr>
        <p:spPr>
          <a:xfrm>
            <a:off x="839788" y="1681163"/>
            <a:ext cx="4245779" cy="823912"/>
          </a:xfrm>
        </p:spPr>
        <p:txBody>
          <a:bodyPr/>
          <a:lstStyle/>
          <a:p>
            <a:r>
              <a:rPr kumimoji="1" lang="ja-JP" altLang="en-US" dirty="0"/>
              <a:t>第</a:t>
            </a:r>
            <a:r>
              <a:rPr kumimoji="1" lang="en-US" altLang="ja-JP" dirty="0"/>
              <a:t>6</a:t>
            </a:r>
            <a:r>
              <a:rPr kumimoji="1" lang="ja-JP" altLang="en-US" dirty="0"/>
              <a:t>類型</a:t>
            </a:r>
          </a:p>
        </p:txBody>
      </p:sp>
      <p:sp>
        <p:nvSpPr>
          <p:cNvPr id="4" name="コンテンツ プレースホルダー 3">
            <a:extLst>
              <a:ext uri="{FF2B5EF4-FFF2-40B4-BE49-F238E27FC236}">
                <a16:creationId xmlns:a16="http://schemas.microsoft.com/office/drawing/2014/main" id="{602797BC-6887-4C8A-977D-92EC61EA69B5}"/>
              </a:ext>
            </a:extLst>
          </p:cNvPr>
          <p:cNvSpPr>
            <a:spLocks noGrp="1"/>
          </p:cNvSpPr>
          <p:nvPr>
            <p:ph sz="half" idx="2"/>
          </p:nvPr>
        </p:nvSpPr>
        <p:spPr>
          <a:xfrm>
            <a:off x="839788" y="2505075"/>
            <a:ext cx="4734294" cy="3684588"/>
          </a:xfrm>
        </p:spPr>
        <p:txBody>
          <a:bodyPr>
            <a:normAutofit fontScale="92500" lnSpcReduction="20000"/>
          </a:bodyPr>
          <a:lstStyle/>
          <a:p>
            <a:pPr>
              <a:lnSpc>
                <a:spcPct val="120000"/>
              </a:lnSpc>
            </a:pPr>
            <a:r>
              <a:rPr kumimoji="1" lang="ja-JP" altLang="en-US" sz="2000" dirty="0"/>
              <a:t>承諾期間の定めのない申込みについて，相当な期間を経ても被申込者が承諾をしないため，申込者が</a:t>
            </a:r>
            <a:r>
              <a:rPr kumimoji="1" lang="en-US" altLang="ja-JP" sz="2000" dirty="0"/>
              <a:t>4</a:t>
            </a:r>
            <a:r>
              <a:rPr kumimoji="1" lang="ja-JP" altLang="en-US" sz="2000" dirty="0"/>
              <a:t>月</a:t>
            </a:r>
            <a:r>
              <a:rPr kumimoji="1" lang="en-US" altLang="ja-JP" sz="2000" dirty="0"/>
              <a:t>23</a:t>
            </a:r>
            <a:r>
              <a:rPr kumimoji="1" lang="ja-JP" altLang="en-US" sz="2000" dirty="0"/>
              <a:t>日に申込の撤回通知を発信し，</a:t>
            </a:r>
            <a:r>
              <a:rPr kumimoji="1" lang="en-US" altLang="ja-JP" sz="2000" dirty="0"/>
              <a:t>4</a:t>
            </a:r>
            <a:r>
              <a:rPr kumimoji="1" lang="ja-JP" altLang="en-US" sz="2000" dirty="0"/>
              <a:t>月</a:t>
            </a:r>
            <a:r>
              <a:rPr kumimoji="1" lang="en-US" altLang="ja-JP" sz="2000" dirty="0"/>
              <a:t>25</a:t>
            </a:r>
            <a:r>
              <a:rPr kumimoji="1" lang="ja-JP" altLang="en-US" sz="2000" dirty="0"/>
              <a:t>日に到達した</a:t>
            </a:r>
            <a:r>
              <a:rPr lang="ja-JP" altLang="en-US" sz="2000" dirty="0"/>
              <a:t>。</a:t>
            </a:r>
            <a:endParaRPr kumimoji="1" lang="en-US" altLang="ja-JP" sz="2000" dirty="0"/>
          </a:p>
          <a:p>
            <a:pPr>
              <a:lnSpc>
                <a:spcPct val="120000"/>
              </a:lnSpc>
            </a:pPr>
            <a:r>
              <a:rPr kumimoji="1" lang="ja-JP" altLang="en-US" sz="2000" dirty="0"/>
              <a:t>申込者が</a:t>
            </a:r>
            <a:r>
              <a:rPr kumimoji="1" lang="en-US" altLang="ja-JP" sz="2000" dirty="0"/>
              <a:t>4</a:t>
            </a:r>
            <a:r>
              <a:rPr kumimoji="1" lang="ja-JP" altLang="en-US" sz="2000" dirty="0"/>
              <a:t>月</a:t>
            </a:r>
            <a:r>
              <a:rPr kumimoji="1" lang="en-US" altLang="ja-JP" sz="2000" dirty="0"/>
              <a:t>23</a:t>
            </a:r>
            <a:r>
              <a:rPr kumimoji="1" lang="ja-JP" altLang="en-US" sz="2000" dirty="0"/>
              <a:t>日に申込みの撤回通知を発信したので，本来なら</a:t>
            </a:r>
            <a:r>
              <a:rPr kumimoji="1" lang="en-US" altLang="ja-JP" sz="2000" dirty="0"/>
              <a:t>4</a:t>
            </a:r>
            <a:r>
              <a:rPr kumimoji="1" lang="ja-JP" altLang="en-US" sz="2000" dirty="0"/>
              <a:t>月</a:t>
            </a:r>
            <a:r>
              <a:rPr kumimoji="1" lang="en-US" altLang="ja-JP" sz="2000" dirty="0"/>
              <a:t>25</a:t>
            </a:r>
            <a:r>
              <a:rPr kumimoji="1" lang="ja-JP" altLang="en-US" sz="2000" dirty="0"/>
              <a:t>日には到達するはずが，その撤回通知が郵便の遅配によって</a:t>
            </a:r>
            <a:r>
              <a:rPr kumimoji="1" lang="en-US" altLang="ja-JP" sz="2000" dirty="0"/>
              <a:t>4</a:t>
            </a:r>
            <a:r>
              <a:rPr kumimoji="1" lang="ja-JP" altLang="en-US" sz="2000" dirty="0"/>
              <a:t>月</a:t>
            </a:r>
            <a:r>
              <a:rPr kumimoji="1" lang="en-US" altLang="ja-JP" sz="2000" dirty="0"/>
              <a:t>29</a:t>
            </a:r>
            <a:r>
              <a:rPr kumimoji="1" lang="ja-JP" altLang="en-US" sz="2000" dirty="0"/>
              <a:t>日に延着した。その間の</a:t>
            </a:r>
            <a:r>
              <a:rPr kumimoji="1" lang="en-US" altLang="ja-JP" sz="2000" dirty="0"/>
              <a:t>4</a:t>
            </a:r>
            <a:r>
              <a:rPr kumimoji="1" lang="ja-JP" altLang="en-US" sz="2000" dirty="0"/>
              <a:t>月</a:t>
            </a:r>
            <a:r>
              <a:rPr kumimoji="1" lang="en-US" altLang="ja-JP" sz="2000" dirty="0"/>
              <a:t>28</a:t>
            </a:r>
            <a:r>
              <a:rPr kumimoji="1" lang="ja-JP" altLang="en-US" sz="2000" dirty="0"/>
              <a:t>日に被申込者が承諾の発信をしており，その承諾通知は</a:t>
            </a:r>
            <a:r>
              <a:rPr kumimoji="1" lang="en-US" altLang="ja-JP" sz="2000" dirty="0"/>
              <a:t>8</a:t>
            </a:r>
            <a:r>
              <a:rPr kumimoji="1" lang="ja-JP" altLang="en-US" sz="2000" dirty="0"/>
              <a:t>月</a:t>
            </a:r>
            <a:r>
              <a:rPr kumimoji="1" lang="en-US" altLang="ja-JP" sz="2000" dirty="0"/>
              <a:t>30</a:t>
            </a:r>
            <a:r>
              <a:rPr kumimoji="1" lang="ja-JP" altLang="en-US" sz="2000" dirty="0"/>
              <a:t>日に到達したという場合。</a:t>
            </a:r>
          </a:p>
        </p:txBody>
      </p:sp>
      <p:sp>
        <p:nvSpPr>
          <p:cNvPr id="5" name="テキスト プレースホルダー 4">
            <a:extLst>
              <a:ext uri="{FF2B5EF4-FFF2-40B4-BE49-F238E27FC236}">
                <a16:creationId xmlns:a16="http://schemas.microsoft.com/office/drawing/2014/main" id="{E00A9CC8-17A9-4CCB-B6E5-96D4B870D303}"/>
              </a:ext>
            </a:extLst>
          </p:cNvPr>
          <p:cNvSpPr>
            <a:spLocks noGrp="1"/>
          </p:cNvSpPr>
          <p:nvPr>
            <p:ph type="body" sz="quarter" idx="3"/>
          </p:nvPr>
        </p:nvSpPr>
        <p:spPr>
          <a:xfrm>
            <a:off x="5574082" y="1681163"/>
            <a:ext cx="5781306" cy="823912"/>
          </a:xfrm>
        </p:spPr>
        <p:txBody>
          <a:bodyPr/>
          <a:lstStyle/>
          <a:p>
            <a:r>
              <a:rPr kumimoji="1" lang="ja-JP" altLang="en-US" dirty="0"/>
              <a:t>改正前の民法</a:t>
            </a:r>
            <a:r>
              <a:rPr kumimoji="1" lang="en-US" altLang="ja-JP" dirty="0"/>
              <a:t>527</a:t>
            </a:r>
            <a:r>
              <a:rPr kumimoji="1" lang="ja-JP" altLang="en-US" dirty="0"/>
              <a:t>条（削除）</a:t>
            </a:r>
          </a:p>
        </p:txBody>
      </p:sp>
      <p:sp>
        <p:nvSpPr>
          <p:cNvPr id="6" name="コンテンツ プレースホルダー 5">
            <a:extLst>
              <a:ext uri="{FF2B5EF4-FFF2-40B4-BE49-F238E27FC236}">
                <a16:creationId xmlns:a16="http://schemas.microsoft.com/office/drawing/2014/main" id="{0EAC34AE-5194-41A3-B01C-88D3ACEBD1C5}"/>
              </a:ext>
            </a:extLst>
          </p:cNvPr>
          <p:cNvSpPr>
            <a:spLocks noGrp="1"/>
          </p:cNvSpPr>
          <p:nvPr>
            <p:ph sz="quarter" idx="4"/>
          </p:nvPr>
        </p:nvSpPr>
        <p:spPr>
          <a:xfrm>
            <a:off x="5774498" y="2505075"/>
            <a:ext cx="5781306" cy="3684588"/>
          </a:xfrm>
        </p:spPr>
        <p:txBody>
          <a:bodyPr>
            <a:noAutofit/>
          </a:bodyPr>
          <a:lstStyle/>
          <a:p>
            <a:pPr>
              <a:lnSpc>
                <a:spcPct val="120000"/>
              </a:lnSpc>
            </a:pPr>
            <a:r>
              <a:rPr lang="ja-JP" altLang="en-US" sz="2000" b="1" dirty="0"/>
              <a:t>第</a:t>
            </a:r>
            <a:r>
              <a:rPr lang="en-US" altLang="ja-JP" sz="2000" b="1" dirty="0"/>
              <a:t>527</a:t>
            </a:r>
            <a:r>
              <a:rPr lang="ja-JP" altLang="en-US" sz="2000" b="1" dirty="0"/>
              <a:t>条</a:t>
            </a:r>
            <a:r>
              <a:rPr lang="ja-JP" altLang="en-US" sz="2000" dirty="0"/>
              <a:t>（申込みの撤回の通知の延着）</a:t>
            </a:r>
            <a:endParaRPr lang="en-US" altLang="ja-JP" sz="2000" dirty="0"/>
          </a:p>
          <a:p>
            <a:pPr lvl="1">
              <a:lnSpc>
                <a:spcPct val="120000"/>
              </a:lnSpc>
            </a:pPr>
            <a:r>
              <a:rPr lang="ja-JP" altLang="en-US" sz="1800" dirty="0"/>
              <a:t>①申込みの撤回の通知が承諾の通知を発した後に到達した場合であっても，通常の場合にはその前に到達すべき時に発送したものであることを知ることができるときは，承諾者は，遅滞なく，申込者に対してその延着の通知を発しなければならない。</a:t>
            </a:r>
            <a:endParaRPr lang="en-US" altLang="ja-JP" sz="1800" dirty="0"/>
          </a:p>
          <a:p>
            <a:pPr lvl="1">
              <a:lnSpc>
                <a:spcPct val="120000"/>
              </a:lnSpc>
            </a:pPr>
            <a:r>
              <a:rPr lang="ja-JP" altLang="en-US" sz="1800" dirty="0"/>
              <a:t>②承諾者が前項の延着の通知を怠ったときは，契約は，成立しなかったものとみなす</a:t>
            </a:r>
            <a:r>
              <a:rPr lang="en-US" altLang="ja-JP" sz="1800" dirty="0"/>
              <a:t>〔</a:t>
            </a:r>
            <a:r>
              <a:rPr lang="ja-JP" altLang="en-US" sz="1800" dirty="0"/>
              <a:t>申込みの撤回の通知は延着しなかったものとみなす</a:t>
            </a:r>
            <a:r>
              <a:rPr lang="en-US" altLang="ja-JP" sz="1800" dirty="0"/>
              <a:t>〕</a:t>
            </a:r>
            <a:r>
              <a:rPr lang="ja-JP" altLang="en-US" sz="1800" dirty="0"/>
              <a:t>。</a:t>
            </a:r>
            <a:endParaRPr kumimoji="1" lang="ja-JP" altLang="en-US" sz="1800" dirty="0"/>
          </a:p>
        </p:txBody>
      </p:sp>
      <p:sp>
        <p:nvSpPr>
          <p:cNvPr id="7" name="日付プレースホルダー 6">
            <a:extLst>
              <a:ext uri="{FF2B5EF4-FFF2-40B4-BE49-F238E27FC236}">
                <a16:creationId xmlns:a16="http://schemas.microsoft.com/office/drawing/2014/main" id="{2DE07961-553A-4220-9DD4-033D71EBADF3}"/>
              </a:ext>
            </a:extLst>
          </p:cNvPr>
          <p:cNvSpPr>
            <a:spLocks noGrp="1"/>
          </p:cNvSpPr>
          <p:nvPr>
            <p:ph type="dt" sz="half" idx="10"/>
          </p:nvPr>
        </p:nvSpPr>
        <p:spPr/>
        <p:txBody>
          <a:bodyPr/>
          <a:lstStyle/>
          <a:p>
            <a:fld id="{08712C86-A65E-4A22-974E-94EF1FB471D8}"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52F53F7C-6801-4241-A433-F04154A9881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376942A1-4946-4AFE-BBDC-9506C456BAA2}"/>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414952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3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ローチャート : 判断 7"/>
          <p:cNvSpPr/>
          <p:nvPr/>
        </p:nvSpPr>
        <p:spPr>
          <a:xfrm>
            <a:off x="2168244" y="1088160"/>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能力</a:t>
            </a:r>
            <a:endParaRPr kumimoji="1" lang="en-US" altLang="ja-JP" sz="1200" b="1" dirty="0"/>
          </a:p>
          <a:p>
            <a:pPr algn="ctr"/>
            <a:r>
              <a:rPr kumimoji="1" lang="ja-JP" altLang="en-US" sz="1200" b="1" dirty="0"/>
              <a:t>不喪失</a:t>
            </a:r>
          </a:p>
        </p:txBody>
      </p:sp>
      <p:sp>
        <p:nvSpPr>
          <p:cNvPr id="4" name="フローチャート : 端子 8"/>
          <p:cNvSpPr/>
          <p:nvPr/>
        </p:nvSpPr>
        <p:spPr>
          <a:xfrm>
            <a:off x="2168244" y="116632"/>
            <a:ext cx="1800200" cy="301752"/>
          </a:xfrm>
          <a:prstGeom prst="flowChartTerminator">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START</a:t>
            </a:r>
            <a:endParaRPr kumimoji="1" lang="ja-JP" altLang="en-US" b="1" dirty="0"/>
          </a:p>
        </p:txBody>
      </p:sp>
      <p:sp>
        <p:nvSpPr>
          <p:cNvPr id="5" name="フローチャート : 判断 9"/>
          <p:cNvSpPr/>
          <p:nvPr/>
        </p:nvSpPr>
        <p:spPr>
          <a:xfrm>
            <a:off x="2168244" y="2456312"/>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a:t>申込到達</a:t>
            </a:r>
            <a:endParaRPr kumimoji="1" lang="ja-JP" altLang="en-US" sz="1400" b="1" dirty="0"/>
          </a:p>
        </p:txBody>
      </p:sp>
      <p:sp>
        <p:nvSpPr>
          <p:cNvPr id="6" name="フローチャート : 判断 10"/>
          <p:cNvSpPr/>
          <p:nvPr/>
        </p:nvSpPr>
        <p:spPr>
          <a:xfrm>
            <a:off x="2168244" y="303237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承諾期間</a:t>
            </a:r>
            <a:br>
              <a:rPr kumimoji="1" lang="en-US" altLang="ja-JP" sz="1200" b="1" dirty="0"/>
            </a:br>
            <a:r>
              <a:rPr kumimoji="1" lang="ja-JP" altLang="en-US" sz="1200" b="1" dirty="0"/>
              <a:t>定めあり</a:t>
            </a:r>
          </a:p>
        </p:txBody>
      </p:sp>
      <p:sp>
        <p:nvSpPr>
          <p:cNvPr id="7" name="フローチャート : 判断 11"/>
          <p:cNvSpPr/>
          <p:nvPr/>
        </p:nvSpPr>
        <p:spPr>
          <a:xfrm>
            <a:off x="2168244" y="3645024"/>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承諾発信</a:t>
            </a:r>
          </a:p>
        </p:txBody>
      </p:sp>
      <p:sp>
        <p:nvSpPr>
          <p:cNvPr id="8" name="フローチャート : 判断 12"/>
          <p:cNvSpPr/>
          <p:nvPr/>
        </p:nvSpPr>
        <p:spPr>
          <a:xfrm>
            <a:off x="2168244" y="4404288"/>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期間</a:t>
            </a:r>
            <a:endParaRPr kumimoji="1" lang="en-US" altLang="ja-JP" sz="1200" b="1" dirty="0"/>
          </a:p>
          <a:p>
            <a:pPr algn="ctr"/>
            <a:r>
              <a:rPr kumimoji="1" lang="ja-JP" altLang="en-US" sz="1200" b="1" dirty="0"/>
              <a:t>内到達</a:t>
            </a:r>
          </a:p>
        </p:txBody>
      </p:sp>
      <p:sp>
        <p:nvSpPr>
          <p:cNvPr id="9" name="フローチャート : 書類 13"/>
          <p:cNvSpPr/>
          <p:nvPr/>
        </p:nvSpPr>
        <p:spPr>
          <a:xfrm>
            <a:off x="2165423" y="5805264"/>
            <a:ext cx="1800201" cy="504056"/>
          </a:xfrm>
          <a:prstGeom prst="flowChartDocument">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契約成立</a:t>
            </a:r>
          </a:p>
        </p:txBody>
      </p:sp>
      <p:sp>
        <p:nvSpPr>
          <p:cNvPr id="10" name="フローチャート : 結合子 14"/>
          <p:cNvSpPr/>
          <p:nvPr/>
        </p:nvSpPr>
        <p:spPr>
          <a:xfrm>
            <a:off x="2993676" y="5541621"/>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1" name="フローチャート : 結合子 15"/>
          <p:cNvSpPr/>
          <p:nvPr/>
        </p:nvSpPr>
        <p:spPr>
          <a:xfrm>
            <a:off x="2996496" y="2163609"/>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2" name="フローチャート : 判断 16"/>
          <p:cNvSpPr/>
          <p:nvPr/>
        </p:nvSpPr>
        <p:spPr>
          <a:xfrm>
            <a:off x="4112460" y="1088160"/>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反対の</a:t>
            </a:r>
            <a:br>
              <a:rPr kumimoji="1" lang="en-US" altLang="ja-JP" sz="1200" b="1" dirty="0"/>
            </a:br>
            <a:r>
              <a:rPr kumimoji="1" lang="ja-JP" altLang="en-US" sz="1200" b="1" dirty="0"/>
              <a:t>意思なし</a:t>
            </a:r>
          </a:p>
        </p:txBody>
      </p:sp>
      <p:sp>
        <p:nvSpPr>
          <p:cNvPr id="13" name="フローチャート : 判断 17"/>
          <p:cNvSpPr/>
          <p:nvPr/>
        </p:nvSpPr>
        <p:spPr>
          <a:xfrm>
            <a:off x="4112460" y="1664224"/>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能力喪失不知</a:t>
            </a:r>
          </a:p>
        </p:txBody>
      </p:sp>
      <p:sp>
        <p:nvSpPr>
          <p:cNvPr id="14" name="フローチャート : 判断 18"/>
          <p:cNvSpPr/>
          <p:nvPr/>
        </p:nvSpPr>
        <p:spPr>
          <a:xfrm>
            <a:off x="4139419" y="440428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承諾延着</a:t>
            </a:r>
          </a:p>
        </p:txBody>
      </p:sp>
      <p:sp>
        <p:nvSpPr>
          <p:cNvPr id="15" name="フローチャート : 判断 19"/>
          <p:cNvSpPr/>
          <p:nvPr/>
        </p:nvSpPr>
        <p:spPr>
          <a:xfrm>
            <a:off x="4139419" y="50131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延着</a:t>
            </a:r>
            <a:br>
              <a:rPr kumimoji="1" lang="en-US" altLang="ja-JP" sz="1200" b="1" dirty="0"/>
            </a:br>
            <a:r>
              <a:rPr kumimoji="1" lang="ja-JP" altLang="en-US" sz="1200" b="1" dirty="0"/>
              <a:t>通知なし</a:t>
            </a:r>
          </a:p>
        </p:txBody>
      </p:sp>
      <p:sp>
        <p:nvSpPr>
          <p:cNvPr id="16" name="フローチャート : 判断 20"/>
          <p:cNvSpPr/>
          <p:nvPr/>
        </p:nvSpPr>
        <p:spPr>
          <a:xfrm>
            <a:off x="5120572" y="30323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申込</a:t>
            </a:r>
            <a:br>
              <a:rPr kumimoji="1" lang="en-US" altLang="ja-JP" sz="1200" b="1" dirty="0"/>
            </a:br>
            <a:r>
              <a:rPr kumimoji="1" lang="ja-JP" altLang="en-US" sz="1200" b="1" dirty="0"/>
              <a:t>撤回なし</a:t>
            </a:r>
          </a:p>
        </p:txBody>
      </p:sp>
      <p:sp>
        <p:nvSpPr>
          <p:cNvPr id="17" name="フローチャート : 判断 21"/>
          <p:cNvSpPr/>
          <p:nvPr/>
        </p:nvSpPr>
        <p:spPr>
          <a:xfrm>
            <a:off x="5120572"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承諾発信</a:t>
            </a:r>
          </a:p>
        </p:txBody>
      </p:sp>
      <p:sp>
        <p:nvSpPr>
          <p:cNvPr id="18" name="フローチャート : 判断 22"/>
          <p:cNvSpPr/>
          <p:nvPr/>
        </p:nvSpPr>
        <p:spPr>
          <a:xfrm>
            <a:off x="6128684" y="440428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承諾到達</a:t>
            </a:r>
          </a:p>
        </p:txBody>
      </p:sp>
      <p:sp>
        <p:nvSpPr>
          <p:cNvPr id="19" name="フローチャート : 判断 23"/>
          <p:cNvSpPr/>
          <p:nvPr/>
        </p:nvSpPr>
        <p:spPr>
          <a:xfrm>
            <a:off x="7064788" y="30323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b="1" dirty="0"/>
              <a:t>撤回到達前</a:t>
            </a:r>
            <a:br>
              <a:rPr kumimoji="1" lang="en-US" altLang="ja-JP" sz="1100" b="1" dirty="0"/>
            </a:br>
            <a:r>
              <a:rPr kumimoji="1" lang="ja-JP" altLang="en-US" sz="1100" b="1" dirty="0"/>
              <a:t>承諾発信</a:t>
            </a:r>
          </a:p>
        </p:txBody>
      </p:sp>
      <p:sp>
        <p:nvSpPr>
          <p:cNvPr id="20" name="フローチャート : 判断 24"/>
          <p:cNvSpPr/>
          <p:nvPr/>
        </p:nvSpPr>
        <p:spPr>
          <a:xfrm>
            <a:off x="7064788"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撤回</a:t>
            </a:r>
            <a:br>
              <a:rPr kumimoji="1" lang="en-US" altLang="ja-JP" sz="1200" b="1" dirty="0"/>
            </a:br>
            <a:r>
              <a:rPr kumimoji="1" lang="ja-JP" altLang="en-US" sz="1200" b="1" dirty="0"/>
              <a:t>延着なし</a:t>
            </a:r>
          </a:p>
        </p:txBody>
      </p:sp>
      <p:sp>
        <p:nvSpPr>
          <p:cNvPr id="21" name="フローチャート : 判断 25"/>
          <p:cNvSpPr/>
          <p:nvPr/>
        </p:nvSpPr>
        <p:spPr>
          <a:xfrm>
            <a:off x="2165423" y="51209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申込発信</a:t>
            </a:r>
          </a:p>
        </p:txBody>
      </p:sp>
      <p:sp>
        <p:nvSpPr>
          <p:cNvPr id="22" name="フローチャート : 判断 26"/>
          <p:cNvSpPr/>
          <p:nvPr/>
        </p:nvSpPr>
        <p:spPr>
          <a:xfrm>
            <a:off x="9009004"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撤回延着通知あり</a:t>
            </a:r>
          </a:p>
        </p:txBody>
      </p:sp>
      <p:sp>
        <p:nvSpPr>
          <p:cNvPr id="23" name="フローチャート : 結合子 27"/>
          <p:cNvSpPr/>
          <p:nvPr/>
        </p:nvSpPr>
        <p:spPr>
          <a:xfrm>
            <a:off x="6956936" y="4140647"/>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cxnSp>
        <p:nvCxnSpPr>
          <p:cNvPr id="24" name="カギ線コネクタ 23"/>
          <p:cNvCxnSpPr>
            <a:stCxn id="17" idx="2"/>
            <a:endCxn id="23" idx="2"/>
          </p:cNvCxnSpPr>
          <p:nvPr/>
        </p:nvCxnSpPr>
        <p:spPr>
          <a:xfrm rot="16200000" flipH="1">
            <a:off x="6439824" y="3694505"/>
            <a:ext cx="97961" cy="936264"/>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5" name="カギ線コネクタ 24"/>
          <p:cNvCxnSpPr>
            <a:stCxn id="20" idx="2"/>
            <a:endCxn id="23" idx="6"/>
          </p:cNvCxnSpPr>
          <p:nvPr/>
        </p:nvCxnSpPr>
        <p:spPr>
          <a:xfrm rot="5400000">
            <a:off x="7483780" y="3730509"/>
            <a:ext cx="97961" cy="864257"/>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6" name="カギ線コネクタ 25"/>
          <p:cNvCxnSpPr>
            <a:stCxn id="22" idx="2"/>
            <a:endCxn id="23" idx="6"/>
          </p:cNvCxnSpPr>
          <p:nvPr/>
        </p:nvCxnSpPr>
        <p:spPr>
          <a:xfrm rot="5400000">
            <a:off x="8455888" y="2758401"/>
            <a:ext cx="97961" cy="280847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7" name="直線矢印コネクタ 26"/>
          <p:cNvCxnSpPr>
            <a:stCxn id="16" idx="2"/>
            <a:endCxn id="17" idx="0"/>
          </p:cNvCxnSpPr>
          <p:nvPr/>
        </p:nvCxnSpPr>
        <p:spPr>
          <a:xfrm>
            <a:off x="6020672" y="350100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8" name="直線矢印コネクタ 27"/>
          <p:cNvCxnSpPr>
            <a:stCxn id="19" idx="2"/>
            <a:endCxn id="20" idx="0"/>
          </p:cNvCxnSpPr>
          <p:nvPr/>
        </p:nvCxnSpPr>
        <p:spPr>
          <a:xfrm>
            <a:off x="7964888" y="350100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9" name="直線矢印コネクタ 28"/>
          <p:cNvCxnSpPr>
            <a:stCxn id="20" idx="3"/>
            <a:endCxn id="22" idx="1"/>
          </p:cNvCxnSpPr>
          <p:nvPr/>
        </p:nvCxnSpPr>
        <p:spPr>
          <a:xfrm>
            <a:off x="8864988" y="3879341"/>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0" name="直線矢印コネクタ 29"/>
          <p:cNvCxnSpPr>
            <a:stCxn id="16" idx="3"/>
            <a:endCxn id="19" idx="1"/>
          </p:cNvCxnSpPr>
          <p:nvPr/>
        </p:nvCxnSpPr>
        <p:spPr>
          <a:xfrm>
            <a:off x="6920772" y="3266692"/>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1" name="直線矢印コネクタ 30"/>
          <p:cNvCxnSpPr>
            <a:stCxn id="4" idx="2"/>
            <a:endCxn id="21" idx="0"/>
          </p:cNvCxnSpPr>
          <p:nvPr/>
        </p:nvCxnSpPr>
        <p:spPr>
          <a:xfrm flipH="1">
            <a:off x="3065523" y="418384"/>
            <a:ext cx="2821" cy="9371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2" name="直線矢印コネクタ 31"/>
          <p:cNvCxnSpPr>
            <a:stCxn id="21" idx="2"/>
            <a:endCxn id="3" idx="0"/>
          </p:cNvCxnSpPr>
          <p:nvPr/>
        </p:nvCxnSpPr>
        <p:spPr>
          <a:xfrm>
            <a:off x="3065523" y="980728"/>
            <a:ext cx="2821"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3" name="直線矢印コネクタ 32"/>
          <p:cNvCxnSpPr>
            <a:stCxn id="3" idx="3"/>
            <a:endCxn id="12" idx="1"/>
          </p:cNvCxnSpPr>
          <p:nvPr/>
        </p:nvCxnSpPr>
        <p:spPr>
          <a:xfrm>
            <a:off x="3968444" y="1322476"/>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4" name="直線矢印コネクタ 33"/>
          <p:cNvCxnSpPr>
            <a:stCxn id="12" idx="2"/>
            <a:endCxn id="13" idx="0"/>
          </p:cNvCxnSpPr>
          <p:nvPr/>
        </p:nvCxnSpPr>
        <p:spPr>
          <a:xfrm>
            <a:off x="5012560" y="1556792"/>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5" name="カギ線コネクタ 34"/>
          <p:cNvCxnSpPr>
            <a:stCxn id="13" idx="2"/>
            <a:endCxn id="11" idx="6"/>
          </p:cNvCxnSpPr>
          <p:nvPr/>
        </p:nvCxnSpPr>
        <p:spPr>
          <a:xfrm rot="5400000">
            <a:off x="4025514" y="1247534"/>
            <a:ext cx="101724" cy="1872369"/>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6" name="直線矢印コネクタ 35"/>
          <p:cNvCxnSpPr>
            <a:stCxn id="3" idx="2"/>
            <a:endCxn id="11" idx="0"/>
          </p:cNvCxnSpPr>
          <p:nvPr/>
        </p:nvCxnSpPr>
        <p:spPr>
          <a:xfrm>
            <a:off x="3068344" y="1556792"/>
            <a:ext cx="0" cy="6068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7" name="直線矢印コネクタ 36"/>
          <p:cNvCxnSpPr>
            <a:stCxn id="11" idx="4"/>
            <a:endCxn id="5" idx="0"/>
          </p:cNvCxnSpPr>
          <p:nvPr/>
        </p:nvCxnSpPr>
        <p:spPr>
          <a:xfrm>
            <a:off x="3068344" y="2305551"/>
            <a:ext cx="0" cy="15076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8" name="直線矢印コネクタ 37"/>
          <p:cNvCxnSpPr>
            <a:stCxn id="5" idx="2"/>
            <a:endCxn id="6" idx="0"/>
          </p:cNvCxnSpPr>
          <p:nvPr/>
        </p:nvCxnSpPr>
        <p:spPr>
          <a:xfrm>
            <a:off x="3068344" y="2924944"/>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9" name="直線矢印コネクタ 38"/>
          <p:cNvCxnSpPr>
            <a:stCxn id="6" idx="3"/>
            <a:endCxn id="16" idx="1"/>
          </p:cNvCxnSpPr>
          <p:nvPr/>
        </p:nvCxnSpPr>
        <p:spPr>
          <a:xfrm>
            <a:off x="3968444" y="3266692"/>
            <a:ext cx="1152128"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0" name="直線矢印コネクタ 39"/>
          <p:cNvCxnSpPr>
            <a:stCxn id="6" idx="2"/>
            <a:endCxn id="7" idx="0"/>
          </p:cNvCxnSpPr>
          <p:nvPr/>
        </p:nvCxnSpPr>
        <p:spPr>
          <a:xfrm>
            <a:off x="3068344" y="3501008"/>
            <a:ext cx="0" cy="14401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1" name="直線矢印コネクタ 40"/>
          <p:cNvCxnSpPr>
            <a:stCxn id="7" idx="2"/>
            <a:endCxn id="8" idx="0"/>
          </p:cNvCxnSpPr>
          <p:nvPr/>
        </p:nvCxnSpPr>
        <p:spPr>
          <a:xfrm>
            <a:off x="3068344" y="4113656"/>
            <a:ext cx="0" cy="2906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2" name="直線矢印コネクタ 41"/>
          <p:cNvCxnSpPr>
            <a:stCxn id="8" idx="2"/>
            <a:endCxn id="10" idx="0"/>
          </p:cNvCxnSpPr>
          <p:nvPr/>
        </p:nvCxnSpPr>
        <p:spPr>
          <a:xfrm flipH="1">
            <a:off x="3065524" y="4872920"/>
            <a:ext cx="2820" cy="668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3" name="直線矢印コネクタ 42"/>
          <p:cNvCxnSpPr>
            <a:stCxn id="10" idx="4"/>
            <a:endCxn id="9" idx="0"/>
          </p:cNvCxnSpPr>
          <p:nvPr/>
        </p:nvCxnSpPr>
        <p:spPr>
          <a:xfrm>
            <a:off x="3065524" y="5683563"/>
            <a:ext cx="0" cy="121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4" name="直線矢印コネクタ 43"/>
          <p:cNvCxnSpPr>
            <a:stCxn id="8" idx="3"/>
            <a:endCxn id="14" idx="1"/>
          </p:cNvCxnSpPr>
          <p:nvPr/>
        </p:nvCxnSpPr>
        <p:spPr>
          <a:xfrm>
            <a:off x="3968444" y="4638604"/>
            <a:ext cx="170975"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5" name="直線矢印コネクタ 44"/>
          <p:cNvCxnSpPr>
            <a:stCxn id="14" idx="2"/>
            <a:endCxn id="15" idx="0"/>
          </p:cNvCxnSpPr>
          <p:nvPr/>
        </p:nvCxnSpPr>
        <p:spPr>
          <a:xfrm>
            <a:off x="5039519" y="4872920"/>
            <a:ext cx="0" cy="14025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6" name="カギ線コネクタ 45"/>
          <p:cNvCxnSpPr>
            <a:stCxn id="15" idx="2"/>
            <a:endCxn id="10" idx="6"/>
          </p:cNvCxnSpPr>
          <p:nvPr/>
        </p:nvCxnSpPr>
        <p:spPr>
          <a:xfrm rot="5400000">
            <a:off x="4023053" y="4596126"/>
            <a:ext cx="130784" cy="1902148"/>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7" name="直線矢印コネクタ 46"/>
          <p:cNvCxnSpPr>
            <a:stCxn id="23" idx="4"/>
            <a:endCxn id="18" idx="0"/>
          </p:cNvCxnSpPr>
          <p:nvPr/>
        </p:nvCxnSpPr>
        <p:spPr>
          <a:xfrm>
            <a:off x="7028784" y="4282589"/>
            <a:ext cx="0" cy="121699"/>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8" name="カギ線コネクタ 47"/>
          <p:cNvCxnSpPr>
            <a:stCxn id="18" idx="2"/>
            <a:endCxn id="10" idx="6"/>
          </p:cNvCxnSpPr>
          <p:nvPr/>
        </p:nvCxnSpPr>
        <p:spPr>
          <a:xfrm rot="5400000">
            <a:off x="4713242" y="3297050"/>
            <a:ext cx="739672" cy="389141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sp>
        <p:nvSpPr>
          <p:cNvPr id="49" name="テキスト ボックス 48"/>
          <p:cNvSpPr txBox="1"/>
          <p:nvPr/>
        </p:nvSpPr>
        <p:spPr>
          <a:xfrm>
            <a:off x="3752420" y="2911890"/>
            <a:ext cx="1728192"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a:t>承諾期間の定めなし</a:t>
            </a:r>
          </a:p>
        </p:txBody>
      </p:sp>
      <p:sp>
        <p:nvSpPr>
          <p:cNvPr id="50" name="テキスト ボックス 49"/>
          <p:cNvSpPr txBox="1"/>
          <p:nvPr/>
        </p:nvSpPr>
        <p:spPr>
          <a:xfrm>
            <a:off x="6513472" y="2911891"/>
            <a:ext cx="975519"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a:t>申込撤回</a:t>
            </a:r>
          </a:p>
        </p:txBody>
      </p:sp>
      <p:sp>
        <p:nvSpPr>
          <p:cNvPr id="51" name="テキスト ボックス 50"/>
          <p:cNvSpPr txBox="1"/>
          <p:nvPr/>
        </p:nvSpPr>
        <p:spPr>
          <a:xfrm>
            <a:off x="3680412" y="980728"/>
            <a:ext cx="864096" cy="27699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200" b="1" dirty="0"/>
              <a:t>能力喪失</a:t>
            </a:r>
          </a:p>
        </p:txBody>
      </p:sp>
      <p:sp>
        <p:nvSpPr>
          <p:cNvPr id="2" name="日付プレースホルダー 1">
            <a:extLst>
              <a:ext uri="{FF2B5EF4-FFF2-40B4-BE49-F238E27FC236}">
                <a16:creationId xmlns:a16="http://schemas.microsoft.com/office/drawing/2014/main" id="{5C63DD8E-07AA-4769-92EE-BF7DE6599215}"/>
              </a:ext>
            </a:extLst>
          </p:cNvPr>
          <p:cNvSpPr>
            <a:spLocks noGrp="1"/>
          </p:cNvSpPr>
          <p:nvPr>
            <p:ph type="dt" sz="half" idx="10"/>
          </p:nvPr>
        </p:nvSpPr>
        <p:spPr/>
        <p:txBody>
          <a:bodyPr/>
          <a:lstStyle/>
          <a:p>
            <a:fld id="{EB7F88EA-2748-402B-A998-97D8E2DD382D}" type="datetime1">
              <a:rPr kumimoji="1" lang="ja-JP" altLang="en-US" smtClean="0"/>
              <a:t>2021/4/28</a:t>
            </a:fld>
            <a:endParaRPr kumimoji="1" lang="ja-JP" altLang="en-US"/>
          </a:p>
        </p:txBody>
      </p:sp>
      <p:sp>
        <p:nvSpPr>
          <p:cNvPr id="52" name="フッター プレースホルダー 51">
            <a:extLst>
              <a:ext uri="{FF2B5EF4-FFF2-40B4-BE49-F238E27FC236}">
                <a16:creationId xmlns:a16="http://schemas.microsoft.com/office/drawing/2014/main" id="{F8076A0A-6833-4E95-9FA7-442D0840FEF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3" name="スライド番号プレースホルダー 52">
            <a:extLst>
              <a:ext uri="{FF2B5EF4-FFF2-40B4-BE49-F238E27FC236}">
                <a16:creationId xmlns:a16="http://schemas.microsoft.com/office/drawing/2014/main" id="{A97C5F1F-34F3-4748-B5A0-93E26F8FE3B4}"/>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167723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left)">
                                      <p:cBhvr>
                                        <p:cTn id="35" dur="500"/>
                                        <p:tgtEl>
                                          <p:spTgt spid="51"/>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500"/>
                            </p:stCondLst>
                            <p:childTnLst>
                              <p:par>
                                <p:cTn id="55" presetID="22" presetClass="entr" presetSubtype="2"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right)">
                                      <p:cBhvr>
                                        <p:cTn id="57" dur="500"/>
                                        <p:tgtEl>
                                          <p:spTgt spid="35"/>
                                        </p:tgtEl>
                                      </p:cBhvr>
                                    </p:animEffect>
                                  </p:childTnLst>
                                </p:cTn>
                              </p:par>
                            </p:childTnLst>
                          </p:cTn>
                        </p:par>
                        <p:par>
                          <p:cTn id="58" fill="hold">
                            <p:stCondLst>
                              <p:cond delay="1000"/>
                            </p:stCondLst>
                            <p:childTnLst>
                              <p:par>
                                <p:cTn id="59" presetID="22" presetClass="entr" presetSubtype="8" fill="hold"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500"/>
                                        <p:tgtEl>
                                          <p:spTgt spid="5"/>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wipe(left)">
                                      <p:cBhvr>
                                        <p:cTn id="74" dur="500"/>
                                        <p:tgtEl>
                                          <p:spTgt spid="6"/>
                                        </p:tgtEl>
                                      </p:cBhvr>
                                    </p:animEffect>
                                  </p:childTnLst>
                                </p:cTn>
                              </p:par>
                            </p:childTnLst>
                          </p:cTn>
                        </p:par>
                        <p:par>
                          <p:cTn id="75" fill="hold">
                            <p:stCondLst>
                              <p:cond delay="1500"/>
                            </p:stCondLst>
                            <p:childTnLst>
                              <p:par>
                                <p:cTn id="76" presetID="22" presetClass="entr" presetSubtype="8" fill="hold" nodeType="after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wipe(left)">
                                      <p:cBhvr>
                                        <p:cTn id="78" dur="5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wipe(left)">
                                      <p:cBhvr>
                                        <p:cTn id="83" dur="500"/>
                                        <p:tgtEl>
                                          <p:spTgt spid="7"/>
                                        </p:tgtEl>
                                      </p:cBhvr>
                                    </p:animEffect>
                                  </p:childTnLst>
                                </p:cTn>
                              </p:par>
                            </p:childTnLst>
                          </p:cTn>
                        </p:par>
                        <p:par>
                          <p:cTn id="84" fill="hold">
                            <p:stCondLst>
                              <p:cond delay="500"/>
                            </p:stCondLst>
                            <p:childTnLst>
                              <p:par>
                                <p:cTn id="85" presetID="22" presetClass="entr" presetSubtype="8" fill="hold"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1000"/>
                            </p:stCondLst>
                            <p:childTnLst>
                              <p:par>
                                <p:cTn id="89" presetID="22" presetClass="entr" presetSubtype="8" fill="hold" grpId="0" nodeType="after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wipe(left)">
                                      <p:cBhvr>
                                        <p:cTn id="91" dur="500"/>
                                        <p:tgtEl>
                                          <p:spTgt spid="8"/>
                                        </p:tgtEl>
                                      </p:cBhvr>
                                    </p:animEffect>
                                  </p:childTnLst>
                                </p:cTn>
                              </p:par>
                            </p:childTnLst>
                          </p:cTn>
                        </p:par>
                        <p:par>
                          <p:cTn id="92" fill="hold">
                            <p:stCondLst>
                              <p:cond delay="1500"/>
                            </p:stCondLst>
                            <p:childTnLst>
                              <p:par>
                                <p:cTn id="93" presetID="22" presetClass="entr" presetSubtype="8" fill="hold"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wipe(left)">
                                      <p:cBhvr>
                                        <p:cTn id="95" dur="500"/>
                                        <p:tgtEl>
                                          <p:spTgt spid="42"/>
                                        </p:tgtEl>
                                      </p:cBhvr>
                                    </p:animEffect>
                                  </p:childTnLst>
                                </p:cTn>
                              </p:par>
                            </p:childTnLst>
                          </p:cTn>
                        </p:par>
                        <p:par>
                          <p:cTn id="96" fill="hold">
                            <p:stCondLst>
                              <p:cond delay="2000"/>
                            </p:stCondLst>
                            <p:childTnLst>
                              <p:par>
                                <p:cTn id="97" presetID="22" presetClass="entr" presetSubtype="8" fill="hold" grpId="0"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wipe(left)">
                                      <p:cBhvr>
                                        <p:cTn id="99" dur="500"/>
                                        <p:tgtEl>
                                          <p:spTgt spid="10"/>
                                        </p:tgtEl>
                                      </p:cBhvr>
                                    </p:animEffect>
                                  </p:childTnLst>
                                </p:cTn>
                              </p:par>
                            </p:childTnLst>
                          </p:cTn>
                        </p:par>
                        <p:par>
                          <p:cTn id="100" fill="hold">
                            <p:stCondLst>
                              <p:cond delay="2500"/>
                            </p:stCondLst>
                            <p:childTnLst>
                              <p:par>
                                <p:cTn id="101" presetID="22" presetClass="entr" presetSubtype="8"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childTnLst>
                          </p:cTn>
                        </p:par>
                        <p:par>
                          <p:cTn id="104" fill="hold">
                            <p:stCondLst>
                              <p:cond delay="3000"/>
                            </p:stCondLst>
                            <p:childTnLst>
                              <p:par>
                                <p:cTn id="105" presetID="22" presetClass="entr" presetSubtype="8" fill="hold"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wipe(left)">
                                      <p:cBhvr>
                                        <p:cTn id="112" dur="500"/>
                                        <p:tgtEl>
                                          <p:spTgt spid="16"/>
                                        </p:tgtEl>
                                      </p:cBhvr>
                                    </p:animEffect>
                                  </p:childTnLst>
                                </p:cTn>
                              </p:par>
                            </p:childTnLst>
                          </p:cTn>
                        </p:par>
                        <p:par>
                          <p:cTn id="113" fill="hold">
                            <p:stCondLst>
                              <p:cond delay="500"/>
                            </p:stCondLst>
                            <p:childTnLst>
                              <p:par>
                                <p:cTn id="114" presetID="22" presetClass="entr" presetSubtype="8" fill="hold" nodeType="afterEffect">
                                  <p:stCondLst>
                                    <p:cond delay="0"/>
                                  </p:stCondLst>
                                  <p:childTnLst>
                                    <p:set>
                                      <p:cBhvr>
                                        <p:cTn id="115" dur="1" fill="hold">
                                          <p:stCondLst>
                                            <p:cond delay="0"/>
                                          </p:stCondLst>
                                        </p:cTn>
                                        <p:tgtEl>
                                          <p:spTgt spid="27"/>
                                        </p:tgtEl>
                                        <p:attrNameLst>
                                          <p:attrName>style.visibility</p:attrName>
                                        </p:attrNameLst>
                                      </p:cBhvr>
                                      <p:to>
                                        <p:strVal val="visible"/>
                                      </p:to>
                                    </p:set>
                                    <p:animEffect transition="in" filter="wipe(left)">
                                      <p:cBhvr>
                                        <p:cTn id="116" dur="500"/>
                                        <p:tgtEl>
                                          <p:spTgt spid="27"/>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17"/>
                                        </p:tgtEl>
                                        <p:attrNameLst>
                                          <p:attrName>style.visibility</p:attrName>
                                        </p:attrNameLst>
                                      </p:cBhvr>
                                      <p:to>
                                        <p:strVal val="visible"/>
                                      </p:to>
                                    </p:set>
                                    <p:animEffect transition="in" filter="wipe(left)">
                                      <p:cBhvr>
                                        <p:cTn id="121" dur="500"/>
                                        <p:tgtEl>
                                          <p:spTgt spid="17"/>
                                        </p:tgtEl>
                                      </p:cBhvr>
                                    </p:animEffect>
                                  </p:childTnLst>
                                </p:cTn>
                              </p:par>
                            </p:childTnLst>
                          </p:cTn>
                        </p:par>
                        <p:par>
                          <p:cTn id="122" fill="hold">
                            <p:stCondLst>
                              <p:cond delay="500"/>
                            </p:stCondLst>
                            <p:childTnLst>
                              <p:par>
                                <p:cTn id="123" presetID="22" presetClass="entr" presetSubtype="8" fill="hold" nodeType="after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wipe(left)">
                                      <p:cBhvr>
                                        <p:cTn id="125" dur="500"/>
                                        <p:tgtEl>
                                          <p:spTgt spid="24"/>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23"/>
                                        </p:tgtEl>
                                        <p:attrNameLst>
                                          <p:attrName>style.visibility</p:attrName>
                                        </p:attrNameLst>
                                      </p:cBhvr>
                                      <p:to>
                                        <p:strVal val="visible"/>
                                      </p:to>
                                    </p:set>
                                    <p:animEffect transition="in" filter="wipe(left)">
                                      <p:cBhvr>
                                        <p:cTn id="129" dur="500"/>
                                        <p:tgtEl>
                                          <p:spTgt spid="23"/>
                                        </p:tgtEl>
                                      </p:cBhvr>
                                    </p:animEffect>
                                  </p:childTnLst>
                                </p:cTn>
                              </p:par>
                            </p:childTnLst>
                          </p:cTn>
                        </p:par>
                        <p:par>
                          <p:cTn id="130" fill="hold">
                            <p:stCondLst>
                              <p:cond delay="1500"/>
                            </p:stCondLst>
                            <p:childTnLst>
                              <p:par>
                                <p:cTn id="131" presetID="22" presetClass="entr" presetSubtype="8" fill="hold" grpId="0" nodeType="afterEffect">
                                  <p:stCondLst>
                                    <p:cond delay="0"/>
                                  </p:stCondLst>
                                  <p:childTnLst>
                                    <p:set>
                                      <p:cBhvr>
                                        <p:cTn id="132" dur="1" fill="hold">
                                          <p:stCondLst>
                                            <p:cond delay="0"/>
                                          </p:stCondLst>
                                        </p:cTn>
                                        <p:tgtEl>
                                          <p:spTgt spid="50"/>
                                        </p:tgtEl>
                                        <p:attrNameLst>
                                          <p:attrName>style.visibility</p:attrName>
                                        </p:attrNameLst>
                                      </p:cBhvr>
                                      <p:to>
                                        <p:strVal val="visible"/>
                                      </p:to>
                                    </p:set>
                                    <p:animEffect transition="in" filter="wipe(left)">
                                      <p:cBhvr>
                                        <p:cTn id="133" dur="500"/>
                                        <p:tgtEl>
                                          <p:spTgt spid="50"/>
                                        </p:tgtEl>
                                      </p:cBhvr>
                                    </p:animEffect>
                                  </p:childTnLst>
                                </p:cTn>
                              </p:par>
                            </p:childTnLst>
                          </p:cTn>
                        </p:par>
                        <p:par>
                          <p:cTn id="134" fill="hold">
                            <p:stCondLst>
                              <p:cond delay="2000"/>
                            </p:stCondLst>
                            <p:childTnLst>
                              <p:par>
                                <p:cTn id="135" presetID="22" presetClass="entr" presetSubtype="8" fill="hold" nodeType="after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left)">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left)">
                                      <p:cBhvr>
                                        <p:cTn id="142" dur="500"/>
                                        <p:tgtEl>
                                          <p:spTgt spid="19"/>
                                        </p:tgtEl>
                                      </p:cBhvr>
                                    </p:animEffect>
                                  </p:childTnLst>
                                </p:cTn>
                              </p:par>
                            </p:childTnLst>
                          </p:cTn>
                        </p:par>
                        <p:par>
                          <p:cTn id="143" fill="hold">
                            <p:stCondLst>
                              <p:cond delay="500"/>
                            </p:stCondLst>
                            <p:childTnLst>
                              <p:par>
                                <p:cTn id="144" presetID="22" presetClass="entr" presetSubtype="8" fill="hold" nodeType="after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wipe(left)">
                                      <p:cBhvr>
                                        <p:cTn id="146" dur="500"/>
                                        <p:tgtEl>
                                          <p:spTgt spid="28"/>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wipe(left)">
                                      <p:cBhvr>
                                        <p:cTn id="151" dur="500"/>
                                        <p:tgtEl>
                                          <p:spTgt spid="20"/>
                                        </p:tgtEl>
                                      </p:cBhvr>
                                    </p:animEffect>
                                  </p:childTnLst>
                                </p:cTn>
                              </p:par>
                            </p:childTnLst>
                          </p:cTn>
                        </p:par>
                        <p:par>
                          <p:cTn id="152" fill="hold">
                            <p:stCondLst>
                              <p:cond delay="500"/>
                            </p:stCondLst>
                            <p:childTnLst>
                              <p:par>
                                <p:cTn id="153" presetID="22" presetClass="entr" presetSubtype="2" fill="hold" nodeType="afterEffect">
                                  <p:stCondLst>
                                    <p:cond delay="0"/>
                                  </p:stCondLst>
                                  <p:childTnLst>
                                    <p:set>
                                      <p:cBhvr>
                                        <p:cTn id="154" dur="1" fill="hold">
                                          <p:stCondLst>
                                            <p:cond delay="0"/>
                                          </p:stCondLst>
                                        </p:cTn>
                                        <p:tgtEl>
                                          <p:spTgt spid="25"/>
                                        </p:tgtEl>
                                        <p:attrNameLst>
                                          <p:attrName>style.visibility</p:attrName>
                                        </p:attrNameLst>
                                      </p:cBhvr>
                                      <p:to>
                                        <p:strVal val="visible"/>
                                      </p:to>
                                    </p:set>
                                    <p:animEffect transition="in" filter="wipe(right)">
                                      <p:cBhvr>
                                        <p:cTn id="155" dur="500"/>
                                        <p:tgtEl>
                                          <p:spTgt spid="25"/>
                                        </p:tgtEl>
                                      </p:cBhvr>
                                    </p:animEffect>
                                  </p:childTnLst>
                                </p:cTn>
                              </p:par>
                            </p:childTnLst>
                          </p:cTn>
                        </p:par>
                        <p:par>
                          <p:cTn id="156" fill="hold">
                            <p:stCondLst>
                              <p:cond delay="1000"/>
                            </p:stCondLst>
                            <p:childTnLst>
                              <p:par>
                                <p:cTn id="157" presetID="22" presetClass="entr" presetSubtype="8" fill="hold" nodeType="afterEffect">
                                  <p:stCondLst>
                                    <p:cond delay="0"/>
                                  </p:stCondLst>
                                  <p:childTnLst>
                                    <p:set>
                                      <p:cBhvr>
                                        <p:cTn id="158" dur="1" fill="hold">
                                          <p:stCondLst>
                                            <p:cond delay="0"/>
                                          </p:stCondLst>
                                        </p:cTn>
                                        <p:tgtEl>
                                          <p:spTgt spid="29"/>
                                        </p:tgtEl>
                                        <p:attrNameLst>
                                          <p:attrName>style.visibility</p:attrName>
                                        </p:attrNameLst>
                                      </p:cBhvr>
                                      <p:to>
                                        <p:strVal val="visible"/>
                                      </p:to>
                                    </p:set>
                                    <p:animEffect transition="in" filter="wipe(left)">
                                      <p:cBhvr>
                                        <p:cTn id="159" dur="500"/>
                                        <p:tgtEl>
                                          <p:spTgt spid="2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left)">
                                      <p:cBhvr>
                                        <p:cTn id="164" dur="500"/>
                                        <p:tgtEl>
                                          <p:spTgt spid="22"/>
                                        </p:tgtEl>
                                      </p:cBhvr>
                                    </p:animEffect>
                                  </p:childTnLst>
                                </p:cTn>
                              </p:par>
                            </p:childTnLst>
                          </p:cTn>
                        </p:par>
                        <p:par>
                          <p:cTn id="165" fill="hold">
                            <p:stCondLst>
                              <p:cond delay="500"/>
                            </p:stCondLst>
                            <p:childTnLst>
                              <p:par>
                                <p:cTn id="166" presetID="22" presetClass="entr" presetSubtype="2" fill="hold" nodeType="afterEffect">
                                  <p:stCondLst>
                                    <p:cond delay="0"/>
                                  </p:stCondLst>
                                  <p:childTnLst>
                                    <p:set>
                                      <p:cBhvr>
                                        <p:cTn id="167" dur="1" fill="hold">
                                          <p:stCondLst>
                                            <p:cond delay="0"/>
                                          </p:stCondLst>
                                        </p:cTn>
                                        <p:tgtEl>
                                          <p:spTgt spid="26"/>
                                        </p:tgtEl>
                                        <p:attrNameLst>
                                          <p:attrName>style.visibility</p:attrName>
                                        </p:attrNameLst>
                                      </p:cBhvr>
                                      <p:to>
                                        <p:strVal val="visible"/>
                                      </p:to>
                                    </p:set>
                                    <p:animEffect transition="in" filter="wipe(right)">
                                      <p:cBhvr>
                                        <p:cTn id="168" dur="500"/>
                                        <p:tgtEl>
                                          <p:spTgt spid="26"/>
                                        </p:tgtEl>
                                      </p:cBhvr>
                                    </p:animEffect>
                                  </p:childTnLst>
                                </p:cTn>
                              </p:par>
                            </p:childTnLst>
                          </p:cTn>
                        </p:par>
                        <p:par>
                          <p:cTn id="169" fill="hold">
                            <p:stCondLst>
                              <p:cond delay="1000"/>
                            </p:stCondLst>
                            <p:childTnLst>
                              <p:par>
                                <p:cTn id="170" presetID="22" presetClass="entr" presetSubtype="1" fill="hold" nodeType="afterEffect">
                                  <p:stCondLst>
                                    <p:cond delay="0"/>
                                  </p:stCondLst>
                                  <p:childTnLst>
                                    <p:set>
                                      <p:cBhvr>
                                        <p:cTn id="171" dur="1" fill="hold">
                                          <p:stCondLst>
                                            <p:cond delay="0"/>
                                          </p:stCondLst>
                                        </p:cTn>
                                        <p:tgtEl>
                                          <p:spTgt spid="47"/>
                                        </p:tgtEl>
                                        <p:attrNameLst>
                                          <p:attrName>style.visibility</p:attrName>
                                        </p:attrNameLst>
                                      </p:cBhvr>
                                      <p:to>
                                        <p:strVal val="visible"/>
                                      </p:to>
                                    </p:set>
                                    <p:animEffect transition="in" filter="wipe(up)">
                                      <p:cBhvr>
                                        <p:cTn id="172" dur="500"/>
                                        <p:tgtEl>
                                          <p:spTgt spid="47"/>
                                        </p:tgtEl>
                                      </p:cBhvr>
                                    </p:animEffect>
                                  </p:childTnLst>
                                </p:cTn>
                              </p:par>
                            </p:childTnLst>
                          </p:cTn>
                        </p:par>
                        <p:par>
                          <p:cTn id="173" fill="hold">
                            <p:stCondLst>
                              <p:cond delay="1500"/>
                            </p:stCondLst>
                            <p:childTnLst>
                              <p:par>
                                <p:cTn id="174" presetID="22" presetClass="entr" presetSubtype="8" fill="hold" nodeType="afterEffect">
                                  <p:stCondLst>
                                    <p:cond delay="0"/>
                                  </p:stCondLst>
                                  <p:childTnLst>
                                    <p:set>
                                      <p:cBhvr>
                                        <p:cTn id="175" dur="1" fill="hold">
                                          <p:stCondLst>
                                            <p:cond delay="0"/>
                                          </p:stCondLst>
                                        </p:cTn>
                                        <p:tgtEl>
                                          <p:spTgt spid="44"/>
                                        </p:tgtEl>
                                        <p:attrNameLst>
                                          <p:attrName>style.visibility</p:attrName>
                                        </p:attrNameLst>
                                      </p:cBhvr>
                                      <p:to>
                                        <p:strVal val="visible"/>
                                      </p:to>
                                    </p:set>
                                    <p:animEffect transition="in" filter="wipe(left)">
                                      <p:cBhvr>
                                        <p:cTn id="176" dur="500"/>
                                        <p:tgtEl>
                                          <p:spTgt spid="4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14"/>
                                        </p:tgtEl>
                                        <p:attrNameLst>
                                          <p:attrName>style.visibility</p:attrName>
                                        </p:attrNameLst>
                                      </p:cBhvr>
                                      <p:to>
                                        <p:strVal val="visible"/>
                                      </p:to>
                                    </p:set>
                                    <p:animEffect transition="in" filter="wipe(left)">
                                      <p:cBhvr>
                                        <p:cTn id="181" dur="500"/>
                                        <p:tgtEl>
                                          <p:spTgt spid="14"/>
                                        </p:tgtEl>
                                      </p:cBhvr>
                                    </p:animEffect>
                                  </p:childTnLst>
                                </p:cTn>
                              </p:par>
                            </p:childTnLst>
                          </p:cTn>
                        </p:par>
                        <p:par>
                          <p:cTn id="182" fill="hold">
                            <p:stCondLst>
                              <p:cond delay="500"/>
                            </p:stCondLst>
                            <p:childTnLst>
                              <p:par>
                                <p:cTn id="183" presetID="22" presetClass="entr" presetSubtype="8" fill="hold" nodeType="after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left)">
                                      <p:cBhvr>
                                        <p:cTn id="185" dur="500"/>
                                        <p:tgtEl>
                                          <p:spTgt spid="45"/>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15"/>
                                        </p:tgtEl>
                                        <p:attrNameLst>
                                          <p:attrName>style.visibility</p:attrName>
                                        </p:attrNameLst>
                                      </p:cBhvr>
                                      <p:to>
                                        <p:strVal val="visible"/>
                                      </p:to>
                                    </p:set>
                                    <p:animEffect transition="in" filter="wipe(left)">
                                      <p:cBhvr>
                                        <p:cTn id="190" dur="500"/>
                                        <p:tgtEl>
                                          <p:spTgt spid="15"/>
                                        </p:tgtEl>
                                      </p:cBhvr>
                                    </p:animEffect>
                                  </p:childTnLst>
                                </p:cTn>
                              </p:par>
                            </p:childTnLst>
                          </p:cTn>
                        </p:par>
                        <p:par>
                          <p:cTn id="191" fill="hold">
                            <p:stCondLst>
                              <p:cond delay="500"/>
                            </p:stCondLst>
                            <p:childTnLst>
                              <p:par>
                                <p:cTn id="192" presetID="22" presetClass="entr" presetSubtype="2" fill="hold" nodeType="afterEffect">
                                  <p:stCondLst>
                                    <p:cond delay="0"/>
                                  </p:stCondLst>
                                  <p:childTnLst>
                                    <p:set>
                                      <p:cBhvr>
                                        <p:cTn id="193" dur="1" fill="hold">
                                          <p:stCondLst>
                                            <p:cond delay="0"/>
                                          </p:stCondLst>
                                        </p:cTn>
                                        <p:tgtEl>
                                          <p:spTgt spid="46"/>
                                        </p:tgtEl>
                                        <p:attrNameLst>
                                          <p:attrName>style.visibility</p:attrName>
                                        </p:attrNameLst>
                                      </p:cBhvr>
                                      <p:to>
                                        <p:strVal val="visible"/>
                                      </p:to>
                                    </p:set>
                                    <p:animEffect transition="in" filter="wipe(right)">
                                      <p:cBhvr>
                                        <p:cTn id="194" dur="500"/>
                                        <p:tgtEl>
                                          <p:spTgt spid="46"/>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18"/>
                                        </p:tgtEl>
                                        <p:attrNameLst>
                                          <p:attrName>style.visibility</p:attrName>
                                        </p:attrNameLst>
                                      </p:cBhvr>
                                      <p:to>
                                        <p:strVal val="visible"/>
                                      </p:to>
                                    </p:set>
                                    <p:animEffect transition="in" filter="wipe(left)">
                                      <p:cBhvr>
                                        <p:cTn id="199" dur="500"/>
                                        <p:tgtEl>
                                          <p:spTgt spid="18"/>
                                        </p:tgtEl>
                                      </p:cBhvr>
                                    </p:animEffect>
                                  </p:childTnLst>
                                </p:cTn>
                              </p:par>
                            </p:childTnLst>
                          </p:cTn>
                        </p:par>
                        <p:par>
                          <p:cTn id="200" fill="hold">
                            <p:stCondLst>
                              <p:cond delay="500"/>
                            </p:stCondLst>
                            <p:childTnLst>
                              <p:par>
                                <p:cTn id="201" presetID="22" presetClass="entr" presetSubtype="2" fill="hold" nodeType="afterEffect">
                                  <p:stCondLst>
                                    <p:cond delay="0"/>
                                  </p:stCondLst>
                                  <p:childTnLst>
                                    <p:set>
                                      <p:cBhvr>
                                        <p:cTn id="202" dur="1" fill="hold">
                                          <p:stCondLst>
                                            <p:cond delay="0"/>
                                          </p:stCondLst>
                                        </p:cTn>
                                        <p:tgtEl>
                                          <p:spTgt spid="48"/>
                                        </p:tgtEl>
                                        <p:attrNameLst>
                                          <p:attrName>style.visibility</p:attrName>
                                        </p:attrNameLst>
                                      </p:cBhvr>
                                      <p:to>
                                        <p:strVal val="visible"/>
                                      </p:to>
                                    </p:set>
                                    <p:animEffect transition="in" filter="wipe(right)">
                                      <p:cBhvr>
                                        <p:cTn id="203" dur="500"/>
                                        <p:tgtEl>
                                          <p:spTgt spid="48"/>
                                        </p:tgtEl>
                                      </p:cBhvr>
                                    </p:animEffect>
                                  </p:childTnLst>
                                </p:cTn>
                              </p:par>
                            </p:childTnLst>
                          </p:cTn>
                        </p:par>
                        <p:par>
                          <p:cTn id="204" fill="hold">
                            <p:stCondLst>
                              <p:cond delay="1000"/>
                            </p:stCondLst>
                            <p:childTnLst>
                              <p:par>
                                <p:cTn id="205" presetID="22" presetClass="entr" presetSubtype="8" fill="hold" nodeType="after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wipe(left)">
                                      <p:cBhvr>
                                        <p:cTn id="207" dur="500"/>
                                        <p:tgtEl>
                                          <p:spTgt spid="43"/>
                                        </p:tgtEl>
                                      </p:cBhvr>
                                    </p:animEffect>
                                  </p:childTnLst>
                                </p:cTn>
                              </p:par>
                            </p:childTnLst>
                          </p:cTn>
                        </p:par>
                        <p:par>
                          <p:cTn id="208" fill="hold">
                            <p:stCondLst>
                              <p:cond delay="1500"/>
                            </p:stCondLst>
                            <p:childTnLst>
                              <p:par>
                                <p:cTn id="209" presetID="22" presetClass="entr" presetSubtype="8" fill="hold" grpId="0" nodeType="afterEffect">
                                  <p:stCondLst>
                                    <p:cond delay="0"/>
                                  </p:stCondLst>
                                  <p:childTnLst>
                                    <p:set>
                                      <p:cBhvr>
                                        <p:cTn id="210" dur="1" fill="hold">
                                          <p:stCondLst>
                                            <p:cond delay="0"/>
                                          </p:stCondLst>
                                        </p:cTn>
                                        <p:tgtEl>
                                          <p:spTgt spid="9"/>
                                        </p:tgtEl>
                                        <p:attrNameLst>
                                          <p:attrName>style.visibility</p:attrName>
                                        </p:attrNameLst>
                                      </p:cBhvr>
                                      <p:to>
                                        <p:strVal val="visible"/>
                                      </p:to>
                                    </p:set>
                                    <p:animEffect transition="in" filter="wipe(left)">
                                      <p:cBhvr>
                                        <p:cTn id="2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49" grpId="0"/>
      <p:bldP spid="50"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AFFD55F8-9AA2-49CE-A819-2C42281D43B9}"/>
              </a:ext>
            </a:extLst>
          </p:cNvPr>
          <p:cNvSpPr>
            <a:spLocks noGrp="1"/>
          </p:cNvSpPr>
          <p:nvPr>
            <p:ph type="title"/>
          </p:nvPr>
        </p:nvSpPr>
        <p:spPr>
          <a:xfrm>
            <a:off x="838200" y="365125"/>
            <a:ext cx="10515600" cy="1238207"/>
          </a:xfrm>
        </p:spPr>
        <p:txBody>
          <a:bodyPr/>
          <a:lstStyle/>
          <a:p>
            <a:r>
              <a:rPr lang="ja-JP" altLang="en-US" dirty="0"/>
              <a:t>債権法改正の問題点</a:t>
            </a:r>
          </a:p>
        </p:txBody>
      </p:sp>
      <p:sp>
        <p:nvSpPr>
          <p:cNvPr id="11" name="コンテンツ プレースホルダー 10">
            <a:extLst>
              <a:ext uri="{FF2B5EF4-FFF2-40B4-BE49-F238E27FC236}">
                <a16:creationId xmlns:a16="http://schemas.microsoft.com/office/drawing/2014/main" id="{6A4A907D-8576-428B-A57A-6A5C7DD7AAFB}"/>
              </a:ext>
            </a:extLst>
          </p:cNvPr>
          <p:cNvSpPr>
            <a:spLocks noGrp="1"/>
          </p:cNvSpPr>
          <p:nvPr>
            <p:ph sz="half" idx="1"/>
          </p:nvPr>
        </p:nvSpPr>
        <p:spPr>
          <a:xfrm>
            <a:off x="900830" y="1913307"/>
            <a:ext cx="5181600" cy="4351338"/>
          </a:xfrm>
        </p:spPr>
        <p:txBody>
          <a:bodyPr>
            <a:normAutofit fontScale="77500" lnSpcReduction="20000"/>
          </a:bodyPr>
          <a:lstStyle/>
          <a:p>
            <a:pPr>
              <a:lnSpc>
                <a:spcPct val="120000"/>
              </a:lnSpc>
            </a:pPr>
            <a:r>
              <a:rPr lang="ja-JP" altLang="en-US" dirty="0"/>
              <a:t>民法（債権関係）改正によって，契約成立に関する条文は，大幅な簡略化がなされた。</a:t>
            </a:r>
            <a:endParaRPr lang="en-US" altLang="ja-JP" dirty="0"/>
          </a:p>
          <a:p>
            <a:pPr>
              <a:lnSpc>
                <a:spcPct val="120000"/>
              </a:lnSpc>
            </a:pPr>
            <a:r>
              <a:rPr lang="ja-JP" altLang="en-US" dirty="0"/>
              <a:t>しかし，延着した承諾（現行民法</a:t>
            </a:r>
            <a:r>
              <a:rPr lang="en-US" altLang="ja-JP" dirty="0"/>
              <a:t>522</a:t>
            </a:r>
            <a:r>
              <a:rPr lang="ja-JP" altLang="en-US" dirty="0"/>
              <a:t>条）とか，延着した申込みの撤回の条文（現行民法</a:t>
            </a:r>
            <a:r>
              <a:rPr lang="en-US" altLang="ja-JP" dirty="0"/>
              <a:t>527</a:t>
            </a:r>
            <a:r>
              <a:rPr lang="ja-JP" altLang="en-US" dirty="0"/>
              <a:t>条）が削除されたことは，大きな問題を残すことになった。</a:t>
            </a:r>
            <a:endParaRPr lang="en-US" altLang="ja-JP" dirty="0"/>
          </a:p>
          <a:p>
            <a:pPr>
              <a:lnSpc>
                <a:spcPct val="120000"/>
              </a:lnSpc>
            </a:pPr>
            <a:r>
              <a:rPr lang="ja-JP" altLang="en-US" dirty="0"/>
              <a:t>なぜなら，インターネット通信は，パケット通信であるため，即時通信としての電話等とは異なり，必然的に延着が生じるからである。</a:t>
            </a:r>
          </a:p>
        </p:txBody>
      </p:sp>
      <p:sp>
        <p:nvSpPr>
          <p:cNvPr id="12" name="コンテンツ プレースホルダー 11">
            <a:extLst>
              <a:ext uri="{FF2B5EF4-FFF2-40B4-BE49-F238E27FC236}">
                <a16:creationId xmlns:a16="http://schemas.microsoft.com/office/drawing/2014/main" id="{92B3DCEC-79E5-4EFA-BB69-8C668BA5D1FD}"/>
              </a:ext>
            </a:extLst>
          </p:cNvPr>
          <p:cNvSpPr>
            <a:spLocks noGrp="1"/>
          </p:cNvSpPr>
          <p:nvPr>
            <p:ph sz="half" idx="2"/>
          </p:nvPr>
        </p:nvSpPr>
        <p:spPr>
          <a:xfrm>
            <a:off x="6407728" y="1913307"/>
            <a:ext cx="4710545" cy="4351338"/>
          </a:xfrm>
        </p:spPr>
        <p:txBody>
          <a:bodyPr>
            <a:normAutofit fontScale="77500" lnSpcReduction="20000"/>
          </a:bodyPr>
          <a:lstStyle/>
          <a:p>
            <a:pPr>
              <a:lnSpc>
                <a:spcPct val="120000"/>
              </a:lnSpc>
            </a:pPr>
            <a:r>
              <a:rPr lang="ja-JP" altLang="en-US" dirty="0"/>
              <a:t>現在なお，往復はがきによる申込みや承諾の確認手続が行われており，期限までに到達しなかった場合の扱いについて，削除された現行法の条文の必要性は残されている。</a:t>
            </a:r>
            <a:endParaRPr lang="en-US" altLang="ja-JP" dirty="0"/>
          </a:p>
          <a:p>
            <a:pPr>
              <a:lnSpc>
                <a:spcPct val="120000"/>
              </a:lnSpc>
            </a:pPr>
            <a:r>
              <a:rPr lang="ja-JP" altLang="en-US" dirty="0"/>
              <a:t>この点を含めて，わが国が批准しているウィーン売買条約（国連国際物品売買条約）を参にして，契約が成立するかどうか，考察する必要がある。</a:t>
            </a:r>
          </a:p>
        </p:txBody>
      </p:sp>
      <p:sp>
        <p:nvSpPr>
          <p:cNvPr id="7" name="日付プレースホルダー 6">
            <a:extLst>
              <a:ext uri="{FF2B5EF4-FFF2-40B4-BE49-F238E27FC236}">
                <a16:creationId xmlns:a16="http://schemas.microsoft.com/office/drawing/2014/main" id="{38EEA3BE-0EDF-4EAD-B486-3E059998D0CC}"/>
              </a:ext>
            </a:extLst>
          </p:cNvPr>
          <p:cNvSpPr>
            <a:spLocks noGrp="1"/>
          </p:cNvSpPr>
          <p:nvPr>
            <p:ph type="dt" sz="half" idx="10"/>
          </p:nvPr>
        </p:nvSpPr>
        <p:spPr/>
        <p:txBody>
          <a:bodyPr/>
          <a:lstStyle/>
          <a:p>
            <a:fld id="{D1A109BE-398C-4218-946C-97E8F78BA74E}"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7B538226-4128-4FFC-8437-5537777A073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30B30A20-921A-4E70-9D80-034139C1E580}"/>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404824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1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3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3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up)">
                                      <p:cBhvr>
                                        <p:cTn id="22" dur="3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up)">
                                      <p:cBhvr>
                                        <p:cTn id="27" dur="3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899B3117-73A5-442F-B0B5-5755622FB325}"/>
              </a:ext>
            </a:extLst>
          </p:cNvPr>
          <p:cNvSpPr>
            <a:spLocks noGrp="1"/>
          </p:cNvSpPr>
          <p:nvPr>
            <p:ph type="title"/>
          </p:nvPr>
        </p:nvSpPr>
        <p:spPr>
          <a:xfrm>
            <a:off x="831850" y="1246910"/>
            <a:ext cx="10515600" cy="2218604"/>
          </a:xfrm>
        </p:spPr>
        <p:txBody>
          <a:bodyPr/>
          <a:lstStyle/>
          <a:p>
            <a:r>
              <a:rPr lang="ja-JP" altLang="en-US" dirty="0"/>
              <a:t>申込みと承諾の経営戦略</a:t>
            </a:r>
          </a:p>
        </p:txBody>
      </p:sp>
      <p:sp>
        <p:nvSpPr>
          <p:cNvPr id="9" name="テキスト プレースホルダー 8">
            <a:extLst>
              <a:ext uri="{FF2B5EF4-FFF2-40B4-BE49-F238E27FC236}">
                <a16:creationId xmlns:a16="http://schemas.microsoft.com/office/drawing/2014/main" id="{71CEE061-E7B9-4193-8C11-3DE1F04FE316}"/>
              </a:ext>
            </a:extLst>
          </p:cNvPr>
          <p:cNvSpPr>
            <a:spLocks noGrp="1"/>
          </p:cNvSpPr>
          <p:nvPr>
            <p:ph type="body" idx="1"/>
          </p:nvPr>
        </p:nvSpPr>
        <p:spPr>
          <a:xfrm>
            <a:off x="831850" y="3657601"/>
            <a:ext cx="10515600" cy="2432050"/>
          </a:xfrm>
        </p:spPr>
        <p:txBody>
          <a:bodyPr>
            <a:normAutofit/>
          </a:bodyPr>
          <a:lstStyle/>
          <a:p>
            <a:r>
              <a:rPr lang="ja-JP" altLang="en-US" dirty="0">
                <a:solidFill>
                  <a:schemeClr val="tx1"/>
                </a:solidFill>
              </a:rPr>
              <a:t>契約締結権限をどちらが取得するか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申込みの誘引（契約締結権限授与の申入れ）</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申込み（契約締結権限の授与行為）</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承諾（契約締結権限の行使）</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予約（予約完結権の授与行為）</a:t>
            </a:r>
            <a:endParaRPr lang="en-US" altLang="ja-JP" dirty="0">
              <a:solidFill>
                <a:schemeClr val="tx1"/>
              </a:solidFill>
            </a:endParaRPr>
          </a:p>
          <a:p>
            <a:r>
              <a:rPr lang="ja-JP" altLang="en-US" dirty="0">
                <a:solidFill>
                  <a:schemeClr val="tx1"/>
                </a:solidFill>
              </a:rPr>
              <a:t>契約締結権限の濫用な何を招くか</a:t>
            </a:r>
            <a:endParaRPr lang="en-US" altLang="ja-JP" dirty="0">
              <a:solidFill>
                <a:schemeClr val="tx1"/>
              </a:solidFill>
            </a:endParaRPr>
          </a:p>
        </p:txBody>
      </p:sp>
      <p:sp>
        <p:nvSpPr>
          <p:cNvPr id="5" name="日付プレースホルダー 4">
            <a:extLst>
              <a:ext uri="{FF2B5EF4-FFF2-40B4-BE49-F238E27FC236}">
                <a16:creationId xmlns:a16="http://schemas.microsoft.com/office/drawing/2014/main" id="{BF190741-34FF-4B5B-83B8-A7118EBF8AC8}"/>
              </a:ext>
            </a:extLst>
          </p:cNvPr>
          <p:cNvSpPr>
            <a:spLocks noGrp="1"/>
          </p:cNvSpPr>
          <p:nvPr>
            <p:ph type="dt" sz="half" idx="10"/>
          </p:nvPr>
        </p:nvSpPr>
        <p:spPr/>
        <p:txBody>
          <a:bodyPr/>
          <a:lstStyle/>
          <a:p>
            <a:fld id="{56122162-CD7D-424A-9E75-180D23731E6E}" type="datetime1">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AEB51B57-8DA2-4754-8BDF-4AC2FA56687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5880498C-E799-4A62-9BDF-0FA57BF5EB5C}"/>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42566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契約成立に関する戦略（</a:t>
            </a:r>
            <a:r>
              <a:rPr kumimoji="1" lang="en-US" altLang="ja-JP" dirty="0"/>
              <a:t>1/4</a:t>
            </a:r>
            <a:r>
              <a:rPr kumimoji="1" lang="ja-JP" altLang="en-US" dirty="0"/>
              <a:t>）白旗（消費者）</a:t>
            </a:r>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962872"/>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375920" y="4962872"/>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a:t>
            </a:r>
            <a:br>
              <a:rPr lang="en-US" altLang="ja-JP" b="1" dirty="0"/>
            </a:br>
            <a:r>
              <a:rPr lang="ja-JP" altLang="en-US" b="1" dirty="0"/>
              <a:t>（白旗）</a:t>
            </a:r>
          </a:p>
        </p:txBody>
      </p:sp>
      <p:sp>
        <p:nvSpPr>
          <p:cNvPr id="10" name="正方形/長方形 9"/>
          <p:cNvSpPr/>
          <p:nvPr/>
        </p:nvSpPr>
        <p:spPr>
          <a:xfrm>
            <a:off x="7091020" y="270892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891220" y="2708920"/>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8" idx="3"/>
            <a:endCxn id="9" idx="1"/>
          </p:cNvCxnSpPr>
          <p:nvPr/>
        </p:nvCxnSpPr>
        <p:spPr>
          <a:xfrm>
            <a:off x="3372788" y="5420072"/>
            <a:ext cx="20031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flipV="1">
            <a:off x="6685156" y="3166120"/>
            <a:ext cx="405864" cy="225395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3"/>
            <a:endCxn id="11" idx="1"/>
          </p:cNvCxnSpPr>
          <p:nvPr/>
        </p:nvCxnSpPr>
        <p:spPr>
          <a:xfrm>
            <a:off x="8400256" y="3166120"/>
            <a:ext cx="4909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星 7 14"/>
          <p:cNvSpPr/>
          <p:nvPr/>
        </p:nvSpPr>
        <p:spPr>
          <a:xfrm>
            <a:off x="3488623" y="2060848"/>
            <a:ext cx="1908932" cy="936104"/>
          </a:xfrm>
          <a:prstGeom prst="star7">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a:t>戦略なし</a:t>
            </a:r>
          </a:p>
        </p:txBody>
      </p:sp>
      <p:sp>
        <p:nvSpPr>
          <p:cNvPr id="16" name="正方形/長方形 15"/>
          <p:cNvSpPr/>
          <p:nvPr/>
        </p:nvSpPr>
        <p:spPr>
          <a:xfrm>
            <a:off x="7104112" y="373873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7" name="フローチャート : 書類 16"/>
          <p:cNvSpPr/>
          <p:nvPr/>
        </p:nvSpPr>
        <p:spPr>
          <a:xfrm>
            <a:off x="8904312" y="3738736"/>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8" name="直線矢印コネクタ 17"/>
          <p:cNvCxnSpPr>
            <a:stCxn id="16" idx="3"/>
            <a:endCxn id="17" idx="1"/>
          </p:cNvCxnSpPr>
          <p:nvPr/>
        </p:nvCxnSpPr>
        <p:spPr>
          <a:xfrm>
            <a:off x="8413348" y="4195936"/>
            <a:ext cx="4909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9" idx="3"/>
            <a:endCxn id="16" idx="1"/>
          </p:cNvCxnSpPr>
          <p:nvPr/>
        </p:nvCxnSpPr>
        <p:spPr>
          <a:xfrm flipV="1">
            <a:off x="6685156" y="4195936"/>
            <a:ext cx="418956" cy="1224136"/>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52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outVertical)">
                                      <p:cBhvr>
                                        <p:cTn id="11" dur="500"/>
                                        <p:tgtEl>
                                          <p:spTgt spid="15"/>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par>
                          <p:cTn id="46" fill="hold">
                            <p:stCondLst>
                              <p:cond delay="1500"/>
                            </p:stCondLst>
                            <p:childTnLst>
                              <p:par>
                                <p:cTn id="47" presetID="22" presetClass="entr" presetSubtype="8"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2/4</a:t>
            </a:r>
            <a:r>
              <a:rPr lang="ja-JP" altLang="en-US" dirty="0"/>
              <a:t>）白旗（事業者）</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530824"/>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355839" y="3162672"/>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a:t>
            </a:r>
            <a:br>
              <a:rPr lang="en-US" altLang="ja-JP" b="1" dirty="0"/>
            </a:br>
            <a:r>
              <a:rPr lang="ja-JP" altLang="en-US" b="1" dirty="0"/>
              <a:t>（白旗）</a:t>
            </a:r>
          </a:p>
        </p:txBody>
      </p:sp>
      <p:sp>
        <p:nvSpPr>
          <p:cNvPr id="10" name="正方形/長方形 9"/>
          <p:cNvSpPr/>
          <p:nvPr/>
        </p:nvSpPr>
        <p:spPr>
          <a:xfrm>
            <a:off x="7221944" y="4015916"/>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891220" y="4015916"/>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7" idx="3"/>
            <a:endCxn id="9" idx="1"/>
          </p:cNvCxnSpPr>
          <p:nvPr/>
        </p:nvCxnSpPr>
        <p:spPr>
          <a:xfrm>
            <a:off x="3372789" y="3619872"/>
            <a:ext cx="198305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a:off x="6665076" y="3619872"/>
            <a:ext cx="556869" cy="853244"/>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星 7 13"/>
          <p:cNvSpPr/>
          <p:nvPr/>
        </p:nvSpPr>
        <p:spPr>
          <a:xfrm>
            <a:off x="3393178" y="2060848"/>
            <a:ext cx="2099825" cy="93610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t>企業戦略の失敗</a:t>
            </a:r>
          </a:p>
        </p:txBody>
      </p:sp>
      <p:sp>
        <p:nvSpPr>
          <p:cNvPr id="15" name="正方形/長方形 14"/>
          <p:cNvSpPr/>
          <p:nvPr/>
        </p:nvSpPr>
        <p:spPr>
          <a:xfrm>
            <a:off x="7235036" y="5034880"/>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6" name="フローチャート : 書類 15"/>
          <p:cNvSpPr/>
          <p:nvPr/>
        </p:nvSpPr>
        <p:spPr>
          <a:xfrm>
            <a:off x="8904312" y="5034880"/>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7" name="直線矢印コネクタ 16"/>
          <p:cNvCxnSpPr>
            <a:stCxn id="15" idx="3"/>
            <a:endCxn id="16" idx="1"/>
          </p:cNvCxnSpPr>
          <p:nvPr/>
        </p:nvCxnSpPr>
        <p:spPr>
          <a:xfrm>
            <a:off x="8544272" y="5492080"/>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3"/>
            <a:endCxn id="11" idx="1"/>
          </p:cNvCxnSpPr>
          <p:nvPr/>
        </p:nvCxnSpPr>
        <p:spPr>
          <a:xfrm>
            <a:off x="8531180" y="4473116"/>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endCxn id="15" idx="1"/>
          </p:cNvCxnSpPr>
          <p:nvPr/>
        </p:nvCxnSpPr>
        <p:spPr>
          <a:xfrm rot="16200000" flipH="1">
            <a:off x="6153170" y="4410213"/>
            <a:ext cx="1872207" cy="291527"/>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36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3/4</a:t>
            </a:r>
            <a:r>
              <a:rPr lang="ja-JP" altLang="en-US" dirty="0"/>
              <a:t>）誘引（事業者）</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962872"/>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506844" y="4962872"/>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a:t>
            </a:r>
            <a:endParaRPr lang="en-US" altLang="ja-JP" b="1" dirty="0"/>
          </a:p>
          <a:p>
            <a:pPr algn="ctr"/>
            <a:r>
              <a:rPr lang="ja-JP" altLang="en-US" b="1" dirty="0"/>
              <a:t>（白旗）</a:t>
            </a:r>
          </a:p>
        </p:txBody>
      </p:sp>
      <p:sp>
        <p:nvSpPr>
          <p:cNvPr id="10" name="正方形/長方形 9"/>
          <p:cNvSpPr/>
          <p:nvPr/>
        </p:nvSpPr>
        <p:spPr>
          <a:xfrm>
            <a:off x="7307044" y="270892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943909" y="2708920"/>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7" idx="3"/>
            <a:endCxn id="15" idx="1"/>
          </p:cNvCxnSpPr>
          <p:nvPr/>
        </p:nvCxnSpPr>
        <p:spPr>
          <a:xfrm>
            <a:off x="3372788" y="3619872"/>
            <a:ext cx="418956" cy="108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flipV="1">
            <a:off x="6816080" y="3166120"/>
            <a:ext cx="490964" cy="225395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3"/>
            <a:endCxn id="11" idx="1"/>
          </p:cNvCxnSpPr>
          <p:nvPr/>
        </p:nvCxnSpPr>
        <p:spPr>
          <a:xfrm>
            <a:off x="8616281" y="3166120"/>
            <a:ext cx="32762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3791744" y="317349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申込の</a:t>
            </a:r>
            <a:br>
              <a:rPr lang="en-US" altLang="ja-JP" b="1" dirty="0"/>
            </a:br>
            <a:r>
              <a:rPr lang="ja-JP" altLang="en-US" b="1" dirty="0"/>
              <a:t>誘引</a:t>
            </a:r>
          </a:p>
        </p:txBody>
      </p:sp>
      <p:cxnSp>
        <p:nvCxnSpPr>
          <p:cNvPr id="16" name="カギ線コネクタ 15"/>
          <p:cNvCxnSpPr>
            <a:stCxn id="15" idx="3"/>
            <a:endCxn id="9" idx="1"/>
          </p:cNvCxnSpPr>
          <p:nvPr/>
        </p:nvCxnSpPr>
        <p:spPr>
          <a:xfrm>
            <a:off x="5100980" y="3630690"/>
            <a:ext cx="405864" cy="178938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星 7 16"/>
          <p:cNvSpPr/>
          <p:nvPr/>
        </p:nvSpPr>
        <p:spPr>
          <a:xfrm>
            <a:off x="3393178" y="2060848"/>
            <a:ext cx="2099825" cy="93610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t>申込の</a:t>
            </a:r>
            <a:br>
              <a:rPr lang="en-US" altLang="ja-JP" dirty="0"/>
            </a:br>
            <a:r>
              <a:rPr lang="ja-JP" altLang="en-US" dirty="0"/>
              <a:t>誘引戦略</a:t>
            </a:r>
          </a:p>
        </p:txBody>
      </p:sp>
      <p:sp>
        <p:nvSpPr>
          <p:cNvPr id="18" name="正方形/長方形 17"/>
          <p:cNvSpPr/>
          <p:nvPr/>
        </p:nvSpPr>
        <p:spPr>
          <a:xfrm>
            <a:off x="7307044" y="376733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9" name="フローチャート : 書類 18"/>
          <p:cNvSpPr/>
          <p:nvPr/>
        </p:nvSpPr>
        <p:spPr>
          <a:xfrm>
            <a:off x="8943909" y="3767336"/>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20" name="直線矢印コネクタ 19"/>
          <p:cNvCxnSpPr>
            <a:stCxn id="18" idx="3"/>
            <a:endCxn id="19" idx="1"/>
          </p:cNvCxnSpPr>
          <p:nvPr/>
        </p:nvCxnSpPr>
        <p:spPr>
          <a:xfrm>
            <a:off x="8616281" y="4224536"/>
            <a:ext cx="32762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9" idx="3"/>
            <a:endCxn id="18" idx="1"/>
          </p:cNvCxnSpPr>
          <p:nvPr/>
        </p:nvCxnSpPr>
        <p:spPr>
          <a:xfrm flipV="1">
            <a:off x="6816080" y="4224536"/>
            <a:ext cx="490964" cy="1195536"/>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39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5"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4/4</a:t>
            </a:r>
            <a:r>
              <a:rPr lang="ja-JP" altLang="en-US" dirty="0"/>
              <a:t>）予約（消費者）</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5632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674840"/>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434836" y="317802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予約承諾</a:t>
            </a:r>
            <a:br>
              <a:rPr lang="en-US" altLang="ja-JP" b="1" dirty="0"/>
            </a:br>
            <a:r>
              <a:rPr lang="ja-JP" altLang="en-US" b="1" dirty="0"/>
              <a:t>（申込）</a:t>
            </a:r>
            <a:br>
              <a:rPr lang="en-US" altLang="ja-JP" b="1" dirty="0"/>
            </a:br>
            <a:r>
              <a:rPr lang="ja-JP" altLang="en-US" b="1" dirty="0"/>
              <a:t>（白旗）</a:t>
            </a:r>
          </a:p>
        </p:txBody>
      </p:sp>
      <p:sp>
        <p:nvSpPr>
          <p:cNvPr id="10" name="正方形/長方形 9"/>
          <p:cNvSpPr/>
          <p:nvPr/>
        </p:nvSpPr>
        <p:spPr>
          <a:xfrm>
            <a:off x="7221944" y="4170784"/>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予約完結権の行使</a:t>
            </a:r>
            <a:br>
              <a:rPr lang="en-US" altLang="ja-JP" b="1" dirty="0"/>
            </a:br>
            <a:r>
              <a:rPr lang="ja-JP" altLang="en-US" b="1" dirty="0"/>
              <a:t>（承諾）</a:t>
            </a:r>
          </a:p>
        </p:txBody>
      </p:sp>
      <p:sp>
        <p:nvSpPr>
          <p:cNvPr id="11" name="フローチャート : 書類 10"/>
          <p:cNvSpPr/>
          <p:nvPr/>
        </p:nvSpPr>
        <p:spPr>
          <a:xfrm>
            <a:off x="8891220" y="4170784"/>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sp>
        <p:nvSpPr>
          <p:cNvPr id="12" name="正方形/長方形 11"/>
          <p:cNvSpPr/>
          <p:nvPr/>
        </p:nvSpPr>
        <p:spPr>
          <a:xfrm>
            <a:off x="3766861" y="4674840"/>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予約申込</a:t>
            </a:r>
            <a:br>
              <a:rPr lang="en-US" altLang="ja-JP" b="1" dirty="0"/>
            </a:br>
            <a:r>
              <a:rPr lang="ja-JP" altLang="en-US" b="1" dirty="0"/>
              <a:t>（申込の</a:t>
            </a:r>
            <a:br>
              <a:rPr lang="en-US" altLang="ja-JP" b="1" dirty="0"/>
            </a:br>
            <a:r>
              <a:rPr lang="ja-JP" altLang="en-US" b="1" dirty="0"/>
              <a:t>誘引）</a:t>
            </a:r>
          </a:p>
        </p:txBody>
      </p:sp>
      <p:cxnSp>
        <p:nvCxnSpPr>
          <p:cNvPr id="13" name="直線矢印コネクタ 12"/>
          <p:cNvCxnSpPr>
            <a:stCxn id="8" idx="3"/>
            <a:endCxn id="12" idx="1"/>
          </p:cNvCxnSpPr>
          <p:nvPr/>
        </p:nvCxnSpPr>
        <p:spPr>
          <a:xfrm>
            <a:off x="3372789" y="5132040"/>
            <a:ext cx="39407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12" idx="3"/>
            <a:endCxn id="9" idx="1"/>
          </p:cNvCxnSpPr>
          <p:nvPr/>
        </p:nvCxnSpPr>
        <p:spPr>
          <a:xfrm flipV="1">
            <a:off x="5076098" y="3635226"/>
            <a:ext cx="358739" cy="1496814"/>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9" idx="3"/>
            <a:endCxn id="10" idx="1"/>
          </p:cNvCxnSpPr>
          <p:nvPr/>
        </p:nvCxnSpPr>
        <p:spPr>
          <a:xfrm>
            <a:off x="6744072" y="3635226"/>
            <a:ext cx="477872" cy="992758"/>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星 7 15"/>
          <p:cNvSpPr/>
          <p:nvPr/>
        </p:nvSpPr>
        <p:spPr>
          <a:xfrm>
            <a:off x="3393178" y="2060848"/>
            <a:ext cx="2099825" cy="936104"/>
          </a:xfrm>
          <a:prstGeom prst="star7">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a:t>予約戦略</a:t>
            </a:r>
          </a:p>
        </p:txBody>
      </p:sp>
      <p:sp>
        <p:nvSpPr>
          <p:cNvPr id="17" name="正方形/長方形 16"/>
          <p:cNvSpPr/>
          <p:nvPr/>
        </p:nvSpPr>
        <p:spPr>
          <a:xfrm>
            <a:off x="7235036" y="5178896"/>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予約完結権不行使</a:t>
            </a:r>
            <a:br>
              <a:rPr lang="en-US" altLang="ja-JP" b="1" dirty="0"/>
            </a:br>
            <a:r>
              <a:rPr lang="ja-JP" altLang="en-US" b="1" dirty="0"/>
              <a:t>（拒絶）</a:t>
            </a:r>
          </a:p>
        </p:txBody>
      </p:sp>
      <p:sp>
        <p:nvSpPr>
          <p:cNvPr id="18" name="フローチャート : 書類 17"/>
          <p:cNvSpPr/>
          <p:nvPr/>
        </p:nvSpPr>
        <p:spPr>
          <a:xfrm>
            <a:off x="8904312" y="5178896"/>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9" name="直線矢印コネクタ 18"/>
          <p:cNvCxnSpPr>
            <a:stCxn id="17" idx="3"/>
            <a:endCxn id="18" idx="1"/>
          </p:cNvCxnSpPr>
          <p:nvPr/>
        </p:nvCxnSpPr>
        <p:spPr>
          <a:xfrm>
            <a:off x="8544272" y="5636096"/>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9" idx="3"/>
            <a:endCxn id="17" idx="1"/>
          </p:cNvCxnSpPr>
          <p:nvPr/>
        </p:nvCxnSpPr>
        <p:spPr>
          <a:xfrm>
            <a:off x="6744072" y="3635226"/>
            <a:ext cx="490964" cy="200087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3"/>
            <a:endCxn id="11" idx="1"/>
          </p:cNvCxnSpPr>
          <p:nvPr/>
        </p:nvCxnSpPr>
        <p:spPr>
          <a:xfrm>
            <a:off x="8531180" y="4627984"/>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28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500"/>
                                        <p:tgtEl>
                                          <p:spTgt spid="21"/>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7671B463-3EE4-4188-8ABB-BCB516A13ACD}"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922114"/>
          </a:xfrm>
        </p:spPr>
        <p:txBody>
          <a:bodyPr>
            <a:noAutofit/>
          </a:bodyPr>
          <a:lstStyle/>
          <a:p>
            <a:r>
              <a:rPr lang="ja-JP" altLang="en-US" sz="2800" dirty="0"/>
              <a:t>申込みには期限をつけることができる。それなのに，承諾には条件をつけることができない。なぜか？</a:t>
            </a:r>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
        <p:nvSpPr>
          <p:cNvPr id="6" name="フローチャート : 端子 5"/>
          <p:cNvSpPr/>
          <p:nvPr/>
        </p:nvSpPr>
        <p:spPr>
          <a:xfrm>
            <a:off x="2423592" y="1628800"/>
            <a:ext cx="1800200" cy="301752"/>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b="1" dirty="0"/>
              <a:t>START</a:t>
            </a:r>
            <a:endParaRPr lang="ja-JP" altLang="en-US" b="1" dirty="0"/>
          </a:p>
        </p:txBody>
      </p:sp>
      <p:sp>
        <p:nvSpPr>
          <p:cNvPr id="7" name="フローチャート : 判断 6"/>
          <p:cNvSpPr/>
          <p:nvPr/>
        </p:nvSpPr>
        <p:spPr>
          <a:xfrm>
            <a:off x="2423592" y="3356992"/>
            <a:ext cx="1800200" cy="468632"/>
          </a:xfrm>
          <a:prstGeom prst="flowChartDecis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ja-JP" altLang="en-US" sz="1400" b="1" dirty="0"/>
              <a:t>承諾</a:t>
            </a:r>
          </a:p>
        </p:txBody>
      </p:sp>
      <p:sp>
        <p:nvSpPr>
          <p:cNvPr id="8" name="フローチャート : 判断 7"/>
          <p:cNvSpPr/>
          <p:nvPr/>
        </p:nvSpPr>
        <p:spPr>
          <a:xfrm>
            <a:off x="2423592" y="4365104"/>
            <a:ext cx="1800200" cy="468632"/>
          </a:xfrm>
          <a:prstGeom prst="flowChartDecisi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400" b="1" dirty="0"/>
              <a:t>合致</a:t>
            </a:r>
          </a:p>
        </p:txBody>
      </p:sp>
      <p:sp>
        <p:nvSpPr>
          <p:cNvPr id="9" name="フローチャート : 書類 8"/>
          <p:cNvSpPr/>
          <p:nvPr/>
        </p:nvSpPr>
        <p:spPr>
          <a:xfrm>
            <a:off x="2423593" y="5445224"/>
            <a:ext cx="1800201" cy="504056"/>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sp>
        <p:nvSpPr>
          <p:cNvPr id="10" name="フローチャート : 判断 9"/>
          <p:cNvSpPr/>
          <p:nvPr/>
        </p:nvSpPr>
        <p:spPr>
          <a:xfrm>
            <a:off x="2423592" y="2420888"/>
            <a:ext cx="1800200" cy="46863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b="1" dirty="0"/>
              <a:t>申込</a:t>
            </a:r>
          </a:p>
        </p:txBody>
      </p:sp>
      <p:cxnSp>
        <p:nvCxnSpPr>
          <p:cNvPr id="11" name="直線矢印コネクタ 10"/>
          <p:cNvCxnSpPr>
            <a:stCxn id="6" idx="2"/>
            <a:endCxn id="25" idx="0"/>
          </p:cNvCxnSpPr>
          <p:nvPr/>
        </p:nvCxnSpPr>
        <p:spPr>
          <a:xfrm>
            <a:off x="3323693" y="1930553"/>
            <a:ext cx="1" cy="191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10" idx="2"/>
            <a:endCxn id="7" idx="0"/>
          </p:cNvCxnSpPr>
          <p:nvPr/>
        </p:nvCxnSpPr>
        <p:spPr>
          <a:xfrm>
            <a:off x="3323692" y="2889520"/>
            <a:ext cx="0" cy="467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2"/>
            <a:endCxn id="8" idx="0"/>
          </p:cNvCxnSpPr>
          <p:nvPr/>
        </p:nvCxnSpPr>
        <p:spPr>
          <a:xfrm>
            <a:off x="3323692" y="3825624"/>
            <a:ext cx="0" cy="539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8" idx="2"/>
            <a:endCxn id="9" idx="0"/>
          </p:cNvCxnSpPr>
          <p:nvPr/>
        </p:nvCxnSpPr>
        <p:spPr>
          <a:xfrm>
            <a:off x="3323693" y="4833736"/>
            <a:ext cx="1" cy="61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843191" y="4269158"/>
            <a:ext cx="1666301" cy="307777"/>
          </a:xfrm>
          <a:prstGeom prst="rect">
            <a:avLst/>
          </a:prstGeom>
          <a:noFill/>
        </p:spPr>
        <p:txBody>
          <a:bodyPr wrap="square" rtlCol="0">
            <a:spAutoFit/>
          </a:bodyPr>
          <a:lstStyle/>
          <a:p>
            <a:r>
              <a:rPr lang="ja-JP" altLang="en-US" sz="1400" b="1" dirty="0"/>
              <a:t>変更を加えた承諾</a:t>
            </a:r>
          </a:p>
        </p:txBody>
      </p:sp>
      <p:sp>
        <p:nvSpPr>
          <p:cNvPr id="24" name="テキスト ボックス 23"/>
          <p:cNvSpPr txBox="1"/>
          <p:nvPr/>
        </p:nvSpPr>
        <p:spPr>
          <a:xfrm>
            <a:off x="3368708" y="4941169"/>
            <a:ext cx="997690" cy="307777"/>
          </a:xfrm>
          <a:prstGeom prst="rect">
            <a:avLst/>
          </a:prstGeom>
          <a:noFill/>
        </p:spPr>
        <p:txBody>
          <a:bodyPr wrap="square" rtlCol="0">
            <a:spAutoFit/>
          </a:bodyPr>
          <a:lstStyle/>
          <a:p>
            <a:r>
              <a:rPr lang="ja-JP" altLang="en-US" sz="1400" b="1" dirty="0"/>
              <a:t>鏡像原則</a:t>
            </a:r>
          </a:p>
        </p:txBody>
      </p:sp>
      <p:sp>
        <p:nvSpPr>
          <p:cNvPr id="25" name="フローチャート : 結合子 24"/>
          <p:cNvSpPr/>
          <p:nvPr/>
        </p:nvSpPr>
        <p:spPr>
          <a:xfrm>
            <a:off x="3246688" y="2122051"/>
            <a:ext cx="154011" cy="1419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6" name="直線矢印コネクタ 25"/>
          <p:cNvCxnSpPr>
            <a:stCxn id="25" idx="4"/>
            <a:endCxn id="10" idx="0"/>
          </p:cNvCxnSpPr>
          <p:nvPr/>
        </p:nvCxnSpPr>
        <p:spPr>
          <a:xfrm flipH="1">
            <a:off x="3323693" y="2263994"/>
            <a:ext cx="1" cy="156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8" idx="3"/>
            <a:endCxn id="25" idx="6"/>
          </p:cNvCxnSpPr>
          <p:nvPr/>
        </p:nvCxnSpPr>
        <p:spPr>
          <a:xfrm flipH="1" flipV="1">
            <a:off x="3400698" y="2193022"/>
            <a:ext cx="823094" cy="2406398"/>
          </a:xfrm>
          <a:prstGeom prst="bentConnector3">
            <a:avLst>
              <a:gd name="adj1" fmla="val -289168"/>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4511824" y="2276872"/>
            <a:ext cx="2088232" cy="738664"/>
          </a:xfrm>
          <a:prstGeom prst="rect">
            <a:avLst/>
          </a:prstGeom>
          <a:noFill/>
        </p:spPr>
        <p:txBody>
          <a:bodyPr wrap="square" rtlCol="0">
            <a:spAutoFit/>
          </a:bodyPr>
          <a:lstStyle/>
          <a:p>
            <a:pPr algn="ctr"/>
            <a:r>
              <a:rPr lang="ja-JP" altLang="en-US" sz="1400" b="1" dirty="0"/>
              <a:t>反対申込＝</a:t>
            </a:r>
            <a:endParaRPr lang="en-US" altLang="ja-JP" sz="1400" b="1" dirty="0"/>
          </a:p>
          <a:p>
            <a:pPr algn="ctr"/>
            <a:r>
              <a:rPr lang="ja-JP" altLang="en-US" sz="1400" b="1" dirty="0"/>
              <a:t>申込の拒絶，かつ，</a:t>
            </a:r>
            <a:endParaRPr lang="en-US" altLang="ja-JP" sz="1400" b="1" dirty="0"/>
          </a:p>
          <a:p>
            <a:pPr algn="ctr"/>
            <a:r>
              <a:rPr lang="ja-JP" altLang="en-US" sz="1400" b="1" dirty="0"/>
              <a:t>新たな申込とみなされる</a:t>
            </a:r>
          </a:p>
        </p:txBody>
      </p:sp>
      <p:sp>
        <p:nvSpPr>
          <p:cNvPr id="30" name="テキスト ボックス 29"/>
          <p:cNvSpPr txBox="1"/>
          <p:nvPr/>
        </p:nvSpPr>
        <p:spPr>
          <a:xfrm>
            <a:off x="6960096" y="1783844"/>
            <a:ext cx="3024336" cy="4093428"/>
          </a:xfrm>
          <a:prstGeom prst="rect">
            <a:avLst/>
          </a:prstGeom>
          <a:noFill/>
        </p:spPr>
        <p:txBody>
          <a:bodyPr wrap="square" rtlCol="0">
            <a:spAutoFit/>
          </a:bodyPr>
          <a:lstStyle/>
          <a:p>
            <a:pPr>
              <a:buFont typeface="Arial" pitchFamily="34" charset="0"/>
              <a:buChar char="•"/>
            </a:pPr>
            <a:r>
              <a:rPr lang="ja-JP" altLang="en-US" sz="2000" b="1" dirty="0"/>
              <a:t>第</a:t>
            </a:r>
            <a:r>
              <a:rPr lang="en-US" altLang="ja-JP" sz="2000" b="1" dirty="0"/>
              <a:t>528</a:t>
            </a:r>
            <a:r>
              <a:rPr lang="ja-JP" altLang="en-US" sz="2000" b="1" dirty="0"/>
              <a:t>条</a:t>
            </a:r>
            <a:r>
              <a:rPr lang="ja-JP" altLang="en-US" sz="2000" dirty="0"/>
              <a:t>（申込みに</a:t>
            </a:r>
            <a:r>
              <a:rPr lang="ja-JP" altLang="en-US" sz="2000" b="1" dirty="0"/>
              <a:t>変更を加えた承諾</a:t>
            </a:r>
            <a:r>
              <a:rPr lang="ja-JP" altLang="en-US" sz="2000" dirty="0"/>
              <a:t>）</a:t>
            </a:r>
            <a:endParaRPr lang="en-US" altLang="ja-JP" sz="2000" dirty="0"/>
          </a:p>
          <a:p>
            <a:pPr marL="180975" indent="-90488">
              <a:buFont typeface="Arial" pitchFamily="34" charset="0"/>
              <a:buChar char="•"/>
            </a:pPr>
            <a:r>
              <a:rPr lang="ja-JP" altLang="en-US" sz="2000" dirty="0"/>
              <a:t>　承諾者が，申込みに条件を付し，その他変更を加えてこれを承諾したときは，その</a:t>
            </a:r>
            <a:r>
              <a:rPr lang="ja-JP" altLang="en-US" sz="2000" b="1" dirty="0"/>
              <a:t>申込みの拒絶</a:t>
            </a:r>
            <a:r>
              <a:rPr lang="ja-JP" altLang="en-US" sz="2000" dirty="0"/>
              <a:t>とともに</a:t>
            </a:r>
            <a:r>
              <a:rPr lang="ja-JP" altLang="en-US" sz="2000" b="1" dirty="0"/>
              <a:t>新たな申込み</a:t>
            </a:r>
            <a:r>
              <a:rPr lang="ja-JP" altLang="en-US" sz="2000" dirty="0"/>
              <a:t>をしたものとみなす。</a:t>
            </a:r>
            <a:endParaRPr lang="en-US" altLang="ja-JP" sz="2000" dirty="0"/>
          </a:p>
          <a:p>
            <a:pPr>
              <a:buFont typeface="Arial" pitchFamily="34" charset="0"/>
              <a:buChar char="•"/>
            </a:pPr>
            <a:r>
              <a:rPr lang="ja-JP" altLang="en-US" sz="2000" b="1" dirty="0"/>
              <a:t>第</a:t>
            </a:r>
            <a:r>
              <a:rPr lang="en-US" altLang="ja-JP" sz="2000" b="1" dirty="0"/>
              <a:t>523</a:t>
            </a:r>
            <a:r>
              <a:rPr lang="ja-JP" altLang="en-US" sz="2000" b="1" dirty="0"/>
              <a:t>条</a:t>
            </a:r>
            <a:r>
              <a:rPr lang="ja-JP" altLang="en-US" sz="2000" dirty="0"/>
              <a:t>（遅延した承諾の効力）</a:t>
            </a:r>
            <a:endParaRPr lang="en-US" altLang="ja-JP" sz="2000" dirty="0"/>
          </a:p>
          <a:p>
            <a:pPr marL="180975" lvl="1" indent="-90488">
              <a:buFont typeface="Arial" pitchFamily="34" charset="0"/>
              <a:buChar char="•"/>
            </a:pPr>
            <a:r>
              <a:rPr lang="ja-JP" altLang="en-US" sz="2000" dirty="0"/>
              <a:t>　申込者は，遅延した承諾を</a:t>
            </a:r>
            <a:r>
              <a:rPr lang="ja-JP" altLang="en-US" sz="2000" b="1" dirty="0"/>
              <a:t>新たな申込み</a:t>
            </a:r>
            <a:r>
              <a:rPr lang="ja-JP" altLang="en-US" sz="2000" dirty="0"/>
              <a:t>とみなすことができる。</a:t>
            </a:r>
          </a:p>
        </p:txBody>
      </p:sp>
    </p:spTree>
    <p:extLst>
      <p:ext uri="{BB962C8B-B14F-4D97-AF65-F5344CB8AC3E}">
        <p14:creationId xmlns:p14="http://schemas.microsoft.com/office/powerpoint/2010/main" val="32784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up)">
                                      <p:cBhvr>
                                        <p:cTn id="39" dur="500"/>
                                        <p:tgtEl>
                                          <p:spTgt spid="8"/>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par>
                          <p:cTn id="52" fill="hold">
                            <p:stCondLst>
                              <p:cond delay="500"/>
                            </p:stCondLst>
                            <p:childTnLst>
                              <p:par>
                                <p:cTn id="53" presetID="22" presetClass="entr" presetSubtype="4"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up)">
                                      <p:cBhvr>
                                        <p:cTn id="60" dur="5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up)">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0">
                                            <p:txEl>
                                              <p:pRg st="0" end="0"/>
                                            </p:txEl>
                                          </p:spTgt>
                                        </p:tgtEl>
                                        <p:attrNameLst>
                                          <p:attrName>style.visibility</p:attrName>
                                        </p:attrNameLst>
                                      </p:cBhvr>
                                      <p:to>
                                        <p:strVal val="visible"/>
                                      </p:to>
                                    </p:set>
                                    <p:animEffect transition="in" filter="wipe(up)">
                                      <p:cBhvr>
                                        <p:cTn id="70" dur="500"/>
                                        <p:tgtEl>
                                          <p:spTgt spid="30">
                                            <p:txEl>
                                              <p:pRg st="0" end="0"/>
                                            </p:txEl>
                                          </p:spTgt>
                                        </p:tgtEl>
                                      </p:cBhvr>
                                    </p:animEffect>
                                  </p:childTnLst>
                                </p:cTn>
                              </p:par>
                            </p:childTnLst>
                          </p:cTn>
                        </p:par>
                        <p:par>
                          <p:cTn id="71" fill="hold">
                            <p:stCondLst>
                              <p:cond delay="500"/>
                            </p:stCondLst>
                            <p:childTnLst>
                              <p:par>
                                <p:cTn id="72" presetID="22" presetClass="entr" presetSubtype="1" fill="hold" grpId="0" nodeType="afterEffect">
                                  <p:stCondLst>
                                    <p:cond delay="0"/>
                                  </p:stCondLst>
                                  <p:childTnLst>
                                    <p:set>
                                      <p:cBhvr>
                                        <p:cTn id="73" dur="1" fill="hold">
                                          <p:stCondLst>
                                            <p:cond delay="0"/>
                                          </p:stCondLst>
                                        </p:cTn>
                                        <p:tgtEl>
                                          <p:spTgt spid="30">
                                            <p:txEl>
                                              <p:pRg st="1" end="1"/>
                                            </p:txEl>
                                          </p:spTgt>
                                        </p:tgtEl>
                                        <p:attrNameLst>
                                          <p:attrName>style.visibility</p:attrName>
                                        </p:attrNameLst>
                                      </p:cBhvr>
                                      <p:to>
                                        <p:strVal val="visible"/>
                                      </p:to>
                                    </p:set>
                                    <p:animEffect transition="in" filter="wipe(up)">
                                      <p:cBhvr>
                                        <p:cTn id="74" dur="4500"/>
                                        <p:tgtEl>
                                          <p:spTgt spid="30">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30">
                                            <p:txEl>
                                              <p:pRg st="2" end="2"/>
                                            </p:txEl>
                                          </p:spTgt>
                                        </p:tgtEl>
                                        <p:attrNameLst>
                                          <p:attrName>style.visibility</p:attrName>
                                        </p:attrNameLst>
                                      </p:cBhvr>
                                      <p:to>
                                        <p:strVal val="visible"/>
                                      </p:to>
                                    </p:set>
                                    <p:animEffect transition="in" filter="wipe(up)">
                                      <p:cBhvr>
                                        <p:cTn id="79" dur="500"/>
                                        <p:tgtEl>
                                          <p:spTgt spid="30">
                                            <p:txEl>
                                              <p:pRg st="2" end="2"/>
                                            </p:txEl>
                                          </p:spTgt>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30">
                                            <p:txEl>
                                              <p:pRg st="3" end="3"/>
                                            </p:txEl>
                                          </p:spTgt>
                                        </p:tgtEl>
                                        <p:attrNameLst>
                                          <p:attrName>style.visibility</p:attrName>
                                        </p:attrNameLst>
                                      </p:cBhvr>
                                      <p:to>
                                        <p:strVal val="visible"/>
                                      </p:to>
                                    </p:set>
                                    <p:animEffect transition="in" filter="wipe(up)">
                                      <p:cBhvr>
                                        <p:cTn id="82" dur="2500"/>
                                        <p:tgtEl>
                                          <p:spTgt spid="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2" grpId="0"/>
      <p:bldP spid="24" grpId="0"/>
      <p:bldP spid="25" grpId="0" animBg="1"/>
      <p:bldP spid="29" grpId="0"/>
      <p:bldP spid="3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ED6B37A-E60D-4C0B-9F21-765A2F571B08}"/>
              </a:ext>
            </a:extLst>
          </p:cNvPr>
          <p:cNvSpPr>
            <a:spLocks noGrp="1"/>
          </p:cNvSpPr>
          <p:nvPr>
            <p:ph type="title"/>
          </p:nvPr>
        </p:nvSpPr>
        <p:spPr>
          <a:xfrm>
            <a:off x="831850" y="1246910"/>
            <a:ext cx="10515600" cy="2218604"/>
          </a:xfrm>
        </p:spPr>
        <p:txBody>
          <a:bodyPr/>
          <a:lstStyle/>
          <a:p>
            <a:r>
              <a:rPr lang="en-US" altLang="ja-JP" b="1" dirty="0">
                <a:latin typeface="+mn-lt"/>
              </a:rPr>
              <a:t>Win</a:t>
            </a:r>
            <a:r>
              <a:rPr lang="ja-JP" altLang="en-US" b="1" dirty="0">
                <a:latin typeface="+mn-lt"/>
              </a:rPr>
              <a:t> </a:t>
            </a:r>
            <a:r>
              <a:rPr lang="en-US" altLang="ja-JP" b="1" dirty="0">
                <a:latin typeface="+mn-lt"/>
              </a:rPr>
              <a:t>Win</a:t>
            </a:r>
            <a:r>
              <a:rPr lang="ja-JP" altLang="en-US" b="1" dirty="0">
                <a:latin typeface="+mn-lt"/>
              </a:rPr>
              <a:t> </a:t>
            </a:r>
            <a:r>
              <a:rPr lang="ja-JP" altLang="en-US" dirty="0"/>
              <a:t>を実現する経営戦略</a:t>
            </a:r>
          </a:p>
        </p:txBody>
      </p:sp>
      <p:sp>
        <p:nvSpPr>
          <p:cNvPr id="7" name="テキスト プレースホルダー 6">
            <a:extLst>
              <a:ext uri="{FF2B5EF4-FFF2-40B4-BE49-F238E27FC236}">
                <a16:creationId xmlns:a16="http://schemas.microsoft.com/office/drawing/2014/main" id="{4E9E9524-62BD-4AD1-A801-67C7F4272B05}"/>
              </a:ext>
            </a:extLst>
          </p:cNvPr>
          <p:cNvSpPr>
            <a:spLocks noGrp="1"/>
          </p:cNvSpPr>
          <p:nvPr>
            <p:ph type="body" idx="1"/>
          </p:nvPr>
        </p:nvSpPr>
        <p:spPr>
          <a:xfrm>
            <a:off x="831850" y="4120739"/>
            <a:ext cx="10515600" cy="1968912"/>
          </a:xfrm>
        </p:spPr>
        <p:txBody>
          <a:bodyPr>
            <a:normAutofit/>
          </a:bodyPr>
          <a:lstStyle/>
          <a:p>
            <a:r>
              <a:rPr lang="ja-JP" altLang="en-US" dirty="0">
                <a:solidFill>
                  <a:schemeClr val="tx1"/>
                </a:solidFill>
              </a:rPr>
              <a:t>不動産二重譲渡の理論と解決困難な問題の発生</a:t>
            </a:r>
            <a:endParaRPr lang="en-US" altLang="ja-JP" dirty="0">
              <a:solidFill>
                <a:schemeClr val="tx1"/>
              </a:solidFill>
            </a:endParaRPr>
          </a:p>
          <a:p>
            <a:r>
              <a:rPr lang="ja-JP" altLang="en-US" dirty="0">
                <a:solidFill>
                  <a:schemeClr val="tx1"/>
                </a:solidFill>
              </a:rPr>
              <a:t>不動産二重譲渡を</a:t>
            </a:r>
            <a:r>
              <a:rPr lang="en-US" altLang="ja-JP" dirty="0">
                <a:solidFill>
                  <a:schemeClr val="tx1"/>
                </a:solidFill>
              </a:rPr>
              <a:t>Win</a:t>
            </a:r>
            <a:r>
              <a:rPr lang="ja-JP" altLang="en-US" dirty="0">
                <a:solidFill>
                  <a:schemeClr val="tx1"/>
                </a:solidFill>
              </a:rPr>
              <a:t> </a:t>
            </a:r>
            <a:r>
              <a:rPr lang="en-US" altLang="ja-JP" dirty="0">
                <a:solidFill>
                  <a:schemeClr val="tx1"/>
                </a:solidFill>
              </a:rPr>
              <a:t>Win</a:t>
            </a:r>
            <a:r>
              <a:rPr lang="ja-JP" altLang="en-US" dirty="0">
                <a:solidFill>
                  <a:schemeClr val="tx1"/>
                </a:solidFill>
              </a:rPr>
              <a:t> に変える戦略としての手付（双方向オプション）</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手付の放棄</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手付の買戻し</a:t>
            </a:r>
          </a:p>
        </p:txBody>
      </p:sp>
      <p:sp>
        <p:nvSpPr>
          <p:cNvPr id="3" name="日付プレースホルダー 2">
            <a:extLst>
              <a:ext uri="{FF2B5EF4-FFF2-40B4-BE49-F238E27FC236}">
                <a16:creationId xmlns:a16="http://schemas.microsoft.com/office/drawing/2014/main" id="{A6075472-FA07-4FF0-BC0A-DFF9ABC63A25}"/>
              </a:ext>
            </a:extLst>
          </p:cNvPr>
          <p:cNvSpPr>
            <a:spLocks noGrp="1"/>
          </p:cNvSpPr>
          <p:nvPr>
            <p:ph type="dt" sz="half" idx="10"/>
          </p:nvPr>
        </p:nvSpPr>
        <p:spPr/>
        <p:txBody>
          <a:bodyPr/>
          <a:lstStyle/>
          <a:p>
            <a:fld id="{56C775DB-29F8-4ED8-8B06-3687512678FD}" type="datetime1">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FF2E9A3A-A676-4CED-BCFF-C4A4EF227C7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23E2D0C8-04A2-49A1-A0B3-DD61B23FA49B}"/>
              </a:ext>
            </a:extLst>
          </p:cNvPr>
          <p:cNvSpPr>
            <a:spLocks noGrp="1"/>
          </p:cNvSpPr>
          <p:nvPr>
            <p:ph type="sldNum" sz="quarter" idx="12"/>
          </p:nvPr>
        </p:nvSpPr>
        <p:spPr/>
        <p:txBody>
          <a:bodyPr/>
          <a:lstStyle/>
          <a:p>
            <a:fld id="{96BDDC30-DD3F-4427-B562-2F3229407357}" type="slidenum">
              <a:rPr kumimoji="1" lang="ja-JP" altLang="en-US" smtClean="0"/>
              <a:t>21</a:t>
            </a:fld>
            <a:endParaRPr kumimoji="1" lang="ja-JP" altLang="en-US"/>
          </a:p>
        </p:txBody>
      </p:sp>
    </p:spTree>
    <p:extLst>
      <p:ext uri="{BB962C8B-B14F-4D97-AF65-F5344CB8AC3E}">
        <p14:creationId xmlns:p14="http://schemas.microsoft.com/office/powerpoint/2010/main" val="1363561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p:cNvSpPr>
            <a:spLocks noGrp="1"/>
          </p:cNvSpPr>
          <p:nvPr>
            <p:ph type="title"/>
          </p:nvPr>
        </p:nvSpPr>
        <p:spPr>
          <a:xfrm>
            <a:off x="838200" y="365126"/>
            <a:ext cx="10515600" cy="883394"/>
          </a:xfrm>
        </p:spPr>
        <p:txBody>
          <a:bodyPr>
            <a:normAutofit/>
          </a:bodyPr>
          <a:lstStyle/>
          <a:p>
            <a:r>
              <a:rPr kumimoji="1" lang="ja-JP" altLang="en-US" dirty="0"/>
              <a:t>「二重売買」の場合の所有権の帰属</a:t>
            </a:r>
          </a:p>
        </p:txBody>
      </p:sp>
      <p:sp>
        <p:nvSpPr>
          <p:cNvPr id="7" name="日付プレースホルダー 6"/>
          <p:cNvSpPr>
            <a:spLocks noGrp="1"/>
          </p:cNvSpPr>
          <p:nvPr>
            <p:ph type="dt" sz="half" idx="10"/>
          </p:nvPr>
        </p:nvSpPr>
        <p:spPr/>
        <p:txBody>
          <a:bodyPr/>
          <a:lstStyle/>
          <a:p>
            <a:fld id="{5CAE5EE3-E0B3-4732-A09C-8217624B6FFF}" type="datetime1">
              <a:rPr kumimoji="1" lang="ja-JP" altLang="en-US" smtClean="0"/>
              <a:t>2021/4/28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12" name="円/楕円 11"/>
          <p:cNvSpPr/>
          <p:nvPr/>
        </p:nvSpPr>
        <p:spPr>
          <a:xfrm>
            <a:off x="2495600" y="2183160"/>
            <a:ext cx="1440160" cy="7200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第</a:t>
            </a:r>
            <a:r>
              <a:rPr lang="en-US" altLang="ja-JP" dirty="0"/>
              <a:t>1</a:t>
            </a:r>
            <a:r>
              <a:rPr lang="ja-JP" altLang="en-US" dirty="0"/>
              <a:t>買主</a:t>
            </a:r>
          </a:p>
        </p:txBody>
      </p:sp>
      <p:sp>
        <p:nvSpPr>
          <p:cNvPr id="13" name="円/楕円 12"/>
          <p:cNvSpPr/>
          <p:nvPr/>
        </p:nvSpPr>
        <p:spPr>
          <a:xfrm>
            <a:off x="6816080" y="2183160"/>
            <a:ext cx="1440160" cy="72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売主</a:t>
            </a:r>
          </a:p>
        </p:txBody>
      </p:sp>
      <p:sp>
        <p:nvSpPr>
          <p:cNvPr id="14" name="円/楕円 13"/>
          <p:cNvSpPr/>
          <p:nvPr/>
        </p:nvSpPr>
        <p:spPr>
          <a:xfrm>
            <a:off x="6816080" y="5063480"/>
            <a:ext cx="1440160" cy="7288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第</a:t>
            </a:r>
            <a:r>
              <a:rPr lang="en-US" altLang="ja-JP" dirty="0"/>
              <a:t>2</a:t>
            </a:r>
            <a:r>
              <a:rPr lang="ja-JP" altLang="en-US" dirty="0"/>
              <a:t>買主</a:t>
            </a:r>
          </a:p>
        </p:txBody>
      </p:sp>
      <p:sp>
        <p:nvSpPr>
          <p:cNvPr id="18" name="横巻き 17"/>
          <p:cNvSpPr/>
          <p:nvPr/>
        </p:nvSpPr>
        <p:spPr>
          <a:xfrm>
            <a:off x="8400256" y="2190206"/>
            <a:ext cx="864096" cy="728877"/>
          </a:xfrm>
          <a:prstGeom prst="horizontalScrol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a:t>登記</a:t>
            </a:r>
          </a:p>
        </p:txBody>
      </p:sp>
      <p:sp>
        <p:nvSpPr>
          <p:cNvPr id="19" name="上矢印 18"/>
          <p:cNvSpPr/>
          <p:nvPr/>
        </p:nvSpPr>
        <p:spPr>
          <a:xfrm rot="19003122">
            <a:off x="5695134" y="2820492"/>
            <a:ext cx="675659" cy="2734452"/>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所有権移転の否認</a:t>
            </a:r>
          </a:p>
        </p:txBody>
      </p:sp>
      <p:sp>
        <p:nvSpPr>
          <p:cNvPr id="20" name="星 7 19"/>
          <p:cNvSpPr/>
          <p:nvPr/>
        </p:nvSpPr>
        <p:spPr>
          <a:xfrm>
            <a:off x="7012041" y="1412776"/>
            <a:ext cx="1048238" cy="77038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t>物権</a:t>
            </a:r>
          </a:p>
        </p:txBody>
      </p:sp>
      <p:sp>
        <p:nvSpPr>
          <p:cNvPr id="21" name="左右矢印 20"/>
          <p:cNvSpPr/>
          <p:nvPr/>
        </p:nvSpPr>
        <p:spPr>
          <a:xfrm>
            <a:off x="3935760" y="2190205"/>
            <a:ext cx="2880320" cy="71303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第一売買</a:t>
            </a:r>
          </a:p>
        </p:txBody>
      </p:sp>
      <p:sp>
        <p:nvSpPr>
          <p:cNvPr id="22" name="上下矢印 21"/>
          <p:cNvSpPr/>
          <p:nvPr/>
        </p:nvSpPr>
        <p:spPr>
          <a:xfrm>
            <a:off x="7176120" y="2919082"/>
            <a:ext cx="720080" cy="2144396"/>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dirty="0"/>
              <a:t>第二売買</a:t>
            </a:r>
          </a:p>
        </p:txBody>
      </p:sp>
      <p:sp>
        <p:nvSpPr>
          <p:cNvPr id="23" name="円弧 22"/>
          <p:cNvSpPr/>
          <p:nvPr/>
        </p:nvSpPr>
        <p:spPr>
          <a:xfrm>
            <a:off x="3215680" y="2471192"/>
            <a:ext cx="3960440" cy="724478"/>
          </a:xfrm>
          <a:prstGeom prst="arc">
            <a:avLst>
              <a:gd name="adj1" fmla="val 83527"/>
              <a:gd name="adj2" fmla="val 10685947"/>
            </a:avLst>
          </a:prstGeom>
          <a:ln w="50800">
            <a:solidFill>
              <a:schemeClr val="accent2"/>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4" name="円弧 23"/>
          <p:cNvSpPr/>
          <p:nvPr/>
        </p:nvSpPr>
        <p:spPr>
          <a:xfrm>
            <a:off x="3215680" y="2348880"/>
            <a:ext cx="3960440" cy="724478"/>
          </a:xfrm>
          <a:prstGeom prst="arc">
            <a:avLst>
              <a:gd name="adj1" fmla="val 203220"/>
              <a:gd name="adj2" fmla="val 10475558"/>
            </a:avLst>
          </a:prstGeom>
          <a:ln w="50800">
            <a:solidFill>
              <a:schemeClr val="accent2"/>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5" name="円弧 24"/>
          <p:cNvSpPr/>
          <p:nvPr/>
        </p:nvSpPr>
        <p:spPr>
          <a:xfrm>
            <a:off x="7702642" y="2833432"/>
            <a:ext cx="553598" cy="2323761"/>
          </a:xfrm>
          <a:prstGeom prst="arc">
            <a:avLst>
              <a:gd name="adj1" fmla="val 16389732"/>
              <a:gd name="adj2" fmla="val 5234142"/>
            </a:avLst>
          </a:prstGeom>
          <a:ln w="50800">
            <a:solidFill>
              <a:schemeClr val="accent2"/>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7" name="円弧 26"/>
          <p:cNvSpPr/>
          <p:nvPr/>
        </p:nvSpPr>
        <p:spPr>
          <a:xfrm>
            <a:off x="7918666" y="2554644"/>
            <a:ext cx="553598" cy="2860021"/>
          </a:xfrm>
          <a:prstGeom prst="arc">
            <a:avLst>
              <a:gd name="adj1" fmla="val 16389732"/>
              <a:gd name="adj2" fmla="val 5234142"/>
            </a:avLst>
          </a:prstGeom>
          <a:ln w="50800">
            <a:solidFill>
              <a:schemeClr val="accent4"/>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8" name="テキスト ボックス 27"/>
          <p:cNvSpPr txBox="1"/>
          <p:nvPr/>
        </p:nvSpPr>
        <p:spPr>
          <a:xfrm>
            <a:off x="1991544" y="4636294"/>
            <a:ext cx="3744416" cy="1384995"/>
          </a:xfrm>
          <a:prstGeom prst="rect">
            <a:avLst/>
          </a:prstGeom>
          <a:noFill/>
        </p:spPr>
        <p:txBody>
          <a:bodyPr wrap="square" rtlCol="0">
            <a:spAutoFit/>
          </a:bodyPr>
          <a:lstStyle/>
          <a:p>
            <a:r>
              <a:rPr lang="ja-JP" altLang="en-US" sz="1400" b="1" dirty="0"/>
              <a:t>第</a:t>
            </a:r>
            <a:r>
              <a:rPr lang="en-US" altLang="ja-JP" sz="1400" b="1" dirty="0"/>
              <a:t>177</a:t>
            </a:r>
            <a:r>
              <a:rPr lang="ja-JP" altLang="en-US" sz="1400" b="1" dirty="0"/>
              <a:t>条</a:t>
            </a:r>
            <a:r>
              <a:rPr lang="ja-JP" altLang="en-US" sz="1400" dirty="0"/>
              <a:t>（不動産に関する物権の変動の対抗要件）</a:t>
            </a:r>
          </a:p>
          <a:p>
            <a:r>
              <a:rPr lang="ja-JP" altLang="en-US" sz="1400" dirty="0"/>
              <a:t>　不動産に関する物権の得喪及び変更は，不動産登記法その他の登記に関する法律の定めるところに従いその登記をしなければ，第三者に対抗することができない。</a:t>
            </a:r>
          </a:p>
        </p:txBody>
      </p:sp>
      <p:sp>
        <p:nvSpPr>
          <p:cNvPr id="26" name="テキスト ボックス 25"/>
          <p:cNvSpPr txBox="1"/>
          <p:nvPr/>
        </p:nvSpPr>
        <p:spPr>
          <a:xfrm>
            <a:off x="1991544" y="3789040"/>
            <a:ext cx="3744416" cy="738664"/>
          </a:xfrm>
          <a:prstGeom prst="rect">
            <a:avLst/>
          </a:prstGeom>
          <a:noFill/>
        </p:spPr>
        <p:txBody>
          <a:bodyPr wrap="square" rtlCol="0">
            <a:spAutoFit/>
          </a:bodyPr>
          <a:lstStyle/>
          <a:p>
            <a:r>
              <a:rPr lang="ja-JP" altLang="en-US" sz="1400" b="1" dirty="0"/>
              <a:t>第</a:t>
            </a:r>
            <a:r>
              <a:rPr lang="en-US" altLang="ja-JP" sz="1400" b="1" dirty="0"/>
              <a:t>176</a:t>
            </a:r>
            <a:r>
              <a:rPr lang="ja-JP" altLang="en-US" sz="1400" b="1" dirty="0"/>
              <a:t>条（物権の設定及び移転）</a:t>
            </a:r>
          </a:p>
          <a:p>
            <a:r>
              <a:rPr lang="ja-JP" altLang="en-US" sz="1400" dirty="0"/>
              <a:t>物権の設定及び移転は，当事者の意思表示のみによって，その効力を生ずる。</a:t>
            </a:r>
          </a:p>
        </p:txBody>
      </p:sp>
    </p:spTree>
    <p:extLst>
      <p:ext uri="{BB962C8B-B14F-4D97-AF65-F5344CB8AC3E}">
        <p14:creationId xmlns:p14="http://schemas.microsoft.com/office/powerpoint/2010/main" val="1459659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Effect transition="in" filter="fade">
                                      <p:cBhvr>
                                        <p:cTn id="13" dur="1000"/>
                                        <p:tgtEl>
                                          <p:spTgt spid="20"/>
                                        </p:tgtEl>
                                      </p:cBhvr>
                                    </p:animEffect>
                                  </p:childTnLst>
                                </p:cTn>
                              </p:par>
                              <p:par>
                                <p:cTn id="14" presetID="6" presetClass="entr" presetSubtype="32" fill="hold" grpId="0" nodeType="withEffect">
                                  <p:stCondLst>
                                    <p:cond delay="1000"/>
                                  </p:stCondLst>
                                  <p:childTnLst>
                                    <p:set>
                                      <p:cBhvr>
                                        <p:cTn id="15" dur="1" fill="hold">
                                          <p:stCondLst>
                                            <p:cond delay="0"/>
                                          </p:stCondLst>
                                        </p:cTn>
                                        <p:tgtEl>
                                          <p:spTgt spid="18"/>
                                        </p:tgtEl>
                                        <p:attrNameLst>
                                          <p:attrName>style.visibility</p:attrName>
                                        </p:attrNameLst>
                                      </p:cBhvr>
                                      <p:to>
                                        <p:strVal val="visible"/>
                                      </p:to>
                                    </p:set>
                                    <p:animEffect transition="in" filter="circle(out)">
                                      <p:cBhvr>
                                        <p:cTn id="16" dur="1000"/>
                                        <p:tgtEl>
                                          <p:spTgt spid="18"/>
                                        </p:tgtEl>
                                      </p:cBhvr>
                                    </p:animEffect>
                                  </p:childTnLst>
                                </p:cTn>
                              </p:par>
                            </p:childTnLst>
                          </p:cTn>
                        </p:par>
                        <p:par>
                          <p:cTn id="17" fill="hold">
                            <p:stCondLst>
                              <p:cond delay="2500"/>
                            </p:stCondLst>
                            <p:childTnLst>
                              <p:par>
                                <p:cTn id="18" presetID="22" presetClass="entr" presetSubtype="8" fill="hold" grpId="0" nodeType="afterEffect">
                                  <p:stCondLst>
                                    <p:cond delay="50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3500"/>
                            </p:stCondLst>
                            <p:childTnLst>
                              <p:par>
                                <p:cTn id="22" presetID="6" presetClass="entr" presetSubtype="32" fill="hold" grpId="0" nodeType="afterEffect">
                                  <p:stCondLst>
                                    <p:cond delay="1000"/>
                                  </p:stCondLst>
                                  <p:childTnLst>
                                    <p:set>
                                      <p:cBhvr>
                                        <p:cTn id="23" dur="1" fill="hold">
                                          <p:stCondLst>
                                            <p:cond delay="0"/>
                                          </p:stCondLst>
                                        </p:cTn>
                                        <p:tgtEl>
                                          <p:spTgt spid="21"/>
                                        </p:tgtEl>
                                        <p:attrNameLst>
                                          <p:attrName>style.visibility</p:attrName>
                                        </p:attrNameLst>
                                      </p:cBhvr>
                                      <p:to>
                                        <p:strVal val="visible"/>
                                      </p:to>
                                    </p:set>
                                    <p:animEffect transition="in" filter="circle(out)">
                                      <p:cBhvr>
                                        <p:cTn id="24" dur="2000"/>
                                        <p:tgtEl>
                                          <p:spTgt spid="21"/>
                                        </p:tgtEl>
                                      </p:cBhvr>
                                    </p:animEffect>
                                  </p:childTnLst>
                                </p:cTn>
                              </p:par>
                            </p:childTnLst>
                          </p:cTn>
                        </p:par>
                        <p:par>
                          <p:cTn id="25" fill="hold">
                            <p:stCondLst>
                              <p:cond delay="6500"/>
                            </p:stCondLst>
                            <p:childTnLst>
                              <p:par>
                                <p:cTn id="26" presetID="22" presetClass="entr" presetSubtype="1"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up)">
                                      <p:cBhvr>
                                        <p:cTn id="28" dur="30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path" presetSubtype="0" accel="50000" decel="50000" fill="hold" grpId="1" nodeType="clickEffect">
                                  <p:stCondLst>
                                    <p:cond delay="0"/>
                                  </p:stCondLst>
                                  <p:childTnLst>
                                    <p:animMotion origin="layout" path="M 4.72222E-6 0.00693 L -0.12674 -0.02936 C -0.15348 -0.03745 -0.19306 -0.04184 -0.23438 -0.04184 C -0.2816 -0.04184 -0.31928 -0.03745 -0.34601 -0.02936 L -0.4724 0.00693 " pathEditMode="relative" rAng="0" ptsTypes="FffFF">
                                      <p:cBhvr>
                                        <p:cTn id="32" dur="2000" fill="hold"/>
                                        <p:tgtEl>
                                          <p:spTgt spid="20"/>
                                        </p:tgtEl>
                                        <p:attrNameLst>
                                          <p:attrName>ppt_x</p:attrName>
                                          <p:attrName>ppt_y</p:attrName>
                                        </p:attrNameLst>
                                      </p:cBhvr>
                                      <p:rCtr x="-23628" y="-2450"/>
                                    </p:animMotion>
                                  </p:childTnLst>
                                </p:cTn>
                              </p:par>
                              <p:par>
                                <p:cTn id="33" presetID="22" presetClass="entr" presetSubtype="2"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Effect transition="in" filter="wipe(right)">
                                      <p:cBhvr>
                                        <p:cTn id="35" dur="2250"/>
                                        <p:tgtEl>
                                          <p:spTgt spid="23"/>
                                        </p:tgtEl>
                                      </p:cBhvr>
                                    </p:animEffect>
                                  </p:childTnLst>
                                </p:cTn>
                              </p:par>
                            </p:childTnLst>
                          </p:cTn>
                        </p:par>
                        <p:par>
                          <p:cTn id="36" fill="hold">
                            <p:stCondLst>
                              <p:cond delay="2750"/>
                            </p:stCondLst>
                            <p:childTnLst>
                              <p:par>
                                <p:cTn id="37" presetID="22" presetClass="entr" presetSubtype="8" fill="hold" grpId="0" nodeType="afterEffect">
                                  <p:stCondLst>
                                    <p:cond delay="100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4250"/>
                            </p:stCondLst>
                            <p:childTnLst>
                              <p:par>
                                <p:cTn id="41" presetID="6" presetClass="entr" presetSubtype="32" fill="hold" grpId="0" nodeType="after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circle(out)">
                                      <p:cBhvr>
                                        <p:cTn id="43" dur="2000"/>
                                        <p:tgtEl>
                                          <p:spTgt spid="22"/>
                                        </p:tgtEl>
                                      </p:cBhvr>
                                    </p:animEffect>
                                  </p:childTnLst>
                                </p:cTn>
                              </p:par>
                            </p:childTnLst>
                          </p:cTn>
                        </p:par>
                        <p:par>
                          <p:cTn id="44" fill="hold">
                            <p:stCondLst>
                              <p:cond delay="7250"/>
                            </p:stCondLst>
                            <p:childTnLst>
                              <p:par>
                                <p:cTn id="45" presetID="42" presetClass="path" presetSubtype="0" accel="50000" decel="50000" fill="hold" grpId="1" nodeType="afterEffect">
                                  <p:stCondLst>
                                    <p:cond delay="500"/>
                                  </p:stCondLst>
                                  <p:childTnLst>
                                    <p:animMotion origin="layout" path="M 1.94444E-6 -2.72307E-6 L 1.94444E-6 0.42095 " pathEditMode="relative" rAng="0" ptsTypes="AA">
                                      <p:cBhvr>
                                        <p:cTn id="46" dur="2000" fill="hold"/>
                                        <p:tgtEl>
                                          <p:spTgt spid="18"/>
                                        </p:tgtEl>
                                        <p:attrNameLst>
                                          <p:attrName>ppt_x</p:attrName>
                                          <p:attrName>ppt_y</p:attrName>
                                        </p:attrNameLst>
                                      </p:cBhvr>
                                      <p:rCtr x="0" y="21036"/>
                                    </p:animMotion>
                                  </p:childTnLst>
                                </p:cTn>
                              </p:par>
                              <p:par>
                                <p:cTn id="47" presetID="22" presetClass="entr" presetSubtype="1" fill="hold" grpId="0" nodeType="withEffect">
                                  <p:stCondLst>
                                    <p:cond delay="50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2000"/>
                                        <p:tgtEl>
                                          <p:spTgt spid="27"/>
                                        </p:tgtEl>
                                      </p:cBhvr>
                                    </p:animEffect>
                                  </p:childTnLst>
                                </p:cTn>
                              </p:par>
                            </p:childTnLst>
                          </p:cTn>
                        </p:par>
                        <p:par>
                          <p:cTn id="50" fill="hold">
                            <p:stCondLst>
                              <p:cond delay="9750"/>
                            </p:stCondLst>
                            <p:childTnLst>
                              <p:par>
                                <p:cTn id="51" presetID="22" presetClass="entr" presetSubtype="1"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wipe(up)">
                                      <p:cBhvr>
                                        <p:cTn id="53" dur="4000"/>
                                        <p:tgtEl>
                                          <p:spTgt spid="2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1000"/>
                                        <p:tgtEl>
                                          <p:spTgt spid="19"/>
                                        </p:tgtEl>
                                      </p:cBhvr>
                                    </p:animEffect>
                                  </p:childTnLst>
                                </p:cTn>
                              </p:par>
                            </p:childTnLst>
                          </p:cTn>
                        </p:par>
                        <p:par>
                          <p:cTn id="59" fill="hold">
                            <p:stCondLst>
                              <p:cond delay="1000"/>
                            </p:stCondLst>
                            <p:childTnLst>
                              <p:par>
                                <p:cTn id="60" presetID="22" presetClass="entr" presetSubtype="8" fill="hold" grpId="0" nodeType="afterEffect">
                                  <p:stCondLst>
                                    <p:cond delay="50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2000"/>
                                        <p:tgtEl>
                                          <p:spTgt spid="24"/>
                                        </p:tgtEl>
                                      </p:cBhvr>
                                    </p:animEffect>
                                  </p:childTnLst>
                                </p:cTn>
                              </p:par>
                              <p:par>
                                <p:cTn id="63" presetID="37" presetClass="path" presetSubtype="0" accel="50000" decel="50000" fill="hold" grpId="2" nodeType="withEffect">
                                  <p:stCondLst>
                                    <p:cond delay="500"/>
                                  </p:stCondLst>
                                  <p:childTnLst>
                                    <p:animMotion origin="layout" path="M -0.4724 0.00694 L -0.3441 -0.04902 C -0.31702 -0.06128 -0.27691 -0.06799 -0.23473 -0.06799 C -0.18664 -0.06799 -0.14809 -0.06128 -0.12119 -0.04902 L 0.00798 0.00694 " pathEditMode="relative" rAng="0" ptsTypes="FffFF">
                                      <p:cBhvr>
                                        <p:cTn id="64" dur="2000" fill="hold"/>
                                        <p:tgtEl>
                                          <p:spTgt spid="20"/>
                                        </p:tgtEl>
                                        <p:attrNameLst>
                                          <p:attrName>ppt_x</p:attrName>
                                          <p:attrName>ppt_y</p:attrName>
                                        </p:attrNameLst>
                                      </p:cBhvr>
                                      <p:rCtr x="24010" y="-3747"/>
                                    </p:animMotion>
                                  </p:childTnLst>
                                </p:cTn>
                              </p:par>
                            </p:childTnLst>
                          </p:cTn>
                        </p:par>
                        <p:par>
                          <p:cTn id="65" fill="hold">
                            <p:stCondLst>
                              <p:cond delay="3500"/>
                            </p:stCondLst>
                            <p:childTnLst>
                              <p:par>
                                <p:cTn id="66" presetID="37" presetClass="path" presetSubtype="0" accel="50000" decel="50000" fill="hold" grpId="3" nodeType="afterEffect">
                                  <p:stCondLst>
                                    <p:cond delay="500"/>
                                  </p:stCondLst>
                                  <p:childTnLst>
                                    <p:animMotion origin="layout" path="M 0.00799 0.00694 L 0.12934 0.08672 C 0.15868 0.10499 0.18368 0.14685 0.20955 0.18733 C 0.22986 0.24306 0.23958 0.29255 0.24219 0.32909 L 0.24722 0.52798 " pathEditMode="relative" rAng="3515085" ptsTypes="FffFF">
                                      <p:cBhvr>
                                        <p:cTn id="67" dur="2000" fill="hold"/>
                                        <p:tgtEl>
                                          <p:spTgt spid="20"/>
                                        </p:tgtEl>
                                        <p:attrNameLst>
                                          <p:attrName>ppt_x</p:attrName>
                                          <p:attrName>ppt_y</p:attrName>
                                        </p:attrNameLst>
                                      </p:cBhvr>
                                      <p:rCtr x="16267" y="22525"/>
                                    </p:animMotion>
                                  </p:childTnLst>
                                </p:cTn>
                              </p:par>
                              <p:par>
                                <p:cTn id="68" presetID="22" presetClass="entr" presetSubtype="1" fill="hold" grpId="0" nodeType="withEffect">
                                  <p:stCondLst>
                                    <p:cond delay="500"/>
                                  </p:stCondLst>
                                  <p:childTnLst>
                                    <p:set>
                                      <p:cBhvr>
                                        <p:cTn id="69" dur="1" fill="hold">
                                          <p:stCondLst>
                                            <p:cond delay="0"/>
                                          </p:stCondLst>
                                        </p:cTn>
                                        <p:tgtEl>
                                          <p:spTgt spid="25"/>
                                        </p:tgtEl>
                                        <p:attrNameLst>
                                          <p:attrName>style.visibility</p:attrName>
                                        </p:attrNameLst>
                                      </p:cBhvr>
                                      <p:to>
                                        <p:strVal val="visible"/>
                                      </p:to>
                                    </p:set>
                                    <p:animEffect transition="in" filter="wipe(up)">
                                      <p:cBhvr>
                                        <p:cTn id="70"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18" grpId="1" animBg="1"/>
      <p:bldP spid="19" grpId="0" animBg="1"/>
      <p:bldP spid="20" grpId="0" animBg="1"/>
      <p:bldP spid="20" grpId="1" animBg="1"/>
      <p:bldP spid="20" grpId="2" animBg="1"/>
      <p:bldP spid="20" grpId="3" animBg="1"/>
      <p:bldP spid="21" grpId="0" animBg="1"/>
      <p:bldP spid="22" grpId="0" animBg="1"/>
      <p:bldP spid="23" grpId="0" animBg="1"/>
      <p:bldP spid="24" grpId="0" animBg="1"/>
      <p:bldP spid="25" grpId="0" animBg="1"/>
      <p:bldP spid="27" grpId="0" animBg="1"/>
      <p:bldP spid="28"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契約からの平等な離脱戦略（</a:t>
            </a:r>
            <a:r>
              <a:rPr kumimoji="1" lang="en-US" altLang="ja-JP" dirty="0"/>
              <a:t>1/2</a:t>
            </a:r>
            <a:r>
              <a:rPr kumimoji="1" lang="ja-JP" altLang="en-US" dirty="0"/>
              <a:t>）</a:t>
            </a:r>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
        <p:nvSpPr>
          <p:cNvPr id="6" name="左右矢印 5"/>
          <p:cNvSpPr/>
          <p:nvPr/>
        </p:nvSpPr>
        <p:spPr>
          <a:xfrm>
            <a:off x="3083149" y="2432328"/>
            <a:ext cx="3568352"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物件甲（</a:t>
            </a:r>
            <a:r>
              <a:rPr lang="en-US" altLang="ja-JP" sz="1600" dirty="0"/>
              <a:t>3,000</a:t>
            </a:r>
            <a:r>
              <a:rPr lang="ja-JP" altLang="en-US" sz="1600" dirty="0"/>
              <a:t>万円）の売買契約</a:t>
            </a:r>
          </a:p>
        </p:txBody>
      </p:sp>
      <p:sp>
        <p:nvSpPr>
          <p:cNvPr id="7" name="下カーブ矢印 6"/>
          <p:cNvSpPr/>
          <p:nvPr/>
        </p:nvSpPr>
        <p:spPr>
          <a:xfrm flipH="1">
            <a:off x="2122257" y="1700808"/>
            <a:ext cx="5194067" cy="731520"/>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8" name="平行四辺形 7"/>
          <p:cNvSpPr/>
          <p:nvPr/>
        </p:nvSpPr>
        <p:spPr>
          <a:xfrm>
            <a:off x="1411667" y="3224416"/>
            <a:ext cx="1688232" cy="648072"/>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甲</a:t>
            </a:r>
            <a:endParaRPr lang="en-US" altLang="ja-JP" dirty="0"/>
          </a:p>
          <a:p>
            <a:pPr algn="ctr"/>
            <a:r>
              <a:rPr lang="en-US" altLang="ja-JP" dirty="0"/>
              <a:t>3,000</a:t>
            </a:r>
            <a:r>
              <a:rPr lang="ja-JP" altLang="en-US" dirty="0"/>
              <a:t>万円</a:t>
            </a:r>
          </a:p>
        </p:txBody>
      </p:sp>
      <p:sp>
        <p:nvSpPr>
          <p:cNvPr id="9" name="平行四辺形 8"/>
          <p:cNvSpPr/>
          <p:nvPr/>
        </p:nvSpPr>
        <p:spPr>
          <a:xfrm>
            <a:off x="1411667" y="5168632"/>
            <a:ext cx="1688232" cy="648072"/>
          </a:xfrm>
          <a:prstGeom prst="parallelogram">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dirty="0"/>
              <a:t>乙</a:t>
            </a:r>
            <a:endParaRPr lang="en-US" altLang="ja-JP" dirty="0"/>
          </a:p>
          <a:p>
            <a:pPr algn="ctr"/>
            <a:r>
              <a:rPr lang="en-US" altLang="ja-JP" dirty="0"/>
              <a:t>2,000</a:t>
            </a:r>
            <a:r>
              <a:rPr lang="ja-JP" altLang="en-US" dirty="0"/>
              <a:t>万円</a:t>
            </a:r>
          </a:p>
        </p:txBody>
      </p:sp>
      <p:sp>
        <p:nvSpPr>
          <p:cNvPr id="10" name="下カーブ矢印 9"/>
          <p:cNvSpPr/>
          <p:nvPr/>
        </p:nvSpPr>
        <p:spPr>
          <a:xfrm flipH="1">
            <a:off x="2131748" y="1700808"/>
            <a:ext cx="5194067" cy="731520"/>
          </a:xfrm>
          <a:prstGeom prst="curvedDownArrow">
            <a:avLst/>
          </a:prstGeom>
          <a:ln w="28575">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万円放棄</a:t>
            </a:r>
          </a:p>
        </p:txBody>
      </p:sp>
      <p:sp>
        <p:nvSpPr>
          <p:cNvPr id="11" name="上カーブ矢印 10"/>
          <p:cNvSpPr/>
          <p:nvPr/>
        </p:nvSpPr>
        <p:spPr>
          <a:xfrm rot="20384953" flipH="1">
            <a:off x="2878372" y="3946911"/>
            <a:ext cx="5133980" cy="1009138"/>
          </a:xfrm>
          <a:prstGeom prst="curved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200</a:t>
            </a:r>
            <a:r>
              <a:rPr lang="ja-JP" altLang="en-US" dirty="0">
                <a:solidFill>
                  <a:schemeClr val="tx1"/>
                </a:solidFill>
              </a:rPr>
              <a:t>万円交付</a:t>
            </a:r>
          </a:p>
        </p:txBody>
      </p:sp>
      <p:sp>
        <p:nvSpPr>
          <p:cNvPr id="12" name="左右矢印 11"/>
          <p:cNvSpPr/>
          <p:nvPr/>
        </p:nvSpPr>
        <p:spPr>
          <a:xfrm>
            <a:off x="3084909" y="2432328"/>
            <a:ext cx="3568352" cy="720080"/>
          </a:xfrm>
          <a:prstGeom prst="leftRigh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t>物件甲（</a:t>
            </a:r>
            <a:r>
              <a:rPr lang="en-US" altLang="ja-JP" sz="1600" dirty="0"/>
              <a:t>3,000</a:t>
            </a:r>
            <a:r>
              <a:rPr lang="ja-JP" altLang="en-US" sz="1600" dirty="0"/>
              <a:t>万円）の無理由解除</a:t>
            </a:r>
          </a:p>
        </p:txBody>
      </p:sp>
      <p:sp>
        <p:nvSpPr>
          <p:cNvPr id="13" name="左右矢印 12"/>
          <p:cNvSpPr/>
          <p:nvPr/>
        </p:nvSpPr>
        <p:spPr>
          <a:xfrm rot="20369946">
            <a:off x="2953023" y="3573985"/>
            <a:ext cx="4591786" cy="7091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物件乙（</a:t>
            </a:r>
            <a:r>
              <a:rPr lang="en-US" altLang="ja-JP" dirty="0"/>
              <a:t>2,000</a:t>
            </a:r>
            <a:r>
              <a:rPr lang="ja-JP" altLang="en-US" dirty="0"/>
              <a:t>万円）の売買契約</a:t>
            </a:r>
          </a:p>
        </p:txBody>
      </p:sp>
      <p:sp>
        <p:nvSpPr>
          <p:cNvPr id="14" name="角丸四角形 13"/>
          <p:cNvSpPr/>
          <p:nvPr/>
        </p:nvSpPr>
        <p:spPr>
          <a:xfrm>
            <a:off x="6668251" y="2432328"/>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B</a:t>
            </a:r>
            <a:endParaRPr lang="ja-JP" altLang="en-US" dirty="0"/>
          </a:p>
        </p:txBody>
      </p:sp>
      <p:sp>
        <p:nvSpPr>
          <p:cNvPr id="15" name="角丸四角形 14"/>
          <p:cNvSpPr/>
          <p:nvPr/>
        </p:nvSpPr>
        <p:spPr>
          <a:xfrm>
            <a:off x="1627691" y="2432328"/>
            <a:ext cx="1440160"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t>売主</a:t>
            </a:r>
            <a:r>
              <a:rPr lang="en-US" altLang="ja-JP" dirty="0"/>
              <a:t>A</a:t>
            </a:r>
            <a:endParaRPr lang="ja-JP" altLang="en-US" dirty="0"/>
          </a:p>
        </p:txBody>
      </p:sp>
      <p:sp>
        <p:nvSpPr>
          <p:cNvPr id="16" name="角丸四角形 15"/>
          <p:cNvSpPr/>
          <p:nvPr/>
        </p:nvSpPr>
        <p:spPr>
          <a:xfrm>
            <a:off x="1627691" y="4376544"/>
            <a:ext cx="1440160"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売主</a:t>
            </a:r>
            <a:r>
              <a:rPr lang="en-US" altLang="ja-JP" dirty="0"/>
              <a:t>C</a:t>
            </a:r>
            <a:endParaRPr lang="ja-JP" altLang="en-US" dirty="0"/>
          </a:p>
        </p:txBody>
      </p:sp>
      <p:sp>
        <p:nvSpPr>
          <p:cNvPr id="17" name="テキスト ボックス 16"/>
          <p:cNvSpPr txBox="1"/>
          <p:nvPr/>
        </p:nvSpPr>
        <p:spPr>
          <a:xfrm>
            <a:off x="5732147" y="4808593"/>
            <a:ext cx="3096344" cy="1200329"/>
          </a:xfrm>
          <a:prstGeom prst="rect">
            <a:avLst/>
          </a:prstGeom>
          <a:noFill/>
        </p:spPr>
        <p:txBody>
          <a:bodyPr wrap="square" rtlCol="0">
            <a:spAutoFit/>
          </a:bodyPr>
          <a:lstStyle/>
          <a:p>
            <a:r>
              <a:rPr lang="ja-JP" altLang="en-US" dirty="0"/>
              <a:t>売主</a:t>
            </a:r>
            <a:r>
              <a:rPr lang="en-US" altLang="ja-JP" dirty="0"/>
              <a:t>A</a:t>
            </a:r>
            <a:r>
              <a:rPr lang="ja-JP" altLang="en-US" dirty="0"/>
              <a:t>の収入：</a:t>
            </a:r>
            <a:r>
              <a:rPr lang="en-US" altLang="ja-JP" dirty="0"/>
              <a:t>	</a:t>
            </a:r>
            <a:r>
              <a:rPr lang="ja-JP" altLang="en-US" dirty="0"/>
              <a:t>  </a:t>
            </a:r>
            <a:r>
              <a:rPr lang="en-US" altLang="ja-JP" dirty="0"/>
              <a:t>300</a:t>
            </a:r>
            <a:r>
              <a:rPr lang="ja-JP" altLang="en-US" dirty="0"/>
              <a:t>万円</a:t>
            </a:r>
            <a:endParaRPr lang="en-US" altLang="ja-JP" dirty="0"/>
          </a:p>
          <a:p>
            <a:r>
              <a:rPr lang="ja-JP" altLang="en-US" dirty="0"/>
              <a:t>売主</a:t>
            </a:r>
            <a:r>
              <a:rPr lang="en-US" altLang="ja-JP" dirty="0"/>
              <a:t>C</a:t>
            </a:r>
            <a:r>
              <a:rPr lang="ja-JP" altLang="en-US" dirty="0"/>
              <a:t>の収入：</a:t>
            </a:r>
            <a:r>
              <a:rPr lang="en-US" altLang="ja-JP" dirty="0"/>
              <a:t>	2,000</a:t>
            </a:r>
            <a:r>
              <a:rPr lang="ja-JP" altLang="en-US" dirty="0"/>
              <a:t>万円</a:t>
            </a:r>
            <a:endParaRPr lang="en-US" altLang="ja-JP" dirty="0"/>
          </a:p>
          <a:p>
            <a:r>
              <a:rPr lang="ja-JP" altLang="en-US" dirty="0"/>
              <a:t>買主</a:t>
            </a:r>
            <a:r>
              <a:rPr lang="en-US" altLang="ja-JP" dirty="0"/>
              <a:t>B</a:t>
            </a:r>
            <a:r>
              <a:rPr lang="ja-JP" altLang="en-US" dirty="0"/>
              <a:t>の費用：</a:t>
            </a:r>
            <a:r>
              <a:rPr lang="en-US" altLang="ja-JP" dirty="0"/>
              <a:t>	2,300</a:t>
            </a:r>
            <a:r>
              <a:rPr lang="ja-JP" altLang="en-US" dirty="0"/>
              <a:t>万円</a:t>
            </a:r>
            <a:endParaRPr lang="en-US" altLang="ja-JP" dirty="0"/>
          </a:p>
          <a:p>
            <a:r>
              <a:rPr lang="ja-JP" altLang="en-US" dirty="0">
                <a:solidFill>
                  <a:schemeClr val="tx1">
                    <a:lumMod val="50000"/>
                    <a:lumOff val="50000"/>
                  </a:schemeClr>
                </a:solidFill>
              </a:rPr>
              <a:t>本来の</a:t>
            </a:r>
            <a:r>
              <a:rPr lang="en-US" altLang="ja-JP" dirty="0">
                <a:solidFill>
                  <a:schemeClr val="tx1">
                    <a:lumMod val="50000"/>
                    <a:lumOff val="50000"/>
                  </a:schemeClr>
                </a:solidFill>
              </a:rPr>
              <a:t>B</a:t>
            </a:r>
            <a:r>
              <a:rPr lang="ja-JP" altLang="en-US" dirty="0">
                <a:solidFill>
                  <a:schemeClr val="tx1">
                    <a:lumMod val="50000"/>
                    <a:lumOff val="50000"/>
                  </a:schemeClr>
                </a:solidFill>
              </a:rPr>
              <a:t>の費用：</a:t>
            </a:r>
            <a:r>
              <a:rPr lang="en-US" altLang="ja-JP" dirty="0">
                <a:solidFill>
                  <a:schemeClr val="tx1">
                    <a:lumMod val="50000"/>
                    <a:lumOff val="50000"/>
                  </a:schemeClr>
                </a:solidFill>
              </a:rPr>
              <a:t>	3,000</a:t>
            </a:r>
            <a:r>
              <a:rPr lang="ja-JP" altLang="en-US" dirty="0">
                <a:solidFill>
                  <a:schemeClr val="tx1">
                    <a:lumMod val="50000"/>
                    <a:lumOff val="50000"/>
                  </a:schemeClr>
                </a:solidFill>
              </a:rPr>
              <a:t>万円</a:t>
            </a:r>
          </a:p>
        </p:txBody>
      </p:sp>
      <p:sp>
        <p:nvSpPr>
          <p:cNvPr id="18" name="スマイル 17"/>
          <p:cNvSpPr/>
          <p:nvPr/>
        </p:nvSpPr>
        <p:spPr>
          <a:xfrm>
            <a:off x="1026475" y="2576346"/>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9" name="スマイル 18"/>
          <p:cNvSpPr/>
          <p:nvPr/>
        </p:nvSpPr>
        <p:spPr>
          <a:xfrm>
            <a:off x="1051627" y="4520561"/>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20" name="スマイル 19"/>
          <p:cNvSpPr/>
          <p:nvPr/>
        </p:nvSpPr>
        <p:spPr>
          <a:xfrm>
            <a:off x="1051627" y="2576346"/>
            <a:ext cx="457200" cy="43204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スマイル 20"/>
          <p:cNvSpPr/>
          <p:nvPr/>
        </p:nvSpPr>
        <p:spPr>
          <a:xfrm>
            <a:off x="8227275" y="2576345"/>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Tree>
    <p:extLst>
      <p:ext uri="{BB962C8B-B14F-4D97-AF65-F5344CB8AC3E}">
        <p14:creationId xmlns:p14="http://schemas.microsoft.com/office/powerpoint/2010/main" val="83564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par>
                          <p:cTn id="11" fill="hold">
                            <p:stCondLst>
                              <p:cond delay="1000"/>
                            </p:stCondLst>
                            <p:childTnLst>
                              <p:par>
                                <p:cTn id="12" presetID="22" presetClass="entr" presetSubtype="8" fill="hold" grpId="0" nodeType="afterEffect">
                                  <p:stCondLst>
                                    <p:cond delay="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1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1000"/>
                                        <p:tgtEl>
                                          <p:spTgt spid="7"/>
                                        </p:tgtEl>
                                      </p:cBhvr>
                                    </p:animEffect>
                                  </p:childTnLst>
                                </p:cTn>
                              </p:par>
                            </p:childTnLst>
                          </p:cTn>
                        </p:par>
                        <p:par>
                          <p:cTn id="20" fill="hold">
                            <p:stCondLst>
                              <p:cond delay="1000"/>
                            </p:stCondLst>
                            <p:childTnLst>
                              <p:par>
                                <p:cTn id="21" presetID="16" presetClass="entr" presetSubtype="37" fill="hold" grpId="0" nodeType="after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barn(outVertical)">
                                      <p:cBhvr>
                                        <p:cTn id="23" dur="1000"/>
                                        <p:tgtEl>
                                          <p:spTgt spid="6"/>
                                        </p:tgtEl>
                                      </p:cBhvr>
                                    </p:animEffect>
                                  </p:childTnLst>
                                </p:cTn>
                              </p:par>
                            </p:childTnLst>
                          </p:cTn>
                        </p:par>
                        <p:par>
                          <p:cTn id="24" fill="hold">
                            <p:stCondLst>
                              <p:cond delay="2500"/>
                            </p:stCondLst>
                            <p:childTnLst>
                              <p:par>
                                <p:cTn id="25" presetID="42" presetClass="path" presetSubtype="0" accel="50000" decel="50000" fill="hold" grpId="1" nodeType="afterEffect">
                                  <p:stCondLst>
                                    <p:cond delay="500"/>
                                  </p:stCondLst>
                                  <p:childTnLst>
                                    <p:animMotion origin="layout" path="M 3.95833E-6 -1.11111E-6 L 0.67955 0.00533 " pathEditMode="relative" rAng="0" ptsTypes="AA">
                                      <p:cBhvr>
                                        <p:cTn id="26" dur="2000" fill="hold"/>
                                        <p:tgtEl>
                                          <p:spTgt spid="8"/>
                                        </p:tgtEl>
                                        <p:attrNameLst>
                                          <p:attrName>ppt_x</p:attrName>
                                          <p:attrName>ppt_y</p:attrName>
                                        </p:attrNameLst>
                                      </p:cBhvr>
                                      <p:rCtr x="33971" y="255"/>
                                    </p:animMotion>
                                  </p:childTnLst>
                                </p:cTn>
                              </p:par>
                            </p:childTnLst>
                          </p:cTn>
                        </p:par>
                        <p:par>
                          <p:cTn id="27" fill="hold">
                            <p:stCondLst>
                              <p:cond delay="5000"/>
                            </p:stCondLst>
                            <p:childTnLst>
                              <p:par>
                                <p:cTn id="28" presetID="22" presetClass="entr" presetSubtype="8" fill="hold" grpId="0" nodeType="afterEffect">
                                  <p:stCondLst>
                                    <p:cond delay="100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1000"/>
                                        <p:tgtEl>
                                          <p:spTgt spid="16"/>
                                        </p:tgtEl>
                                      </p:cBhvr>
                                    </p:animEffect>
                                  </p:childTnLst>
                                </p:cTn>
                              </p:par>
                              <p:par>
                                <p:cTn id="31" presetID="22" presetClass="entr" presetSubtype="8" fill="hold" grpId="0" nodeType="withEffect">
                                  <p:stCondLst>
                                    <p:cond delay="100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1000"/>
                                        <p:tgtEl>
                                          <p:spTgt spid="9"/>
                                        </p:tgtEl>
                                      </p:cBhvr>
                                    </p:animEffect>
                                  </p:childTnLst>
                                </p:cTn>
                              </p:par>
                            </p:childTnLst>
                          </p:cTn>
                        </p:par>
                        <p:par>
                          <p:cTn id="34" fill="hold">
                            <p:stCondLst>
                              <p:cond delay="7000"/>
                            </p:stCondLst>
                            <p:childTnLst>
                              <p:par>
                                <p:cTn id="35" presetID="27" presetClass="emph" presetSubtype="0" fill="remove" grpId="2" nodeType="afterEffect">
                                  <p:stCondLst>
                                    <p:cond delay="250"/>
                                  </p:stCondLst>
                                  <p:childTnLst>
                                    <p:animClr clrSpc="rgb" dir="cw">
                                      <p:cBhvr override="childStyle">
                                        <p:cTn id="36" dur="250" autoRev="1" fill="remove"/>
                                        <p:tgtEl>
                                          <p:spTgt spid="9"/>
                                        </p:tgtEl>
                                        <p:attrNameLst>
                                          <p:attrName>style.color</p:attrName>
                                        </p:attrNameLst>
                                      </p:cBhvr>
                                      <p:to>
                                        <a:schemeClr val="bg1"/>
                                      </p:to>
                                    </p:animClr>
                                    <p:animClr clrSpc="rgb" dir="cw">
                                      <p:cBhvr>
                                        <p:cTn id="37" dur="250" autoRev="1" fill="remove"/>
                                        <p:tgtEl>
                                          <p:spTgt spid="9"/>
                                        </p:tgtEl>
                                        <p:attrNameLst>
                                          <p:attrName>fillcolor</p:attrName>
                                        </p:attrNameLst>
                                      </p:cBhvr>
                                      <p:to>
                                        <a:schemeClr val="bg1"/>
                                      </p:to>
                                    </p:animClr>
                                    <p:set>
                                      <p:cBhvr>
                                        <p:cTn id="38" dur="250" autoRev="1" fill="remove"/>
                                        <p:tgtEl>
                                          <p:spTgt spid="9"/>
                                        </p:tgtEl>
                                        <p:attrNameLst>
                                          <p:attrName>fill.type</p:attrName>
                                        </p:attrNameLst>
                                      </p:cBhvr>
                                      <p:to>
                                        <p:strVal val="solid"/>
                                      </p:to>
                                    </p:set>
                                    <p:set>
                                      <p:cBhvr>
                                        <p:cTn id="39" dur="250" autoRev="1" fill="remove"/>
                                        <p:tgtEl>
                                          <p:spTgt spid="9"/>
                                        </p:tgtEl>
                                        <p:attrNameLst>
                                          <p:attrName>fill.on</p:attrName>
                                        </p:attrNameLst>
                                      </p:cBhvr>
                                      <p:to>
                                        <p:strVal val="true"/>
                                      </p:to>
                                    </p:set>
                                  </p:childTnLst>
                                </p:cTn>
                              </p:par>
                            </p:childTnLst>
                          </p:cTn>
                        </p:par>
                        <p:par>
                          <p:cTn id="40" fill="hold">
                            <p:stCondLst>
                              <p:cond delay="7750"/>
                            </p:stCondLst>
                            <p:childTnLst>
                              <p:par>
                                <p:cTn id="41" presetID="27" presetClass="emph" presetSubtype="0" fill="remove" grpId="3" nodeType="afterEffect">
                                  <p:stCondLst>
                                    <p:cond delay="250"/>
                                  </p:stCondLst>
                                  <p:childTnLst>
                                    <p:animClr clrSpc="rgb" dir="cw">
                                      <p:cBhvr override="childStyle">
                                        <p:cTn id="42" dur="250" autoRev="1" fill="remove"/>
                                        <p:tgtEl>
                                          <p:spTgt spid="9"/>
                                        </p:tgtEl>
                                        <p:attrNameLst>
                                          <p:attrName>style.color</p:attrName>
                                        </p:attrNameLst>
                                      </p:cBhvr>
                                      <p:to>
                                        <a:schemeClr val="bg1"/>
                                      </p:to>
                                    </p:animClr>
                                    <p:animClr clrSpc="rgb" dir="cw">
                                      <p:cBhvr>
                                        <p:cTn id="43" dur="250" autoRev="1" fill="remove"/>
                                        <p:tgtEl>
                                          <p:spTgt spid="9"/>
                                        </p:tgtEl>
                                        <p:attrNameLst>
                                          <p:attrName>fillcolor</p:attrName>
                                        </p:attrNameLst>
                                      </p:cBhvr>
                                      <p:to>
                                        <a:schemeClr val="bg1"/>
                                      </p:to>
                                    </p:animClr>
                                    <p:set>
                                      <p:cBhvr>
                                        <p:cTn id="44" dur="250" autoRev="1" fill="remove"/>
                                        <p:tgtEl>
                                          <p:spTgt spid="9"/>
                                        </p:tgtEl>
                                        <p:attrNameLst>
                                          <p:attrName>fill.type</p:attrName>
                                        </p:attrNameLst>
                                      </p:cBhvr>
                                      <p:to>
                                        <p:strVal val="solid"/>
                                      </p:to>
                                    </p:set>
                                    <p:set>
                                      <p:cBhvr>
                                        <p:cTn id="45" dur="250" autoRev="1" fill="remove"/>
                                        <p:tgtEl>
                                          <p:spTgt spid="9"/>
                                        </p:tgtEl>
                                        <p:attrNameLst>
                                          <p:attrName>fill.on</p:attrName>
                                        </p:attrNameLst>
                                      </p:cBhvr>
                                      <p:to>
                                        <p:strVal val="true"/>
                                      </p:to>
                                    </p:set>
                                  </p:childTnLst>
                                </p:cTn>
                              </p:par>
                              <p:par>
                                <p:cTn id="46" presetID="27" presetClass="emph" presetSubtype="0" fill="remove" grpId="1" nodeType="withEffect">
                                  <p:stCondLst>
                                    <p:cond delay="250"/>
                                  </p:stCondLst>
                                  <p:childTnLst>
                                    <p:animClr clrSpc="rgb" dir="cw">
                                      <p:cBhvr override="childStyle">
                                        <p:cTn id="47" dur="250" autoRev="1" fill="remove"/>
                                        <p:tgtEl>
                                          <p:spTgt spid="14"/>
                                        </p:tgtEl>
                                        <p:attrNameLst>
                                          <p:attrName>style.color</p:attrName>
                                        </p:attrNameLst>
                                      </p:cBhvr>
                                      <p:to>
                                        <a:schemeClr val="bg1"/>
                                      </p:to>
                                    </p:animClr>
                                    <p:animClr clrSpc="rgb" dir="cw">
                                      <p:cBhvr>
                                        <p:cTn id="48" dur="250" autoRev="1" fill="remove"/>
                                        <p:tgtEl>
                                          <p:spTgt spid="14"/>
                                        </p:tgtEl>
                                        <p:attrNameLst>
                                          <p:attrName>fillcolor</p:attrName>
                                        </p:attrNameLst>
                                      </p:cBhvr>
                                      <p:to>
                                        <a:schemeClr val="bg1"/>
                                      </p:to>
                                    </p:animClr>
                                    <p:set>
                                      <p:cBhvr>
                                        <p:cTn id="49" dur="250" autoRev="1" fill="remove"/>
                                        <p:tgtEl>
                                          <p:spTgt spid="14"/>
                                        </p:tgtEl>
                                        <p:attrNameLst>
                                          <p:attrName>fill.type</p:attrName>
                                        </p:attrNameLst>
                                      </p:cBhvr>
                                      <p:to>
                                        <p:strVal val="solid"/>
                                      </p:to>
                                    </p:set>
                                    <p:set>
                                      <p:cBhvr>
                                        <p:cTn id="50" dur="250" autoRev="1" fill="remove"/>
                                        <p:tgtEl>
                                          <p:spTgt spid="14"/>
                                        </p:tgtEl>
                                        <p:attrNameLst>
                                          <p:attrName>fill.on</p:attrName>
                                        </p:attrNameLst>
                                      </p:cBhvr>
                                      <p:to>
                                        <p:strVal val="true"/>
                                      </p:to>
                                    </p:set>
                                  </p:childTnLst>
                                </p:cTn>
                              </p:par>
                            </p:childTnLst>
                          </p:cTn>
                        </p:par>
                        <p:par>
                          <p:cTn id="51" fill="hold">
                            <p:stCondLst>
                              <p:cond delay="8500"/>
                            </p:stCondLst>
                            <p:childTnLst>
                              <p:par>
                                <p:cTn id="52" presetID="27" presetClass="emph" presetSubtype="0" fill="remove" grpId="2" nodeType="afterEffect">
                                  <p:stCondLst>
                                    <p:cond delay="250"/>
                                  </p:stCondLst>
                                  <p:childTnLst>
                                    <p:animClr clrSpc="rgb" dir="cw">
                                      <p:cBhvr override="childStyle">
                                        <p:cTn id="53" dur="250" autoRev="1" fill="remove"/>
                                        <p:tgtEl>
                                          <p:spTgt spid="14"/>
                                        </p:tgtEl>
                                        <p:attrNameLst>
                                          <p:attrName>style.color</p:attrName>
                                        </p:attrNameLst>
                                      </p:cBhvr>
                                      <p:to>
                                        <a:schemeClr val="bg1"/>
                                      </p:to>
                                    </p:animClr>
                                    <p:animClr clrSpc="rgb" dir="cw">
                                      <p:cBhvr>
                                        <p:cTn id="54" dur="250" autoRev="1" fill="remove"/>
                                        <p:tgtEl>
                                          <p:spTgt spid="14"/>
                                        </p:tgtEl>
                                        <p:attrNameLst>
                                          <p:attrName>fillcolor</p:attrName>
                                        </p:attrNameLst>
                                      </p:cBhvr>
                                      <p:to>
                                        <a:schemeClr val="bg1"/>
                                      </p:to>
                                    </p:animClr>
                                    <p:set>
                                      <p:cBhvr>
                                        <p:cTn id="55" dur="250" autoRev="1" fill="remove"/>
                                        <p:tgtEl>
                                          <p:spTgt spid="14"/>
                                        </p:tgtEl>
                                        <p:attrNameLst>
                                          <p:attrName>fill.type</p:attrName>
                                        </p:attrNameLst>
                                      </p:cBhvr>
                                      <p:to>
                                        <p:strVal val="solid"/>
                                      </p:to>
                                    </p:set>
                                    <p:set>
                                      <p:cBhvr>
                                        <p:cTn id="56" dur="250" autoRev="1" fill="remove"/>
                                        <p:tgtEl>
                                          <p:spTgt spid="14"/>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22" presetClass="exit" presetSubtype="8" fill="hold" grpId="1" nodeType="clickEffect">
                                  <p:stCondLst>
                                    <p:cond delay="0"/>
                                  </p:stCondLst>
                                  <p:childTnLst>
                                    <p:animEffect transition="out" filter="wipe(left)">
                                      <p:cBhvr>
                                        <p:cTn id="60" dur="1000"/>
                                        <p:tgtEl>
                                          <p:spTgt spid="7"/>
                                        </p:tgtEl>
                                      </p:cBhvr>
                                    </p:animEffect>
                                    <p:set>
                                      <p:cBhvr>
                                        <p:cTn id="61" dur="1" fill="hold">
                                          <p:stCondLst>
                                            <p:cond delay="999"/>
                                          </p:stCondLst>
                                        </p:cTn>
                                        <p:tgtEl>
                                          <p:spTgt spid="7"/>
                                        </p:tgtEl>
                                        <p:attrNameLst>
                                          <p:attrName>style.visibility</p:attrName>
                                        </p:attrNameLst>
                                      </p:cBhvr>
                                      <p:to>
                                        <p:strVal val="hidden"/>
                                      </p:to>
                                    </p:set>
                                  </p:childTnLst>
                                </p:cTn>
                              </p:par>
                              <p:par>
                                <p:cTn id="62" presetID="10" presetClass="entr" presetSubtype="0" fill="hold" grpId="0" nodeType="withEffect">
                                  <p:stCondLst>
                                    <p:cond delay="250"/>
                                  </p:stCondLst>
                                  <p:childTnLst>
                                    <p:set>
                                      <p:cBhvr>
                                        <p:cTn id="63" dur="1" fill="hold">
                                          <p:stCondLst>
                                            <p:cond delay="0"/>
                                          </p:stCondLst>
                                        </p:cTn>
                                        <p:tgtEl>
                                          <p:spTgt spid="10"/>
                                        </p:tgtEl>
                                        <p:attrNameLst>
                                          <p:attrName>style.visibility</p:attrName>
                                        </p:attrNameLst>
                                      </p:cBhvr>
                                      <p:to>
                                        <p:strVal val="visible"/>
                                      </p:to>
                                    </p:set>
                                    <p:animEffect transition="in" filter="fade">
                                      <p:cBhvr>
                                        <p:cTn id="64" dur="750"/>
                                        <p:tgtEl>
                                          <p:spTgt spid="10"/>
                                        </p:tgtEl>
                                      </p:cBhvr>
                                    </p:animEffect>
                                  </p:childTnLst>
                                </p:cTn>
                              </p:par>
                            </p:childTnLst>
                          </p:cTn>
                        </p:par>
                        <p:par>
                          <p:cTn id="65" fill="hold">
                            <p:stCondLst>
                              <p:cond delay="1000"/>
                            </p:stCondLst>
                            <p:childTnLst>
                              <p:par>
                                <p:cTn id="66" presetID="10" presetClass="exit" presetSubtype="0" fill="hold" grpId="1" nodeType="afterEffect">
                                  <p:stCondLst>
                                    <p:cond delay="250"/>
                                  </p:stCondLst>
                                  <p:childTnLst>
                                    <p:animEffect transition="out" filter="fade">
                                      <p:cBhvr>
                                        <p:cTn id="67" dur="500"/>
                                        <p:tgtEl>
                                          <p:spTgt spid="6"/>
                                        </p:tgtEl>
                                      </p:cBhvr>
                                    </p:animEffect>
                                    <p:set>
                                      <p:cBhvr>
                                        <p:cTn id="68" dur="1" fill="hold">
                                          <p:stCondLst>
                                            <p:cond delay="499"/>
                                          </p:stCondLst>
                                        </p:cTn>
                                        <p:tgtEl>
                                          <p:spTgt spid="6"/>
                                        </p:tgtEl>
                                        <p:attrNameLst>
                                          <p:attrName>style.visibility</p:attrName>
                                        </p:attrNameLst>
                                      </p:cBhvr>
                                      <p:to>
                                        <p:strVal val="hidden"/>
                                      </p:to>
                                    </p:set>
                                  </p:childTnLst>
                                </p:cTn>
                              </p:par>
                              <p:par>
                                <p:cTn id="69" presetID="22" presetClass="entr" presetSubtype="2" fill="hold" grpId="0" nodeType="withEffect">
                                  <p:stCondLst>
                                    <p:cond delay="250"/>
                                  </p:stCondLst>
                                  <p:childTnLst>
                                    <p:set>
                                      <p:cBhvr>
                                        <p:cTn id="70" dur="1" fill="hold">
                                          <p:stCondLst>
                                            <p:cond delay="0"/>
                                          </p:stCondLst>
                                        </p:cTn>
                                        <p:tgtEl>
                                          <p:spTgt spid="12"/>
                                        </p:tgtEl>
                                        <p:attrNameLst>
                                          <p:attrName>style.visibility</p:attrName>
                                        </p:attrNameLst>
                                      </p:cBhvr>
                                      <p:to>
                                        <p:strVal val="visible"/>
                                      </p:to>
                                    </p:set>
                                    <p:animEffect transition="in" filter="wipe(right)">
                                      <p:cBhvr>
                                        <p:cTn id="71" dur="1000"/>
                                        <p:tgtEl>
                                          <p:spTgt spid="12"/>
                                        </p:tgtEl>
                                      </p:cBhvr>
                                    </p:animEffect>
                                  </p:childTnLst>
                                </p:cTn>
                              </p:par>
                            </p:childTnLst>
                          </p:cTn>
                        </p:par>
                        <p:par>
                          <p:cTn id="72" fill="hold">
                            <p:stCondLst>
                              <p:cond delay="2250"/>
                            </p:stCondLst>
                            <p:childTnLst>
                              <p:par>
                                <p:cTn id="73" presetID="42" presetClass="path" presetSubtype="0" accel="50000" decel="50000" fill="hold" grpId="2" nodeType="afterEffect">
                                  <p:stCondLst>
                                    <p:cond delay="0"/>
                                  </p:stCondLst>
                                  <p:childTnLst>
                                    <p:animMotion origin="layout" path="M 0.67955 0.00533 L 0.00221 0.00533 " pathEditMode="relative" rAng="0" ptsTypes="AA">
                                      <p:cBhvr>
                                        <p:cTn id="74" dur="2000" fill="hold"/>
                                        <p:tgtEl>
                                          <p:spTgt spid="8"/>
                                        </p:tgtEl>
                                        <p:attrNameLst>
                                          <p:attrName>ppt_x</p:attrName>
                                          <p:attrName>ppt_y</p:attrName>
                                        </p:attrNameLst>
                                      </p:cBhvr>
                                      <p:rCtr x="-33867" y="0"/>
                                    </p:animMotion>
                                  </p:childTnLst>
                                </p:cTn>
                              </p:par>
                            </p:childTnLst>
                          </p:cTn>
                        </p:par>
                        <p:par>
                          <p:cTn id="75" fill="hold">
                            <p:stCondLst>
                              <p:cond delay="4250"/>
                            </p:stCondLst>
                            <p:childTnLst>
                              <p:par>
                                <p:cTn id="76" presetID="16" presetClass="entr" presetSubtype="37" fill="hold" grpId="0" nodeType="afterEffect">
                                  <p:stCondLst>
                                    <p:cond delay="250"/>
                                  </p:stCondLst>
                                  <p:childTnLst>
                                    <p:set>
                                      <p:cBhvr>
                                        <p:cTn id="77" dur="1" fill="hold">
                                          <p:stCondLst>
                                            <p:cond delay="0"/>
                                          </p:stCondLst>
                                        </p:cTn>
                                        <p:tgtEl>
                                          <p:spTgt spid="20"/>
                                        </p:tgtEl>
                                        <p:attrNameLst>
                                          <p:attrName>style.visibility</p:attrName>
                                        </p:attrNameLst>
                                      </p:cBhvr>
                                      <p:to>
                                        <p:strVal val="visible"/>
                                      </p:to>
                                    </p:set>
                                    <p:animEffect transition="in" filter="barn(outVertical)">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right)">
                                      <p:cBhvr>
                                        <p:cTn id="83" dur="1250"/>
                                        <p:tgtEl>
                                          <p:spTgt spid="11"/>
                                        </p:tgtEl>
                                      </p:cBhvr>
                                    </p:animEffect>
                                  </p:childTnLst>
                                </p:cTn>
                              </p:par>
                            </p:childTnLst>
                          </p:cTn>
                        </p:par>
                        <p:par>
                          <p:cTn id="84" fill="hold">
                            <p:stCondLst>
                              <p:cond delay="1250"/>
                            </p:stCondLst>
                            <p:childTnLst>
                              <p:par>
                                <p:cTn id="85" presetID="16" presetClass="entr" presetSubtype="37" fill="hold" grpId="0" nodeType="afterEffect">
                                  <p:stCondLst>
                                    <p:cond delay="500"/>
                                  </p:stCondLst>
                                  <p:childTnLst>
                                    <p:set>
                                      <p:cBhvr>
                                        <p:cTn id="86" dur="1" fill="hold">
                                          <p:stCondLst>
                                            <p:cond delay="0"/>
                                          </p:stCondLst>
                                        </p:cTn>
                                        <p:tgtEl>
                                          <p:spTgt spid="13"/>
                                        </p:tgtEl>
                                        <p:attrNameLst>
                                          <p:attrName>style.visibility</p:attrName>
                                        </p:attrNameLst>
                                      </p:cBhvr>
                                      <p:to>
                                        <p:strVal val="visible"/>
                                      </p:to>
                                    </p:set>
                                    <p:animEffect transition="in" filter="barn(outVertical)">
                                      <p:cBhvr>
                                        <p:cTn id="87" dur="1000"/>
                                        <p:tgtEl>
                                          <p:spTgt spid="13"/>
                                        </p:tgtEl>
                                      </p:cBhvr>
                                    </p:animEffect>
                                  </p:childTnLst>
                                </p:cTn>
                              </p:par>
                            </p:childTnLst>
                          </p:cTn>
                        </p:par>
                        <p:par>
                          <p:cTn id="88" fill="hold">
                            <p:stCondLst>
                              <p:cond delay="2750"/>
                            </p:stCondLst>
                            <p:childTnLst>
                              <p:par>
                                <p:cTn id="89" presetID="16" presetClass="entr" presetSubtype="37" fill="hold" grpId="0" nodeType="afterEffect">
                                  <p:stCondLst>
                                    <p:cond delay="250"/>
                                  </p:stCondLst>
                                  <p:childTnLst>
                                    <p:set>
                                      <p:cBhvr>
                                        <p:cTn id="90" dur="1" fill="hold">
                                          <p:stCondLst>
                                            <p:cond delay="0"/>
                                          </p:stCondLst>
                                        </p:cTn>
                                        <p:tgtEl>
                                          <p:spTgt spid="19"/>
                                        </p:tgtEl>
                                        <p:attrNameLst>
                                          <p:attrName>style.visibility</p:attrName>
                                        </p:attrNameLst>
                                      </p:cBhvr>
                                      <p:to>
                                        <p:strVal val="visible"/>
                                      </p:to>
                                    </p:set>
                                    <p:animEffect transition="in" filter="barn(outVertical)">
                                      <p:cBhvr>
                                        <p:cTn id="91" dur="500"/>
                                        <p:tgtEl>
                                          <p:spTgt spid="19"/>
                                        </p:tgtEl>
                                      </p:cBhvr>
                                    </p:animEffect>
                                  </p:childTnLst>
                                </p:cTn>
                              </p:par>
                            </p:childTnLst>
                          </p:cTn>
                        </p:par>
                        <p:par>
                          <p:cTn id="92" fill="hold">
                            <p:stCondLst>
                              <p:cond delay="3500"/>
                            </p:stCondLst>
                            <p:childTnLst>
                              <p:par>
                                <p:cTn id="93" presetID="42" presetClass="path" presetSubtype="0" accel="50000" decel="50000" fill="hold" grpId="1" nodeType="afterEffect">
                                  <p:stCondLst>
                                    <p:cond delay="500"/>
                                  </p:stCondLst>
                                  <p:childTnLst>
                                    <p:animMotion origin="layout" path="M 0.01575 -0.02107 L 0.67955 -0.27801 " pathEditMode="relative" rAng="0" ptsTypes="AA">
                                      <p:cBhvr>
                                        <p:cTn id="94" dur="2000" fill="hold"/>
                                        <p:tgtEl>
                                          <p:spTgt spid="9"/>
                                        </p:tgtEl>
                                        <p:attrNameLst>
                                          <p:attrName>ppt_x</p:attrName>
                                          <p:attrName>ppt_y</p:attrName>
                                        </p:attrNameLst>
                                      </p:cBhvr>
                                      <p:rCtr x="33190" y="-12847"/>
                                    </p:animMotion>
                                  </p:childTnLst>
                                </p:cTn>
                              </p:par>
                            </p:childTnLst>
                          </p:cTn>
                        </p:par>
                        <p:par>
                          <p:cTn id="95" fill="hold">
                            <p:stCondLst>
                              <p:cond delay="6000"/>
                            </p:stCondLst>
                            <p:childTnLst>
                              <p:par>
                                <p:cTn id="96" presetID="16" presetClass="entr" presetSubtype="37" fill="hold" grpId="0" nodeType="afterEffect">
                                  <p:stCondLst>
                                    <p:cond delay="250"/>
                                  </p:stCondLst>
                                  <p:childTnLst>
                                    <p:set>
                                      <p:cBhvr>
                                        <p:cTn id="97" dur="1" fill="hold">
                                          <p:stCondLst>
                                            <p:cond delay="0"/>
                                          </p:stCondLst>
                                        </p:cTn>
                                        <p:tgtEl>
                                          <p:spTgt spid="21"/>
                                        </p:tgtEl>
                                        <p:attrNameLst>
                                          <p:attrName>style.visibility</p:attrName>
                                        </p:attrNameLst>
                                      </p:cBhvr>
                                      <p:to>
                                        <p:strVal val="visible"/>
                                      </p:to>
                                    </p:set>
                                    <p:animEffect transition="in" filter="barn(outVertical)">
                                      <p:cBhvr>
                                        <p:cTn id="98" dur="5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7">
                                            <p:txEl>
                                              <p:pRg st="0" end="0"/>
                                            </p:txEl>
                                          </p:spTgt>
                                        </p:tgtEl>
                                        <p:attrNameLst>
                                          <p:attrName>style.visibility</p:attrName>
                                        </p:attrNameLst>
                                      </p:cBhvr>
                                      <p:to>
                                        <p:strVal val="visible"/>
                                      </p:to>
                                    </p:set>
                                    <p:animEffect transition="in" filter="wipe(left)">
                                      <p:cBhvr>
                                        <p:cTn id="103" dur="1000"/>
                                        <p:tgtEl>
                                          <p:spTgt spid="17">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500"/>
                                        <p:tgtEl>
                                          <p:spTgt spid="20"/>
                                        </p:tgtEl>
                                      </p:cBhvr>
                                    </p:animEffect>
                                    <p:set>
                                      <p:cBhvr>
                                        <p:cTn id="108" dur="1" fill="hold">
                                          <p:stCondLst>
                                            <p:cond delay="499"/>
                                          </p:stCondLst>
                                        </p:cTn>
                                        <p:tgtEl>
                                          <p:spTgt spid="20"/>
                                        </p:tgtEl>
                                        <p:attrNameLst>
                                          <p:attrName>style.visibility</p:attrName>
                                        </p:attrNameLst>
                                      </p:cBhvr>
                                      <p:to>
                                        <p:strVal val="hidden"/>
                                      </p:to>
                                    </p:set>
                                  </p:childTnLst>
                                </p:cTn>
                              </p:par>
                            </p:childTnLst>
                          </p:cTn>
                        </p:par>
                        <p:par>
                          <p:cTn id="109" fill="hold">
                            <p:stCondLst>
                              <p:cond delay="500"/>
                            </p:stCondLst>
                            <p:childTnLst>
                              <p:par>
                                <p:cTn id="110" presetID="16" presetClass="entr" presetSubtype="37" fill="hold" grpId="0" nodeType="after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barn(outVertical)">
                                      <p:cBhvr>
                                        <p:cTn id="112" dur="500"/>
                                        <p:tgtEl>
                                          <p:spTgt spid="1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7">
                                            <p:txEl>
                                              <p:pRg st="1" end="1"/>
                                            </p:txEl>
                                          </p:spTgt>
                                        </p:tgtEl>
                                        <p:attrNameLst>
                                          <p:attrName>style.visibility</p:attrName>
                                        </p:attrNameLst>
                                      </p:cBhvr>
                                      <p:to>
                                        <p:strVal val="visible"/>
                                      </p:to>
                                    </p:set>
                                    <p:animEffect transition="in" filter="wipe(left)">
                                      <p:cBhvr>
                                        <p:cTn id="117" dur="1000"/>
                                        <p:tgtEl>
                                          <p:spTgt spid="17">
                                            <p:txEl>
                                              <p:pRg st="1" end="1"/>
                                            </p:txEl>
                                          </p:spTgt>
                                        </p:tgtEl>
                                      </p:cBhvr>
                                    </p:animEffect>
                                  </p:childTnLst>
                                </p:cTn>
                              </p:par>
                            </p:childTnLst>
                          </p:cTn>
                        </p:par>
                        <p:par>
                          <p:cTn id="118" fill="hold">
                            <p:stCondLst>
                              <p:cond delay="1000"/>
                            </p:stCondLst>
                            <p:childTnLst>
                              <p:par>
                                <p:cTn id="119" presetID="22" presetClass="entr" presetSubtype="8" fill="hold" grpId="0" nodeType="afterEffect">
                                  <p:stCondLst>
                                    <p:cond delay="500"/>
                                  </p:stCondLst>
                                  <p:childTnLst>
                                    <p:set>
                                      <p:cBhvr>
                                        <p:cTn id="120" dur="1" fill="hold">
                                          <p:stCondLst>
                                            <p:cond delay="0"/>
                                          </p:stCondLst>
                                        </p:cTn>
                                        <p:tgtEl>
                                          <p:spTgt spid="17">
                                            <p:txEl>
                                              <p:pRg st="2" end="2"/>
                                            </p:txEl>
                                          </p:spTgt>
                                        </p:tgtEl>
                                        <p:attrNameLst>
                                          <p:attrName>style.visibility</p:attrName>
                                        </p:attrNameLst>
                                      </p:cBhvr>
                                      <p:to>
                                        <p:strVal val="visible"/>
                                      </p:to>
                                    </p:set>
                                    <p:animEffect transition="in" filter="wipe(left)">
                                      <p:cBhvr>
                                        <p:cTn id="121" dur="1000"/>
                                        <p:tgtEl>
                                          <p:spTgt spid="17">
                                            <p:txEl>
                                              <p:pRg st="2" end="2"/>
                                            </p:txEl>
                                          </p:spTgt>
                                        </p:tgtEl>
                                      </p:cBhvr>
                                    </p:animEffect>
                                  </p:childTnLst>
                                </p:cTn>
                              </p:par>
                            </p:childTnLst>
                          </p:cTn>
                        </p:par>
                        <p:par>
                          <p:cTn id="122" fill="hold">
                            <p:stCondLst>
                              <p:cond delay="2500"/>
                            </p:stCondLst>
                            <p:childTnLst>
                              <p:par>
                                <p:cTn id="123" presetID="22" presetClass="entr" presetSubtype="8" fill="hold" grpId="0" nodeType="afterEffect">
                                  <p:stCondLst>
                                    <p:cond delay="500"/>
                                  </p:stCondLst>
                                  <p:childTnLst>
                                    <p:set>
                                      <p:cBhvr>
                                        <p:cTn id="124" dur="1" fill="hold">
                                          <p:stCondLst>
                                            <p:cond delay="0"/>
                                          </p:stCondLst>
                                        </p:cTn>
                                        <p:tgtEl>
                                          <p:spTgt spid="17">
                                            <p:txEl>
                                              <p:pRg st="3" end="3"/>
                                            </p:txEl>
                                          </p:spTgt>
                                        </p:tgtEl>
                                        <p:attrNameLst>
                                          <p:attrName>style.visibility</p:attrName>
                                        </p:attrNameLst>
                                      </p:cBhvr>
                                      <p:to>
                                        <p:strVal val="visible"/>
                                      </p:to>
                                    </p:set>
                                    <p:animEffect transition="in" filter="wipe(left)">
                                      <p:cBhvr>
                                        <p:cTn id="125" dur="1000"/>
                                        <p:tgtEl>
                                          <p:spTgt spid="17">
                                            <p:txEl>
                                              <p:pRg st="3" end="3"/>
                                            </p:txEl>
                                          </p:spTgt>
                                        </p:tgtEl>
                                      </p:cBhvr>
                                    </p:animEffect>
                                  </p:childTnLst>
                                </p:cTn>
                              </p:par>
                            </p:childTnLst>
                          </p:cTn>
                        </p:par>
                        <p:par>
                          <p:cTn id="126" fill="hold">
                            <p:stCondLst>
                              <p:cond delay="4000"/>
                            </p:stCondLst>
                            <p:childTnLst>
                              <p:par>
                                <p:cTn id="127" presetID="27" presetClass="emph" presetSubtype="0" fill="remove" grpId="1" nodeType="afterEffect">
                                  <p:stCondLst>
                                    <p:cond delay="250"/>
                                  </p:stCondLst>
                                  <p:childTnLst>
                                    <p:animClr clrSpc="rgb" dir="cw">
                                      <p:cBhvr override="childStyle">
                                        <p:cTn id="128" dur="250" autoRev="1" fill="remove"/>
                                        <p:tgtEl>
                                          <p:spTgt spid="21"/>
                                        </p:tgtEl>
                                        <p:attrNameLst>
                                          <p:attrName>style.color</p:attrName>
                                        </p:attrNameLst>
                                      </p:cBhvr>
                                      <p:to>
                                        <a:schemeClr val="bg1"/>
                                      </p:to>
                                    </p:animClr>
                                    <p:animClr clrSpc="rgb" dir="cw">
                                      <p:cBhvr>
                                        <p:cTn id="129" dur="250" autoRev="1" fill="remove"/>
                                        <p:tgtEl>
                                          <p:spTgt spid="21"/>
                                        </p:tgtEl>
                                        <p:attrNameLst>
                                          <p:attrName>fillcolor</p:attrName>
                                        </p:attrNameLst>
                                      </p:cBhvr>
                                      <p:to>
                                        <a:schemeClr val="bg1"/>
                                      </p:to>
                                    </p:animClr>
                                    <p:set>
                                      <p:cBhvr>
                                        <p:cTn id="130" dur="250" autoRev="1" fill="remove"/>
                                        <p:tgtEl>
                                          <p:spTgt spid="21"/>
                                        </p:tgtEl>
                                        <p:attrNameLst>
                                          <p:attrName>fill.type</p:attrName>
                                        </p:attrNameLst>
                                      </p:cBhvr>
                                      <p:to>
                                        <p:strVal val="solid"/>
                                      </p:to>
                                    </p:set>
                                    <p:set>
                                      <p:cBhvr>
                                        <p:cTn id="131" dur="250" autoRev="1" fill="remove"/>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8" grpId="2" animBg="1"/>
      <p:bldP spid="9" grpId="0" animBg="1"/>
      <p:bldP spid="9" grpId="1" animBg="1"/>
      <p:bldP spid="9" grpId="2" animBg="1"/>
      <p:bldP spid="9" grpId="3" animBg="1"/>
      <p:bldP spid="10" grpId="0" animBg="1"/>
      <p:bldP spid="11" grpId="0" animBg="1"/>
      <p:bldP spid="12" grpId="0" animBg="1"/>
      <p:bldP spid="13" grpId="0" animBg="1"/>
      <p:bldP spid="14" grpId="0" animBg="1"/>
      <p:bldP spid="14" grpId="1" animBg="1"/>
      <p:bldP spid="14" grpId="2" animBg="1"/>
      <p:bldP spid="15" grpId="0" animBg="1"/>
      <p:bldP spid="16" grpId="0" animBg="1"/>
      <p:bldP spid="17" grpId="0" build="p"/>
      <p:bldP spid="18" grpId="0" animBg="1"/>
      <p:bldP spid="19" grpId="0" animBg="1"/>
      <p:bldP spid="20" grpId="0" animBg="1"/>
      <p:bldP spid="20" grpId="1" animBg="1"/>
      <p:bldP spid="21" grpId="0" animBg="1"/>
      <p:bldP spid="21"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契約からの平等な離脱戦略（</a:t>
            </a:r>
            <a:r>
              <a:rPr lang="en-US" altLang="ja-JP" dirty="0"/>
              <a:t>2/2</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2013/07/27</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明治学院大学・新大学院構想</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
        <p:nvSpPr>
          <p:cNvPr id="6" name="スマイル 5"/>
          <p:cNvSpPr/>
          <p:nvPr/>
        </p:nvSpPr>
        <p:spPr>
          <a:xfrm>
            <a:off x="8088238" y="2843949"/>
            <a:ext cx="457200" cy="43204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左右矢印 6"/>
          <p:cNvSpPr/>
          <p:nvPr/>
        </p:nvSpPr>
        <p:spPr>
          <a:xfrm>
            <a:off x="2918960" y="2699932"/>
            <a:ext cx="3568352"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物件甲（</a:t>
            </a:r>
            <a:r>
              <a:rPr lang="en-US" altLang="ja-JP" sz="1600" dirty="0"/>
              <a:t>3,000</a:t>
            </a:r>
            <a:r>
              <a:rPr lang="ja-JP" altLang="en-US" sz="1600" dirty="0"/>
              <a:t>万円）の売買契約</a:t>
            </a:r>
          </a:p>
        </p:txBody>
      </p:sp>
      <p:sp>
        <p:nvSpPr>
          <p:cNvPr id="8" name="下カーブ矢印 7"/>
          <p:cNvSpPr/>
          <p:nvPr/>
        </p:nvSpPr>
        <p:spPr>
          <a:xfrm flipH="1">
            <a:off x="2174086" y="2123868"/>
            <a:ext cx="5194067" cy="584167"/>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9" name="平行四辺形 8"/>
          <p:cNvSpPr/>
          <p:nvPr/>
        </p:nvSpPr>
        <p:spPr>
          <a:xfrm>
            <a:off x="1247478" y="3492020"/>
            <a:ext cx="1584176" cy="648072"/>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甲</a:t>
            </a:r>
            <a:endParaRPr lang="en-US" altLang="ja-JP" dirty="0"/>
          </a:p>
          <a:p>
            <a:pPr algn="ctr"/>
            <a:r>
              <a:rPr lang="en-US" altLang="ja-JP" dirty="0"/>
              <a:t>3,000</a:t>
            </a:r>
            <a:r>
              <a:rPr lang="ja-JP" altLang="en-US" dirty="0"/>
              <a:t>万円</a:t>
            </a:r>
          </a:p>
        </p:txBody>
      </p:sp>
      <p:sp>
        <p:nvSpPr>
          <p:cNvPr id="10" name="左右矢印 9"/>
          <p:cNvSpPr/>
          <p:nvPr/>
        </p:nvSpPr>
        <p:spPr>
          <a:xfrm>
            <a:off x="2903662" y="2699932"/>
            <a:ext cx="3568352" cy="720080"/>
          </a:xfrm>
          <a:prstGeom prst="leftRigh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t>物件甲（</a:t>
            </a:r>
            <a:r>
              <a:rPr lang="en-US" altLang="ja-JP" sz="1600" dirty="0"/>
              <a:t>3,000</a:t>
            </a:r>
            <a:r>
              <a:rPr lang="ja-JP" altLang="en-US" sz="1600" dirty="0"/>
              <a:t>万円）の無理由解除</a:t>
            </a:r>
          </a:p>
        </p:txBody>
      </p:sp>
      <p:sp>
        <p:nvSpPr>
          <p:cNvPr id="11" name="左右矢印 10"/>
          <p:cNvSpPr/>
          <p:nvPr/>
        </p:nvSpPr>
        <p:spPr>
          <a:xfrm rot="1430256">
            <a:off x="2660375" y="3837838"/>
            <a:ext cx="3999119" cy="7091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物件甲（</a:t>
            </a:r>
            <a:r>
              <a:rPr lang="en-US" altLang="ja-JP" dirty="0"/>
              <a:t>4,000</a:t>
            </a:r>
            <a:r>
              <a:rPr lang="ja-JP" altLang="en-US" dirty="0"/>
              <a:t>万円）の売買契約</a:t>
            </a:r>
          </a:p>
        </p:txBody>
      </p:sp>
      <p:sp>
        <p:nvSpPr>
          <p:cNvPr id="12" name="上カーブ矢印 11"/>
          <p:cNvSpPr/>
          <p:nvPr/>
        </p:nvSpPr>
        <p:spPr>
          <a:xfrm rot="1425519" flipH="1">
            <a:off x="2154354" y="4211461"/>
            <a:ext cx="4488004" cy="58750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400</a:t>
            </a:r>
            <a:r>
              <a:rPr lang="ja-JP" altLang="en-US" dirty="0">
                <a:solidFill>
                  <a:schemeClr val="tx1"/>
                </a:solidFill>
              </a:rPr>
              <a:t>万円交付</a:t>
            </a:r>
          </a:p>
        </p:txBody>
      </p:sp>
      <p:sp>
        <p:nvSpPr>
          <p:cNvPr id="13" name="角丸四角形 12"/>
          <p:cNvSpPr/>
          <p:nvPr/>
        </p:nvSpPr>
        <p:spPr>
          <a:xfrm>
            <a:off x="6487312" y="4644148"/>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D</a:t>
            </a:r>
          </a:p>
          <a:p>
            <a:pPr algn="ctr"/>
            <a:r>
              <a:rPr lang="en-US" altLang="ja-JP" dirty="0"/>
              <a:t>4,000</a:t>
            </a:r>
            <a:r>
              <a:rPr lang="ja-JP" altLang="en-US" dirty="0"/>
              <a:t>万円</a:t>
            </a:r>
          </a:p>
        </p:txBody>
      </p:sp>
      <p:sp>
        <p:nvSpPr>
          <p:cNvPr id="14" name="テキスト ボックス 13"/>
          <p:cNvSpPr txBox="1"/>
          <p:nvPr/>
        </p:nvSpPr>
        <p:spPr>
          <a:xfrm>
            <a:off x="1535511" y="5004188"/>
            <a:ext cx="3054041" cy="923330"/>
          </a:xfrm>
          <a:prstGeom prst="rect">
            <a:avLst/>
          </a:prstGeom>
          <a:noFill/>
        </p:spPr>
        <p:txBody>
          <a:bodyPr wrap="none" rtlCol="0">
            <a:spAutoFit/>
          </a:bodyPr>
          <a:lstStyle/>
          <a:p>
            <a:r>
              <a:rPr lang="ja-JP" altLang="en-US" dirty="0"/>
              <a:t>売主</a:t>
            </a:r>
            <a:r>
              <a:rPr lang="en-US" altLang="ja-JP" dirty="0"/>
              <a:t>A</a:t>
            </a:r>
            <a:r>
              <a:rPr lang="ja-JP" altLang="en-US" dirty="0"/>
              <a:t>の収入：</a:t>
            </a:r>
            <a:r>
              <a:rPr lang="en-US" altLang="ja-JP" dirty="0"/>
              <a:t>	3,700</a:t>
            </a:r>
            <a:r>
              <a:rPr lang="ja-JP" altLang="en-US" dirty="0"/>
              <a:t>万円</a:t>
            </a:r>
            <a:endParaRPr lang="en-US" altLang="ja-JP" dirty="0"/>
          </a:p>
          <a:p>
            <a:r>
              <a:rPr lang="ja-JP" altLang="en-US" dirty="0"/>
              <a:t>買主</a:t>
            </a:r>
            <a:r>
              <a:rPr lang="en-US" altLang="ja-JP" dirty="0"/>
              <a:t>B</a:t>
            </a:r>
            <a:r>
              <a:rPr lang="ja-JP" altLang="en-US" dirty="0"/>
              <a:t>の収入：</a:t>
            </a:r>
            <a:r>
              <a:rPr lang="en-US" altLang="ja-JP" dirty="0"/>
              <a:t>	   300</a:t>
            </a:r>
            <a:r>
              <a:rPr lang="ja-JP" altLang="en-US" dirty="0"/>
              <a:t>万円</a:t>
            </a:r>
            <a:endParaRPr lang="en-US" altLang="ja-JP" dirty="0"/>
          </a:p>
          <a:p>
            <a:r>
              <a:rPr lang="ja-JP" altLang="en-US" dirty="0"/>
              <a:t>買主</a:t>
            </a:r>
            <a:r>
              <a:rPr lang="en-US" altLang="ja-JP" dirty="0"/>
              <a:t>D</a:t>
            </a:r>
            <a:r>
              <a:rPr lang="ja-JP" altLang="en-US" dirty="0"/>
              <a:t>の費用：</a:t>
            </a:r>
            <a:r>
              <a:rPr lang="en-US" altLang="ja-JP" dirty="0"/>
              <a:t>	4,000</a:t>
            </a:r>
            <a:r>
              <a:rPr lang="ja-JP" altLang="en-US" dirty="0"/>
              <a:t>万円</a:t>
            </a:r>
          </a:p>
        </p:txBody>
      </p:sp>
      <p:sp>
        <p:nvSpPr>
          <p:cNvPr id="15" name="スマイル 14"/>
          <p:cNvSpPr/>
          <p:nvPr/>
        </p:nvSpPr>
        <p:spPr>
          <a:xfrm>
            <a:off x="862286" y="2843950"/>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6" name="スマイル 15"/>
          <p:cNvSpPr/>
          <p:nvPr/>
        </p:nvSpPr>
        <p:spPr>
          <a:xfrm>
            <a:off x="8088238" y="2843950"/>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7" name="スマイル 16"/>
          <p:cNvSpPr/>
          <p:nvPr/>
        </p:nvSpPr>
        <p:spPr>
          <a:xfrm>
            <a:off x="8088238" y="4788165"/>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8" name="下カーブ矢印 17"/>
          <p:cNvSpPr/>
          <p:nvPr/>
        </p:nvSpPr>
        <p:spPr>
          <a:xfrm>
            <a:off x="2174092" y="2123868"/>
            <a:ext cx="5194067" cy="576064"/>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19" name="下カーブ矢印 18"/>
          <p:cNvSpPr/>
          <p:nvPr/>
        </p:nvSpPr>
        <p:spPr>
          <a:xfrm>
            <a:off x="1907598" y="1619813"/>
            <a:ext cx="5688632" cy="1080120"/>
          </a:xfrm>
          <a:prstGeom prst="curvedDownArrow">
            <a:avLst/>
          </a:prstGeom>
          <a:ln>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万円返済</a:t>
            </a:r>
          </a:p>
        </p:txBody>
      </p:sp>
      <p:sp>
        <p:nvSpPr>
          <p:cNvPr id="20" name="角丸四角形 19"/>
          <p:cNvSpPr/>
          <p:nvPr/>
        </p:nvSpPr>
        <p:spPr>
          <a:xfrm>
            <a:off x="1463502" y="2699932"/>
            <a:ext cx="1440160"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t>売主</a:t>
            </a:r>
            <a:r>
              <a:rPr lang="en-US" altLang="ja-JP" dirty="0"/>
              <a:t>A</a:t>
            </a:r>
            <a:endParaRPr lang="ja-JP" altLang="en-US" dirty="0"/>
          </a:p>
        </p:txBody>
      </p:sp>
      <p:sp>
        <p:nvSpPr>
          <p:cNvPr id="21" name="角丸四角形 20"/>
          <p:cNvSpPr/>
          <p:nvPr/>
        </p:nvSpPr>
        <p:spPr>
          <a:xfrm>
            <a:off x="6504062" y="2699932"/>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B</a:t>
            </a:r>
          </a:p>
          <a:p>
            <a:pPr algn="ctr"/>
            <a:r>
              <a:rPr lang="en-US" altLang="ja-JP" dirty="0"/>
              <a:t>3,000</a:t>
            </a:r>
            <a:r>
              <a:rPr lang="ja-JP" altLang="en-US" dirty="0"/>
              <a:t>万円</a:t>
            </a:r>
          </a:p>
        </p:txBody>
      </p:sp>
    </p:spTree>
    <p:extLst>
      <p:ext uri="{BB962C8B-B14F-4D97-AF65-F5344CB8AC3E}">
        <p14:creationId xmlns:p14="http://schemas.microsoft.com/office/powerpoint/2010/main" val="302349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1000"/>
                                        <p:tgtEl>
                                          <p:spTgt spid="8"/>
                                        </p:tgtEl>
                                      </p:cBhvr>
                                    </p:animEffect>
                                  </p:childTnLst>
                                </p:cTn>
                              </p:par>
                            </p:childTnLst>
                          </p:cTn>
                        </p:par>
                        <p:par>
                          <p:cTn id="20" fill="hold">
                            <p:stCondLst>
                              <p:cond delay="1000"/>
                            </p:stCondLst>
                            <p:childTnLst>
                              <p:par>
                                <p:cTn id="21" presetID="16" presetClass="entr" presetSubtype="37" fill="hold" grpId="0" nodeType="afterEffect">
                                  <p:stCondLst>
                                    <p:cond delay="500"/>
                                  </p:stCondLst>
                                  <p:childTnLst>
                                    <p:set>
                                      <p:cBhvr>
                                        <p:cTn id="22" dur="1" fill="hold">
                                          <p:stCondLst>
                                            <p:cond delay="0"/>
                                          </p:stCondLst>
                                        </p:cTn>
                                        <p:tgtEl>
                                          <p:spTgt spid="7"/>
                                        </p:tgtEl>
                                        <p:attrNameLst>
                                          <p:attrName>style.visibility</p:attrName>
                                        </p:attrNameLst>
                                      </p:cBhvr>
                                      <p:to>
                                        <p:strVal val="visible"/>
                                      </p:to>
                                    </p:set>
                                    <p:animEffect transition="in" filter="barn(outVertical)">
                                      <p:cBhvr>
                                        <p:cTn id="23" dur="1000"/>
                                        <p:tgtEl>
                                          <p:spTgt spid="7"/>
                                        </p:tgtEl>
                                      </p:cBhvr>
                                    </p:animEffect>
                                  </p:childTnLst>
                                </p:cTn>
                              </p:par>
                            </p:childTnLst>
                          </p:cTn>
                        </p:par>
                        <p:par>
                          <p:cTn id="24" fill="hold">
                            <p:stCondLst>
                              <p:cond delay="2500"/>
                            </p:stCondLst>
                            <p:childTnLst>
                              <p:par>
                                <p:cTn id="25" presetID="42" presetClass="path" presetSubtype="0" accel="50000" decel="50000" fill="hold" grpId="1" nodeType="afterEffect">
                                  <p:stCondLst>
                                    <p:cond delay="250"/>
                                  </p:stCondLst>
                                  <p:childTnLst>
                                    <p:animMotion origin="layout" path="M 2.29167E-6 -1.48148E-6 L 0.56706 0.00533 " pathEditMode="relative" rAng="0" ptsTypes="AA">
                                      <p:cBhvr>
                                        <p:cTn id="26" dur="2000" fill="hold"/>
                                        <p:tgtEl>
                                          <p:spTgt spid="9"/>
                                        </p:tgtEl>
                                        <p:attrNameLst>
                                          <p:attrName>ppt_x</p:attrName>
                                          <p:attrName>ppt_y</p:attrName>
                                        </p:attrNameLst>
                                      </p:cBhvr>
                                      <p:rCtr x="28346" y="255"/>
                                    </p:animMotion>
                                  </p:childTnLst>
                                </p:cTn>
                              </p:par>
                            </p:childTnLst>
                          </p:cTn>
                        </p:par>
                        <p:par>
                          <p:cTn id="27" fill="hold">
                            <p:stCondLst>
                              <p:cond delay="4750"/>
                            </p:stCondLst>
                            <p:childTnLst>
                              <p:par>
                                <p:cTn id="28" presetID="22" presetClass="entr" presetSubtype="8" fill="hold" grpId="0" nodeType="afterEffect">
                                  <p:stCondLst>
                                    <p:cond delay="100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1000"/>
                                        <p:tgtEl>
                                          <p:spTgt spid="13"/>
                                        </p:tgtEl>
                                      </p:cBhvr>
                                    </p:animEffect>
                                  </p:childTnLst>
                                </p:cTn>
                              </p:par>
                            </p:childTnLst>
                          </p:cTn>
                        </p:par>
                        <p:par>
                          <p:cTn id="31" fill="hold">
                            <p:stCondLst>
                              <p:cond delay="6750"/>
                            </p:stCondLst>
                            <p:childTnLst>
                              <p:par>
                                <p:cTn id="32" presetID="27" presetClass="emph" presetSubtype="0" fill="remove" grpId="1" nodeType="afterEffect">
                                  <p:stCondLst>
                                    <p:cond delay="250"/>
                                  </p:stCondLst>
                                  <p:childTnLst>
                                    <p:animClr clrSpc="rgb" dir="cw">
                                      <p:cBhvr override="childStyle">
                                        <p:cTn id="33" dur="250" autoRev="1" fill="remove"/>
                                        <p:tgtEl>
                                          <p:spTgt spid="13"/>
                                        </p:tgtEl>
                                        <p:attrNameLst>
                                          <p:attrName>style.color</p:attrName>
                                        </p:attrNameLst>
                                      </p:cBhvr>
                                      <p:to>
                                        <a:schemeClr val="bg1"/>
                                      </p:to>
                                    </p:animClr>
                                    <p:animClr clrSpc="rgb" dir="cw">
                                      <p:cBhvr>
                                        <p:cTn id="34" dur="250" autoRev="1" fill="remove"/>
                                        <p:tgtEl>
                                          <p:spTgt spid="13"/>
                                        </p:tgtEl>
                                        <p:attrNameLst>
                                          <p:attrName>fillcolor</p:attrName>
                                        </p:attrNameLst>
                                      </p:cBhvr>
                                      <p:to>
                                        <a:schemeClr val="bg1"/>
                                      </p:to>
                                    </p:animClr>
                                    <p:set>
                                      <p:cBhvr>
                                        <p:cTn id="35" dur="250" autoRev="1" fill="remove"/>
                                        <p:tgtEl>
                                          <p:spTgt spid="13"/>
                                        </p:tgtEl>
                                        <p:attrNameLst>
                                          <p:attrName>fill.type</p:attrName>
                                        </p:attrNameLst>
                                      </p:cBhvr>
                                      <p:to>
                                        <p:strVal val="solid"/>
                                      </p:to>
                                    </p:set>
                                    <p:set>
                                      <p:cBhvr>
                                        <p:cTn id="36" dur="250" autoRev="1" fill="remove"/>
                                        <p:tgtEl>
                                          <p:spTgt spid="13"/>
                                        </p:tgtEl>
                                        <p:attrNameLst>
                                          <p:attrName>fill.on</p:attrName>
                                        </p:attrNameLst>
                                      </p:cBhvr>
                                      <p:to>
                                        <p:strVal val="true"/>
                                      </p:to>
                                    </p:set>
                                  </p:childTnLst>
                                </p:cTn>
                              </p:par>
                            </p:childTnLst>
                          </p:cTn>
                        </p:par>
                        <p:par>
                          <p:cTn id="37" fill="hold">
                            <p:stCondLst>
                              <p:cond delay="7500"/>
                            </p:stCondLst>
                            <p:childTnLst>
                              <p:par>
                                <p:cTn id="38" presetID="27" presetClass="emph" presetSubtype="0" fill="remove" grpId="1" nodeType="afterEffect">
                                  <p:stCondLst>
                                    <p:cond delay="250"/>
                                  </p:stCondLst>
                                  <p:childTnLst>
                                    <p:animClr clrSpc="rgb" dir="cw">
                                      <p:cBhvr override="childStyle">
                                        <p:cTn id="39" dur="250" autoRev="1" fill="remove"/>
                                        <p:tgtEl>
                                          <p:spTgt spid="20"/>
                                        </p:tgtEl>
                                        <p:attrNameLst>
                                          <p:attrName>style.color</p:attrName>
                                        </p:attrNameLst>
                                      </p:cBhvr>
                                      <p:to>
                                        <a:schemeClr val="bg1"/>
                                      </p:to>
                                    </p:animClr>
                                    <p:animClr clrSpc="rgb" dir="cw">
                                      <p:cBhvr>
                                        <p:cTn id="40" dur="250" autoRev="1" fill="remove"/>
                                        <p:tgtEl>
                                          <p:spTgt spid="20"/>
                                        </p:tgtEl>
                                        <p:attrNameLst>
                                          <p:attrName>fillcolor</p:attrName>
                                        </p:attrNameLst>
                                      </p:cBhvr>
                                      <p:to>
                                        <a:schemeClr val="bg1"/>
                                      </p:to>
                                    </p:animClr>
                                    <p:set>
                                      <p:cBhvr>
                                        <p:cTn id="41" dur="250" autoRev="1" fill="remove"/>
                                        <p:tgtEl>
                                          <p:spTgt spid="20"/>
                                        </p:tgtEl>
                                        <p:attrNameLst>
                                          <p:attrName>fill.type</p:attrName>
                                        </p:attrNameLst>
                                      </p:cBhvr>
                                      <p:to>
                                        <p:strVal val="solid"/>
                                      </p:to>
                                    </p:set>
                                    <p:set>
                                      <p:cBhvr>
                                        <p:cTn id="42" dur="250" autoRev="1" fill="remove"/>
                                        <p:tgtEl>
                                          <p:spTgt spid="20"/>
                                        </p:tgtEl>
                                        <p:attrNameLst>
                                          <p:attrName>fill.on</p:attrName>
                                        </p:attrNameLst>
                                      </p:cBhvr>
                                      <p:to>
                                        <p:strVal val="true"/>
                                      </p:to>
                                    </p:set>
                                  </p:childTnLst>
                                </p:cTn>
                              </p:par>
                            </p:childTnLst>
                          </p:cTn>
                        </p:par>
                        <p:par>
                          <p:cTn id="43" fill="hold">
                            <p:stCondLst>
                              <p:cond delay="8250"/>
                            </p:stCondLst>
                            <p:childTnLst>
                              <p:par>
                                <p:cTn id="44" presetID="27" presetClass="emph" presetSubtype="0" fill="remove" grpId="2" nodeType="afterEffect">
                                  <p:stCondLst>
                                    <p:cond delay="250"/>
                                  </p:stCondLst>
                                  <p:childTnLst>
                                    <p:animClr clrSpc="rgb" dir="cw">
                                      <p:cBhvr override="childStyle">
                                        <p:cTn id="45" dur="250" autoRev="1" fill="remove"/>
                                        <p:tgtEl>
                                          <p:spTgt spid="20"/>
                                        </p:tgtEl>
                                        <p:attrNameLst>
                                          <p:attrName>style.color</p:attrName>
                                        </p:attrNameLst>
                                      </p:cBhvr>
                                      <p:to>
                                        <a:schemeClr val="bg1"/>
                                      </p:to>
                                    </p:animClr>
                                    <p:animClr clrSpc="rgb" dir="cw">
                                      <p:cBhvr>
                                        <p:cTn id="46" dur="250" autoRev="1" fill="remove"/>
                                        <p:tgtEl>
                                          <p:spTgt spid="20"/>
                                        </p:tgtEl>
                                        <p:attrNameLst>
                                          <p:attrName>fillcolor</p:attrName>
                                        </p:attrNameLst>
                                      </p:cBhvr>
                                      <p:to>
                                        <a:schemeClr val="bg1"/>
                                      </p:to>
                                    </p:animClr>
                                    <p:set>
                                      <p:cBhvr>
                                        <p:cTn id="47" dur="250" autoRev="1" fill="remove"/>
                                        <p:tgtEl>
                                          <p:spTgt spid="20"/>
                                        </p:tgtEl>
                                        <p:attrNameLst>
                                          <p:attrName>fill.type</p:attrName>
                                        </p:attrNameLst>
                                      </p:cBhvr>
                                      <p:to>
                                        <p:strVal val="solid"/>
                                      </p:to>
                                    </p:set>
                                    <p:set>
                                      <p:cBhvr>
                                        <p:cTn id="48" dur="250" autoRev="1" fill="remove"/>
                                        <p:tgtEl>
                                          <p:spTgt spid="20"/>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22" presetClass="entr" presetSubtype="8"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1000"/>
                                        <p:tgtEl>
                                          <p:spTgt spid="19"/>
                                        </p:tgtEl>
                                      </p:cBhvr>
                                    </p:animEffect>
                                  </p:childTnLst>
                                </p:cTn>
                              </p:par>
                            </p:childTnLst>
                          </p:cTn>
                        </p:par>
                        <p:par>
                          <p:cTn id="57" fill="hold">
                            <p:stCondLst>
                              <p:cond delay="1000"/>
                            </p:stCondLst>
                            <p:childTnLst>
                              <p:par>
                                <p:cTn id="58" presetID="10" presetClass="exit" presetSubtype="0" fill="hold" grpId="1" nodeType="afterEffect">
                                  <p:stCondLst>
                                    <p:cond delay="500"/>
                                  </p:stCondLst>
                                  <p:childTnLst>
                                    <p:animEffect transition="out" filter="fade">
                                      <p:cBhvr>
                                        <p:cTn id="59" dur="1000"/>
                                        <p:tgtEl>
                                          <p:spTgt spid="7"/>
                                        </p:tgtEl>
                                      </p:cBhvr>
                                    </p:animEffect>
                                    <p:set>
                                      <p:cBhvr>
                                        <p:cTn id="60" dur="1" fill="hold">
                                          <p:stCondLst>
                                            <p:cond delay="999"/>
                                          </p:stCondLst>
                                        </p:cTn>
                                        <p:tgtEl>
                                          <p:spTgt spid="7"/>
                                        </p:tgtEl>
                                        <p:attrNameLst>
                                          <p:attrName>style.visibility</p:attrName>
                                        </p:attrNameLst>
                                      </p:cBhvr>
                                      <p:to>
                                        <p:strVal val="hidden"/>
                                      </p:to>
                                    </p:set>
                                  </p:childTnLst>
                                </p:cTn>
                              </p:par>
                              <p:par>
                                <p:cTn id="61" presetID="22" presetClass="entr" presetSubtype="8" fill="hold" grpId="0" nodeType="withEffect">
                                  <p:stCondLst>
                                    <p:cond delay="50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1000"/>
                                        <p:tgtEl>
                                          <p:spTgt spid="18"/>
                                        </p:tgtEl>
                                      </p:cBhvr>
                                    </p:animEffect>
                                  </p:childTnLst>
                                </p:cTn>
                              </p:par>
                            </p:childTnLst>
                          </p:cTn>
                        </p:par>
                        <p:par>
                          <p:cTn id="64" fill="hold">
                            <p:stCondLst>
                              <p:cond delay="2500"/>
                            </p:stCondLst>
                            <p:childTnLst>
                              <p:par>
                                <p:cTn id="65" presetID="22" presetClass="entr" presetSubtype="8" fill="hold" grpId="0" nodeType="afterEffect">
                                  <p:stCondLst>
                                    <p:cond delay="500"/>
                                  </p:stCondLst>
                                  <p:childTnLst>
                                    <p:set>
                                      <p:cBhvr>
                                        <p:cTn id="66" dur="1" fill="hold">
                                          <p:stCondLst>
                                            <p:cond delay="0"/>
                                          </p:stCondLst>
                                        </p:cTn>
                                        <p:tgtEl>
                                          <p:spTgt spid="10"/>
                                        </p:tgtEl>
                                        <p:attrNameLst>
                                          <p:attrName>style.visibility</p:attrName>
                                        </p:attrNameLst>
                                      </p:cBhvr>
                                      <p:to>
                                        <p:strVal val="visible"/>
                                      </p:to>
                                    </p:set>
                                    <p:animEffect transition="in" filter="wipe(left)">
                                      <p:cBhvr>
                                        <p:cTn id="67" dur="1500"/>
                                        <p:tgtEl>
                                          <p:spTgt spid="10"/>
                                        </p:tgtEl>
                                      </p:cBhvr>
                                    </p:animEffect>
                                  </p:childTnLst>
                                </p:cTn>
                              </p:par>
                            </p:childTnLst>
                          </p:cTn>
                        </p:par>
                        <p:par>
                          <p:cTn id="68" fill="hold">
                            <p:stCondLst>
                              <p:cond delay="4500"/>
                            </p:stCondLst>
                            <p:childTnLst>
                              <p:par>
                                <p:cTn id="69" presetID="42" presetClass="path" presetSubtype="0" accel="50000" decel="50000" fill="hold" grpId="2" nodeType="afterEffect">
                                  <p:stCondLst>
                                    <p:cond delay="250"/>
                                  </p:stCondLst>
                                  <p:childTnLst>
                                    <p:animMotion origin="layout" path="M 0.56706 0.00533 L 2.29167E-6 0.00533 " pathEditMode="relative" rAng="0" ptsTypes="AA">
                                      <p:cBhvr>
                                        <p:cTn id="70" dur="2000" fill="hold"/>
                                        <p:tgtEl>
                                          <p:spTgt spid="9"/>
                                        </p:tgtEl>
                                        <p:attrNameLst>
                                          <p:attrName>ppt_x</p:attrName>
                                          <p:attrName>ppt_y</p:attrName>
                                        </p:attrNameLst>
                                      </p:cBhvr>
                                      <p:rCtr x="-28359" y="0"/>
                                    </p:animMotion>
                                  </p:childTnLst>
                                </p:cTn>
                              </p:par>
                            </p:childTnLst>
                          </p:cTn>
                        </p:par>
                        <p:par>
                          <p:cTn id="71" fill="hold">
                            <p:stCondLst>
                              <p:cond delay="6750"/>
                            </p:stCondLst>
                            <p:childTnLst>
                              <p:par>
                                <p:cTn id="72" presetID="16" presetClass="entr" presetSubtype="37" fill="hold" grpId="0" nodeType="afterEffect">
                                  <p:stCondLst>
                                    <p:cond delay="250"/>
                                  </p:stCondLst>
                                  <p:childTnLst>
                                    <p:set>
                                      <p:cBhvr>
                                        <p:cTn id="73" dur="1" fill="hold">
                                          <p:stCondLst>
                                            <p:cond delay="0"/>
                                          </p:stCondLst>
                                        </p:cTn>
                                        <p:tgtEl>
                                          <p:spTgt spid="6"/>
                                        </p:tgtEl>
                                        <p:attrNameLst>
                                          <p:attrName>style.visibility</p:attrName>
                                        </p:attrNameLst>
                                      </p:cBhvr>
                                      <p:to>
                                        <p:strVal val="visible"/>
                                      </p:to>
                                    </p:set>
                                    <p:animEffect transition="in" filter="barn(outVertical)">
                                      <p:cBhvr>
                                        <p:cTn id="74" dur="500"/>
                                        <p:tgtEl>
                                          <p:spTgt spid="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right)">
                                      <p:cBhvr>
                                        <p:cTn id="79" dur="1000"/>
                                        <p:tgtEl>
                                          <p:spTgt spid="12"/>
                                        </p:tgtEl>
                                      </p:cBhvr>
                                    </p:animEffect>
                                  </p:childTnLst>
                                </p:cTn>
                              </p:par>
                            </p:childTnLst>
                          </p:cTn>
                        </p:par>
                        <p:par>
                          <p:cTn id="80" fill="hold">
                            <p:stCondLst>
                              <p:cond delay="1000"/>
                            </p:stCondLst>
                            <p:childTnLst>
                              <p:par>
                                <p:cTn id="81" presetID="16" presetClass="entr" presetSubtype="37" fill="hold" grpId="0" nodeType="afterEffect">
                                  <p:stCondLst>
                                    <p:cond delay="500"/>
                                  </p:stCondLst>
                                  <p:childTnLst>
                                    <p:set>
                                      <p:cBhvr>
                                        <p:cTn id="82" dur="1" fill="hold">
                                          <p:stCondLst>
                                            <p:cond delay="0"/>
                                          </p:stCondLst>
                                        </p:cTn>
                                        <p:tgtEl>
                                          <p:spTgt spid="11"/>
                                        </p:tgtEl>
                                        <p:attrNameLst>
                                          <p:attrName>style.visibility</p:attrName>
                                        </p:attrNameLst>
                                      </p:cBhvr>
                                      <p:to>
                                        <p:strVal val="visible"/>
                                      </p:to>
                                    </p:set>
                                    <p:animEffect transition="in" filter="barn(outVertical)">
                                      <p:cBhvr>
                                        <p:cTn id="83" dur="1250"/>
                                        <p:tgtEl>
                                          <p:spTgt spid="11"/>
                                        </p:tgtEl>
                                      </p:cBhvr>
                                    </p:animEffect>
                                  </p:childTnLst>
                                </p:cTn>
                              </p:par>
                            </p:childTnLst>
                          </p:cTn>
                        </p:par>
                        <p:par>
                          <p:cTn id="84" fill="hold">
                            <p:stCondLst>
                              <p:cond delay="2750"/>
                            </p:stCondLst>
                            <p:childTnLst>
                              <p:par>
                                <p:cTn id="85" presetID="16" presetClass="entr" presetSubtype="37"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outVertical)">
                                      <p:cBhvr>
                                        <p:cTn id="87" dur="500"/>
                                        <p:tgtEl>
                                          <p:spTgt spid="15"/>
                                        </p:tgtEl>
                                      </p:cBhvr>
                                    </p:animEffect>
                                  </p:childTnLst>
                                </p:cTn>
                              </p:par>
                            </p:childTnLst>
                          </p:cTn>
                        </p:par>
                        <p:par>
                          <p:cTn id="88" fill="hold">
                            <p:stCondLst>
                              <p:cond delay="3250"/>
                            </p:stCondLst>
                            <p:childTnLst>
                              <p:par>
                                <p:cTn id="89" presetID="42" presetClass="path" presetSubtype="0" accel="50000" decel="50000" fill="hold" grpId="3" nodeType="afterEffect">
                                  <p:stCondLst>
                                    <p:cond delay="250"/>
                                  </p:stCondLst>
                                  <p:childTnLst>
                                    <p:animMotion origin="layout" path="M 2.29167E-6 0.00533 L 0.56706 0.29398 " pathEditMode="relative" rAng="0" ptsTypes="AA">
                                      <p:cBhvr>
                                        <p:cTn id="90" dur="2000" fill="hold"/>
                                        <p:tgtEl>
                                          <p:spTgt spid="9"/>
                                        </p:tgtEl>
                                        <p:attrNameLst>
                                          <p:attrName>ppt_x</p:attrName>
                                          <p:attrName>ppt_y</p:attrName>
                                        </p:attrNameLst>
                                      </p:cBhvr>
                                      <p:rCtr x="28346" y="14421"/>
                                    </p:animMotion>
                                  </p:childTnLst>
                                </p:cTn>
                              </p:par>
                            </p:childTnLst>
                          </p:cTn>
                        </p:par>
                        <p:par>
                          <p:cTn id="91" fill="hold">
                            <p:stCondLst>
                              <p:cond delay="5500"/>
                            </p:stCondLst>
                            <p:childTnLst>
                              <p:par>
                                <p:cTn id="92" presetID="16" presetClass="entr" presetSubtype="37" fill="hold" grpId="0"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barn(outVertical)">
                                      <p:cBhvr>
                                        <p:cTn id="94" dur="500"/>
                                        <p:tgtEl>
                                          <p:spTgt spid="17"/>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4">
                                            <p:txEl>
                                              <p:pRg st="0" end="0"/>
                                            </p:txEl>
                                          </p:spTgt>
                                        </p:tgtEl>
                                        <p:attrNameLst>
                                          <p:attrName>style.visibility</p:attrName>
                                        </p:attrNameLst>
                                      </p:cBhvr>
                                      <p:to>
                                        <p:strVal val="visible"/>
                                      </p:to>
                                    </p:set>
                                    <p:animEffect transition="in" filter="wipe(left)">
                                      <p:cBhvr>
                                        <p:cTn id="99" dur="1000"/>
                                        <p:tgtEl>
                                          <p:spTgt spid="14">
                                            <p:txEl>
                                              <p:pRg st="0" end="0"/>
                                            </p:txEl>
                                          </p:spTgt>
                                        </p:tgtEl>
                                      </p:cBhvr>
                                    </p:animEffect>
                                  </p:childTnLst>
                                </p:cTn>
                              </p:par>
                            </p:childTnLst>
                          </p:cTn>
                        </p:par>
                        <p:par>
                          <p:cTn id="100" fill="hold">
                            <p:stCondLst>
                              <p:cond delay="1000"/>
                            </p:stCondLst>
                            <p:childTnLst>
                              <p:par>
                                <p:cTn id="101" presetID="22" presetClass="entr" presetSubtype="8" fill="hold" grpId="0" nodeType="afterEffect">
                                  <p:stCondLst>
                                    <p:cond delay="500"/>
                                  </p:stCondLst>
                                  <p:childTnLst>
                                    <p:set>
                                      <p:cBhvr>
                                        <p:cTn id="102" dur="1" fill="hold">
                                          <p:stCondLst>
                                            <p:cond delay="0"/>
                                          </p:stCondLst>
                                        </p:cTn>
                                        <p:tgtEl>
                                          <p:spTgt spid="14">
                                            <p:txEl>
                                              <p:pRg st="1" end="1"/>
                                            </p:txEl>
                                          </p:spTgt>
                                        </p:tgtEl>
                                        <p:attrNameLst>
                                          <p:attrName>style.visibility</p:attrName>
                                        </p:attrNameLst>
                                      </p:cBhvr>
                                      <p:to>
                                        <p:strVal val="visible"/>
                                      </p:to>
                                    </p:set>
                                    <p:animEffect transition="in" filter="wipe(left)">
                                      <p:cBhvr>
                                        <p:cTn id="103" dur="1000"/>
                                        <p:tgtEl>
                                          <p:spTgt spid="14">
                                            <p:txEl>
                                              <p:pRg st="1" end="1"/>
                                            </p:txEl>
                                          </p:spTgt>
                                        </p:tgtEl>
                                      </p:cBhvr>
                                    </p:animEffect>
                                  </p:childTnLst>
                                </p:cTn>
                              </p:par>
                            </p:childTnLst>
                          </p:cTn>
                        </p:par>
                        <p:par>
                          <p:cTn id="104" fill="hold">
                            <p:stCondLst>
                              <p:cond delay="2500"/>
                            </p:stCondLst>
                            <p:childTnLst>
                              <p:par>
                                <p:cTn id="105" presetID="10" presetClass="exit" presetSubtype="0" fill="hold" grpId="1" nodeType="afterEffect">
                                  <p:stCondLst>
                                    <p:cond delay="250"/>
                                  </p:stCondLst>
                                  <p:childTnLst>
                                    <p:animEffect transition="out" filter="fade">
                                      <p:cBhvr>
                                        <p:cTn id="106" dur="500"/>
                                        <p:tgtEl>
                                          <p:spTgt spid="6"/>
                                        </p:tgtEl>
                                      </p:cBhvr>
                                    </p:animEffect>
                                    <p:set>
                                      <p:cBhvr>
                                        <p:cTn id="107" dur="1" fill="hold">
                                          <p:stCondLst>
                                            <p:cond delay="499"/>
                                          </p:stCondLst>
                                        </p:cTn>
                                        <p:tgtEl>
                                          <p:spTgt spid="6"/>
                                        </p:tgtEl>
                                        <p:attrNameLst>
                                          <p:attrName>style.visibility</p:attrName>
                                        </p:attrNameLst>
                                      </p:cBhvr>
                                      <p:to>
                                        <p:strVal val="hidden"/>
                                      </p:to>
                                    </p:set>
                                  </p:childTnLst>
                                </p:cTn>
                              </p:par>
                              <p:par>
                                <p:cTn id="108" presetID="16" presetClass="entr" presetSubtype="37" fill="hold" grpId="0" nodeType="withEffect">
                                  <p:stCondLst>
                                    <p:cond delay="250"/>
                                  </p:stCondLst>
                                  <p:childTnLst>
                                    <p:set>
                                      <p:cBhvr>
                                        <p:cTn id="109" dur="1" fill="hold">
                                          <p:stCondLst>
                                            <p:cond delay="0"/>
                                          </p:stCondLst>
                                        </p:cTn>
                                        <p:tgtEl>
                                          <p:spTgt spid="16"/>
                                        </p:tgtEl>
                                        <p:attrNameLst>
                                          <p:attrName>style.visibility</p:attrName>
                                        </p:attrNameLst>
                                      </p:cBhvr>
                                      <p:to>
                                        <p:strVal val="visible"/>
                                      </p:to>
                                    </p:set>
                                    <p:animEffect transition="in" filter="barn(outVertical)">
                                      <p:cBhvr>
                                        <p:cTn id="110" dur="500"/>
                                        <p:tgtEl>
                                          <p:spTgt spid="1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4">
                                            <p:txEl>
                                              <p:pRg st="2" end="2"/>
                                            </p:txEl>
                                          </p:spTgt>
                                        </p:tgtEl>
                                        <p:attrNameLst>
                                          <p:attrName>style.visibility</p:attrName>
                                        </p:attrNameLst>
                                      </p:cBhvr>
                                      <p:to>
                                        <p:strVal val="visible"/>
                                      </p:to>
                                    </p:set>
                                    <p:animEffect transition="in" filter="wipe(left)">
                                      <p:cBhvr>
                                        <p:cTn id="115" dur="1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9" grpId="2" animBg="1"/>
      <p:bldP spid="9" grpId="3" animBg="1"/>
      <p:bldP spid="10" grpId="0" animBg="1"/>
      <p:bldP spid="11" grpId="0" animBg="1"/>
      <p:bldP spid="12" grpId="0" animBg="1"/>
      <p:bldP spid="13" grpId="0" animBg="1"/>
      <p:bldP spid="13" grpId="1" animBg="1"/>
      <p:bldP spid="14" grpId="0" build="p"/>
      <p:bldP spid="15" grpId="0" animBg="1"/>
      <p:bldP spid="16" grpId="0" animBg="1"/>
      <p:bldP spid="17" grpId="0" animBg="1"/>
      <p:bldP spid="18" grpId="0" animBg="1"/>
      <p:bldP spid="19" grpId="0" animBg="1"/>
      <p:bldP spid="20" grpId="0" animBg="1"/>
      <p:bldP spid="20" grpId="1" animBg="1"/>
      <p:bldP spid="20" grpId="2"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1C5D24-FB8D-4457-8180-A4DEB6B2A94B}"/>
              </a:ext>
            </a:extLst>
          </p:cNvPr>
          <p:cNvSpPr>
            <a:spLocks noGrp="1"/>
          </p:cNvSpPr>
          <p:nvPr>
            <p:ph type="title"/>
          </p:nvPr>
        </p:nvSpPr>
        <p:spPr>
          <a:xfrm>
            <a:off x="838200" y="1499675"/>
            <a:ext cx="4808873" cy="2293938"/>
          </a:xfrm>
        </p:spPr>
        <p:txBody>
          <a:bodyPr>
            <a:normAutofit/>
          </a:bodyPr>
          <a:lstStyle/>
          <a:p>
            <a:r>
              <a:rPr lang="ja-JP" altLang="en-US" sz="7200" dirty="0"/>
              <a:t>契約の成立</a:t>
            </a:r>
            <a:br>
              <a:rPr lang="en-US" altLang="ja-JP" sz="7200" dirty="0"/>
            </a:br>
            <a:r>
              <a:rPr lang="ja-JP" altLang="en-US" sz="7200" dirty="0"/>
              <a:t>不成立</a:t>
            </a:r>
          </a:p>
        </p:txBody>
      </p:sp>
      <p:sp>
        <p:nvSpPr>
          <p:cNvPr id="9" name="テキスト プレースホルダー 8">
            <a:extLst>
              <a:ext uri="{FF2B5EF4-FFF2-40B4-BE49-F238E27FC236}">
                <a16:creationId xmlns:a16="http://schemas.microsoft.com/office/drawing/2014/main" id="{320D5584-047C-485A-8124-19DC38099D73}"/>
              </a:ext>
            </a:extLst>
          </p:cNvPr>
          <p:cNvSpPr>
            <a:spLocks noGrp="1"/>
          </p:cNvSpPr>
          <p:nvPr>
            <p:ph type="body" idx="1"/>
          </p:nvPr>
        </p:nvSpPr>
        <p:spPr>
          <a:xfrm>
            <a:off x="831850" y="4445001"/>
            <a:ext cx="10515600" cy="1644650"/>
          </a:xfrm>
        </p:spPr>
        <p:txBody>
          <a:bodyPr>
            <a:normAutofit fontScale="92500" lnSpcReduction="10000"/>
          </a:bodyPr>
          <a:lstStyle/>
          <a:p>
            <a:r>
              <a:rPr lang="ja-JP" altLang="en-US" dirty="0">
                <a:solidFill>
                  <a:schemeClr val="tx1"/>
                </a:solidFill>
              </a:rPr>
              <a:t>「承諾の発信主義」から「承諾の到達主義」へ，ただし，なお存在する承諾の発信主義</a:t>
            </a:r>
            <a:endParaRPr lang="en-US" altLang="ja-JP" dirty="0">
              <a:solidFill>
                <a:schemeClr val="tx1"/>
              </a:solidFill>
            </a:endParaRPr>
          </a:p>
          <a:p>
            <a:r>
              <a:rPr lang="ja-JP" altLang="en-US" dirty="0">
                <a:solidFill>
                  <a:schemeClr val="tx1"/>
                </a:solidFill>
              </a:rPr>
              <a:t>「申込み」と「承諾」の性質の違いと，それぞれの定義</a:t>
            </a:r>
            <a:endParaRPr lang="en-US" altLang="ja-JP" dirty="0">
              <a:solidFill>
                <a:schemeClr val="tx1"/>
              </a:solidFill>
            </a:endParaRPr>
          </a:p>
          <a:p>
            <a:r>
              <a:rPr lang="ja-JP" altLang="en-US" dirty="0">
                <a:solidFill>
                  <a:schemeClr val="tx1"/>
                </a:solidFill>
              </a:rPr>
              <a:t>契約成立・不成立の決め手を知るための</a:t>
            </a:r>
            <a:r>
              <a:rPr lang="en-US" altLang="ja-JP" dirty="0">
                <a:solidFill>
                  <a:schemeClr val="tx1"/>
                </a:solidFill>
              </a:rPr>
              <a:t>6</a:t>
            </a:r>
            <a:r>
              <a:rPr lang="ja-JP" altLang="en-US" dirty="0">
                <a:solidFill>
                  <a:schemeClr val="tx1"/>
                </a:solidFill>
              </a:rPr>
              <a:t>類型</a:t>
            </a:r>
            <a:endParaRPr lang="en-US" altLang="ja-JP" dirty="0">
              <a:solidFill>
                <a:schemeClr val="tx1"/>
              </a:solidFill>
            </a:endParaRPr>
          </a:p>
          <a:p>
            <a:r>
              <a:rPr lang="ja-JP" altLang="en-US" dirty="0">
                <a:solidFill>
                  <a:schemeClr val="tx1"/>
                </a:solidFill>
              </a:rPr>
              <a:t>申込みと承諾をめぐる経営戦略</a:t>
            </a:r>
          </a:p>
        </p:txBody>
      </p:sp>
      <p:sp>
        <p:nvSpPr>
          <p:cNvPr id="5" name="日付プレースホルダー 4">
            <a:extLst>
              <a:ext uri="{FF2B5EF4-FFF2-40B4-BE49-F238E27FC236}">
                <a16:creationId xmlns:a16="http://schemas.microsoft.com/office/drawing/2014/main" id="{7736FA72-03D2-43F5-A734-B15FBA374A86}"/>
              </a:ext>
            </a:extLst>
          </p:cNvPr>
          <p:cNvSpPr>
            <a:spLocks noGrp="1"/>
          </p:cNvSpPr>
          <p:nvPr>
            <p:ph type="dt" sz="half" idx="10"/>
          </p:nvPr>
        </p:nvSpPr>
        <p:spPr/>
        <p:txBody>
          <a:bodyPr/>
          <a:lstStyle/>
          <a:p>
            <a:fld id="{295FC015-013B-4502-8A4D-51913226F164}" type="datetime1">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FF528377-3BD5-4B2F-8A9C-53E483EAAAC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5C949D4-42A0-4115-9D1A-939F2D3377B4}"/>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pic>
        <p:nvPicPr>
          <p:cNvPr id="11" name="図 10">
            <a:extLst>
              <a:ext uri="{FF2B5EF4-FFF2-40B4-BE49-F238E27FC236}">
                <a16:creationId xmlns:a16="http://schemas.microsoft.com/office/drawing/2014/main" id="{7AA35DD3-43A5-4BF9-9D60-8E523EB7F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073" y="1103620"/>
            <a:ext cx="5545377" cy="3119275"/>
          </a:xfrm>
          <a:prstGeom prst="rect">
            <a:avLst/>
          </a:prstGeom>
        </p:spPr>
      </p:pic>
    </p:spTree>
    <p:extLst>
      <p:ext uri="{BB962C8B-B14F-4D97-AF65-F5344CB8AC3E}">
        <p14:creationId xmlns:p14="http://schemas.microsoft.com/office/powerpoint/2010/main" val="222320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3E4C3-9352-4B89-865F-F4D6E507E43C}"/>
              </a:ext>
            </a:extLst>
          </p:cNvPr>
          <p:cNvSpPr>
            <a:spLocks noGrp="1"/>
          </p:cNvSpPr>
          <p:nvPr>
            <p:ph type="title"/>
          </p:nvPr>
        </p:nvSpPr>
        <p:spPr/>
        <p:txBody>
          <a:bodyPr/>
          <a:lstStyle/>
          <a:p>
            <a:r>
              <a:rPr kumimoji="1" lang="ja-JP" altLang="en-US" dirty="0"/>
              <a:t>申込み，申込みの誘引の定義</a:t>
            </a:r>
          </a:p>
        </p:txBody>
      </p:sp>
      <p:sp>
        <p:nvSpPr>
          <p:cNvPr id="3" name="コンテンツ プレースホルダー 2">
            <a:extLst>
              <a:ext uri="{FF2B5EF4-FFF2-40B4-BE49-F238E27FC236}">
                <a16:creationId xmlns:a16="http://schemas.microsoft.com/office/drawing/2014/main" id="{AD8BDE6B-065A-4F34-ABF1-D43A04D16344}"/>
              </a:ext>
            </a:extLst>
          </p:cNvPr>
          <p:cNvSpPr>
            <a:spLocks noGrp="1"/>
          </p:cNvSpPr>
          <p:nvPr>
            <p:ph idx="1"/>
          </p:nvPr>
        </p:nvSpPr>
        <p:spPr/>
        <p:txBody>
          <a:bodyPr>
            <a:normAutofit lnSpcReduction="10000"/>
          </a:bodyPr>
          <a:lstStyle/>
          <a:p>
            <a:r>
              <a:rPr kumimoji="1" lang="ja-JP" altLang="en-US" sz="3200" dirty="0"/>
              <a:t>「申込み」の定義と「申込みの誘引」の定義</a:t>
            </a:r>
            <a:endParaRPr kumimoji="1" lang="en-US" altLang="ja-JP" sz="3200" dirty="0"/>
          </a:p>
          <a:p>
            <a:pPr lvl="1"/>
            <a:r>
              <a:rPr lang="en-US" altLang="ja-JP" sz="2800" b="1" dirty="0"/>
              <a:t>CISG</a:t>
            </a:r>
            <a:r>
              <a:rPr lang="ja-JP" altLang="en-US" sz="2800" b="1" dirty="0"/>
              <a:t>第</a:t>
            </a:r>
            <a:r>
              <a:rPr lang="en-US" altLang="ja-JP" sz="2800" b="1" dirty="0"/>
              <a:t>14</a:t>
            </a:r>
            <a:r>
              <a:rPr lang="ja-JP" altLang="en-US" sz="2800" b="1" dirty="0"/>
              <a:t>条</a:t>
            </a:r>
            <a:r>
              <a:rPr lang="en-US" altLang="ja-JP" sz="2800" b="1" dirty="0"/>
              <a:t>〔</a:t>
            </a:r>
            <a:r>
              <a:rPr lang="ja-JP" altLang="en-US" sz="2800" b="1" dirty="0"/>
              <a:t>申込み</a:t>
            </a:r>
            <a:r>
              <a:rPr lang="en-US" altLang="ja-JP" sz="2800" b="1" dirty="0"/>
              <a:t>〕</a:t>
            </a:r>
          </a:p>
          <a:p>
            <a:pPr lvl="2"/>
            <a:r>
              <a:rPr kumimoji="1" lang="en-US" altLang="ja-JP" sz="2400" dirty="0"/>
              <a:t>(1)</a:t>
            </a:r>
            <a:r>
              <a:rPr kumimoji="1" lang="ja-JP" altLang="en-US" sz="2400" dirty="0"/>
              <a:t>一人又は二人以上の特定の者に対してした契約を締結するための申入れは，それが</a:t>
            </a:r>
            <a:r>
              <a:rPr kumimoji="1" lang="ja-JP" altLang="en-US" sz="2400" b="1" dirty="0">
                <a:solidFill>
                  <a:schemeClr val="accent1">
                    <a:lumMod val="50000"/>
                  </a:schemeClr>
                </a:solidFill>
              </a:rPr>
              <a:t>十分に確定し</a:t>
            </a:r>
            <a:r>
              <a:rPr kumimoji="1" lang="ja-JP" altLang="en-US" sz="2400" dirty="0"/>
              <a:t>，かつ，</a:t>
            </a:r>
            <a:r>
              <a:rPr kumimoji="1" lang="ja-JP" altLang="en-US" sz="2400" b="1" dirty="0">
                <a:solidFill>
                  <a:schemeClr val="accent1">
                    <a:lumMod val="50000"/>
                  </a:schemeClr>
                </a:solidFill>
              </a:rPr>
              <a:t>承諾があるときは拘束される</a:t>
            </a:r>
            <a:r>
              <a:rPr kumimoji="1" lang="ja-JP" altLang="en-US" sz="2400" dirty="0"/>
              <a:t>との申入れをした者の意思が示されている場合には，</a:t>
            </a:r>
            <a:r>
              <a:rPr kumimoji="1" lang="ja-JP" altLang="en-US" sz="2400" b="1" dirty="0">
                <a:solidFill>
                  <a:schemeClr val="accent1">
                    <a:lumMod val="50000"/>
                  </a:schemeClr>
                </a:solidFill>
              </a:rPr>
              <a:t>申込み</a:t>
            </a:r>
            <a:r>
              <a:rPr kumimoji="1" lang="ja-JP" altLang="en-US" sz="2400" dirty="0"/>
              <a:t>となる。申入れは，物品を示し，並びに明示的又は黙示的に，その数量及び代金を定め，又はそれらの決定方法について規定している場合には，十分に確定しているものとする。</a:t>
            </a:r>
            <a:endParaRPr kumimoji="1" lang="en-US" altLang="ja-JP" sz="2400" dirty="0"/>
          </a:p>
          <a:p>
            <a:pPr lvl="2"/>
            <a:r>
              <a:rPr kumimoji="1" lang="en-US" altLang="ja-JP" sz="2400" dirty="0"/>
              <a:t>(2)</a:t>
            </a:r>
            <a:r>
              <a:rPr kumimoji="1" lang="ja-JP" altLang="en-US" sz="2400" dirty="0"/>
              <a:t>一人又は二人以上の</a:t>
            </a:r>
            <a:r>
              <a:rPr kumimoji="1" lang="ja-JP" altLang="en-US" sz="2400" b="1" dirty="0">
                <a:solidFill>
                  <a:schemeClr val="accent1">
                    <a:lumMod val="50000"/>
                  </a:schemeClr>
                </a:solidFill>
              </a:rPr>
              <a:t>特定の者に対してした申入れ以外の申入れ</a:t>
            </a:r>
            <a:r>
              <a:rPr kumimoji="1" lang="ja-JP" altLang="en-US" sz="2400" dirty="0"/>
              <a:t>は，申入れをした者が反対の意思を明確に示す場合を除くほか，単に</a:t>
            </a:r>
            <a:r>
              <a:rPr kumimoji="1" lang="ja-JP" altLang="en-US" sz="2400" b="1" dirty="0">
                <a:solidFill>
                  <a:schemeClr val="accent1">
                    <a:lumMod val="50000"/>
                  </a:schemeClr>
                </a:solidFill>
              </a:rPr>
              <a:t>申込みの誘引</a:t>
            </a:r>
            <a:r>
              <a:rPr kumimoji="1" lang="ja-JP" altLang="en-US" sz="2400" dirty="0"/>
              <a:t>とする。</a:t>
            </a:r>
            <a:endParaRPr kumimoji="1" lang="en-US" altLang="ja-JP" sz="2400" dirty="0"/>
          </a:p>
          <a:p>
            <a:pPr lvl="3"/>
            <a:r>
              <a:rPr lang="ja-JP" altLang="en-US" sz="2200" dirty="0"/>
              <a:t>→</a:t>
            </a:r>
            <a:r>
              <a:rPr kumimoji="1" lang="ja-JP" altLang="en-US" sz="2200" dirty="0"/>
              <a:t>「懸賞広告」は，上記の「反対の意思を明確に示す場合」に該当する。</a:t>
            </a:r>
            <a:endParaRPr kumimoji="1" lang="en-US" altLang="ja-JP" sz="2200" dirty="0"/>
          </a:p>
        </p:txBody>
      </p:sp>
      <p:sp>
        <p:nvSpPr>
          <p:cNvPr id="4" name="日付プレースホルダー 3">
            <a:extLst>
              <a:ext uri="{FF2B5EF4-FFF2-40B4-BE49-F238E27FC236}">
                <a16:creationId xmlns:a16="http://schemas.microsoft.com/office/drawing/2014/main" id="{A231500F-B4AD-45E3-A768-45503C31C755}"/>
              </a:ext>
            </a:extLst>
          </p:cNvPr>
          <p:cNvSpPr>
            <a:spLocks noGrp="1"/>
          </p:cNvSpPr>
          <p:nvPr>
            <p:ph type="dt" sz="half" idx="10"/>
          </p:nvPr>
        </p:nvSpPr>
        <p:spPr/>
        <p:txBody>
          <a:bodyPr/>
          <a:lstStyle/>
          <a:p>
            <a:fld id="{2569A410-8F83-40FB-B9D5-5AEB013760E0}"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82CCD3AB-8D22-4D23-A65D-15430BAEB89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9A72CBE-771F-4726-A7F2-58773A9E19A7}"/>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37307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2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0D7E1F-79E7-403E-A424-BCEA08C6DBC2}"/>
              </a:ext>
            </a:extLst>
          </p:cNvPr>
          <p:cNvSpPr>
            <a:spLocks noGrp="1"/>
          </p:cNvSpPr>
          <p:nvPr>
            <p:ph type="title"/>
          </p:nvPr>
        </p:nvSpPr>
        <p:spPr/>
        <p:txBody>
          <a:bodyPr/>
          <a:lstStyle/>
          <a:p>
            <a:r>
              <a:rPr kumimoji="1" lang="ja-JP" altLang="en-US" dirty="0"/>
              <a:t>承諾の定義</a:t>
            </a:r>
          </a:p>
        </p:txBody>
      </p:sp>
      <p:sp>
        <p:nvSpPr>
          <p:cNvPr id="3" name="コンテンツ プレースホルダー 2">
            <a:extLst>
              <a:ext uri="{FF2B5EF4-FFF2-40B4-BE49-F238E27FC236}">
                <a16:creationId xmlns:a16="http://schemas.microsoft.com/office/drawing/2014/main" id="{1D07EF4E-ED92-4525-85A6-A41AC5F16643}"/>
              </a:ext>
            </a:extLst>
          </p:cNvPr>
          <p:cNvSpPr>
            <a:spLocks noGrp="1"/>
          </p:cNvSpPr>
          <p:nvPr>
            <p:ph idx="1"/>
          </p:nvPr>
        </p:nvSpPr>
        <p:spPr/>
        <p:txBody>
          <a:bodyPr>
            <a:normAutofit fontScale="85000" lnSpcReduction="20000"/>
          </a:bodyPr>
          <a:lstStyle/>
          <a:p>
            <a:pPr algn="just">
              <a:lnSpc>
                <a:spcPct val="120000"/>
              </a:lnSpc>
            </a:pPr>
            <a:r>
              <a:rPr lang="en-US" altLang="ja-JP" sz="3200" b="1" kern="100" dirty="0">
                <a:effectLst/>
                <a:ea typeface="ＭＳ ゴシック" panose="020B0609070205080204" pitchFamily="49" charset="-128"/>
                <a:cs typeface="Times New Roman" panose="02020603050405020304" pitchFamily="18" charset="0"/>
              </a:rPr>
              <a:t>CISG</a:t>
            </a:r>
            <a:r>
              <a:rPr lang="ja-JP" altLang="en-US" sz="3200" b="1" kern="100" dirty="0">
                <a:effectLst/>
                <a:ea typeface="ＭＳ ゴシック" panose="020B0609070205080204" pitchFamily="49" charset="-128"/>
                <a:cs typeface="Times New Roman" panose="02020603050405020304" pitchFamily="18" charset="0"/>
              </a:rPr>
              <a:t> </a:t>
            </a:r>
            <a:r>
              <a:rPr lang="ja-JP" altLang="ja-JP" sz="3200" b="1" kern="100" dirty="0">
                <a:effectLst/>
                <a:ea typeface="ＭＳ ゴシック" panose="020B0609070205080204" pitchFamily="49" charset="-128"/>
                <a:cs typeface="Times New Roman" panose="02020603050405020304" pitchFamily="18" charset="0"/>
              </a:rPr>
              <a:t>第</a:t>
            </a:r>
            <a:r>
              <a:rPr lang="en-US" altLang="ja-JP" sz="3200" b="1" kern="100" dirty="0">
                <a:effectLst/>
                <a:ea typeface="ＭＳ ゴシック" panose="020B0609070205080204" pitchFamily="49" charset="-128"/>
                <a:cs typeface="Times New Roman" panose="02020603050405020304" pitchFamily="18" charset="0"/>
              </a:rPr>
              <a:t>18</a:t>
            </a:r>
            <a:r>
              <a:rPr lang="ja-JP" altLang="ja-JP" sz="3200" b="1" kern="100" dirty="0">
                <a:effectLst/>
                <a:ea typeface="ＭＳ ゴシック" panose="020B0609070205080204" pitchFamily="49" charset="-128"/>
                <a:cs typeface="Times New Roman" panose="02020603050405020304" pitchFamily="18" charset="0"/>
              </a:rPr>
              <a:t>条</a:t>
            </a:r>
            <a:r>
              <a:rPr lang="ja-JP" altLang="ja-JP" sz="3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〔承諾の方法，承諾の効力発生時期，承諾期間〕 </a:t>
            </a:r>
          </a:p>
          <a:p>
            <a:pPr lvl="1" algn="just">
              <a:lnSpc>
                <a:spcPct val="120000"/>
              </a:lnSpc>
            </a:pPr>
            <a:r>
              <a:rPr lang="en-US"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ja-JP" b="1" kern="100" dirty="0">
                <a:solidFill>
                  <a:schemeClr val="accent1">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申込みに対する同意</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を示す相手方の言明その他の行為は，</a:t>
            </a:r>
            <a:r>
              <a:rPr lang="ja-JP" altLang="ja-JP" b="1" kern="100"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とする。沈黙又はいかなる行為も行わないことは，それ自体では，承諾とならない。</a:t>
            </a:r>
          </a:p>
          <a:p>
            <a:pPr lvl="1" algn="just">
              <a:lnSpc>
                <a:spcPct val="120000"/>
              </a:lnSpc>
            </a:pPr>
            <a:r>
              <a:rPr lang="en-US"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申込みに対する</a:t>
            </a:r>
            <a:r>
              <a:rPr lang="ja-JP" altLang="ja-JP" b="1" kern="100"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承諾は，同意の表示が申込者に到達した時にその効力を生ずる</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同意の表示が，申込者の定めた期間内に，又は期間の定めがない場合には取引の状況（申込者が用いた通信手段の迅速性を含む。）について妥当な考慮を払った合理的な期間内に申込者に到達しないときは，承諾は，その効力を生じない。口頭による申込みは，別段の事情がある場合を除くほか，直ちに承諾されなければならない。</a:t>
            </a:r>
          </a:p>
          <a:p>
            <a:pPr lvl="1">
              <a:lnSpc>
                <a:spcPct val="120000"/>
              </a:lnSpc>
            </a:pPr>
            <a:r>
              <a:rPr lang="en-US"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申込みに基づき，又は当事者間で確立した慣行若しくは慣習により，相手方が申込者に通知することなく，物品の発送又は代金の支払等の行為を行うことにより同意を示すことができる場合には，</a:t>
            </a:r>
            <a:r>
              <a:rPr lang="ja-JP" altLang="ja-JP" b="1"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承諾は，当該行為が行われた時にその効力を生ずる</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。ただし，当該行為が</a:t>
            </a:r>
            <a:r>
              <a:rPr lang="en-US"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に規定する期間内に行われた場合に限る。</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4" name="日付プレースホルダー 3">
            <a:extLst>
              <a:ext uri="{FF2B5EF4-FFF2-40B4-BE49-F238E27FC236}">
                <a16:creationId xmlns:a16="http://schemas.microsoft.com/office/drawing/2014/main" id="{93B088D6-3C55-499A-9920-7C812F871AF5}"/>
              </a:ext>
            </a:extLst>
          </p:cNvPr>
          <p:cNvSpPr>
            <a:spLocks noGrp="1"/>
          </p:cNvSpPr>
          <p:nvPr>
            <p:ph type="dt" sz="half" idx="10"/>
          </p:nvPr>
        </p:nvSpPr>
        <p:spPr/>
        <p:txBody>
          <a:bodyPr/>
          <a:lstStyle/>
          <a:p>
            <a:fld id="{4B734806-2B75-41DC-9E0E-86FBA4CA01FA}"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4C2800A7-B604-483D-82A3-C6B2A12FCA0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CC940073-EA95-4C9F-9854-53904E7250B0}"/>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Tree>
    <p:extLst>
      <p:ext uri="{BB962C8B-B14F-4D97-AF65-F5344CB8AC3E}">
        <p14:creationId xmlns:p14="http://schemas.microsoft.com/office/powerpoint/2010/main" val="247602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4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711F34-11A1-4563-BFBD-3C322BA8BDCE}"/>
              </a:ext>
            </a:extLst>
          </p:cNvPr>
          <p:cNvSpPr>
            <a:spLocks noGrp="1"/>
          </p:cNvSpPr>
          <p:nvPr>
            <p:ph type="title"/>
          </p:nvPr>
        </p:nvSpPr>
        <p:spPr/>
        <p:txBody>
          <a:bodyPr/>
          <a:lstStyle/>
          <a:p>
            <a:r>
              <a:rPr kumimoji="1" lang="ja-JP" altLang="en-US" dirty="0"/>
              <a:t>申込み・承諾の定義の循環論とその克服</a:t>
            </a:r>
          </a:p>
        </p:txBody>
      </p:sp>
      <p:sp>
        <p:nvSpPr>
          <p:cNvPr id="3" name="コンテンツ プレースホルダー 2">
            <a:extLst>
              <a:ext uri="{FF2B5EF4-FFF2-40B4-BE49-F238E27FC236}">
                <a16:creationId xmlns:a16="http://schemas.microsoft.com/office/drawing/2014/main" id="{AEB656CA-35D7-4CAC-B279-B368D3DE30D6}"/>
              </a:ext>
            </a:extLst>
          </p:cNvPr>
          <p:cNvSpPr>
            <a:spLocks noGrp="1"/>
          </p:cNvSpPr>
          <p:nvPr>
            <p:ph idx="1"/>
          </p:nvPr>
        </p:nvSpPr>
        <p:spPr/>
        <p:txBody>
          <a:bodyPr>
            <a:normAutofit fontScale="77500" lnSpcReduction="20000"/>
          </a:bodyPr>
          <a:lstStyle/>
          <a:p>
            <a:pPr>
              <a:lnSpc>
                <a:spcPct val="120000"/>
              </a:lnSpc>
            </a:pPr>
            <a:r>
              <a:rPr kumimoji="1" lang="en-US" altLang="ja-JP" dirty="0"/>
              <a:t>CISG</a:t>
            </a:r>
            <a:r>
              <a:rPr kumimoji="1" lang="ja-JP" altLang="en-US" dirty="0"/>
              <a:t>の申込みと承諾の定義は，循環論法に陥っている。</a:t>
            </a:r>
            <a:endParaRPr kumimoji="1" lang="en-US" altLang="ja-JP" dirty="0"/>
          </a:p>
          <a:p>
            <a:pPr lvl="1">
              <a:lnSpc>
                <a:spcPct val="120000"/>
              </a:lnSpc>
            </a:pPr>
            <a:r>
              <a:rPr lang="ja-JP" altLang="en-US" dirty="0"/>
              <a:t>申込みの定義の中に承諾が入っており，承諾の定義の中に申し込みが入っている。</a:t>
            </a:r>
            <a:endParaRPr kumimoji="1" lang="en-US" altLang="ja-JP" dirty="0"/>
          </a:p>
          <a:p>
            <a:pPr>
              <a:lnSpc>
                <a:spcPct val="120000"/>
              </a:lnSpc>
            </a:pPr>
            <a:r>
              <a:rPr kumimoji="1" lang="ja-JP" altLang="en-US" dirty="0"/>
              <a:t>英米法における申込みと承諾の定義</a:t>
            </a:r>
            <a:endParaRPr kumimoji="1" lang="en-US" altLang="ja-JP" dirty="0"/>
          </a:p>
          <a:p>
            <a:pPr lvl="1">
              <a:lnSpc>
                <a:spcPct val="120000"/>
              </a:lnSpc>
            </a:pPr>
            <a:r>
              <a:rPr lang="ja-JP" altLang="en-US" dirty="0"/>
              <a:t>「申込み」とは，被申込者に対して</a:t>
            </a:r>
            <a:r>
              <a:rPr lang="ja-JP" altLang="en-US" b="1" dirty="0">
                <a:solidFill>
                  <a:schemeClr val="accent5">
                    <a:lumMod val="50000"/>
                  </a:schemeClr>
                </a:solidFill>
              </a:rPr>
              <a:t>契約締結権限</a:t>
            </a:r>
            <a:r>
              <a:rPr lang="en-US" altLang="ja-JP" b="1" dirty="0">
                <a:solidFill>
                  <a:schemeClr val="accent5">
                    <a:lumMod val="50000"/>
                  </a:schemeClr>
                </a:solidFill>
              </a:rPr>
              <a:t>〔</a:t>
            </a:r>
            <a:r>
              <a:rPr lang="ja-JP" altLang="en-US" b="1" dirty="0">
                <a:solidFill>
                  <a:schemeClr val="accent5">
                    <a:lumMod val="50000"/>
                  </a:schemeClr>
                </a:solidFill>
              </a:rPr>
              <a:t>契約完結権</a:t>
            </a:r>
            <a:r>
              <a:rPr lang="en-US" altLang="ja-JP" b="1" dirty="0">
                <a:solidFill>
                  <a:schemeClr val="accent5">
                    <a:lumMod val="50000"/>
                  </a:schemeClr>
                </a:solidFill>
              </a:rPr>
              <a:t>〕</a:t>
            </a:r>
            <a:r>
              <a:rPr lang="ja-JP" altLang="en-US" dirty="0"/>
              <a:t>を与える行為である。</a:t>
            </a:r>
            <a:endParaRPr lang="en-US" altLang="ja-JP" dirty="0"/>
          </a:p>
          <a:p>
            <a:pPr lvl="1">
              <a:lnSpc>
                <a:spcPct val="120000"/>
              </a:lnSpc>
            </a:pPr>
            <a:r>
              <a:rPr kumimoji="1" lang="ja-JP" altLang="en-US" dirty="0"/>
              <a:t>「承諾</a:t>
            </a:r>
            <a:r>
              <a:rPr lang="ja-JP" altLang="en-US" dirty="0"/>
              <a:t>」</a:t>
            </a:r>
            <a:r>
              <a:rPr kumimoji="1" lang="ja-JP" altLang="en-US" dirty="0"/>
              <a:t>とは，被申込者が</a:t>
            </a:r>
            <a:r>
              <a:rPr kumimoji="1" lang="ja-JP" altLang="en-US" b="1" dirty="0">
                <a:solidFill>
                  <a:schemeClr val="accent5">
                    <a:lumMod val="50000"/>
                  </a:schemeClr>
                </a:solidFill>
              </a:rPr>
              <a:t>契約締結権限を肯定的に行使する</a:t>
            </a:r>
            <a:r>
              <a:rPr kumimoji="1" lang="ja-JP" altLang="en-US" dirty="0"/>
              <a:t>行為である。</a:t>
            </a:r>
            <a:endParaRPr kumimoji="1" lang="en-US" altLang="ja-JP" dirty="0"/>
          </a:p>
          <a:p>
            <a:pPr lvl="2">
              <a:lnSpc>
                <a:spcPct val="120000"/>
              </a:lnSpc>
            </a:pPr>
            <a:r>
              <a:rPr lang="ja-JP" altLang="en-US" dirty="0"/>
              <a:t>「申込みの拒絶」とは，被申込者が</a:t>
            </a:r>
            <a:r>
              <a:rPr lang="ja-JP" altLang="en-US" b="1" dirty="0">
                <a:solidFill>
                  <a:schemeClr val="accent5">
                    <a:lumMod val="50000"/>
                  </a:schemeClr>
                </a:solidFill>
              </a:rPr>
              <a:t>契約締結権限を否定的に行使する</a:t>
            </a:r>
            <a:r>
              <a:rPr lang="ja-JP" altLang="en-US" dirty="0"/>
              <a:t>行為である。←民法</a:t>
            </a:r>
            <a:r>
              <a:rPr lang="en-US" altLang="ja-JP" dirty="0"/>
              <a:t>528</a:t>
            </a:r>
            <a:r>
              <a:rPr lang="ja-JP" altLang="en-US" dirty="0"/>
              <a:t>条参照</a:t>
            </a:r>
            <a:endParaRPr lang="en-US" altLang="ja-JP" dirty="0"/>
          </a:p>
          <a:p>
            <a:pPr>
              <a:lnSpc>
                <a:spcPct val="120000"/>
              </a:lnSpc>
            </a:pPr>
            <a:r>
              <a:rPr kumimoji="1" lang="ja-JP" altLang="en-US" dirty="0"/>
              <a:t>契約締結権限という考え方を導入すると，予約が定義できる</a:t>
            </a:r>
            <a:endParaRPr kumimoji="1" lang="en-US" altLang="ja-JP" dirty="0"/>
          </a:p>
          <a:p>
            <a:pPr lvl="1">
              <a:lnSpc>
                <a:spcPct val="120000"/>
              </a:lnSpc>
            </a:pPr>
            <a:r>
              <a:rPr lang="ja-JP" altLang="en-US" b="1" dirty="0"/>
              <a:t>民法</a:t>
            </a:r>
            <a:r>
              <a:rPr lang="en-US" altLang="ja-JP" b="1" dirty="0"/>
              <a:t>556</a:t>
            </a:r>
            <a:r>
              <a:rPr lang="ja-JP" altLang="en-US" b="1" dirty="0"/>
              <a:t>条</a:t>
            </a:r>
            <a:r>
              <a:rPr lang="ja-JP" altLang="en-US" dirty="0"/>
              <a:t>（売買の一方の予約）</a:t>
            </a:r>
            <a:endParaRPr lang="en-US" altLang="ja-JP" dirty="0"/>
          </a:p>
          <a:p>
            <a:pPr lvl="2">
              <a:lnSpc>
                <a:spcPct val="120000"/>
              </a:lnSpc>
            </a:pPr>
            <a:r>
              <a:rPr kumimoji="1" lang="ja-JP" altLang="en-US" dirty="0"/>
              <a:t>①売買の一方の予約は，相手方が売買</a:t>
            </a:r>
            <a:r>
              <a:rPr lang="en-US" altLang="ja-JP" b="1" dirty="0">
                <a:solidFill>
                  <a:schemeClr val="accent5">
                    <a:lumMod val="50000"/>
                  </a:schemeClr>
                </a:solidFill>
              </a:rPr>
              <a:t>〔</a:t>
            </a:r>
            <a:r>
              <a:rPr lang="ja-JP" altLang="en-US" b="1" dirty="0">
                <a:solidFill>
                  <a:schemeClr val="accent5">
                    <a:lumMod val="50000"/>
                  </a:schemeClr>
                </a:solidFill>
              </a:rPr>
              <a:t>契約</a:t>
            </a:r>
            <a:r>
              <a:rPr lang="en-US" altLang="ja-JP" b="1" dirty="0">
                <a:solidFill>
                  <a:schemeClr val="accent5">
                    <a:lumMod val="50000"/>
                  </a:schemeClr>
                </a:solidFill>
              </a:rPr>
              <a:t>〕</a:t>
            </a:r>
            <a:r>
              <a:rPr kumimoji="1" lang="ja-JP" altLang="en-US" b="1" dirty="0">
                <a:solidFill>
                  <a:schemeClr val="accent5">
                    <a:lumMod val="50000"/>
                  </a:schemeClr>
                </a:solidFill>
              </a:rPr>
              <a:t>を完結する意思</a:t>
            </a:r>
            <a:r>
              <a:rPr kumimoji="1" lang="ja-JP" altLang="en-US" dirty="0"/>
              <a:t>を表示した時から，売買の効力を生ずる。</a:t>
            </a:r>
          </a:p>
          <a:p>
            <a:pPr lvl="2">
              <a:lnSpc>
                <a:spcPct val="120000"/>
              </a:lnSpc>
            </a:pPr>
            <a:r>
              <a:rPr kumimoji="1" lang="ja-JP" altLang="en-US" dirty="0">
                <a:solidFill>
                  <a:schemeClr val="bg1">
                    <a:lumMod val="50000"/>
                  </a:schemeClr>
                </a:solidFill>
              </a:rPr>
              <a:t>②前項の意思表示について期間を定めなかったときは，予約者</a:t>
            </a:r>
            <a:r>
              <a:rPr kumimoji="1" lang="en-US" altLang="ja-JP" dirty="0">
                <a:solidFill>
                  <a:schemeClr val="bg1">
                    <a:lumMod val="50000"/>
                  </a:schemeClr>
                </a:solidFill>
              </a:rPr>
              <a:t>〔</a:t>
            </a:r>
            <a:r>
              <a:rPr kumimoji="1" lang="ja-JP" altLang="en-US" dirty="0">
                <a:solidFill>
                  <a:schemeClr val="bg1">
                    <a:lumMod val="50000"/>
                  </a:schemeClr>
                </a:solidFill>
              </a:rPr>
              <a:t>予約義務者</a:t>
            </a:r>
            <a:r>
              <a:rPr kumimoji="1" lang="en-US" altLang="ja-JP" dirty="0">
                <a:solidFill>
                  <a:schemeClr val="bg1">
                    <a:lumMod val="50000"/>
                  </a:schemeClr>
                </a:solidFill>
              </a:rPr>
              <a:t>〕</a:t>
            </a:r>
            <a:r>
              <a:rPr kumimoji="1" lang="ja-JP" altLang="en-US" dirty="0">
                <a:solidFill>
                  <a:schemeClr val="bg1">
                    <a:lumMod val="50000"/>
                  </a:schemeClr>
                </a:solidFill>
              </a:rPr>
              <a:t>は，相手方</a:t>
            </a:r>
            <a:r>
              <a:rPr kumimoji="1" lang="en-US" altLang="ja-JP" dirty="0">
                <a:solidFill>
                  <a:schemeClr val="bg1">
                    <a:lumMod val="50000"/>
                  </a:schemeClr>
                </a:solidFill>
              </a:rPr>
              <a:t>〔</a:t>
            </a:r>
            <a:r>
              <a:rPr kumimoji="1" lang="ja-JP" altLang="en-US" dirty="0">
                <a:solidFill>
                  <a:schemeClr val="bg1">
                    <a:lumMod val="50000"/>
                  </a:schemeClr>
                </a:solidFill>
              </a:rPr>
              <a:t>予約権者</a:t>
            </a:r>
            <a:r>
              <a:rPr kumimoji="1" lang="en-US" altLang="ja-JP" dirty="0">
                <a:solidFill>
                  <a:schemeClr val="bg1">
                    <a:lumMod val="50000"/>
                  </a:schemeClr>
                </a:solidFill>
              </a:rPr>
              <a:t>〕</a:t>
            </a:r>
            <a:r>
              <a:rPr kumimoji="1" lang="ja-JP" altLang="en-US" dirty="0">
                <a:solidFill>
                  <a:schemeClr val="bg1">
                    <a:lumMod val="50000"/>
                  </a:schemeClr>
                </a:solidFill>
              </a:rPr>
              <a:t>に対し，相当の期間を定めて，その期間内に売買を完結するかどうかを確答すべき旨の催告をすることができる。この場合において，相手方がその期間内に確答をしないときは，売買の一方の予約は，その効力を失う。</a:t>
            </a:r>
          </a:p>
        </p:txBody>
      </p:sp>
      <p:sp>
        <p:nvSpPr>
          <p:cNvPr id="4" name="日付プレースホルダー 3">
            <a:extLst>
              <a:ext uri="{FF2B5EF4-FFF2-40B4-BE49-F238E27FC236}">
                <a16:creationId xmlns:a16="http://schemas.microsoft.com/office/drawing/2014/main" id="{B02DAF6B-8901-4820-8886-05BB4B95D303}"/>
              </a:ext>
            </a:extLst>
          </p:cNvPr>
          <p:cNvSpPr>
            <a:spLocks noGrp="1"/>
          </p:cNvSpPr>
          <p:nvPr>
            <p:ph type="dt" sz="half" idx="10"/>
          </p:nvPr>
        </p:nvSpPr>
        <p:spPr/>
        <p:txBody>
          <a:bodyPr/>
          <a:lstStyle/>
          <a:p>
            <a:fld id="{C6C57DFB-1404-4789-8A3F-A0FABAB3734C}"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F3A966D7-6324-4E1F-9B79-6F0838023A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BDA5EC3-2914-439A-B7F2-7749FC8F7073}"/>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71662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1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up)">
                                      <p:cBhvr>
                                        <p:cTn id="32" dur="2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A3096-E334-44DA-845F-9D27AD8A24AB}"/>
              </a:ext>
            </a:extLst>
          </p:cNvPr>
          <p:cNvSpPr>
            <a:spLocks noGrp="1"/>
          </p:cNvSpPr>
          <p:nvPr>
            <p:ph type="title"/>
          </p:nvPr>
        </p:nvSpPr>
        <p:spPr>
          <a:xfrm>
            <a:off x="838200" y="365125"/>
            <a:ext cx="10515600" cy="1450653"/>
          </a:xfrm>
        </p:spPr>
        <p:txBody>
          <a:bodyPr/>
          <a:lstStyle/>
          <a:p>
            <a:r>
              <a:rPr kumimoji="1" lang="ja-JP" altLang="en-US" dirty="0"/>
              <a:t>契約の成立・不成立の鍵を握る</a:t>
            </a:r>
            <a:br>
              <a:rPr kumimoji="1" lang="en-US" altLang="ja-JP" dirty="0"/>
            </a:br>
            <a:r>
              <a:rPr kumimoji="1" lang="ja-JP" altLang="en-US" dirty="0"/>
              <a:t>契約締結権限の行方</a:t>
            </a:r>
          </a:p>
        </p:txBody>
      </p:sp>
      <p:graphicFrame>
        <p:nvGraphicFramePr>
          <p:cNvPr id="7" name="表 7">
            <a:extLst>
              <a:ext uri="{FF2B5EF4-FFF2-40B4-BE49-F238E27FC236}">
                <a16:creationId xmlns:a16="http://schemas.microsoft.com/office/drawing/2014/main" id="{81C5674D-095E-403C-9B15-B5C1C398FC47}"/>
              </a:ext>
            </a:extLst>
          </p:cNvPr>
          <p:cNvGraphicFramePr>
            <a:graphicFrameLocks noGrp="1"/>
          </p:cNvGraphicFramePr>
          <p:nvPr>
            <p:ph idx="1"/>
            <p:extLst>
              <p:ext uri="{D42A27DB-BD31-4B8C-83A1-F6EECF244321}">
                <p14:modId xmlns:p14="http://schemas.microsoft.com/office/powerpoint/2010/main" val="1194133189"/>
              </p:ext>
            </p:extLst>
          </p:nvPr>
        </p:nvGraphicFramePr>
        <p:xfrm>
          <a:off x="838200" y="2050913"/>
          <a:ext cx="10515600" cy="4070302"/>
        </p:xfrm>
        <a:graphic>
          <a:graphicData uri="http://schemas.openxmlformats.org/drawingml/2006/table">
            <a:tbl>
              <a:tblPr firstRow="1" bandRow="1">
                <a:tableStyleId>{5C22544A-7EE6-4342-B048-85BDC9FD1C3A}</a:tableStyleId>
              </a:tblPr>
              <a:tblGrid>
                <a:gridCol w="1833748">
                  <a:extLst>
                    <a:ext uri="{9D8B030D-6E8A-4147-A177-3AD203B41FA5}">
                      <a16:colId xmlns:a16="http://schemas.microsoft.com/office/drawing/2014/main" val="680229921"/>
                    </a:ext>
                  </a:extLst>
                </a:gridCol>
                <a:gridCol w="2778826">
                  <a:extLst>
                    <a:ext uri="{9D8B030D-6E8A-4147-A177-3AD203B41FA5}">
                      <a16:colId xmlns:a16="http://schemas.microsoft.com/office/drawing/2014/main" val="2176064979"/>
                    </a:ext>
                  </a:extLst>
                </a:gridCol>
                <a:gridCol w="2956956">
                  <a:extLst>
                    <a:ext uri="{9D8B030D-6E8A-4147-A177-3AD203B41FA5}">
                      <a16:colId xmlns:a16="http://schemas.microsoft.com/office/drawing/2014/main" val="762671301"/>
                    </a:ext>
                  </a:extLst>
                </a:gridCol>
                <a:gridCol w="2946070">
                  <a:extLst>
                    <a:ext uri="{9D8B030D-6E8A-4147-A177-3AD203B41FA5}">
                      <a16:colId xmlns:a16="http://schemas.microsoft.com/office/drawing/2014/main" val="3550241907"/>
                    </a:ext>
                  </a:extLst>
                </a:gridCol>
              </a:tblGrid>
              <a:tr h="633071">
                <a:tc>
                  <a:txBody>
                    <a:bodyPr/>
                    <a:lstStyle/>
                    <a:p>
                      <a:pPr algn="ctr"/>
                      <a:endParaRPr kumimoji="1" lang="ja-JP" altLang="en-US" sz="2000" dirty="0"/>
                    </a:p>
                  </a:txBody>
                  <a:tcPr anchor="ctr">
                    <a:solidFill>
                      <a:schemeClr val="accent1">
                        <a:lumMod val="60000"/>
                        <a:lumOff val="40000"/>
                      </a:schemeClr>
                    </a:solidFill>
                  </a:tcPr>
                </a:tc>
                <a:tc>
                  <a:txBody>
                    <a:bodyPr/>
                    <a:lstStyle/>
                    <a:p>
                      <a:pPr algn="ctr"/>
                      <a:r>
                        <a:rPr kumimoji="1" lang="ja-JP" altLang="en-US" sz="2000" dirty="0">
                          <a:solidFill>
                            <a:schemeClr val="tx1"/>
                          </a:solidFill>
                        </a:rPr>
                        <a:t>性質</a:t>
                      </a:r>
                    </a:p>
                  </a:txBody>
                  <a:tcPr anchor="ctr">
                    <a:solidFill>
                      <a:schemeClr val="accent1">
                        <a:lumMod val="60000"/>
                        <a:lumOff val="40000"/>
                      </a:schemeClr>
                    </a:solidFill>
                  </a:tcPr>
                </a:tc>
                <a:tc>
                  <a:txBody>
                    <a:bodyPr/>
                    <a:lstStyle/>
                    <a:p>
                      <a:pPr algn="ctr"/>
                      <a:r>
                        <a:rPr kumimoji="1" lang="ja-JP" altLang="en-US" sz="2000" dirty="0">
                          <a:solidFill>
                            <a:schemeClr val="tx1"/>
                          </a:solidFill>
                        </a:rPr>
                        <a:t>消費者</a:t>
                      </a:r>
                    </a:p>
                  </a:txBody>
                  <a:tcPr anchor="ctr">
                    <a:solidFill>
                      <a:schemeClr val="accent1">
                        <a:lumMod val="60000"/>
                        <a:lumOff val="40000"/>
                      </a:schemeClr>
                    </a:solidFill>
                  </a:tcPr>
                </a:tc>
                <a:tc>
                  <a:txBody>
                    <a:bodyPr/>
                    <a:lstStyle/>
                    <a:p>
                      <a:pPr algn="ctr"/>
                      <a:r>
                        <a:rPr kumimoji="1" lang="ja-JP" altLang="en-US" sz="2000" dirty="0">
                          <a:solidFill>
                            <a:schemeClr val="tx1"/>
                          </a:solidFill>
                        </a:rPr>
                        <a:t>事業者</a:t>
                      </a:r>
                    </a:p>
                  </a:txBody>
                  <a:tcPr anchor="ctr">
                    <a:solidFill>
                      <a:schemeClr val="accent1">
                        <a:lumMod val="60000"/>
                        <a:lumOff val="40000"/>
                      </a:schemeClr>
                    </a:solidFill>
                  </a:tcPr>
                </a:tc>
                <a:extLst>
                  <a:ext uri="{0D108BD9-81ED-4DB2-BD59-A6C34878D82A}">
                    <a16:rowId xmlns:a16="http://schemas.microsoft.com/office/drawing/2014/main" val="2209124372"/>
                  </a:ext>
                </a:extLst>
              </a:tr>
              <a:tr h="633071">
                <a:tc>
                  <a:txBody>
                    <a:bodyPr/>
                    <a:lstStyle/>
                    <a:p>
                      <a:r>
                        <a:rPr kumimoji="1" lang="ja-JP" altLang="en-US" sz="2000" dirty="0"/>
                        <a:t>申込みの誘引</a:t>
                      </a:r>
                    </a:p>
                  </a:txBody>
                  <a:tcPr anchor="ctr"/>
                </a:tc>
                <a:tc>
                  <a:txBody>
                    <a:bodyPr/>
                    <a:lstStyle/>
                    <a:p>
                      <a:r>
                        <a:rPr kumimoji="1" lang="ja-JP" altLang="en-US" sz="2000" dirty="0"/>
                        <a:t>契約締結権限の授与の申入れ</a:t>
                      </a:r>
                    </a:p>
                  </a:txBody>
                  <a:tcPr anchor="ctr"/>
                </a:tc>
                <a:tc>
                  <a:txBody>
                    <a:bodyPr/>
                    <a:lstStyle/>
                    <a:p>
                      <a:r>
                        <a:rPr kumimoji="1" lang="ja-JP" altLang="en-US" sz="2000" dirty="0"/>
                        <a:t>②申込み</a:t>
                      </a:r>
                    </a:p>
                  </a:txBody>
                  <a:tcPr anchor="ctr"/>
                </a:tc>
                <a:tc>
                  <a:txBody>
                    <a:bodyPr/>
                    <a:lstStyle/>
                    <a:p>
                      <a:r>
                        <a:rPr kumimoji="1" lang="ja-JP" altLang="en-US" sz="2000" dirty="0">
                          <a:solidFill>
                            <a:schemeClr val="accent1">
                              <a:lumMod val="50000"/>
                            </a:schemeClr>
                          </a:solidFill>
                        </a:rPr>
                        <a:t>①申込みの誘引</a:t>
                      </a:r>
                    </a:p>
                  </a:txBody>
                  <a:tcPr anchor="ctr"/>
                </a:tc>
                <a:extLst>
                  <a:ext uri="{0D108BD9-81ED-4DB2-BD59-A6C34878D82A}">
                    <a16:rowId xmlns:a16="http://schemas.microsoft.com/office/drawing/2014/main" val="1549560429"/>
                  </a:ext>
                </a:extLst>
              </a:tr>
              <a:tr h="633071">
                <a:tc>
                  <a:txBody>
                    <a:bodyPr/>
                    <a:lstStyle/>
                    <a:p>
                      <a:r>
                        <a:rPr kumimoji="1" lang="ja-JP" altLang="en-US" sz="2000" dirty="0"/>
                        <a:t>予約</a:t>
                      </a:r>
                    </a:p>
                  </a:txBody>
                  <a:tcPr anchor="ctr"/>
                </a:tc>
                <a:tc>
                  <a:txBody>
                    <a:bodyPr/>
                    <a:lstStyle/>
                    <a:p>
                      <a:r>
                        <a:rPr kumimoji="1" lang="ja-JP" altLang="en-US" sz="2000" dirty="0"/>
                        <a:t>①予約完結権の授与の</a:t>
                      </a:r>
                      <a:endParaRPr kumimoji="1" lang="en-US" altLang="ja-JP" sz="2000" dirty="0"/>
                    </a:p>
                    <a:p>
                      <a:r>
                        <a:rPr kumimoji="1" lang="ja-JP" altLang="en-US" sz="2000" dirty="0"/>
                        <a:t>申入れ</a:t>
                      </a:r>
                    </a:p>
                  </a:txBody>
                  <a:tcPr anchor="ctr"/>
                </a:tc>
                <a:tc>
                  <a:txBody>
                    <a:bodyPr/>
                    <a:lstStyle/>
                    <a:p>
                      <a:r>
                        <a:rPr kumimoji="1" lang="ja-JP" altLang="en-US" sz="2000" dirty="0">
                          <a:solidFill>
                            <a:schemeClr val="accent6">
                              <a:lumMod val="50000"/>
                            </a:schemeClr>
                          </a:solidFill>
                        </a:rPr>
                        <a:t>③予約権者</a:t>
                      </a:r>
                      <a:r>
                        <a:rPr kumimoji="1" lang="ja-JP" altLang="en-US" sz="2000" dirty="0"/>
                        <a:t>（予約完結権を獲得）（被申込者と同じ）</a:t>
                      </a:r>
                    </a:p>
                  </a:txBody>
                  <a:tcPr anchor="ctr"/>
                </a:tc>
                <a:tc>
                  <a:txBody>
                    <a:bodyPr/>
                    <a:lstStyle/>
                    <a:p>
                      <a:r>
                        <a:rPr kumimoji="1" lang="ja-JP" altLang="en-US" sz="2000" dirty="0"/>
                        <a:t>②予約者（予約完結権を授与）（申込者と同じ）</a:t>
                      </a:r>
                    </a:p>
                  </a:txBody>
                  <a:tcPr anchor="ctr"/>
                </a:tc>
                <a:extLst>
                  <a:ext uri="{0D108BD9-81ED-4DB2-BD59-A6C34878D82A}">
                    <a16:rowId xmlns:a16="http://schemas.microsoft.com/office/drawing/2014/main" val="1411300252"/>
                  </a:ext>
                </a:extLst>
              </a:tr>
              <a:tr h="633071">
                <a:tc>
                  <a:txBody>
                    <a:bodyPr/>
                    <a:lstStyle/>
                    <a:p>
                      <a:r>
                        <a:rPr kumimoji="1" lang="ja-JP" altLang="en-US" sz="2000" dirty="0"/>
                        <a:t>申込み</a:t>
                      </a:r>
                    </a:p>
                  </a:txBody>
                  <a:tcPr anchor="ctr"/>
                </a:tc>
                <a:tc>
                  <a:txBody>
                    <a:bodyPr/>
                    <a:lstStyle/>
                    <a:p>
                      <a:r>
                        <a:rPr kumimoji="1" lang="ja-JP" altLang="en-US" sz="2000" dirty="0"/>
                        <a:t>契約締結権限の授与</a:t>
                      </a:r>
                    </a:p>
                  </a:txBody>
                  <a:tcPr anchor="ctr"/>
                </a:tc>
                <a:tc>
                  <a:txBody>
                    <a:bodyPr/>
                    <a:lstStyle/>
                    <a:p>
                      <a:r>
                        <a:rPr kumimoji="1" lang="ja-JP" altLang="en-US" sz="2000" dirty="0"/>
                        <a:t>①申込者</a:t>
                      </a:r>
                    </a:p>
                  </a:txBody>
                  <a:tcPr anchor="ctr"/>
                </a:tc>
                <a:tc>
                  <a:txBody>
                    <a:bodyPr/>
                    <a:lstStyle/>
                    <a:p>
                      <a:r>
                        <a:rPr kumimoji="1" lang="ja-JP" altLang="en-US" sz="2000" dirty="0"/>
                        <a:t>②被申込者</a:t>
                      </a:r>
                    </a:p>
                  </a:txBody>
                  <a:tcPr anchor="ctr"/>
                </a:tc>
                <a:extLst>
                  <a:ext uri="{0D108BD9-81ED-4DB2-BD59-A6C34878D82A}">
                    <a16:rowId xmlns:a16="http://schemas.microsoft.com/office/drawing/2014/main" val="450483192"/>
                  </a:ext>
                </a:extLst>
              </a:tr>
              <a:tr h="633071">
                <a:tc>
                  <a:txBody>
                    <a:bodyPr/>
                    <a:lstStyle/>
                    <a:p>
                      <a:r>
                        <a:rPr kumimoji="1" lang="ja-JP" altLang="en-US" sz="2000" dirty="0"/>
                        <a:t>承諾</a:t>
                      </a:r>
                    </a:p>
                  </a:txBody>
                  <a:tcPr anchor="ctr"/>
                </a:tc>
                <a:tc>
                  <a:txBody>
                    <a:bodyPr/>
                    <a:lstStyle/>
                    <a:p>
                      <a:r>
                        <a:rPr kumimoji="1" lang="ja-JP" altLang="en-US" sz="2000" dirty="0"/>
                        <a:t>契約締結権限の積極的行使</a:t>
                      </a:r>
                    </a:p>
                  </a:txBody>
                  <a:tcPr anchor="ctr"/>
                </a:tc>
                <a:tc>
                  <a:txBody>
                    <a:bodyPr/>
                    <a:lstStyle/>
                    <a:p>
                      <a:endParaRPr kumimoji="1" lang="ja-JP" altLang="en-US" sz="2000" dirty="0"/>
                    </a:p>
                  </a:txBody>
                  <a:tcPr anchor="ctr"/>
                </a:tc>
                <a:tc>
                  <a:txBody>
                    <a:bodyPr/>
                    <a:lstStyle/>
                    <a:p>
                      <a:r>
                        <a:rPr kumimoji="1" lang="ja-JP" altLang="en-US" sz="2000" dirty="0"/>
                        <a:t>③承諾者</a:t>
                      </a:r>
                    </a:p>
                  </a:txBody>
                  <a:tcPr anchor="ctr"/>
                </a:tc>
                <a:extLst>
                  <a:ext uri="{0D108BD9-81ED-4DB2-BD59-A6C34878D82A}">
                    <a16:rowId xmlns:a16="http://schemas.microsoft.com/office/drawing/2014/main" val="101745260"/>
                  </a:ext>
                </a:extLst>
              </a:tr>
              <a:tr h="633071">
                <a:tc>
                  <a:txBody>
                    <a:bodyPr/>
                    <a:lstStyle/>
                    <a:p>
                      <a:r>
                        <a:rPr kumimoji="1" lang="ja-JP" altLang="en-US" sz="2000" dirty="0"/>
                        <a:t>申込みの拒絶</a:t>
                      </a:r>
                    </a:p>
                  </a:txBody>
                  <a:tcPr anchor="ctr"/>
                </a:tc>
                <a:tc>
                  <a:txBody>
                    <a:bodyPr/>
                    <a:lstStyle/>
                    <a:p>
                      <a:r>
                        <a:rPr kumimoji="1" lang="ja-JP" altLang="en-US" sz="2000" dirty="0"/>
                        <a:t>契約締結権限の消極的行使</a:t>
                      </a:r>
                    </a:p>
                  </a:txBody>
                  <a:tcPr anchor="ctr"/>
                </a:tc>
                <a:tc>
                  <a:txBody>
                    <a:bodyPr/>
                    <a:lstStyle/>
                    <a:p>
                      <a:endParaRPr kumimoji="1" lang="ja-JP" altLang="en-US" sz="2000" dirty="0"/>
                    </a:p>
                  </a:txBody>
                  <a:tcPr anchor="ctr"/>
                </a:tc>
                <a:tc>
                  <a:txBody>
                    <a:bodyPr/>
                    <a:lstStyle/>
                    <a:p>
                      <a:r>
                        <a:rPr kumimoji="1" lang="ja-JP" altLang="en-US" sz="2000" dirty="0"/>
                        <a:t>④申込みの拒絶者</a:t>
                      </a:r>
                    </a:p>
                  </a:txBody>
                  <a:tcPr anchor="ctr"/>
                </a:tc>
                <a:extLst>
                  <a:ext uri="{0D108BD9-81ED-4DB2-BD59-A6C34878D82A}">
                    <a16:rowId xmlns:a16="http://schemas.microsoft.com/office/drawing/2014/main" val="2285113300"/>
                  </a:ext>
                </a:extLst>
              </a:tr>
            </a:tbl>
          </a:graphicData>
        </a:graphic>
      </p:graphicFrame>
      <p:sp>
        <p:nvSpPr>
          <p:cNvPr id="4" name="日付プレースホルダー 3">
            <a:extLst>
              <a:ext uri="{FF2B5EF4-FFF2-40B4-BE49-F238E27FC236}">
                <a16:creationId xmlns:a16="http://schemas.microsoft.com/office/drawing/2014/main" id="{EE477C63-1D92-43C5-9C79-04E51F50B68B}"/>
              </a:ext>
            </a:extLst>
          </p:cNvPr>
          <p:cNvSpPr>
            <a:spLocks noGrp="1"/>
          </p:cNvSpPr>
          <p:nvPr>
            <p:ph type="dt" sz="half" idx="10"/>
          </p:nvPr>
        </p:nvSpPr>
        <p:spPr/>
        <p:txBody>
          <a:bodyPr/>
          <a:lstStyle/>
          <a:p>
            <a:fld id="{028E3504-2A3A-4121-AE2E-90849B949CB4}"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483155AD-A729-4F8A-9C3E-483DC52657E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EE0106EB-485A-414C-8F67-21970179BC24}"/>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48320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645F589-06B2-45DB-B6E8-F4B9E4118EF9}"/>
              </a:ext>
            </a:extLst>
          </p:cNvPr>
          <p:cNvSpPr>
            <a:spLocks noGrp="1"/>
          </p:cNvSpPr>
          <p:nvPr>
            <p:ph type="title"/>
          </p:nvPr>
        </p:nvSpPr>
        <p:spPr/>
        <p:txBody>
          <a:bodyPr/>
          <a:lstStyle/>
          <a:p>
            <a:r>
              <a:rPr lang="ja-JP" altLang="en-US" dirty="0"/>
              <a:t>契約の成立と不成立の類型（</a:t>
            </a:r>
            <a:r>
              <a:rPr lang="en-US" altLang="ja-JP" dirty="0"/>
              <a:t>1/5</a:t>
            </a:r>
            <a:r>
              <a:rPr lang="ja-JP" altLang="en-US" dirty="0"/>
              <a:t>）</a:t>
            </a:r>
          </a:p>
        </p:txBody>
      </p:sp>
      <p:sp>
        <p:nvSpPr>
          <p:cNvPr id="8" name="テキスト プレースホルダー 7">
            <a:extLst>
              <a:ext uri="{FF2B5EF4-FFF2-40B4-BE49-F238E27FC236}">
                <a16:creationId xmlns:a16="http://schemas.microsoft.com/office/drawing/2014/main" id="{91E258B5-6A69-434A-A23A-BE5F3FFAACAE}"/>
              </a:ext>
            </a:extLst>
          </p:cNvPr>
          <p:cNvSpPr>
            <a:spLocks noGrp="1"/>
          </p:cNvSpPr>
          <p:nvPr>
            <p:ph type="body" idx="1"/>
          </p:nvPr>
        </p:nvSpPr>
        <p:spPr/>
        <p:txBody>
          <a:bodyPr/>
          <a:lstStyle/>
          <a:p>
            <a:r>
              <a:rPr lang="ja-JP" altLang="en-US" dirty="0"/>
              <a:t>第</a:t>
            </a:r>
            <a:r>
              <a:rPr lang="en-US" altLang="ja-JP" dirty="0"/>
              <a:t>1</a:t>
            </a:r>
            <a:r>
              <a:rPr lang="ja-JP" altLang="en-US" dirty="0"/>
              <a:t>類型</a:t>
            </a:r>
          </a:p>
        </p:txBody>
      </p:sp>
      <p:sp>
        <p:nvSpPr>
          <p:cNvPr id="9" name="コンテンツ プレースホルダー 8">
            <a:extLst>
              <a:ext uri="{FF2B5EF4-FFF2-40B4-BE49-F238E27FC236}">
                <a16:creationId xmlns:a16="http://schemas.microsoft.com/office/drawing/2014/main" id="{F6865C31-BC18-4850-AD68-C92C0713FCF8}"/>
              </a:ext>
            </a:extLst>
          </p:cNvPr>
          <p:cNvSpPr>
            <a:spLocks noGrp="1"/>
          </p:cNvSpPr>
          <p:nvPr>
            <p:ph sz="half" idx="2"/>
          </p:nvPr>
        </p:nvSpPr>
        <p:spPr/>
        <p:txBody>
          <a:bodyPr>
            <a:normAutofit lnSpcReduction="10000"/>
          </a:bodyPr>
          <a:lstStyle/>
          <a:p>
            <a:r>
              <a:rPr lang="en-US" altLang="ja-JP" dirty="0"/>
              <a:t>4</a:t>
            </a:r>
            <a:r>
              <a:rPr lang="ja-JP" altLang="en-US" dirty="0"/>
              <a:t>月</a:t>
            </a:r>
            <a:r>
              <a:rPr lang="en-US" altLang="ja-JP" dirty="0"/>
              <a:t>1</a:t>
            </a:r>
            <a:r>
              <a:rPr lang="ja-JP" altLang="en-US" dirty="0"/>
              <a:t>日に発信された承諾期間の定めのある申込み（</a:t>
            </a:r>
            <a:r>
              <a:rPr lang="en-US" altLang="ja-JP" dirty="0"/>
              <a:t>4</a:t>
            </a:r>
            <a:r>
              <a:rPr lang="ja-JP" altLang="en-US" dirty="0"/>
              <a:t>月</a:t>
            </a:r>
            <a:r>
              <a:rPr lang="en-US" altLang="ja-JP" dirty="0"/>
              <a:t>13</a:t>
            </a:r>
            <a:r>
              <a:rPr lang="ja-JP" altLang="en-US" dirty="0"/>
              <a:t>日までに承諾してください）について</a:t>
            </a:r>
            <a:endParaRPr lang="en-US" altLang="ja-JP" dirty="0"/>
          </a:p>
          <a:p>
            <a:r>
              <a:rPr lang="ja-JP" altLang="en-US" dirty="0"/>
              <a:t>被申込者が</a:t>
            </a:r>
            <a:r>
              <a:rPr lang="en-US" altLang="ja-JP" dirty="0"/>
              <a:t>4</a:t>
            </a:r>
            <a:r>
              <a:rPr lang="ja-JP" altLang="en-US" dirty="0"/>
              <a:t>月</a:t>
            </a:r>
            <a:r>
              <a:rPr lang="en-US" altLang="ja-JP" dirty="0"/>
              <a:t>9</a:t>
            </a:r>
            <a:r>
              <a:rPr lang="ja-JP" altLang="en-US" dirty="0"/>
              <a:t>日に承諾の通知を発信し，</a:t>
            </a:r>
            <a:endParaRPr lang="en-US" altLang="ja-JP" dirty="0"/>
          </a:p>
          <a:p>
            <a:r>
              <a:rPr lang="ja-JP" altLang="en-US" dirty="0"/>
              <a:t>その承諾の通知が承諾期間内の</a:t>
            </a:r>
            <a:r>
              <a:rPr lang="en-US" altLang="ja-JP" dirty="0"/>
              <a:t>4</a:t>
            </a:r>
            <a:r>
              <a:rPr lang="ja-JP" altLang="en-US" dirty="0"/>
              <a:t>月</a:t>
            </a:r>
            <a:r>
              <a:rPr lang="en-US" altLang="ja-JP" dirty="0"/>
              <a:t>11</a:t>
            </a:r>
            <a:r>
              <a:rPr lang="ja-JP" altLang="en-US" dirty="0"/>
              <a:t>日到達した場合。</a:t>
            </a:r>
          </a:p>
        </p:txBody>
      </p:sp>
      <p:sp>
        <p:nvSpPr>
          <p:cNvPr id="10" name="テキスト プレースホルダー 9">
            <a:extLst>
              <a:ext uri="{FF2B5EF4-FFF2-40B4-BE49-F238E27FC236}">
                <a16:creationId xmlns:a16="http://schemas.microsoft.com/office/drawing/2014/main" id="{285A35EA-A041-4919-8C54-650FA4BC7E88}"/>
              </a:ext>
            </a:extLst>
          </p:cNvPr>
          <p:cNvSpPr>
            <a:spLocks noGrp="1"/>
          </p:cNvSpPr>
          <p:nvPr>
            <p:ph type="body" sz="quarter" idx="3"/>
          </p:nvPr>
        </p:nvSpPr>
        <p:spPr/>
        <p:txBody>
          <a:bodyPr/>
          <a:lstStyle/>
          <a:p>
            <a:r>
              <a:rPr lang="ja-JP" altLang="en-US" dirty="0"/>
              <a:t>第</a:t>
            </a:r>
            <a:r>
              <a:rPr lang="en-US" altLang="ja-JP" dirty="0"/>
              <a:t>2</a:t>
            </a:r>
            <a:r>
              <a:rPr lang="ja-JP" altLang="en-US" dirty="0"/>
              <a:t>類型</a:t>
            </a:r>
          </a:p>
        </p:txBody>
      </p:sp>
      <p:sp>
        <p:nvSpPr>
          <p:cNvPr id="11" name="コンテンツ プレースホルダー 10">
            <a:extLst>
              <a:ext uri="{FF2B5EF4-FFF2-40B4-BE49-F238E27FC236}">
                <a16:creationId xmlns:a16="http://schemas.microsoft.com/office/drawing/2014/main" id="{221C8A6B-689C-4E85-83E3-1648870083F2}"/>
              </a:ext>
            </a:extLst>
          </p:cNvPr>
          <p:cNvSpPr>
            <a:spLocks noGrp="1"/>
          </p:cNvSpPr>
          <p:nvPr>
            <p:ph sz="quarter" idx="4"/>
          </p:nvPr>
        </p:nvSpPr>
        <p:spPr/>
        <p:txBody>
          <a:bodyPr>
            <a:normAutofit lnSpcReduction="10000"/>
          </a:bodyPr>
          <a:lstStyle/>
          <a:p>
            <a:r>
              <a:rPr lang="ja-JP" altLang="en-US" dirty="0"/>
              <a:t>第</a:t>
            </a:r>
            <a:r>
              <a:rPr lang="en-US" altLang="ja-JP" dirty="0"/>
              <a:t>1</a:t>
            </a:r>
            <a:r>
              <a:rPr lang="ja-JP" altLang="en-US" dirty="0"/>
              <a:t>類型と同じ前提で，</a:t>
            </a:r>
            <a:br>
              <a:rPr lang="en-US" altLang="ja-JP" dirty="0"/>
            </a:br>
            <a:br>
              <a:rPr lang="en-US" altLang="ja-JP" dirty="0"/>
            </a:br>
            <a:br>
              <a:rPr lang="en-US" altLang="ja-JP" dirty="0"/>
            </a:br>
            <a:endParaRPr lang="en-US" altLang="ja-JP" dirty="0"/>
          </a:p>
          <a:p>
            <a:r>
              <a:rPr lang="ja-JP" altLang="en-US" dirty="0"/>
              <a:t>被申込者が</a:t>
            </a:r>
            <a:r>
              <a:rPr lang="en-US" altLang="ja-JP" dirty="0"/>
              <a:t>4</a:t>
            </a:r>
            <a:r>
              <a:rPr lang="ja-JP" altLang="en-US" dirty="0"/>
              <a:t>月</a:t>
            </a:r>
            <a:r>
              <a:rPr lang="en-US" altLang="ja-JP" dirty="0"/>
              <a:t>12</a:t>
            </a:r>
            <a:r>
              <a:rPr lang="ja-JP" altLang="en-US" dirty="0"/>
              <a:t>日に承諾の通知を発信し，</a:t>
            </a:r>
            <a:endParaRPr lang="en-US" altLang="ja-JP" dirty="0"/>
          </a:p>
          <a:p>
            <a:r>
              <a:rPr lang="ja-JP" altLang="en-US" dirty="0"/>
              <a:t>その承諾の通知が承諾期間である</a:t>
            </a:r>
            <a:r>
              <a:rPr lang="en-US" altLang="ja-JP" dirty="0"/>
              <a:t>4</a:t>
            </a:r>
            <a:r>
              <a:rPr lang="ja-JP" altLang="en-US" dirty="0"/>
              <a:t>月</a:t>
            </a:r>
            <a:r>
              <a:rPr lang="en-US" altLang="ja-JP" dirty="0"/>
              <a:t>13</a:t>
            </a:r>
            <a:r>
              <a:rPr lang="ja-JP" altLang="en-US" dirty="0"/>
              <a:t>日を過ぎた</a:t>
            </a:r>
            <a:r>
              <a:rPr lang="en-US" altLang="ja-JP" dirty="0"/>
              <a:t>4</a:t>
            </a:r>
            <a:r>
              <a:rPr lang="ja-JP" altLang="en-US" dirty="0"/>
              <a:t>月</a:t>
            </a:r>
            <a:r>
              <a:rPr lang="en-US" altLang="ja-JP" dirty="0"/>
              <a:t>14</a:t>
            </a:r>
            <a:r>
              <a:rPr lang="ja-JP" altLang="en-US" dirty="0"/>
              <a:t>日に到達した場合。</a:t>
            </a:r>
          </a:p>
        </p:txBody>
      </p:sp>
      <p:sp>
        <p:nvSpPr>
          <p:cNvPr id="4" name="日付プレースホルダー 3">
            <a:extLst>
              <a:ext uri="{FF2B5EF4-FFF2-40B4-BE49-F238E27FC236}">
                <a16:creationId xmlns:a16="http://schemas.microsoft.com/office/drawing/2014/main" id="{B2ABEE87-7311-44F3-B009-02C407B4D22B}"/>
              </a:ext>
            </a:extLst>
          </p:cNvPr>
          <p:cNvSpPr>
            <a:spLocks noGrp="1"/>
          </p:cNvSpPr>
          <p:nvPr>
            <p:ph type="dt" sz="half" idx="10"/>
          </p:nvPr>
        </p:nvSpPr>
        <p:spPr/>
        <p:txBody>
          <a:bodyPr/>
          <a:lstStyle/>
          <a:p>
            <a:fld id="{DC9C5DDD-C3DB-407B-B559-F2E2E25F1EBF}" type="datetime1">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B78E527C-8E6A-43B5-AF85-B20D632C00E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E7F4F2E2-F4CD-484C-A26A-1A55B3572C50}"/>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329116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C1165-9B18-4782-83DB-8C7DB3CD6052}"/>
              </a:ext>
            </a:extLst>
          </p:cNvPr>
          <p:cNvSpPr>
            <a:spLocks noGrp="1"/>
          </p:cNvSpPr>
          <p:nvPr>
            <p:ph type="title"/>
          </p:nvPr>
        </p:nvSpPr>
        <p:spPr>
          <a:xfrm>
            <a:off x="839788" y="365125"/>
            <a:ext cx="10515600" cy="1024091"/>
          </a:xfrm>
        </p:spPr>
        <p:txBody>
          <a:bodyPr/>
          <a:lstStyle/>
          <a:p>
            <a:r>
              <a:rPr lang="ja-JP" altLang="en-US" dirty="0"/>
              <a:t>契約の成立と不成立の類型（</a:t>
            </a:r>
            <a:r>
              <a:rPr lang="en-US" altLang="ja-JP" dirty="0"/>
              <a:t>2/5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0EA976D5-40A0-4C79-B367-B57180C1498D}"/>
              </a:ext>
            </a:extLst>
          </p:cNvPr>
          <p:cNvSpPr>
            <a:spLocks noGrp="1"/>
          </p:cNvSpPr>
          <p:nvPr>
            <p:ph type="body" idx="1"/>
          </p:nvPr>
        </p:nvSpPr>
        <p:spPr>
          <a:xfrm>
            <a:off x="839789" y="1543377"/>
            <a:ext cx="1540156" cy="510892"/>
          </a:xfrm>
        </p:spPr>
        <p:txBody>
          <a:bodyPr/>
          <a:lstStyle/>
          <a:p>
            <a:r>
              <a:rPr kumimoji="1" lang="ja-JP" altLang="en-US" dirty="0"/>
              <a:t>第</a:t>
            </a:r>
            <a:r>
              <a:rPr kumimoji="1" lang="en-US" altLang="ja-JP" dirty="0"/>
              <a:t>3</a:t>
            </a:r>
            <a:r>
              <a:rPr kumimoji="1" lang="ja-JP" altLang="en-US" dirty="0"/>
              <a:t>類型</a:t>
            </a:r>
          </a:p>
        </p:txBody>
      </p:sp>
      <p:sp>
        <p:nvSpPr>
          <p:cNvPr id="4" name="コンテンツ プレースホルダー 3">
            <a:extLst>
              <a:ext uri="{FF2B5EF4-FFF2-40B4-BE49-F238E27FC236}">
                <a16:creationId xmlns:a16="http://schemas.microsoft.com/office/drawing/2014/main" id="{92888400-F834-44AF-B069-F94510783885}"/>
              </a:ext>
            </a:extLst>
          </p:cNvPr>
          <p:cNvSpPr>
            <a:spLocks noGrp="1"/>
          </p:cNvSpPr>
          <p:nvPr>
            <p:ph sz="half" idx="2"/>
          </p:nvPr>
        </p:nvSpPr>
        <p:spPr>
          <a:xfrm>
            <a:off x="839789" y="2054269"/>
            <a:ext cx="1540156" cy="4135394"/>
          </a:xfrm>
        </p:spPr>
        <p:txBody>
          <a:bodyPr>
            <a:normAutofit fontScale="47500" lnSpcReduction="20000"/>
          </a:bodyPr>
          <a:lstStyle/>
          <a:p>
            <a:pPr>
              <a:lnSpc>
                <a:spcPct val="120000"/>
              </a:lnSpc>
            </a:pPr>
            <a:r>
              <a:rPr lang="en-US" altLang="ja-JP" dirty="0"/>
              <a:t>4</a:t>
            </a:r>
            <a:r>
              <a:rPr lang="ja-JP" altLang="en-US" dirty="0"/>
              <a:t>月</a:t>
            </a:r>
            <a:r>
              <a:rPr lang="en-US" altLang="ja-JP" dirty="0"/>
              <a:t>1</a:t>
            </a:r>
            <a:r>
              <a:rPr lang="ja-JP" altLang="en-US" dirty="0"/>
              <a:t>日に発信された承諾期間の定めのある申込み（</a:t>
            </a:r>
            <a:r>
              <a:rPr lang="en-US" altLang="ja-JP" dirty="0"/>
              <a:t>4</a:t>
            </a:r>
            <a:r>
              <a:rPr lang="ja-JP" altLang="en-US" dirty="0"/>
              <a:t>月</a:t>
            </a:r>
            <a:r>
              <a:rPr lang="en-US" altLang="ja-JP" dirty="0"/>
              <a:t>13</a:t>
            </a:r>
            <a:r>
              <a:rPr lang="ja-JP" altLang="en-US" dirty="0"/>
              <a:t>日までに承諾してください）について</a:t>
            </a:r>
            <a:endParaRPr lang="en-US" altLang="ja-JP" dirty="0"/>
          </a:p>
          <a:p>
            <a:pPr>
              <a:lnSpc>
                <a:spcPct val="120000"/>
              </a:lnSpc>
            </a:pPr>
            <a:r>
              <a:rPr kumimoji="1" lang="ja-JP" altLang="en-US" dirty="0"/>
              <a:t>被申込者が</a:t>
            </a:r>
            <a:r>
              <a:rPr kumimoji="1" lang="en-US" altLang="ja-JP" dirty="0"/>
              <a:t>4</a:t>
            </a:r>
            <a:r>
              <a:rPr kumimoji="1" lang="ja-JP" altLang="en-US" dirty="0"/>
              <a:t>月</a:t>
            </a:r>
            <a:r>
              <a:rPr kumimoji="1" lang="en-US" altLang="ja-JP" dirty="0"/>
              <a:t>9</a:t>
            </a:r>
            <a:r>
              <a:rPr kumimoji="1" lang="ja-JP" altLang="en-US" dirty="0"/>
              <a:t>日に承諾の通知を発信したところ，</a:t>
            </a:r>
            <a:endParaRPr kumimoji="1" lang="en-US" altLang="ja-JP" dirty="0"/>
          </a:p>
          <a:p>
            <a:pPr>
              <a:lnSpc>
                <a:spcPct val="120000"/>
              </a:lnSpc>
            </a:pPr>
            <a:r>
              <a:rPr kumimoji="1" lang="ja-JP" altLang="en-US" dirty="0"/>
              <a:t>郵便の遅配のため，</a:t>
            </a:r>
            <a:endParaRPr kumimoji="1" lang="en-US" altLang="ja-JP" dirty="0"/>
          </a:p>
          <a:p>
            <a:pPr>
              <a:lnSpc>
                <a:spcPct val="120000"/>
              </a:lnSpc>
            </a:pPr>
            <a:r>
              <a:rPr kumimoji="1" lang="ja-JP" altLang="en-US" dirty="0"/>
              <a:t>承諾の通知が</a:t>
            </a:r>
            <a:r>
              <a:rPr kumimoji="1" lang="en-US" altLang="ja-JP" dirty="0"/>
              <a:t>4</a:t>
            </a:r>
            <a:r>
              <a:rPr kumimoji="1" lang="ja-JP" altLang="en-US" dirty="0"/>
              <a:t>月</a:t>
            </a:r>
            <a:r>
              <a:rPr kumimoji="1" lang="en-US" altLang="ja-JP" dirty="0"/>
              <a:t>14</a:t>
            </a:r>
            <a:r>
              <a:rPr kumimoji="1" lang="ja-JP" altLang="en-US" dirty="0"/>
              <a:t>日に到達した場合。</a:t>
            </a:r>
          </a:p>
        </p:txBody>
      </p:sp>
      <p:sp>
        <p:nvSpPr>
          <p:cNvPr id="5" name="テキスト プレースホルダー 4">
            <a:extLst>
              <a:ext uri="{FF2B5EF4-FFF2-40B4-BE49-F238E27FC236}">
                <a16:creationId xmlns:a16="http://schemas.microsoft.com/office/drawing/2014/main" id="{BAB4F9CB-9A55-4D7D-91E3-83757FE4F442}"/>
              </a:ext>
            </a:extLst>
          </p:cNvPr>
          <p:cNvSpPr>
            <a:spLocks noGrp="1"/>
          </p:cNvSpPr>
          <p:nvPr>
            <p:ph type="body" sz="quarter" idx="3"/>
          </p:nvPr>
        </p:nvSpPr>
        <p:spPr>
          <a:xfrm>
            <a:off x="2605414" y="1543377"/>
            <a:ext cx="8749974" cy="510892"/>
          </a:xfrm>
        </p:spPr>
        <p:txBody>
          <a:bodyPr/>
          <a:lstStyle/>
          <a:p>
            <a:r>
              <a:rPr kumimoji="1" lang="ja-JP" altLang="en-US" dirty="0"/>
              <a:t>改正前条文，</a:t>
            </a:r>
            <a:r>
              <a:rPr kumimoji="1" lang="en-US" altLang="ja-JP" dirty="0"/>
              <a:t>CISG</a:t>
            </a:r>
            <a:endParaRPr kumimoji="1" lang="ja-JP" altLang="en-US" dirty="0"/>
          </a:p>
        </p:txBody>
      </p:sp>
      <p:sp>
        <p:nvSpPr>
          <p:cNvPr id="6" name="コンテンツ プレースホルダー 5">
            <a:extLst>
              <a:ext uri="{FF2B5EF4-FFF2-40B4-BE49-F238E27FC236}">
                <a16:creationId xmlns:a16="http://schemas.microsoft.com/office/drawing/2014/main" id="{6AF04C24-E4E7-4D3B-A329-74377FA7AAE7}"/>
              </a:ext>
            </a:extLst>
          </p:cNvPr>
          <p:cNvSpPr>
            <a:spLocks noGrp="1"/>
          </p:cNvSpPr>
          <p:nvPr>
            <p:ph sz="quarter" idx="4"/>
          </p:nvPr>
        </p:nvSpPr>
        <p:spPr>
          <a:xfrm>
            <a:off x="2605414" y="2054269"/>
            <a:ext cx="8749974" cy="4135394"/>
          </a:xfrm>
        </p:spPr>
        <p:txBody>
          <a:bodyPr>
            <a:noAutofit/>
          </a:bodyPr>
          <a:lstStyle/>
          <a:p>
            <a:pPr>
              <a:lnSpc>
                <a:spcPct val="120000"/>
              </a:lnSpc>
            </a:pPr>
            <a:r>
              <a:rPr lang="ja-JP" altLang="en-US" sz="1800" b="1" dirty="0"/>
              <a:t>第</a:t>
            </a:r>
            <a:r>
              <a:rPr lang="en-US" altLang="ja-JP" sz="1800" b="1" dirty="0"/>
              <a:t>522</a:t>
            </a:r>
            <a:r>
              <a:rPr lang="ja-JP" altLang="en-US" sz="1800" b="1" dirty="0"/>
              <a:t>条</a:t>
            </a:r>
            <a:r>
              <a:rPr lang="ja-JP" altLang="en-US" sz="1800" dirty="0"/>
              <a:t>（承諾の通知の延着）</a:t>
            </a:r>
            <a:endParaRPr lang="en-US" altLang="ja-JP" sz="1800" dirty="0"/>
          </a:p>
          <a:p>
            <a:pPr lvl="1">
              <a:lnSpc>
                <a:spcPct val="120000"/>
              </a:lnSpc>
            </a:pPr>
            <a:r>
              <a:rPr lang="ja-JP" altLang="en-US" sz="1400" dirty="0"/>
              <a:t>①前条第</a:t>
            </a:r>
            <a:r>
              <a:rPr lang="en-US" altLang="ja-JP" sz="1400" dirty="0"/>
              <a:t>1</a:t>
            </a:r>
            <a:r>
              <a:rPr lang="ja-JP" altLang="en-US" sz="1400" dirty="0"/>
              <a:t>項の申込み</a:t>
            </a:r>
            <a:r>
              <a:rPr lang="en-US" altLang="ja-JP" sz="1400" dirty="0"/>
              <a:t>〔</a:t>
            </a:r>
            <a:r>
              <a:rPr lang="ja-JP" altLang="en-US" sz="1400" dirty="0"/>
              <a:t>承諾期間の定めのある申込み</a:t>
            </a:r>
            <a:r>
              <a:rPr lang="en-US" altLang="ja-JP" sz="1400" dirty="0"/>
              <a:t>〕</a:t>
            </a:r>
            <a:r>
              <a:rPr lang="ja-JP" altLang="en-US" sz="1400" dirty="0"/>
              <a:t>に対する承諾の通知が同項の期間の経過後に到達した場合であっても，通常の場合にはその期間内に到達すべき時に発送したものであることを知ることができるときは，申込者は，遅滞なく，相手方に対してその延着の通知を発しなければならない。ただし，その到達前に遅延の通知を発したときは，この限りでない。</a:t>
            </a:r>
            <a:endParaRPr lang="en-US" altLang="ja-JP" sz="1400" dirty="0"/>
          </a:p>
          <a:p>
            <a:pPr lvl="1">
              <a:lnSpc>
                <a:spcPct val="120000"/>
              </a:lnSpc>
            </a:pPr>
            <a:r>
              <a:rPr lang="ja-JP" altLang="en-US" sz="1400" dirty="0"/>
              <a:t>②申込者が前項本文の延着の通知を怠ったときは，承諾の通知は，前条第</a:t>
            </a:r>
            <a:r>
              <a:rPr lang="en-US" altLang="ja-JP" sz="1400" dirty="0"/>
              <a:t>1</a:t>
            </a:r>
            <a:r>
              <a:rPr lang="ja-JP" altLang="en-US" sz="1400" dirty="0"/>
              <a:t>項の</a:t>
            </a:r>
            <a:r>
              <a:rPr lang="en-US" altLang="ja-JP" sz="1400" dirty="0"/>
              <a:t>〔</a:t>
            </a:r>
            <a:r>
              <a:rPr lang="ja-JP" altLang="en-US" sz="1400" dirty="0"/>
              <a:t>承諾</a:t>
            </a:r>
            <a:r>
              <a:rPr lang="en-US" altLang="ja-JP" sz="1400" dirty="0"/>
              <a:t>〕</a:t>
            </a:r>
            <a:r>
              <a:rPr lang="ja-JP" altLang="en-US" sz="1400" dirty="0"/>
              <a:t>期間内に到達したものとみなす。</a:t>
            </a:r>
            <a:endParaRPr lang="en-US" altLang="ja-JP" sz="1400" dirty="0"/>
          </a:p>
          <a:p>
            <a:pPr>
              <a:lnSpc>
                <a:spcPct val="120000"/>
              </a:lnSpc>
            </a:pPr>
            <a:r>
              <a:rPr kumimoji="1" lang="en-US" altLang="ja-JP" sz="1800" dirty="0"/>
              <a:t>CISG</a:t>
            </a:r>
            <a:r>
              <a:rPr kumimoji="1" lang="ja-JP" altLang="en-US" sz="1800" dirty="0"/>
              <a:t> 第</a:t>
            </a:r>
            <a:r>
              <a:rPr kumimoji="1" lang="en-US" altLang="ja-JP" sz="1800" dirty="0"/>
              <a:t>21</a:t>
            </a:r>
            <a:r>
              <a:rPr kumimoji="1" lang="ja-JP" altLang="en-US" sz="1800" dirty="0"/>
              <a:t>条</a:t>
            </a:r>
            <a:r>
              <a:rPr kumimoji="1" lang="en-US" altLang="ja-JP" sz="1800" dirty="0"/>
              <a:t>〔</a:t>
            </a:r>
            <a:r>
              <a:rPr kumimoji="1" lang="ja-JP" altLang="en-US" sz="1800" dirty="0"/>
              <a:t>遅延した承諾，通信の遅延</a:t>
            </a:r>
            <a:r>
              <a:rPr kumimoji="1" lang="en-US" altLang="ja-JP" sz="1800" dirty="0"/>
              <a:t>〕</a:t>
            </a:r>
          </a:p>
          <a:p>
            <a:pPr lvl="1">
              <a:lnSpc>
                <a:spcPct val="120000"/>
              </a:lnSpc>
            </a:pPr>
            <a:r>
              <a:rPr kumimoji="1" lang="en-US" altLang="ja-JP" sz="1400" dirty="0"/>
              <a:t>(1)</a:t>
            </a:r>
            <a:r>
              <a:rPr kumimoji="1" lang="ja-JP" altLang="en-US" sz="1400" dirty="0"/>
              <a:t>遅延した承諾であっても，それが承諾としての効力を有することを申込者が遅滞なく相手方に対して口頭で知らせ，又はその旨の通知を発した場合には，承諾としての効力を有する。</a:t>
            </a:r>
            <a:endParaRPr kumimoji="1" lang="en-US" altLang="ja-JP" sz="1400" dirty="0"/>
          </a:p>
          <a:p>
            <a:pPr lvl="1">
              <a:lnSpc>
                <a:spcPct val="120000"/>
              </a:lnSpc>
            </a:pPr>
            <a:r>
              <a:rPr kumimoji="1" lang="en-US" altLang="ja-JP" sz="1400" dirty="0"/>
              <a:t>(2)</a:t>
            </a:r>
            <a:r>
              <a:rPr kumimoji="1" lang="ja-JP" altLang="en-US" sz="1400" dirty="0"/>
              <a:t>遅延した承諾が記載された書簡その他の書面が，通信状態が通常であったとしたならば期限までに申込者に到達したであろう状況の下で発送されたことを示している場合には，当該承諾は，承諾としての効力を有する。ただし，当該申込者が自己の申込みを失効していたものとすることを遅滞なく相手方に対して口頭で知らせ，又はその旨の通知を発した場合は，この限りでない。</a:t>
            </a:r>
          </a:p>
        </p:txBody>
      </p:sp>
      <p:sp>
        <p:nvSpPr>
          <p:cNvPr id="7" name="日付プレースホルダー 6">
            <a:extLst>
              <a:ext uri="{FF2B5EF4-FFF2-40B4-BE49-F238E27FC236}">
                <a16:creationId xmlns:a16="http://schemas.microsoft.com/office/drawing/2014/main" id="{84B6F437-2B0E-499A-B22F-F1086AC507B1}"/>
              </a:ext>
            </a:extLst>
          </p:cNvPr>
          <p:cNvSpPr>
            <a:spLocks noGrp="1"/>
          </p:cNvSpPr>
          <p:nvPr>
            <p:ph type="dt" sz="half" idx="10"/>
          </p:nvPr>
        </p:nvSpPr>
        <p:spPr/>
        <p:txBody>
          <a:bodyPr/>
          <a:lstStyle/>
          <a:p>
            <a:fld id="{23CE9491-C060-4848-8BA6-340E71E116D8}" type="datetime1">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43632703-6A7D-4D81-8D9D-74A8EBC4995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06E15DA1-721D-4F5E-B6B3-304E6A185C21}"/>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15766168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11275</TotalTime>
  <Words>3173</Words>
  <Application>Microsoft Office PowerPoint</Application>
  <PresentationFormat>ワイド画面</PresentationFormat>
  <Paragraphs>336</Paragraphs>
  <Slides>24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ＭＳ Ｐゴシック</vt:lpstr>
      <vt:lpstr>ＭＳ ゴシック</vt:lpstr>
      <vt:lpstr>游ゴシック</vt:lpstr>
      <vt:lpstr>Arial</vt:lpstr>
      <vt:lpstr>Calibri</vt:lpstr>
      <vt:lpstr>Times New Roman</vt:lpstr>
      <vt:lpstr>Wingdings</vt:lpstr>
      <vt:lpstr>Office テーマ</vt:lpstr>
      <vt:lpstr>契約法総論 講義資料 （第4回）</vt:lpstr>
      <vt:lpstr>加賀山 茂のホームページ</vt:lpstr>
      <vt:lpstr>契約の成立 不成立</vt:lpstr>
      <vt:lpstr>申込み，申込みの誘引の定義</vt:lpstr>
      <vt:lpstr>承諾の定義</vt:lpstr>
      <vt:lpstr>申込み・承諾の定義の循環論とその克服</vt:lpstr>
      <vt:lpstr>契約の成立・不成立の鍵を握る 契約締結権限の行方</vt:lpstr>
      <vt:lpstr>契約の成立と不成立の類型（1/5）</vt:lpstr>
      <vt:lpstr>契約の成立と不成立の類型（2/5）</vt:lpstr>
      <vt:lpstr>契約の成立と不成立の類型（3/5）</vt:lpstr>
      <vt:lpstr>契約の成立と不成立の類型（4/5）</vt:lpstr>
      <vt:lpstr>契約の成立と不成立の類型（5/5）</vt:lpstr>
      <vt:lpstr>PowerPoint プレゼンテーション</vt:lpstr>
      <vt:lpstr>債権法改正の問題点</vt:lpstr>
      <vt:lpstr>申込みと承諾の経営戦略</vt:lpstr>
      <vt:lpstr>契約成立に関する戦略（1/4）白旗（消費者）</vt:lpstr>
      <vt:lpstr>契約成立に関する戦略（2/4）白旗（事業者）</vt:lpstr>
      <vt:lpstr>契約成立に関する戦略（3/4）誘引（事業者）</vt:lpstr>
      <vt:lpstr>契約成立に関する戦略（4/4）予約（消費者）</vt:lpstr>
      <vt:lpstr>申込みには期限をつけることができる。それなのに，承諾には条件をつけることができない。なぜか？</vt:lpstr>
      <vt:lpstr>Win Win を実現する経営戦略</vt:lpstr>
      <vt:lpstr>「二重売買」の場合の所有権の帰属</vt:lpstr>
      <vt:lpstr>契約からの平等な離脱戦略（1/2）</vt:lpstr>
      <vt:lpstr>契約からの平等な離脱戦略（2/2）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544</cp:revision>
  <dcterms:created xsi:type="dcterms:W3CDTF">2016-03-07T09:34:58Z</dcterms:created>
  <dcterms:modified xsi:type="dcterms:W3CDTF">2021-04-28T08:04:44Z</dcterms:modified>
</cp:coreProperties>
</file>