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6"/>
  </p:notesMasterIdLst>
  <p:handoutMasterIdLst>
    <p:handoutMasterId r:id="rId27"/>
  </p:handoutMasterIdLst>
  <p:sldIdLst>
    <p:sldId id="429" r:id="rId2"/>
    <p:sldId id="451" r:id="rId3"/>
    <p:sldId id="545" r:id="rId4"/>
    <p:sldId id="490" r:id="rId5"/>
    <p:sldId id="491" r:id="rId6"/>
    <p:sldId id="493" r:id="rId7"/>
    <p:sldId id="494" r:id="rId8"/>
    <p:sldId id="495" r:id="rId9"/>
    <p:sldId id="498" r:id="rId10"/>
    <p:sldId id="492" r:id="rId11"/>
    <p:sldId id="546" r:id="rId12"/>
    <p:sldId id="547" r:id="rId13"/>
    <p:sldId id="550" r:id="rId14"/>
    <p:sldId id="548" r:id="rId15"/>
    <p:sldId id="551" r:id="rId16"/>
    <p:sldId id="549" r:id="rId17"/>
    <p:sldId id="552" r:id="rId18"/>
    <p:sldId id="553" r:id="rId19"/>
    <p:sldId id="554" r:id="rId20"/>
    <p:sldId id="555" r:id="rId21"/>
    <p:sldId id="284" r:id="rId22"/>
    <p:sldId id="285" r:id="rId23"/>
    <p:sldId id="286" r:id="rId24"/>
    <p:sldId id="407"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6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加賀山 茂" initials="加賀山" lastIdx="1" clrIdx="0">
    <p:extLst>
      <p:ext uri="{19B8F6BF-5375-455C-9EA6-DF929625EA0E}">
        <p15:presenceInfo xmlns:p15="http://schemas.microsoft.com/office/powerpoint/2012/main" userId="8c55a2096077e1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CDFF5"/>
    <a:srgbClr val="FDCBF9"/>
    <a:srgbClr val="FFFF99"/>
    <a:srgbClr val="FF66FF"/>
    <a:srgbClr val="FF00FF"/>
    <a:srgbClr val="CCECFF"/>
    <a:srgbClr val="CCFFFF"/>
    <a:srgbClr val="FAFEA8"/>
    <a:srgbClr val="FFFF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68" autoAdjust="0"/>
    <p:restoredTop sz="92733" autoAdjust="0"/>
  </p:normalViewPr>
  <p:slideViewPr>
    <p:cSldViewPr snapToGrid="0" showGuides="1">
      <p:cViewPr varScale="1">
        <p:scale>
          <a:sx n="50" d="100"/>
          <a:sy n="50" d="100"/>
        </p:scale>
        <p:origin x="744" y="36"/>
      </p:cViewPr>
      <p:guideLst>
        <p:guide orient="horz" pos="2183"/>
        <p:guide pos="3863"/>
      </p:guideLst>
    </p:cSldViewPr>
  </p:slideViewPr>
  <p:notesTextViewPr>
    <p:cViewPr>
      <p:scale>
        <a:sx n="1" d="1"/>
        <a:sy n="1" d="1"/>
      </p:scale>
      <p:origin x="0" y="0"/>
    </p:cViewPr>
  </p:notesTextViewPr>
  <p:sorterViewPr>
    <p:cViewPr>
      <p:scale>
        <a:sx n="100" d="100"/>
        <a:sy n="100" d="100"/>
      </p:scale>
      <p:origin x="0" y="-105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加賀山 茂" userId="8c55a2096077e13e" providerId="LiveId" clId="{2656CCAE-B6E6-4823-BB8D-78581351CF69}"/>
    <pc:docChg chg="modSld">
      <pc:chgData name="加賀山 茂" userId="8c55a2096077e13e" providerId="LiveId" clId="{2656CCAE-B6E6-4823-BB8D-78581351CF69}" dt="2021-05-18T22:16:20.718" v="1" actId="207"/>
      <pc:docMkLst>
        <pc:docMk/>
      </pc:docMkLst>
      <pc:sldChg chg="modSp">
        <pc:chgData name="加賀山 茂" userId="8c55a2096077e13e" providerId="LiveId" clId="{2656CCAE-B6E6-4823-BB8D-78581351CF69}" dt="2021-05-18T22:16:20.718" v="1" actId="207"/>
        <pc:sldMkLst>
          <pc:docMk/>
          <pc:sldMk cId="3639085093" sldId="492"/>
        </pc:sldMkLst>
        <pc:spChg chg="mod">
          <ac:chgData name="加賀山 茂" userId="8c55a2096077e13e" providerId="LiveId" clId="{2656CCAE-B6E6-4823-BB8D-78581351CF69}" dt="2021-05-18T22:16:20.718" v="1" actId="207"/>
          <ac:spMkLst>
            <pc:docMk/>
            <pc:sldMk cId="3639085093" sldId="492"/>
            <ac:spMk id="3" creationId="{34899549-7CE7-4F3B-8A65-5DFE8059B7D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730639-2683-4E2C-B570-D3B5F0F05755}"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65BC9448-0ED2-4C31-9306-02B463396E6B}">
      <dgm:prSet phldrT="[テキスト]" custT="1"/>
      <dgm:spPr>
        <a:solidFill>
          <a:schemeClr val="accent1">
            <a:lumMod val="20000"/>
            <a:lumOff val="80000"/>
          </a:schemeClr>
        </a:solidFill>
        <a:ln w="28575">
          <a:solidFill>
            <a:srgbClr val="002060"/>
          </a:solidFill>
        </a:ln>
      </dgm:spPr>
      <dgm:t>
        <a:bodyPr/>
        <a:lstStyle/>
        <a:p>
          <a:r>
            <a:rPr kumimoji="1" lang="ja-JP" altLang="en-US" sz="2400" b="1" dirty="0"/>
            <a:t>契約不履行</a:t>
          </a:r>
        </a:p>
      </dgm:t>
    </dgm:pt>
    <dgm:pt modelId="{7D20C63F-41B8-4762-8F46-7B535233C227}" type="parTrans" cxnId="{CE29B674-453F-4D77-9836-F8D593A8700E}">
      <dgm:prSet/>
      <dgm:spPr/>
      <dgm:t>
        <a:bodyPr/>
        <a:lstStyle/>
        <a:p>
          <a:endParaRPr kumimoji="1" lang="ja-JP" altLang="en-US" sz="4800" b="1"/>
        </a:p>
      </dgm:t>
    </dgm:pt>
    <dgm:pt modelId="{A02FAF01-FAFD-4BF3-9A3F-A0F51B01DA05}" type="sibTrans" cxnId="{CE29B674-453F-4D77-9836-F8D593A8700E}">
      <dgm:prSet/>
      <dgm:spPr/>
      <dgm:t>
        <a:bodyPr/>
        <a:lstStyle/>
        <a:p>
          <a:endParaRPr kumimoji="1" lang="ja-JP" altLang="en-US" sz="4800" b="1"/>
        </a:p>
      </dgm:t>
    </dgm:pt>
    <dgm:pt modelId="{0021663C-B6E2-434A-AD91-2E5C38359C0E}">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債務の本旨に従った履行がないこと</a:t>
          </a:r>
        </a:p>
      </dgm:t>
    </dgm:pt>
    <dgm:pt modelId="{0C578285-BD39-4E73-9781-4079F0DE7A61}" type="parTrans" cxnId="{68D2E4EA-1F01-40A9-B74C-13D41FA9C9E5}">
      <dgm:prSet custT="1"/>
      <dgm:spPr/>
      <dgm:t>
        <a:bodyPr/>
        <a:lstStyle/>
        <a:p>
          <a:endParaRPr kumimoji="1" lang="ja-JP" altLang="en-US" sz="1200" b="1"/>
        </a:p>
      </dgm:t>
    </dgm:pt>
    <dgm:pt modelId="{00376290-B5DE-4F57-9BAB-87A4B89B8F72}" type="sibTrans" cxnId="{68D2E4EA-1F01-40A9-B74C-13D41FA9C9E5}">
      <dgm:prSet/>
      <dgm:spPr/>
      <dgm:t>
        <a:bodyPr/>
        <a:lstStyle/>
        <a:p>
          <a:endParaRPr kumimoji="1" lang="ja-JP" altLang="en-US" sz="4800" b="1"/>
        </a:p>
      </dgm:t>
    </dgm:pt>
    <dgm:pt modelId="{F70DBE6E-8464-4AEC-AC91-3BE7FFA40C04}">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履行期に履行がないこと</a:t>
          </a:r>
        </a:p>
      </dgm:t>
    </dgm:pt>
    <dgm:pt modelId="{7FD8DDEA-BFFF-450E-B420-DD4F9D24950C}" type="parTrans" cxnId="{C924FF8D-EFF6-4053-9AAB-D03EA18B592F}">
      <dgm:prSet custT="1"/>
      <dgm:spPr/>
      <dgm:t>
        <a:bodyPr/>
        <a:lstStyle/>
        <a:p>
          <a:endParaRPr kumimoji="1" lang="ja-JP" altLang="en-US" sz="1200" b="1"/>
        </a:p>
      </dgm:t>
    </dgm:pt>
    <dgm:pt modelId="{3497D04D-3F66-4F0A-9CBC-C601388DA6F9}" type="sibTrans" cxnId="{C924FF8D-EFF6-4053-9AAB-D03EA18B592F}">
      <dgm:prSet/>
      <dgm:spPr/>
      <dgm:t>
        <a:bodyPr/>
        <a:lstStyle/>
        <a:p>
          <a:endParaRPr kumimoji="1" lang="ja-JP" altLang="en-US" sz="4800" b="1"/>
        </a:p>
      </dgm:t>
    </dgm:pt>
    <dgm:pt modelId="{D01386EC-84FB-475D-B0E1-D2E020AD1D84}">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履行期に履行があるが瑕疵があること</a:t>
          </a:r>
        </a:p>
      </dgm:t>
    </dgm:pt>
    <dgm:pt modelId="{C9BA4711-0C64-4CFE-9BD3-C46DCE131532}" type="parTrans" cxnId="{527E504F-A7AE-4C02-8242-DBED9E517CE2}">
      <dgm:prSet custT="1"/>
      <dgm:spPr/>
      <dgm:t>
        <a:bodyPr/>
        <a:lstStyle/>
        <a:p>
          <a:endParaRPr kumimoji="1" lang="ja-JP" altLang="en-US" sz="1200" b="1"/>
        </a:p>
      </dgm:t>
    </dgm:pt>
    <dgm:pt modelId="{892E4113-944E-4174-AB66-AB4A0D416FD3}" type="sibTrans" cxnId="{527E504F-A7AE-4C02-8242-DBED9E517CE2}">
      <dgm:prSet/>
      <dgm:spPr/>
      <dgm:t>
        <a:bodyPr/>
        <a:lstStyle/>
        <a:p>
          <a:endParaRPr kumimoji="1" lang="ja-JP" altLang="en-US" sz="4800" b="1"/>
        </a:p>
      </dgm:t>
    </dgm:pt>
    <dgm:pt modelId="{7BBB3CC2-D908-4C16-9BF2-2AE22020BB02}">
      <dgm:prSet phldrT="[テキスト]" custT="1"/>
      <dgm:spPr>
        <a:solidFill>
          <a:schemeClr val="accent1">
            <a:lumMod val="20000"/>
            <a:lumOff val="80000"/>
          </a:schemeClr>
        </a:solidFill>
        <a:ln w="28575">
          <a:solidFill>
            <a:srgbClr val="002060"/>
          </a:solidFill>
        </a:ln>
      </dgm:spPr>
      <dgm:t>
        <a:bodyPr/>
        <a:lstStyle/>
        <a:p>
          <a:r>
            <a:rPr kumimoji="1" lang="en-US" altLang="ja-JP" sz="1800" b="1" dirty="0"/>
            <a:t>Ⅰ</a:t>
          </a:r>
          <a:r>
            <a:rPr kumimoji="1" lang="ja-JP" altLang="en-US" sz="1800" b="1" dirty="0"/>
            <a:t>履行遅滞</a:t>
          </a:r>
        </a:p>
      </dgm:t>
    </dgm:pt>
    <dgm:pt modelId="{75060814-7878-4CFA-9DDD-3DE6874A1668}" type="parTrans" cxnId="{DEFC3265-CD9F-4C4E-AD3F-D66951A89324}">
      <dgm:prSet custT="1"/>
      <dgm:spPr/>
      <dgm:t>
        <a:bodyPr/>
        <a:lstStyle/>
        <a:p>
          <a:endParaRPr kumimoji="1" lang="ja-JP" altLang="en-US" sz="1200" b="1"/>
        </a:p>
      </dgm:t>
    </dgm:pt>
    <dgm:pt modelId="{ACEAFA9E-E1F7-4213-8660-CCF31A7329C6}" type="sibTrans" cxnId="{DEFC3265-CD9F-4C4E-AD3F-D66951A89324}">
      <dgm:prSet/>
      <dgm:spPr/>
      <dgm:t>
        <a:bodyPr/>
        <a:lstStyle/>
        <a:p>
          <a:endParaRPr kumimoji="1" lang="ja-JP" altLang="en-US" sz="4800" b="1"/>
        </a:p>
      </dgm:t>
    </dgm:pt>
    <dgm:pt modelId="{7124CAA8-B467-4CB8-A533-B03B7C731786}">
      <dgm:prSet phldrT="[テキスト]" custT="1"/>
      <dgm:spPr>
        <a:solidFill>
          <a:schemeClr val="accent2">
            <a:lumMod val="20000"/>
            <a:lumOff val="80000"/>
          </a:schemeClr>
        </a:solidFill>
        <a:ln w="28575">
          <a:solidFill>
            <a:srgbClr val="FF0000"/>
          </a:solidFill>
        </a:ln>
      </dgm:spPr>
      <dgm:t>
        <a:bodyPr/>
        <a:lstStyle/>
        <a:p>
          <a:r>
            <a:rPr kumimoji="1" lang="en-US" altLang="ja-JP" sz="1800" b="1" dirty="0"/>
            <a:t>Ⅱ</a:t>
          </a:r>
          <a:r>
            <a:rPr kumimoji="1" lang="ja-JP" altLang="en-US" sz="1800" b="1" dirty="0"/>
            <a:t>履行不能</a:t>
          </a:r>
        </a:p>
      </dgm:t>
    </dgm:pt>
    <dgm:pt modelId="{EAEBB7F1-3CC6-4EA2-A1D3-F609884D1F4E}" type="parTrans" cxnId="{8BD8DE3F-7470-4854-A8B2-1B03DCA059CE}">
      <dgm:prSet custT="1"/>
      <dgm:spPr/>
      <dgm:t>
        <a:bodyPr/>
        <a:lstStyle/>
        <a:p>
          <a:endParaRPr kumimoji="1" lang="ja-JP" altLang="en-US" sz="1200" b="1"/>
        </a:p>
      </dgm:t>
    </dgm:pt>
    <dgm:pt modelId="{23F67169-D4B7-4754-8F4A-2C49245D2EDF}" type="sibTrans" cxnId="{8BD8DE3F-7470-4854-A8B2-1B03DCA059CE}">
      <dgm:prSet/>
      <dgm:spPr/>
      <dgm:t>
        <a:bodyPr/>
        <a:lstStyle/>
        <a:p>
          <a:endParaRPr kumimoji="1" lang="ja-JP" altLang="en-US" sz="4800" b="1"/>
        </a:p>
      </dgm:t>
    </dgm:pt>
    <dgm:pt modelId="{AD67A360-45F1-4FDC-B929-59EECE961F5F}">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通常の場合</a:t>
          </a:r>
        </a:p>
      </dgm:t>
    </dgm:pt>
    <dgm:pt modelId="{02DB3CE9-B487-4CE0-B4DF-802CC664940F}" type="parTrans" cxnId="{3096EDD6-FBCD-4CC8-AAE6-D28117DC1061}">
      <dgm:prSet custT="1"/>
      <dgm:spPr/>
      <dgm:t>
        <a:bodyPr/>
        <a:lstStyle/>
        <a:p>
          <a:endParaRPr kumimoji="1" lang="ja-JP" altLang="en-US" sz="1200" b="1"/>
        </a:p>
      </dgm:t>
    </dgm:pt>
    <dgm:pt modelId="{3688F526-2A32-483E-BBFC-4DE92925B0EF}" type="sibTrans" cxnId="{3096EDD6-FBCD-4CC8-AAE6-D28117DC1061}">
      <dgm:prSet/>
      <dgm:spPr/>
      <dgm:t>
        <a:bodyPr/>
        <a:lstStyle/>
        <a:p>
          <a:endParaRPr kumimoji="1" lang="ja-JP" altLang="en-US" sz="4800" b="1"/>
        </a:p>
      </dgm:t>
    </dgm:pt>
    <dgm:pt modelId="{7B0A8422-8ACF-41BF-B957-D742C7A3E52F}">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定期行為</a:t>
          </a:r>
        </a:p>
      </dgm:t>
    </dgm:pt>
    <dgm:pt modelId="{82BA1FA3-708F-4DF4-9BDF-6D31138A9C4C}" type="parTrans" cxnId="{32707680-F3F3-4249-B34A-B64BC1EF9D6C}">
      <dgm:prSet custT="1"/>
      <dgm:spPr/>
      <dgm:t>
        <a:bodyPr/>
        <a:lstStyle/>
        <a:p>
          <a:endParaRPr kumimoji="1" lang="ja-JP" altLang="en-US" sz="1200" b="1"/>
        </a:p>
      </dgm:t>
    </dgm:pt>
    <dgm:pt modelId="{6A77D13E-D9AA-437E-9654-C9A99CEA91FC}" type="sibTrans" cxnId="{32707680-F3F3-4249-B34A-B64BC1EF9D6C}">
      <dgm:prSet/>
      <dgm:spPr/>
      <dgm:t>
        <a:bodyPr/>
        <a:lstStyle/>
        <a:p>
          <a:endParaRPr kumimoji="1" lang="ja-JP" altLang="en-US" sz="4800" b="1"/>
        </a:p>
      </dgm:t>
    </dgm:pt>
    <dgm:pt modelId="{2806A919-92EA-4724-86C9-5871869A694C}">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帰責事由</a:t>
          </a:r>
          <a:br>
            <a:rPr kumimoji="1" lang="en-US" altLang="ja-JP" sz="1800" b="1" dirty="0"/>
          </a:br>
          <a:r>
            <a:rPr kumimoji="1" lang="ja-JP" altLang="en-US" sz="1800" b="1" dirty="0"/>
            <a:t>あり</a:t>
          </a:r>
        </a:p>
      </dgm:t>
    </dgm:pt>
    <dgm:pt modelId="{F86ACDB9-C21F-4131-A959-4680A249E9A6}" type="parTrans" cxnId="{7690EBB4-2FC6-4C08-8B1E-532E9B0F4151}">
      <dgm:prSet custT="1"/>
      <dgm:spPr/>
      <dgm:t>
        <a:bodyPr/>
        <a:lstStyle/>
        <a:p>
          <a:endParaRPr kumimoji="1" lang="ja-JP" altLang="en-US" sz="1200" b="1"/>
        </a:p>
      </dgm:t>
    </dgm:pt>
    <dgm:pt modelId="{30E425DD-16DA-470D-A726-C144DC19863F}" type="sibTrans" cxnId="{7690EBB4-2FC6-4C08-8B1E-532E9B0F4151}">
      <dgm:prSet/>
      <dgm:spPr/>
      <dgm:t>
        <a:bodyPr/>
        <a:lstStyle/>
        <a:p>
          <a:endParaRPr kumimoji="1" lang="ja-JP" altLang="en-US" sz="4800" b="1"/>
        </a:p>
      </dgm:t>
    </dgm:pt>
    <dgm:pt modelId="{8B323FBE-A83E-4C33-8187-4D7DBBA489D7}">
      <dgm:prSet phldrT="[テキスト]" custT="1"/>
      <dgm:spPr>
        <a:solidFill>
          <a:schemeClr val="accent2">
            <a:lumMod val="20000"/>
            <a:lumOff val="80000"/>
          </a:schemeClr>
        </a:solidFill>
        <a:ln w="28575">
          <a:solidFill>
            <a:srgbClr val="FF0000"/>
          </a:solidFill>
        </a:ln>
      </dgm:spPr>
      <dgm:t>
        <a:bodyPr/>
        <a:lstStyle/>
        <a:p>
          <a:r>
            <a:rPr kumimoji="1" lang="ja-JP" altLang="en-US" sz="1800" b="1" dirty="0"/>
            <a:t>帰責事由</a:t>
          </a:r>
          <a:br>
            <a:rPr kumimoji="1" lang="en-US" altLang="ja-JP" sz="1800" b="1" dirty="0"/>
          </a:br>
          <a:r>
            <a:rPr kumimoji="1" lang="ja-JP" altLang="en-US" sz="1800" b="1" dirty="0"/>
            <a:t>なし</a:t>
          </a:r>
        </a:p>
      </dgm:t>
    </dgm:pt>
    <dgm:pt modelId="{73B1A9DE-F2C8-41DE-908D-A3A6A32F515E}" type="parTrans" cxnId="{3804F955-FD00-4650-BC99-FA83CD5A780C}">
      <dgm:prSet custT="1"/>
      <dgm:spPr/>
      <dgm:t>
        <a:bodyPr/>
        <a:lstStyle/>
        <a:p>
          <a:endParaRPr kumimoji="1" lang="ja-JP" altLang="en-US" sz="1200" b="1"/>
        </a:p>
      </dgm:t>
    </dgm:pt>
    <dgm:pt modelId="{E9390815-7E23-4B6E-9FA9-85910FF62F00}" type="sibTrans" cxnId="{3804F955-FD00-4650-BC99-FA83CD5A780C}">
      <dgm:prSet/>
      <dgm:spPr/>
      <dgm:t>
        <a:bodyPr/>
        <a:lstStyle/>
        <a:p>
          <a:endParaRPr kumimoji="1" lang="ja-JP" altLang="en-US" sz="4800" b="1"/>
        </a:p>
      </dgm:t>
    </dgm:pt>
    <dgm:pt modelId="{F176FF33-0781-429A-B6A9-F827F8F61492}">
      <dgm:prSet phldrT="[テキスト]" custT="1"/>
      <dgm:spPr>
        <a:solidFill>
          <a:schemeClr val="accent2">
            <a:lumMod val="20000"/>
            <a:lumOff val="80000"/>
          </a:schemeClr>
        </a:solidFill>
        <a:ln w="28575">
          <a:solidFill>
            <a:srgbClr val="FF0000"/>
          </a:solidFill>
        </a:ln>
      </dgm:spPr>
      <dgm:t>
        <a:bodyPr/>
        <a:lstStyle/>
        <a:p>
          <a:r>
            <a:rPr kumimoji="1" lang="ja-JP" altLang="en-US" sz="1800" b="1" dirty="0"/>
            <a:t>危険負担</a:t>
          </a:r>
        </a:p>
      </dgm:t>
    </dgm:pt>
    <dgm:pt modelId="{7B33AE3F-6DA6-4CB1-A5F2-F5E263A85B21}" type="parTrans" cxnId="{F1F7F969-6B8F-43F3-A60A-E993D80A13B6}">
      <dgm:prSet custT="1"/>
      <dgm:spPr/>
      <dgm:t>
        <a:bodyPr/>
        <a:lstStyle/>
        <a:p>
          <a:endParaRPr kumimoji="1" lang="ja-JP" altLang="en-US" sz="1200" b="1"/>
        </a:p>
      </dgm:t>
    </dgm:pt>
    <dgm:pt modelId="{DB5D8B6F-EBBA-4CFB-8FE4-655A06182F11}" type="sibTrans" cxnId="{F1F7F969-6B8F-43F3-A60A-E993D80A13B6}">
      <dgm:prSet/>
      <dgm:spPr/>
      <dgm:t>
        <a:bodyPr/>
        <a:lstStyle/>
        <a:p>
          <a:endParaRPr kumimoji="1" lang="ja-JP" altLang="en-US" sz="4800" b="1"/>
        </a:p>
      </dgm:t>
    </dgm:pt>
    <dgm:pt modelId="{D469C2DC-70D4-452C-802D-BBDFA654F4BC}">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原則：債務者主義（解除と同じ）</a:t>
          </a:r>
        </a:p>
      </dgm:t>
    </dgm:pt>
    <dgm:pt modelId="{105059E1-D3CE-44F7-B4A5-6FD304D3CE92}" type="parTrans" cxnId="{A421C2DE-EB6E-40B9-9C95-ABD75A63E115}">
      <dgm:prSet custT="1"/>
      <dgm:spPr/>
      <dgm:t>
        <a:bodyPr/>
        <a:lstStyle/>
        <a:p>
          <a:endParaRPr kumimoji="1" lang="ja-JP" altLang="en-US" sz="1200" b="1"/>
        </a:p>
      </dgm:t>
    </dgm:pt>
    <dgm:pt modelId="{E30EDB7A-18EC-4EDA-A5DC-ECFD6B9AEFB8}" type="sibTrans" cxnId="{A421C2DE-EB6E-40B9-9C95-ABD75A63E115}">
      <dgm:prSet/>
      <dgm:spPr/>
      <dgm:t>
        <a:bodyPr/>
        <a:lstStyle/>
        <a:p>
          <a:endParaRPr kumimoji="1" lang="ja-JP" altLang="en-US" sz="4800" b="1"/>
        </a:p>
      </dgm:t>
    </dgm:pt>
    <dgm:pt modelId="{0B28712D-AE84-421A-8E31-74D986850F0D}">
      <dgm:prSet phldrT="[テキスト]" custT="1"/>
      <dgm:spPr>
        <a:solidFill>
          <a:schemeClr val="accent2">
            <a:lumMod val="20000"/>
            <a:lumOff val="80000"/>
          </a:schemeClr>
        </a:solidFill>
        <a:ln w="28575">
          <a:solidFill>
            <a:srgbClr val="FF0000"/>
          </a:solidFill>
        </a:ln>
      </dgm:spPr>
      <dgm:t>
        <a:bodyPr/>
        <a:lstStyle/>
        <a:p>
          <a:r>
            <a:rPr kumimoji="1" lang="ja-JP" altLang="en-US" sz="1800" b="1" dirty="0"/>
            <a:t>例外：債権者主義（解除不可）</a:t>
          </a:r>
        </a:p>
      </dgm:t>
    </dgm:pt>
    <dgm:pt modelId="{4D3D7229-665C-4302-979D-FA58B1561838}" type="parTrans" cxnId="{315B63C3-E615-41D1-A829-1C41B11CB294}">
      <dgm:prSet custT="1"/>
      <dgm:spPr/>
      <dgm:t>
        <a:bodyPr/>
        <a:lstStyle/>
        <a:p>
          <a:endParaRPr kumimoji="1" lang="ja-JP" altLang="en-US" sz="1200" b="1"/>
        </a:p>
      </dgm:t>
    </dgm:pt>
    <dgm:pt modelId="{EB5F3BDA-6911-44B0-9F77-4DC36C5C85D6}" type="sibTrans" cxnId="{315B63C3-E615-41D1-A829-1C41B11CB294}">
      <dgm:prSet/>
      <dgm:spPr/>
      <dgm:t>
        <a:bodyPr/>
        <a:lstStyle/>
        <a:p>
          <a:endParaRPr kumimoji="1" lang="ja-JP" altLang="en-US" sz="4800" b="1"/>
        </a:p>
      </dgm:t>
    </dgm:pt>
    <dgm:pt modelId="{E1F0480C-9E94-4767-BF78-CB6C0CB858ED}">
      <dgm:prSet phldrT="[テキスト]" custT="1"/>
      <dgm:spPr>
        <a:solidFill>
          <a:schemeClr val="accent1">
            <a:lumMod val="20000"/>
            <a:lumOff val="80000"/>
          </a:schemeClr>
        </a:solidFill>
        <a:ln w="28575">
          <a:solidFill>
            <a:srgbClr val="002060"/>
          </a:solidFill>
        </a:ln>
      </dgm:spPr>
      <dgm:t>
        <a:bodyPr/>
        <a:lstStyle/>
        <a:p>
          <a:r>
            <a:rPr kumimoji="1" lang="en-US" altLang="ja-JP" sz="1800" b="1" dirty="0"/>
            <a:t>Ⅲ</a:t>
          </a:r>
          <a:r>
            <a:rPr kumimoji="1" lang="ja-JP" altLang="en-US" sz="1800" b="1" dirty="0"/>
            <a:t>不完全履行</a:t>
          </a:r>
          <a:br>
            <a:rPr kumimoji="1" lang="en-US" altLang="ja-JP" sz="1800" b="1" dirty="0"/>
          </a:br>
          <a:r>
            <a:rPr kumimoji="1" lang="ja-JP" altLang="en-US" sz="1800" b="1" dirty="0"/>
            <a:t>（瑕疵担保責任）</a:t>
          </a:r>
        </a:p>
      </dgm:t>
    </dgm:pt>
    <dgm:pt modelId="{CFA8ACB5-4F83-437D-8FE7-BC75F9F26511}" type="parTrans" cxnId="{7997B342-2727-4F54-8E0F-ABE74A906BB4}">
      <dgm:prSet custT="1"/>
      <dgm:spPr/>
      <dgm:t>
        <a:bodyPr/>
        <a:lstStyle/>
        <a:p>
          <a:endParaRPr kumimoji="1" lang="ja-JP" altLang="en-US" sz="1200" b="1"/>
        </a:p>
      </dgm:t>
    </dgm:pt>
    <dgm:pt modelId="{2BB9029A-C899-420C-B39C-BFBEF447AF07}" type="sibTrans" cxnId="{7997B342-2727-4F54-8E0F-ABE74A906BB4}">
      <dgm:prSet/>
      <dgm:spPr/>
      <dgm:t>
        <a:bodyPr/>
        <a:lstStyle/>
        <a:p>
          <a:endParaRPr kumimoji="1" lang="ja-JP" altLang="en-US" sz="4800" b="1"/>
        </a:p>
      </dgm:t>
    </dgm:pt>
    <dgm:pt modelId="{4161CF5A-6F1F-44D4-BE47-148235256EE3}">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契約目的を達成できない</a:t>
          </a:r>
        </a:p>
      </dgm:t>
    </dgm:pt>
    <dgm:pt modelId="{32A403A9-740F-42E6-AC8D-A50AF139119E}" type="parTrans" cxnId="{80E547A0-92BC-46CE-BBB1-7A0394D34B39}">
      <dgm:prSet custT="1"/>
      <dgm:spPr/>
      <dgm:t>
        <a:bodyPr/>
        <a:lstStyle/>
        <a:p>
          <a:endParaRPr kumimoji="1" lang="ja-JP" altLang="en-US" sz="1200" b="1"/>
        </a:p>
      </dgm:t>
    </dgm:pt>
    <dgm:pt modelId="{7650F74B-1CDC-4AC8-B98E-2919793FC034}" type="sibTrans" cxnId="{80E547A0-92BC-46CE-BBB1-7A0394D34B39}">
      <dgm:prSet/>
      <dgm:spPr/>
      <dgm:t>
        <a:bodyPr/>
        <a:lstStyle/>
        <a:p>
          <a:endParaRPr kumimoji="1" lang="ja-JP" altLang="en-US" sz="4800" b="1"/>
        </a:p>
      </dgm:t>
    </dgm:pt>
    <dgm:pt modelId="{1EB7D170-9834-4BE4-8BC3-717F8424F7F6}">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契約目的を達成できる</a:t>
          </a:r>
        </a:p>
      </dgm:t>
    </dgm:pt>
    <dgm:pt modelId="{63E36670-9002-4962-B301-4AA5CB343F06}" type="parTrans" cxnId="{4233707C-FBCF-4FD0-BECD-3718662B525D}">
      <dgm:prSet custT="1"/>
      <dgm:spPr/>
      <dgm:t>
        <a:bodyPr/>
        <a:lstStyle/>
        <a:p>
          <a:endParaRPr kumimoji="1" lang="ja-JP" altLang="en-US" sz="1200" b="1"/>
        </a:p>
      </dgm:t>
    </dgm:pt>
    <dgm:pt modelId="{31BCAD50-AF87-4844-B87A-A63013C9853A}" type="sibTrans" cxnId="{4233707C-FBCF-4FD0-BECD-3718662B525D}">
      <dgm:prSet/>
      <dgm:spPr/>
      <dgm:t>
        <a:bodyPr/>
        <a:lstStyle/>
        <a:p>
          <a:endParaRPr kumimoji="1" lang="ja-JP" altLang="en-US" sz="4800" b="1"/>
        </a:p>
      </dgm:t>
    </dgm:pt>
    <dgm:pt modelId="{A2BE39A0-7192-4E48-8883-7FD49BD2F3BB}">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解除可能</a:t>
          </a:r>
        </a:p>
      </dgm:t>
    </dgm:pt>
    <dgm:pt modelId="{A58F7FB2-8B3B-4811-A898-2BE911AEA5F6}" type="parTrans" cxnId="{FC5C490F-355B-47BB-9872-62E18997C61F}">
      <dgm:prSet custT="1"/>
      <dgm:spPr/>
      <dgm:t>
        <a:bodyPr/>
        <a:lstStyle/>
        <a:p>
          <a:endParaRPr kumimoji="1" lang="ja-JP" altLang="en-US" sz="1200" b="1"/>
        </a:p>
      </dgm:t>
    </dgm:pt>
    <dgm:pt modelId="{00CA66CB-0131-4282-958D-F07F55328A8D}" type="sibTrans" cxnId="{FC5C490F-355B-47BB-9872-62E18997C61F}">
      <dgm:prSet/>
      <dgm:spPr/>
      <dgm:t>
        <a:bodyPr/>
        <a:lstStyle/>
        <a:p>
          <a:endParaRPr kumimoji="1" lang="ja-JP" altLang="en-US" sz="4800" b="1"/>
        </a:p>
      </dgm:t>
    </dgm:pt>
    <dgm:pt modelId="{3C5DDC8D-E058-4F28-98AC-3853832DC935}">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解除不可</a:t>
          </a:r>
          <a:br>
            <a:rPr kumimoji="1" lang="en-US" altLang="ja-JP" sz="1800" b="1" dirty="0"/>
          </a:br>
          <a:r>
            <a:rPr kumimoji="1" lang="ja-JP" altLang="en-US" sz="1800" b="1" dirty="0"/>
            <a:t>損害賠償のみ</a:t>
          </a:r>
        </a:p>
      </dgm:t>
    </dgm:pt>
    <dgm:pt modelId="{FEC4C7DB-567E-4C5B-B650-CF9FA743E67A}" type="parTrans" cxnId="{D855C363-50FD-4395-BA2F-6D09F05A0C84}">
      <dgm:prSet custT="1"/>
      <dgm:spPr/>
      <dgm:t>
        <a:bodyPr/>
        <a:lstStyle/>
        <a:p>
          <a:endParaRPr kumimoji="1" lang="ja-JP" altLang="en-US" sz="1200" b="1"/>
        </a:p>
      </dgm:t>
    </dgm:pt>
    <dgm:pt modelId="{C9CC17EE-CF1E-4E78-8E41-D3C9453BE836}" type="sibTrans" cxnId="{D855C363-50FD-4395-BA2F-6D09F05A0C84}">
      <dgm:prSet/>
      <dgm:spPr/>
      <dgm:t>
        <a:bodyPr/>
        <a:lstStyle/>
        <a:p>
          <a:endParaRPr kumimoji="1" lang="ja-JP" altLang="en-US" sz="4800" b="1"/>
        </a:p>
      </dgm:t>
    </dgm:pt>
    <dgm:pt modelId="{8E812AAE-E58C-4E13-9445-25D1B54A0375}">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催告解除</a:t>
          </a:r>
        </a:p>
      </dgm:t>
    </dgm:pt>
    <dgm:pt modelId="{3C827A0C-CBEC-484A-88E6-DFF6A21400F7}" type="parTrans" cxnId="{896FB21C-7736-4180-9E06-01E505940887}">
      <dgm:prSet/>
      <dgm:spPr/>
      <dgm:t>
        <a:bodyPr/>
        <a:lstStyle/>
        <a:p>
          <a:endParaRPr kumimoji="1" lang="ja-JP" altLang="en-US" b="1"/>
        </a:p>
      </dgm:t>
    </dgm:pt>
    <dgm:pt modelId="{9B790B95-5D57-42DD-98D2-7F9A5CDF37A9}" type="sibTrans" cxnId="{896FB21C-7736-4180-9E06-01E505940887}">
      <dgm:prSet/>
      <dgm:spPr/>
      <dgm:t>
        <a:bodyPr/>
        <a:lstStyle/>
        <a:p>
          <a:endParaRPr kumimoji="1" lang="ja-JP" altLang="en-US" b="1"/>
        </a:p>
      </dgm:t>
    </dgm:pt>
    <dgm:pt modelId="{1502D112-38CC-441F-83C7-4BE9E288E943}">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無催告解除</a:t>
          </a:r>
        </a:p>
      </dgm:t>
    </dgm:pt>
    <dgm:pt modelId="{07BB4A76-5CDD-4377-976A-132025B44184}" type="parTrans" cxnId="{C493E9BC-7E29-4418-8B56-0AFCD0736C2C}">
      <dgm:prSet/>
      <dgm:spPr/>
      <dgm:t>
        <a:bodyPr/>
        <a:lstStyle/>
        <a:p>
          <a:endParaRPr kumimoji="1" lang="ja-JP" altLang="en-US" b="1"/>
        </a:p>
      </dgm:t>
    </dgm:pt>
    <dgm:pt modelId="{45BA03E0-35BE-42E9-8341-50D4D57493B0}" type="sibTrans" cxnId="{C493E9BC-7E29-4418-8B56-0AFCD0736C2C}">
      <dgm:prSet/>
      <dgm:spPr/>
      <dgm:t>
        <a:bodyPr/>
        <a:lstStyle/>
        <a:p>
          <a:endParaRPr kumimoji="1" lang="ja-JP" altLang="en-US" b="1"/>
        </a:p>
      </dgm:t>
    </dgm:pt>
    <dgm:pt modelId="{67270DA2-94C4-49EB-96A2-7E7D5586994B}">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無催告解除</a:t>
          </a:r>
        </a:p>
      </dgm:t>
    </dgm:pt>
    <dgm:pt modelId="{0D1E89BF-A774-49B4-8E50-34F384A7A250}" type="parTrans" cxnId="{B2151179-3708-4A4B-8569-39835ED5EB46}">
      <dgm:prSet/>
      <dgm:spPr/>
      <dgm:t>
        <a:bodyPr/>
        <a:lstStyle/>
        <a:p>
          <a:endParaRPr kumimoji="1" lang="ja-JP" altLang="en-US" b="1"/>
        </a:p>
      </dgm:t>
    </dgm:pt>
    <dgm:pt modelId="{5B810E6A-3199-4AD3-B433-791210D4AB82}" type="sibTrans" cxnId="{B2151179-3708-4A4B-8569-39835ED5EB46}">
      <dgm:prSet/>
      <dgm:spPr/>
      <dgm:t>
        <a:bodyPr/>
        <a:lstStyle/>
        <a:p>
          <a:endParaRPr kumimoji="1" lang="ja-JP" altLang="en-US" b="1"/>
        </a:p>
      </dgm:t>
    </dgm:pt>
    <dgm:pt modelId="{30D6AA47-E78C-4B32-AA92-65CD494979A2}" type="pres">
      <dgm:prSet presAssocID="{B4730639-2683-4E2C-B570-D3B5F0F05755}" presName="diagram" presStyleCnt="0">
        <dgm:presLayoutVars>
          <dgm:chPref val="1"/>
          <dgm:dir/>
          <dgm:animOne val="branch"/>
          <dgm:animLvl val="lvl"/>
          <dgm:resizeHandles val="exact"/>
        </dgm:presLayoutVars>
      </dgm:prSet>
      <dgm:spPr/>
    </dgm:pt>
    <dgm:pt modelId="{1CBE1330-88D7-4FD9-B60D-BA761A31C511}" type="pres">
      <dgm:prSet presAssocID="{65BC9448-0ED2-4C31-9306-02B463396E6B}" presName="root1" presStyleCnt="0"/>
      <dgm:spPr/>
    </dgm:pt>
    <dgm:pt modelId="{1F9A1623-AAAD-4FE7-A6A3-65331B51C41A}" type="pres">
      <dgm:prSet presAssocID="{65BC9448-0ED2-4C31-9306-02B463396E6B}" presName="LevelOneTextNode" presStyleLbl="node0" presStyleIdx="0" presStyleCnt="1" custScaleX="84643" custScaleY="910039" custLinFactNeighborX="-42409" custLinFactNeighborY="10882">
        <dgm:presLayoutVars>
          <dgm:chPref val="3"/>
        </dgm:presLayoutVars>
      </dgm:prSet>
      <dgm:spPr/>
    </dgm:pt>
    <dgm:pt modelId="{C182AEC9-C316-4C7D-BF9F-2122B0A2062E}" type="pres">
      <dgm:prSet presAssocID="{65BC9448-0ED2-4C31-9306-02B463396E6B}" presName="level2hierChild" presStyleCnt="0"/>
      <dgm:spPr/>
    </dgm:pt>
    <dgm:pt modelId="{612C674C-51BB-4BC0-8992-5E342AE56E7A}" type="pres">
      <dgm:prSet presAssocID="{0C578285-BD39-4E73-9781-4079F0DE7A61}" presName="conn2-1" presStyleLbl="parChTrans1D2" presStyleIdx="0" presStyleCnt="1"/>
      <dgm:spPr/>
    </dgm:pt>
    <dgm:pt modelId="{CB9E2DCF-2BF7-42EE-8679-7C9AEEB6AEAE}" type="pres">
      <dgm:prSet presAssocID="{0C578285-BD39-4E73-9781-4079F0DE7A61}" presName="connTx" presStyleLbl="parChTrans1D2" presStyleIdx="0" presStyleCnt="1"/>
      <dgm:spPr/>
    </dgm:pt>
    <dgm:pt modelId="{AEC56811-B79A-4850-825A-0BB883B5DB04}" type="pres">
      <dgm:prSet presAssocID="{0021663C-B6E2-434A-AD91-2E5C38359C0E}" presName="root2" presStyleCnt="0"/>
      <dgm:spPr/>
    </dgm:pt>
    <dgm:pt modelId="{7943E08E-1162-4244-85A6-80560B864D32}" type="pres">
      <dgm:prSet presAssocID="{0021663C-B6E2-434A-AD91-2E5C38359C0E}" presName="LevelTwoTextNode" presStyleLbl="node2" presStyleIdx="0" presStyleCnt="1" custScaleX="191237" custScaleY="895429" custLinFactNeighborX="-13519" custLinFactNeighborY="10882">
        <dgm:presLayoutVars>
          <dgm:chPref val="3"/>
        </dgm:presLayoutVars>
      </dgm:prSet>
      <dgm:spPr/>
    </dgm:pt>
    <dgm:pt modelId="{20D25FE9-D4F7-4072-B498-C2368C924E0E}" type="pres">
      <dgm:prSet presAssocID="{0021663C-B6E2-434A-AD91-2E5C38359C0E}" presName="level3hierChild" presStyleCnt="0"/>
      <dgm:spPr/>
    </dgm:pt>
    <dgm:pt modelId="{7FF69EB0-322E-4D00-85B1-C9897A61DD0A}" type="pres">
      <dgm:prSet presAssocID="{7FD8DDEA-BFFF-450E-B420-DD4F9D24950C}" presName="conn2-1" presStyleLbl="parChTrans1D3" presStyleIdx="0" presStyleCnt="2"/>
      <dgm:spPr/>
    </dgm:pt>
    <dgm:pt modelId="{D8AAE62C-4E5F-47A9-8F04-DF401F5EC279}" type="pres">
      <dgm:prSet presAssocID="{7FD8DDEA-BFFF-450E-B420-DD4F9D24950C}" presName="connTx" presStyleLbl="parChTrans1D3" presStyleIdx="0" presStyleCnt="2"/>
      <dgm:spPr/>
    </dgm:pt>
    <dgm:pt modelId="{C9770D7E-FA4D-4242-86FD-38629F4DDA6D}" type="pres">
      <dgm:prSet presAssocID="{F70DBE6E-8464-4AEC-AC91-3BE7FFA40C04}" presName="root2" presStyleCnt="0"/>
      <dgm:spPr/>
    </dgm:pt>
    <dgm:pt modelId="{40C502F5-1E8B-4CAF-93FC-F51FA431991F}" type="pres">
      <dgm:prSet presAssocID="{F70DBE6E-8464-4AEC-AC91-3BE7FFA40C04}" presName="LevelTwoTextNode" presStyleLbl="node3" presStyleIdx="0" presStyleCnt="2" custScaleX="177156" custScaleY="814026" custLinFactNeighborX="-12430" custLinFactNeighborY="71097">
        <dgm:presLayoutVars>
          <dgm:chPref val="3"/>
        </dgm:presLayoutVars>
      </dgm:prSet>
      <dgm:spPr/>
    </dgm:pt>
    <dgm:pt modelId="{6E2938FC-02AD-4F6A-A790-606B0AE4A00A}" type="pres">
      <dgm:prSet presAssocID="{F70DBE6E-8464-4AEC-AC91-3BE7FFA40C04}" presName="level3hierChild" presStyleCnt="0"/>
      <dgm:spPr/>
    </dgm:pt>
    <dgm:pt modelId="{2B691722-2BCD-45A7-8FBD-A3E3A25F9B0E}" type="pres">
      <dgm:prSet presAssocID="{75060814-7878-4CFA-9DDD-3DE6874A1668}" presName="conn2-1" presStyleLbl="parChTrans1D4" presStyleIdx="0" presStyleCnt="17"/>
      <dgm:spPr/>
    </dgm:pt>
    <dgm:pt modelId="{291C6E98-CA44-4790-96C4-F1A000215404}" type="pres">
      <dgm:prSet presAssocID="{75060814-7878-4CFA-9DDD-3DE6874A1668}" presName="connTx" presStyleLbl="parChTrans1D4" presStyleIdx="0" presStyleCnt="17"/>
      <dgm:spPr/>
    </dgm:pt>
    <dgm:pt modelId="{883B6325-50FC-44EB-ABA3-43EF6F629564}" type="pres">
      <dgm:prSet presAssocID="{7BBB3CC2-D908-4C16-9BF2-2AE22020BB02}" presName="root2" presStyleCnt="0"/>
      <dgm:spPr/>
    </dgm:pt>
    <dgm:pt modelId="{BC02D133-E209-464B-892A-095B92F48CE5}" type="pres">
      <dgm:prSet presAssocID="{7BBB3CC2-D908-4C16-9BF2-2AE22020BB02}" presName="LevelTwoTextNode" presStyleLbl="node4" presStyleIdx="0" presStyleCnt="17" custScaleX="345226" custScaleY="345226" custLinFactNeighborX="-11767" custLinFactNeighborY="9788">
        <dgm:presLayoutVars>
          <dgm:chPref val="3"/>
        </dgm:presLayoutVars>
      </dgm:prSet>
      <dgm:spPr/>
    </dgm:pt>
    <dgm:pt modelId="{7A3CCBA3-28C9-4BB9-9B15-2035B66EE14E}" type="pres">
      <dgm:prSet presAssocID="{7BBB3CC2-D908-4C16-9BF2-2AE22020BB02}" presName="level3hierChild" presStyleCnt="0"/>
      <dgm:spPr/>
    </dgm:pt>
    <dgm:pt modelId="{3F5C35A5-0EA5-48FC-8D32-331CCFAAFDE3}" type="pres">
      <dgm:prSet presAssocID="{02DB3CE9-B487-4CE0-B4DF-802CC664940F}" presName="conn2-1" presStyleLbl="parChTrans1D4" presStyleIdx="1" presStyleCnt="17"/>
      <dgm:spPr/>
    </dgm:pt>
    <dgm:pt modelId="{DDE1D432-0697-4C4D-9B20-7B9A0E1A3B83}" type="pres">
      <dgm:prSet presAssocID="{02DB3CE9-B487-4CE0-B4DF-802CC664940F}" presName="connTx" presStyleLbl="parChTrans1D4" presStyleIdx="1" presStyleCnt="17"/>
      <dgm:spPr/>
    </dgm:pt>
    <dgm:pt modelId="{537C59BC-E715-4448-8D04-FC2D87861D5C}" type="pres">
      <dgm:prSet presAssocID="{AD67A360-45F1-4FDC-B929-59EECE961F5F}" presName="root2" presStyleCnt="0"/>
      <dgm:spPr/>
    </dgm:pt>
    <dgm:pt modelId="{4B089D8E-06B3-4BED-9437-74928CD1F512}" type="pres">
      <dgm:prSet presAssocID="{AD67A360-45F1-4FDC-B929-59EECE961F5F}" presName="LevelTwoTextNode" presStyleLbl="node4" presStyleIdx="1" presStyleCnt="17" custScaleX="313842" custScaleY="214359" custLinFactNeighborX="-6514">
        <dgm:presLayoutVars>
          <dgm:chPref val="3"/>
        </dgm:presLayoutVars>
      </dgm:prSet>
      <dgm:spPr/>
    </dgm:pt>
    <dgm:pt modelId="{FF1C95BC-A380-4605-AD09-337874812342}" type="pres">
      <dgm:prSet presAssocID="{AD67A360-45F1-4FDC-B929-59EECE961F5F}" presName="level3hierChild" presStyleCnt="0"/>
      <dgm:spPr/>
    </dgm:pt>
    <dgm:pt modelId="{59CBD170-F7D3-47AE-BDA9-CC64183D7FF9}" type="pres">
      <dgm:prSet presAssocID="{3C827A0C-CBEC-484A-88E6-DFF6A21400F7}" presName="conn2-1" presStyleLbl="parChTrans1D4" presStyleIdx="2" presStyleCnt="17"/>
      <dgm:spPr/>
    </dgm:pt>
    <dgm:pt modelId="{9C3A69EB-1F6C-493A-98F8-BD1F677A78D3}" type="pres">
      <dgm:prSet presAssocID="{3C827A0C-CBEC-484A-88E6-DFF6A21400F7}" presName="connTx" presStyleLbl="parChTrans1D4" presStyleIdx="2" presStyleCnt="17"/>
      <dgm:spPr/>
    </dgm:pt>
    <dgm:pt modelId="{B7E53F95-CC00-4521-9CD1-3AD25AFBD892}" type="pres">
      <dgm:prSet presAssocID="{8E812AAE-E58C-4E13-9445-25D1B54A0375}" presName="root2" presStyleCnt="0"/>
      <dgm:spPr/>
    </dgm:pt>
    <dgm:pt modelId="{6EF64CFA-955E-4F59-BB16-02E467AFAE52}" type="pres">
      <dgm:prSet presAssocID="{8E812AAE-E58C-4E13-9445-25D1B54A0375}" presName="LevelTwoTextNode" presStyleLbl="node4" presStyleIdx="2" presStyleCnt="17" custScaleX="344885" custScaleY="167888" custLinFactNeighborX="1863">
        <dgm:presLayoutVars>
          <dgm:chPref val="3"/>
        </dgm:presLayoutVars>
      </dgm:prSet>
      <dgm:spPr/>
    </dgm:pt>
    <dgm:pt modelId="{30996B27-BC94-47E7-B008-FC349579AC25}" type="pres">
      <dgm:prSet presAssocID="{8E812AAE-E58C-4E13-9445-25D1B54A0375}" presName="level3hierChild" presStyleCnt="0"/>
      <dgm:spPr/>
    </dgm:pt>
    <dgm:pt modelId="{7EBDC8FF-CB69-46AA-8268-9D9D23C20E43}" type="pres">
      <dgm:prSet presAssocID="{82BA1FA3-708F-4DF4-9BDF-6D31138A9C4C}" presName="conn2-1" presStyleLbl="parChTrans1D4" presStyleIdx="3" presStyleCnt="17"/>
      <dgm:spPr/>
    </dgm:pt>
    <dgm:pt modelId="{E881C060-27B0-484F-A4E2-4F7250DC045F}" type="pres">
      <dgm:prSet presAssocID="{82BA1FA3-708F-4DF4-9BDF-6D31138A9C4C}" presName="connTx" presStyleLbl="parChTrans1D4" presStyleIdx="3" presStyleCnt="17"/>
      <dgm:spPr/>
    </dgm:pt>
    <dgm:pt modelId="{63C1093B-E837-4A31-A19F-05B88F97E894}" type="pres">
      <dgm:prSet presAssocID="{7B0A8422-8ACF-41BF-B957-D742C7A3E52F}" presName="root2" presStyleCnt="0"/>
      <dgm:spPr/>
    </dgm:pt>
    <dgm:pt modelId="{19B05F7A-228B-43DA-A7D2-831542B9FBAF}" type="pres">
      <dgm:prSet presAssocID="{7B0A8422-8ACF-41BF-B957-D742C7A3E52F}" presName="LevelTwoTextNode" presStyleLbl="node4" presStyleIdx="3" presStyleCnt="17" custScaleX="313842" custScaleY="214359" custLinFactNeighborX="-6514" custLinFactNeighborY="9788">
        <dgm:presLayoutVars>
          <dgm:chPref val="3"/>
        </dgm:presLayoutVars>
      </dgm:prSet>
      <dgm:spPr/>
    </dgm:pt>
    <dgm:pt modelId="{ED4D0D5A-8A36-43D4-9543-D8269BB9B1C8}" type="pres">
      <dgm:prSet presAssocID="{7B0A8422-8ACF-41BF-B957-D742C7A3E52F}" presName="level3hierChild" presStyleCnt="0"/>
      <dgm:spPr/>
    </dgm:pt>
    <dgm:pt modelId="{8AEB02AA-E2C6-4899-9B95-EADA647BFD26}" type="pres">
      <dgm:prSet presAssocID="{07BB4A76-5CDD-4377-976A-132025B44184}" presName="conn2-1" presStyleLbl="parChTrans1D4" presStyleIdx="4" presStyleCnt="17"/>
      <dgm:spPr/>
    </dgm:pt>
    <dgm:pt modelId="{ACCD9488-3149-47BE-8503-659EAA925F0F}" type="pres">
      <dgm:prSet presAssocID="{07BB4A76-5CDD-4377-976A-132025B44184}" presName="connTx" presStyleLbl="parChTrans1D4" presStyleIdx="4" presStyleCnt="17"/>
      <dgm:spPr/>
    </dgm:pt>
    <dgm:pt modelId="{207435E7-32A3-438F-AAC8-040C984085D7}" type="pres">
      <dgm:prSet presAssocID="{1502D112-38CC-441F-83C7-4BE9E288E943}" presName="root2" presStyleCnt="0"/>
      <dgm:spPr/>
    </dgm:pt>
    <dgm:pt modelId="{74155F7D-762D-4D7F-AE46-2477B60F22E2}" type="pres">
      <dgm:prSet presAssocID="{1502D112-38CC-441F-83C7-4BE9E288E943}" presName="LevelTwoTextNode" presStyleLbl="node4" presStyleIdx="4" presStyleCnt="17" custScaleX="344885" custScaleY="167888" custLinFactNeighborX="1863" custLinFactNeighborY="9788">
        <dgm:presLayoutVars>
          <dgm:chPref val="3"/>
        </dgm:presLayoutVars>
      </dgm:prSet>
      <dgm:spPr/>
    </dgm:pt>
    <dgm:pt modelId="{DDFAF2C2-7E2F-4482-A4C2-A9CC7D224419}" type="pres">
      <dgm:prSet presAssocID="{1502D112-38CC-441F-83C7-4BE9E288E943}" presName="level3hierChild" presStyleCnt="0"/>
      <dgm:spPr/>
    </dgm:pt>
    <dgm:pt modelId="{919BCCEA-769D-4E19-AB83-C1D29ED9F072}" type="pres">
      <dgm:prSet presAssocID="{EAEBB7F1-3CC6-4EA2-A1D3-F609884D1F4E}" presName="conn2-1" presStyleLbl="parChTrans1D4" presStyleIdx="5" presStyleCnt="17"/>
      <dgm:spPr/>
    </dgm:pt>
    <dgm:pt modelId="{8929B88C-72AD-4171-AACE-DBC3E0B293C8}" type="pres">
      <dgm:prSet presAssocID="{EAEBB7F1-3CC6-4EA2-A1D3-F609884D1F4E}" presName="connTx" presStyleLbl="parChTrans1D4" presStyleIdx="5" presStyleCnt="17"/>
      <dgm:spPr/>
    </dgm:pt>
    <dgm:pt modelId="{7854BCAF-E154-4150-82E0-FBEB1F3B3419}" type="pres">
      <dgm:prSet presAssocID="{7124CAA8-B467-4CB8-A533-B03B7C731786}" presName="root2" presStyleCnt="0"/>
      <dgm:spPr/>
    </dgm:pt>
    <dgm:pt modelId="{6B22B3BA-1D36-40FC-A768-8EDA7EB27FA9}" type="pres">
      <dgm:prSet presAssocID="{7124CAA8-B467-4CB8-A533-B03B7C731786}" presName="LevelTwoTextNode" presStyleLbl="node4" presStyleIdx="5" presStyleCnt="17" custScaleX="345226" custScaleY="345226" custLinFactNeighborX="-11767">
        <dgm:presLayoutVars>
          <dgm:chPref val="3"/>
        </dgm:presLayoutVars>
      </dgm:prSet>
      <dgm:spPr/>
    </dgm:pt>
    <dgm:pt modelId="{73CDB3F2-A010-47A8-A45C-05931CC98D18}" type="pres">
      <dgm:prSet presAssocID="{7124CAA8-B467-4CB8-A533-B03B7C731786}" presName="level3hierChild" presStyleCnt="0"/>
      <dgm:spPr/>
    </dgm:pt>
    <dgm:pt modelId="{7B3640B3-5CA7-4B9A-9344-B88FD119DA3E}" type="pres">
      <dgm:prSet presAssocID="{F86ACDB9-C21F-4131-A959-4680A249E9A6}" presName="conn2-1" presStyleLbl="parChTrans1D4" presStyleIdx="6" presStyleCnt="17"/>
      <dgm:spPr/>
    </dgm:pt>
    <dgm:pt modelId="{8A62B838-0B2F-46C3-8561-D25A97BA196D}" type="pres">
      <dgm:prSet presAssocID="{F86ACDB9-C21F-4131-A959-4680A249E9A6}" presName="connTx" presStyleLbl="parChTrans1D4" presStyleIdx="6" presStyleCnt="17"/>
      <dgm:spPr/>
    </dgm:pt>
    <dgm:pt modelId="{09BBE98F-FDC3-45AB-8781-67AB5A9B1696}" type="pres">
      <dgm:prSet presAssocID="{2806A919-92EA-4724-86C9-5871869A694C}" presName="root2" presStyleCnt="0"/>
      <dgm:spPr/>
    </dgm:pt>
    <dgm:pt modelId="{9C40AC83-F8BC-4A51-91BC-07319702B82F}" type="pres">
      <dgm:prSet presAssocID="{2806A919-92EA-4724-86C9-5871869A694C}" presName="LevelTwoTextNode" presStyleLbl="node4" presStyleIdx="6" presStyleCnt="17" custScaleX="313842" custScaleY="214359" custLinFactNeighborX="-6514" custLinFactNeighborY="64091">
        <dgm:presLayoutVars>
          <dgm:chPref val="3"/>
        </dgm:presLayoutVars>
      </dgm:prSet>
      <dgm:spPr/>
    </dgm:pt>
    <dgm:pt modelId="{C11011A4-2293-4847-92A6-FA8F7C34554C}" type="pres">
      <dgm:prSet presAssocID="{2806A919-92EA-4724-86C9-5871869A694C}" presName="level3hierChild" presStyleCnt="0"/>
      <dgm:spPr/>
    </dgm:pt>
    <dgm:pt modelId="{E260C39C-8B43-4DEC-8231-8AD062184D1B}" type="pres">
      <dgm:prSet presAssocID="{0D1E89BF-A774-49B4-8E50-34F384A7A250}" presName="conn2-1" presStyleLbl="parChTrans1D4" presStyleIdx="7" presStyleCnt="17"/>
      <dgm:spPr/>
    </dgm:pt>
    <dgm:pt modelId="{75580D51-F472-4CE0-B1B1-3FF412F464E3}" type="pres">
      <dgm:prSet presAssocID="{0D1E89BF-A774-49B4-8E50-34F384A7A250}" presName="connTx" presStyleLbl="parChTrans1D4" presStyleIdx="7" presStyleCnt="17"/>
      <dgm:spPr/>
    </dgm:pt>
    <dgm:pt modelId="{2EFEF8E0-884E-4F9B-AE84-C2DA0EAFABA1}" type="pres">
      <dgm:prSet presAssocID="{67270DA2-94C4-49EB-96A2-7E7D5586994B}" presName="root2" presStyleCnt="0"/>
      <dgm:spPr/>
    </dgm:pt>
    <dgm:pt modelId="{4D939B63-D97F-480A-84B9-A7512A142C73}" type="pres">
      <dgm:prSet presAssocID="{67270DA2-94C4-49EB-96A2-7E7D5586994B}" presName="LevelTwoTextNode" presStyleLbl="node4" presStyleIdx="7" presStyleCnt="17" custScaleX="348024" custScaleY="196539" custLinFactNeighborX="1863" custLinFactNeighborY="64091">
        <dgm:presLayoutVars>
          <dgm:chPref val="3"/>
        </dgm:presLayoutVars>
      </dgm:prSet>
      <dgm:spPr/>
    </dgm:pt>
    <dgm:pt modelId="{6FD00ED6-6B12-4650-8C29-FA04631BA3A0}" type="pres">
      <dgm:prSet presAssocID="{67270DA2-94C4-49EB-96A2-7E7D5586994B}" presName="level3hierChild" presStyleCnt="0"/>
      <dgm:spPr/>
    </dgm:pt>
    <dgm:pt modelId="{EE54BCC7-0FEA-447B-B8D8-830BA501F62D}" type="pres">
      <dgm:prSet presAssocID="{73B1A9DE-F2C8-41DE-908D-A3A6A32F515E}" presName="conn2-1" presStyleLbl="parChTrans1D4" presStyleIdx="8" presStyleCnt="17"/>
      <dgm:spPr/>
    </dgm:pt>
    <dgm:pt modelId="{515B2370-AAE5-4351-97E6-1DCFD6AB51AE}" type="pres">
      <dgm:prSet presAssocID="{73B1A9DE-F2C8-41DE-908D-A3A6A32F515E}" presName="connTx" presStyleLbl="parChTrans1D4" presStyleIdx="8" presStyleCnt="17"/>
      <dgm:spPr/>
    </dgm:pt>
    <dgm:pt modelId="{A7C20BED-96A8-4119-B9EB-61F4236036E2}" type="pres">
      <dgm:prSet presAssocID="{8B323FBE-A83E-4C33-8187-4D7DBBA489D7}" presName="root2" presStyleCnt="0"/>
      <dgm:spPr/>
    </dgm:pt>
    <dgm:pt modelId="{663F87A2-51F9-40B8-AE59-A16EB6FA8DBB}" type="pres">
      <dgm:prSet presAssocID="{8B323FBE-A83E-4C33-8187-4D7DBBA489D7}" presName="LevelTwoTextNode" presStyleLbl="node4" presStyleIdx="8" presStyleCnt="17" custScaleX="313842" custScaleY="214359" custLinFactNeighborX="-6514" custLinFactNeighborY="-15552">
        <dgm:presLayoutVars>
          <dgm:chPref val="3"/>
        </dgm:presLayoutVars>
      </dgm:prSet>
      <dgm:spPr/>
    </dgm:pt>
    <dgm:pt modelId="{B809647C-61E5-4D61-B437-03BDF751CC69}" type="pres">
      <dgm:prSet presAssocID="{8B323FBE-A83E-4C33-8187-4D7DBBA489D7}" presName="level3hierChild" presStyleCnt="0"/>
      <dgm:spPr/>
    </dgm:pt>
    <dgm:pt modelId="{09DC6C0A-8376-40AC-8D7C-A1BC9FCEB28D}" type="pres">
      <dgm:prSet presAssocID="{7B33AE3F-6DA6-4CB1-A5F2-F5E263A85B21}" presName="conn2-1" presStyleLbl="parChTrans1D4" presStyleIdx="9" presStyleCnt="17"/>
      <dgm:spPr/>
    </dgm:pt>
    <dgm:pt modelId="{1B23B995-0DFB-4ED7-948C-CED824CBBA58}" type="pres">
      <dgm:prSet presAssocID="{7B33AE3F-6DA6-4CB1-A5F2-F5E263A85B21}" presName="connTx" presStyleLbl="parChTrans1D4" presStyleIdx="9" presStyleCnt="17"/>
      <dgm:spPr/>
    </dgm:pt>
    <dgm:pt modelId="{52916590-8B93-414B-80BE-AE83D7F3EDA9}" type="pres">
      <dgm:prSet presAssocID="{F176FF33-0781-429A-B6A9-F827F8F61492}" presName="root2" presStyleCnt="0"/>
      <dgm:spPr/>
    </dgm:pt>
    <dgm:pt modelId="{F710EE91-0C42-4A28-B6C2-52B6D64CA184}" type="pres">
      <dgm:prSet presAssocID="{F176FF33-0781-429A-B6A9-F827F8F61492}" presName="LevelTwoTextNode" presStyleLbl="node4" presStyleIdx="9" presStyleCnt="17" custScaleX="359805" custScaleY="245804" custLinFactNeighborX="-6360" custLinFactNeighborY="-15552">
        <dgm:presLayoutVars>
          <dgm:chPref val="3"/>
        </dgm:presLayoutVars>
      </dgm:prSet>
      <dgm:spPr/>
    </dgm:pt>
    <dgm:pt modelId="{3A07C0C4-4B57-4BE3-94A5-47C79C1F6244}" type="pres">
      <dgm:prSet presAssocID="{F176FF33-0781-429A-B6A9-F827F8F61492}" presName="level3hierChild" presStyleCnt="0"/>
      <dgm:spPr/>
    </dgm:pt>
    <dgm:pt modelId="{3D7BDC43-5735-4432-B612-043E8D88268C}" type="pres">
      <dgm:prSet presAssocID="{105059E1-D3CE-44F7-B4A5-6FD304D3CE92}" presName="conn2-1" presStyleLbl="parChTrans1D4" presStyleIdx="10" presStyleCnt="17"/>
      <dgm:spPr/>
    </dgm:pt>
    <dgm:pt modelId="{C206BE2D-7B1D-409A-8C46-DD2143FE3355}" type="pres">
      <dgm:prSet presAssocID="{105059E1-D3CE-44F7-B4A5-6FD304D3CE92}" presName="connTx" presStyleLbl="parChTrans1D4" presStyleIdx="10" presStyleCnt="17"/>
      <dgm:spPr/>
    </dgm:pt>
    <dgm:pt modelId="{3450B0D1-7B13-41C9-A581-18EDA3FAFF72}" type="pres">
      <dgm:prSet presAssocID="{D469C2DC-70D4-452C-802D-BBDFA654F4BC}" presName="root2" presStyleCnt="0"/>
      <dgm:spPr/>
    </dgm:pt>
    <dgm:pt modelId="{8B287A89-5E1D-4B20-9A20-01D06AE49393}" type="pres">
      <dgm:prSet presAssocID="{D469C2DC-70D4-452C-802D-BBDFA654F4BC}" presName="LevelTwoTextNode" presStyleLbl="node4" presStyleIdx="10" presStyleCnt="17" custScaleX="383431" custScaleY="259374" custLinFactNeighborX="-6564" custLinFactNeighborY="-20691">
        <dgm:presLayoutVars>
          <dgm:chPref val="3"/>
        </dgm:presLayoutVars>
      </dgm:prSet>
      <dgm:spPr/>
    </dgm:pt>
    <dgm:pt modelId="{D91F384C-4273-489E-BD4B-8BF52BABE60D}" type="pres">
      <dgm:prSet presAssocID="{D469C2DC-70D4-452C-802D-BBDFA654F4BC}" presName="level3hierChild" presStyleCnt="0"/>
      <dgm:spPr/>
    </dgm:pt>
    <dgm:pt modelId="{7077E788-64C5-4FB9-958A-20426883D9A2}" type="pres">
      <dgm:prSet presAssocID="{4D3D7229-665C-4302-979D-FA58B1561838}" presName="conn2-1" presStyleLbl="parChTrans1D4" presStyleIdx="11" presStyleCnt="17"/>
      <dgm:spPr/>
    </dgm:pt>
    <dgm:pt modelId="{BB0EAC71-DE2B-473A-89FB-D2CC0700EEF0}" type="pres">
      <dgm:prSet presAssocID="{4D3D7229-665C-4302-979D-FA58B1561838}" presName="connTx" presStyleLbl="parChTrans1D4" presStyleIdx="11" presStyleCnt="17"/>
      <dgm:spPr/>
    </dgm:pt>
    <dgm:pt modelId="{1AB5647C-93F4-4DEE-A580-65B566D48215}" type="pres">
      <dgm:prSet presAssocID="{0B28712D-AE84-421A-8E31-74D986850F0D}" presName="root2" presStyleCnt="0"/>
      <dgm:spPr/>
    </dgm:pt>
    <dgm:pt modelId="{48936951-936B-4F9B-B48A-1D95C907ECD6}" type="pres">
      <dgm:prSet presAssocID="{0B28712D-AE84-421A-8E31-74D986850F0D}" presName="LevelTwoTextNode" presStyleLbl="node4" presStyleIdx="11" presStyleCnt="17" custScaleX="383431" custScaleY="259374" custLinFactNeighborX="-6564" custLinFactNeighborY="26311">
        <dgm:presLayoutVars>
          <dgm:chPref val="3"/>
        </dgm:presLayoutVars>
      </dgm:prSet>
      <dgm:spPr/>
    </dgm:pt>
    <dgm:pt modelId="{D1D32C53-8496-4351-A70E-2F8A07695DDE}" type="pres">
      <dgm:prSet presAssocID="{0B28712D-AE84-421A-8E31-74D986850F0D}" presName="level3hierChild" presStyleCnt="0"/>
      <dgm:spPr/>
    </dgm:pt>
    <dgm:pt modelId="{18FDC62E-D414-4306-B078-D3A9608544F4}" type="pres">
      <dgm:prSet presAssocID="{C9BA4711-0C64-4CFE-9BD3-C46DCE131532}" presName="conn2-1" presStyleLbl="parChTrans1D3" presStyleIdx="1" presStyleCnt="2"/>
      <dgm:spPr/>
    </dgm:pt>
    <dgm:pt modelId="{FD7DE017-788D-4742-958C-60E7F2882A56}" type="pres">
      <dgm:prSet presAssocID="{C9BA4711-0C64-4CFE-9BD3-C46DCE131532}" presName="connTx" presStyleLbl="parChTrans1D3" presStyleIdx="1" presStyleCnt="2"/>
      <dgm:spPr/>
    </dgm:pt>
    <dgm:pt modelId="{C14A2C9C-6FB3-4256-824B-5B414C7702C2}" type="pres">
      <dgm:prSet presAssocID="{D01386EC-84FB-475D-B0E1-D2E020AD1D84}" presName="root2" presStyleCnt="0"/>
      <dgm:spPr/>
    </dgm:pt>
    <dgm:pt modelId="{F5D1FA86-9399-4416-8C14-E909433BD9D7}" type="pres">
      <dgm:prSet presAssocID="{D01386EC-84FB-475D-B0E1-D2E020AD1D84}" presName="LevelTwoTextNode" presStyleLbl="node3" presStyleIdx="1" presStyleCnt="2" custScaleX="177156" custScaleY="814026" custLinFactNeighborX="-12430" custLinFactNeighborY="51840">
        <dgm:presLayoutVars>
          <dgm:chPref val="3"/>
        </dgm:presLayoutVars>
      </dgm:prSet>
      <dgm:spPr/>
    </dgm:pt>
    <dgm:pt modelId="{EB7861C1-6AD5-439E-8ECA-79F8A15CC190}" type="pres">
      <dgm:prSet presAssocID="{D01386EC-84FB-475D-B0E1-D2E020AD1D84}" presName="level3hierChild" presStyleCnt="0"/>
      <dgm:spPr/>
    </dgm:pt>
    <dgm:pt modelId="{CA0EB4B9-F260-474D-9ECA-3CC65D7EC694}" type="pres">
      <dgm:prSet presAssocID="{CFA8ACB5-4F83-437D-8FE7-BC75F9F26511}" presName="conn2-1" presStyleLbl="parChTrans1D4" presStyleIdx="12" presStyleCnt="17"/>
      <dgm:spPr/>
    </dgm:pt>
    <dgm:pt modelId="{31B9C76B-97C4-46D3-ACBC-84C0EA91A71B}" type="pres">
      <dgm:prSet presAssocID="{CFA8ACB5-4F83-437D-8FE7-BC75F9F26511}" presName="connTx" presStyleLbl="parChTrans1D4" presStyleIdx="12" presStyleCnt="17"/>
      <dgm:spPr/>
    </dgm:pt>
    <dgm:pt modelId="{E8FC5409-D793-4D53-82C1-6E862841811A}" type="pres">
      <dgm:prSet presAssocID="{E1F0480C-9E94-4767-BF78-CB6C0CB858ED}" presName="root2" presStyleCnt="0"/>
      <dgm:spPr/>
    </dgm:pt>
    <dgm:pt modelId="{958C67AF-7864-4EC7-8D67-B11262951D87}" type="pres">
      <dgm:prSet presAssocID="{E1F0480C-9E94-4767-BF78-CB6C0CB858ED}" presName="LevelTwoTextNode" presStyleLbl="node4" presStyleIdx="12" presStyleCnt="17" custScaleX="345226" custScaleY="417724" custLinFactNeighborX="-11767" custLinFactNeighborY="51840">
        <dgm:presLayoutVars>
          <dgm:chPref val="3"/>
        </dgm:presLayoutVars>
      </dgm:prSet>
      <dgm:spPr/>
    </dgm:pt>
    <dgm:pt modelId="{9AB57FD1-FEEA-45B0-A68E-C511B704F1B4}" type="pres">
      <dgm:prSet presAssocID="{E1F0480C-9E94-4767-BF78-CB6C0CB858ED}" presName="level3hierChild" presStyleCnt="0"/>
      <dgm:spPr/>
    </dgm:pt>
    <dgm:pt modelId="{645C6236-CE45-41FA-B6A8-5819A903CCBA}" type="pres">
      <dgm:prSet presAssocID="{32A403A9-740F-42E6-AC8D-A50AF139119E}" presName="conn2-1" presStyleLbl="parChTrans1D4" presStyleIdx="13" presStyleCnt="17"/>
      <dgm:spPr/>
    </dgm:pt>
    <dgm:pt modelId="{E354593A-036A-4314-A7AB-C2E83C91FE0C}" type="pres">
      <dgm:prSet presAssocID="{32A403A9-740F-42E6-AC8D-A50AF139119E}" presName="connTx" presStyleLbl="parChTrans1D4" presStyleIdx="13" presStyleCnt="17"/>
      <dgm:spPr/>
    </dgm:pt>
    <dgm:pt modelId="{E16D4F1B-6C4F-4AA6-921C-BF4974714998}" type="pres">
      <dgm:prSet presAssocID="{4161CF5A-6F1F-44D4-BE47-148235256EE3}" presName="root2" presStyleCnt="0"/>
      <dgm:spPr/>
    </dgm:pt>
    <dgm:pt modelId="{C62DA5D6-0881-4C1C-A30E-0A497B8DC4C9}" type="pres">
      <dgm:prSet presAssocID="{4161CF5A-6F1F-44D4-BE47-148235256EE3}" presName="LevelTwoTextNode" presStyleLbl="node4" presStyleIdx="13" presStyleCnt="17" custScaleX="313842" custScaleY="345226" custLinFactNeighborX="-6514" custLinFactNeighborY="29964">
        <dgm:presLayoutVars>
          <dgm:chPref val="3"/>
        </dgm:presLayoutVars>
      </dgm:prSet>
      <dgm:spPr/>
    </dgm:pt>
    <dgm:pt modelId="{8CAD743D-21AE-4147-97D7-8F9BEC6CAD44}" type="pres">
      <dgm:prSet presAssocID="{4161CF5A-6F1F-44D4-BE47-148235256EE3}" presName="level3hierChild" presStyleCnt="0"/>
      <dgm:spPr/>
    </dgm:pt>
    <dgm:pt modelId="{66AD6EAF-C035-4823-A45A-49239DD29A0D}" type="pres">
      <dgm:prSet presAssocID="{A58F7FB2-8B3B-4811-A898-2BE911AEA5F6}" presName="conn2-1" presStyleLbl="parChTrans1D4" presStyleIdx="14" presStyleCnt="17"/>
      <dgm:spPr/>
    </dgm:pt>
    <dgm:pt modelId="{B013FBD8-16A5-4303-83C5-F0C88BC8FDE8}" type="pres">
      <dgm:prSet presAssocID="{A58F7FB2-8B3B-4811-A898-2BE911AEA5F6}" presName="connTx" presStyleLbl="parChTrans1D4" presStyleIdx="14" presStyleCnt="17"/>
      <dgm:spPr/>
    </dgm:pt>
    <dgm:pt modelId="{AADD3041-D6FD-4FFF-AFA2-FA0B80CC6160}" type="pres">
      <dgm:prSet presAssocID="{A2BE39A0-7192-4E48-8883-7FD49BD2F3BB}" presName="root2" presStyleCnt="0"/>
      <dgm:spPr/>
    </dgm:pt>
    <dgm:pt modelId="{EBB301C3-7B16-4F27-B542-EB6C26F07ACD}" type="pres">
      <dgm:prSet presAssocID="{A2BE39A0-7192-4E48-8883-7FD49BD2F3BB}" presName="LevelTwoTextNode" presStyleLbl="node4" presStyleIdx="14" presStyleCnt="17" custScaleX="349481" custScaleY="327164" custLinFactNeighborX="1863" custLinFactNeighborY="29964">
        <dgm:presLayoutVars>
          <dgm:chPref val="3"/>
        </dgm:presLayoutVars>
      </dgm:prSet>
      <dgm:spPr/>
    </dgm:pt>
    <dgm:pt modelId="{1B5DF1AA-1904-4AC7-8D6C-0274573DAB47}" type="pres">
      <dgm:prSet presAssocID="{A2BE39A0-7192-4E48-8883-7FD49BD2F3BB}" presName="level3hierChild" presStyleCnt="0"/>
      <dgm:spPr/>
    </dgm:pt>
    <dgm:pt modelId="{BC66EC46-8719-41D3-A63C-131B366B2649}" type="pres">
      <dgm:prSet presAssocID="{63E36670-9002-4962-B301-4AA5CB343F06}" presName="conn2-1" presStyleLbl="parChTrans1D4" presStyleIdx="15" presStyleCnt="17"/>
      <dgm:spPr/>
    </dgm:pt>
    <dgm:pt modelId="{256B54D3-5B64-4A8A-BC67-9BD27FACC79A}" type="pres">
      <dgm:prSet presAssocID="{63E36670-9002-4962-B301-4AA5CB343F06}" presName="connTx" presStyleLbl="parChTrans1D4" presStyleIdx="15" presStyleCnt="17"/>
      <dgm:spPr/>
    </dgm:pt>
    <dgm:pt modelId="{CC52B3C1-D18C-48D8-92BB-A8EB76BD6EC7}" type="pres">
      <dgm:prSet presAssocID="{1EB7D170-9834-4BE4-8BC3-717F8424F7F6}" presName="root2" presStyleCnt="0"/>
      <dgm:spPr/>
    </dgm:pt>
    <dgm:pt modelId="{779B4490-713E-4199-AC8F-5B765F28D811}" type="pres">
      <dgm:prSet presAssocID="{1EB7D170-9834-4BE4-8BC3-717F8424F7F6}" presName="LevelTwoTextNode" presStyleLbl="node4" presStyleIdx="15" presStyleCnt="17" custScaleX="313842" custScaleY="345226" custLinFactNeighborX="-6514" custLinFactNeighborY="51840">
        <dgm:presLayoutVars>
          <dgm:chPref val="3"/>
        </dgm:presLayoutVars>
      </dgm:prSet>
      <dgm:spPr/>
    </dgm:pt>
    <dgm:pt modelId="{6E0AB8AD-265A-41E5-ABF1-1495C41B5C76}" type="pres">
      <dgm:prSet presAssocID="{1EB7D170-9834-4BE4-8BC3-717F8424F7F6}" presName="level3hierChild" presStyleCnt="0"/>
      <dgm:spPr/>
    </dgm:pt>
    <dgm:pt modelId="{C54D7F30-33FA-4ACC-AA64-EEB6D85B3047}" type="pres">
      <dgm:prSet presAssocID="{FEC4C7DB-567E-4C5B-B650-CF9FA743E67A}" presName="conn2-1" presStyleLbl="parChTrans1D4" presStyleIdx="16" presStyleCnt="17"/>
      <dgm:spPr/>
    </dgm:pt>
    <dgm:pt modelId="{BE995449-D8AF-4A04-9FFF-6B93CCFE37E4}" type="pres">
      <dgm:prSet presAssocID="{FEC4C7DB-567E-4C5B-B650-CF9FA743E67A}" presName="connTx" presStyleLbl="parChTrans1D4" presStyleIdx="16" presStyleCnt="17"/>
      <dgm:spPr/>
    </dgm:pt>
    <dgm:pt modelId="{62E8DBCC-2885-43B8-882B-F498BA338F7F}" type="pres">
      <dgm:prSet presAssocID="{3C5DDC8D-E058-4F28-98AC-3853832DC935}" presName="root2" presStyleCnt="0"/>
      <dgm:spPr/>
    </dgm:pt>
    <dgm:pt modelId="{7CD4E3E2-0A76-4158-9C2D-A8F7CB930E78}" type="pres">
      <dgm:prSet presAssocID="{3C5DDC8D-E058-4F28-98AC-3853832DC935}" presName="LevelTwoTextNode" presStyleLbl="node4" presStyleIdx="16" presStyleCnt="17" custScaleX="349481" custScaleY="327164" custLinFactNeighborX="1863" custLinFactNeighborY="51840">
        <dgm:presLayoutVars>
          <dgm:chPref val="3"/>
        </dgm:presLayoutVars>
      </dgm:prSet>
      <dgm:spPr/>
    </dgm:pt>
    <dgm:pt modelId="{2C608BAA-50BB-4CE4-8F12-01BED02BA8A0}" type="pres">
      <dgm:prSet presAssocID="{3C5DDC8D-E058-4F28-98AC-3853832DC935}" presName="level3hierChild" presStyleCnt="0"/>
      <dgm:spPr/>
    </dgm:pt>
  </dgm:ptLst>
  <dgm:cxnLst>
    <dgm:cxn modelId="{67D02301-EF5C-4C09-812F-50D2AC06102A}" type="presOf" srcId="{73B1A9DE-F2C8-41DE-908D-A3A6A32F515E}" destId="{EE54BCC7-0FEA-447B-B8D8-830BA501F62D}" srcOrd="0" destOrd="0" presId="urn:microsoft.com/office/officeart/2005/8/layout/hierarchy2"/>
    <dgm:cxn modelId="{156C200B-D6B8-465A-8FB9-6C70EA05B48B}" type="presOf" srcId="{0B28712D-AE84-421A-8E31-74D986850F0D}" destId="{48936951-936B-4F9B-B48A-1D95C907ECD6}" srcOrd="0" destOrd="0" presId="urn:microsoft.com/office/officeart/2005/8/layout/hierarchy2"/>
    <dgm:cxn modelId="{FC5C490F-355B-47BB-9872-62E18997C61F}" srcId="{4161CF5A-6F1F-44D4-BE47-148235256EE3}" destId="{A2BE39A0-7192-4E48-8883-7FD49BD2F3BB}" srcOrd="0" destOrd="0" parTransId="{A58F7FB2-8B3B-4811-A898-2BE911AEA5F6}" sibTransId="{00CA66CB-0131-4282-958D-F07F55328A8D}"/>
    <dgm:cxn modelId="{AF6F341C-B51A-4D68-85B6-1BBDA634F3DA}" type="presOf" srcId="{A58F7FB2-8B3B-4811-A898-2BE911AEA5F6}" destId="{B013FBD8-16A5-4303-83C5-F0C88BC8FDE8}" srcOrd="1" destOrd="0" presId="urn:microsoft.com/office/officeart/2005/8/layout/hierarchy2"/>
    <dgm:cxn modelId="{896FB21C-7736-4180-9E06-01E505940887}" srcId="{AD67A360-45F1-4FDC-B929-59EECE961F5F}" destId="{8E812AAE-E58C-4E13-9445-25D1B54A0375}" srcOrd="0" destOrd="0" parTransId="{3C827A0C-CBEC-484A-88E6-DFF6A21400F7}" sibTransId="{9B790B95-5D57-42DD-98D2-7F9A5CDF37A9}"/>
    <dgm:cxn modelId="{9421E71E-7958-4AEF-82E2-04139CC9A2DE}" type="presOf" srcId="{EAEBB7F1-3CC6-4EA2-A1D3-F609884D1F4E}" destId="{919BCCEA-769D-4E19-AB83-C1D29ED9F072}" srcOrd="0" destOrd="0" presId="urn:microsoft.com/office/officeart/2005/8/layout/hierarchy2"/>
    <dgm:cxn modelId="{690B6A22-CAE2-444B-B197-782843EE4073}" type="presOf" srcId="{F70DBE6E-8464-4AEC-AC91-3BE7FFA40C04}" destId="{40C502F5-1E8B-4CAF-93FC-F51FA431991F}" srcOrd="0" destOrd="0" presId="urn:microsoft.com/office/officeart/2005/8/layout/hierarchy2"/>
    <dgm:cxn modelId="{0746872B-8ACF-4734-8218-9EC84C434282}" type="presOf" srcId="{AD67A360-45F1-4FDC-B929-59EECE961F5F}" destId="{4B089D8E-06B3-4BED-9437-74928CD1F512}" srcOrd="0" destOrd="0" presId="urn:microsoft.com/office/officeart/2005/8/layout/hierarchy2"/>
    <dgm:cxn modelId="{AE4D3B2E-C907-4067-BEBE-9A5503B5815D}" type="presOf" srcId="{07BB4A76-5CDD-4377-976A-132025B44184}" destId="{8AEB02AA-E2C6-4899-9B95-EADA647BFD26}" srcOrd="0" destOrd="0" presId="urn:microsoft.com/office/officeart/2005/8/layout/hierarchy2"/>
    <dgm:cxn modelId="{955C0F31-58B1-4A2B-BEE5-071F78C25208}" type="presOf" srcId="{F86ACDB9-C21F-4131-A959-4680A249E9A6}" destId="{8A62B838-0B2F-46C3-8561-D25A97BA196D}" srcOrd="1" destOrd="0" presId="urn:microsoft.com/office/officeart/2005/8/layout/hierarchy2"/>
    <dgm:cxn modelId="{65A12C32-2EB4-4971-BFE7-031D0E7ED5EA}" type="presOf" srcId="{FEC4C7DB-567E-4C5B-B650-CF9FA743E67A}" destId="{BE995449-D8AF-4A04-9FFF-6B93CCFE37E4}" srcOrd="1" destOrd="0" presId="urn:microsoft.com/office/officeart/2005/8/layout/hierarchy2"/>
    <dgm:cxn modelId="{43D0E03B-BE69-4867-8B56-C8A03C07F8FF}" type="presOf" srcId="{C9BA4711-0C64-4CFE-9BD3-C46DCE131532}" destId="{FD7DE017-788D-4742-958C-60E7F2882A56}" srcOrd="1" destOrd="0" presId="urn:microsoft.com/office/officeart/2005/8/layout/hierarchy2"/>
    <dgm:cxn modelId="{251DBF3C-F759-45F3-B383-F57A714764EE}" type="presOf" srcId="{0D1E89BF-A774-49B4-8E50-34F384A7A250}" destId="{E260C39C-8B43-4DEC-8231-8AD062184D1B}" srcOrd="0" destOrd="0" presId="urn:microsoft.com/office/officeart/2005/8/layout/hierarchy2"/>
    <dgm:cxn modelId="{8BD8DE3F-7470-4854-A8B2-1B03DCA059CE}" srcId="{F70DBE6E-8464-4AEC-AC91-3BE7FFA40C04}" destId="{7124CAA8-B467-4CB8-A533-B03B7C731786}" srcOrd="1" destOrd="0" parTransId="{EAEBB7F1-3CC6-4EA2-A1D3-F609884D1F4E}" sibTransId="{23F67169-D4B7-4754-8F4A-2C49245D2EDF}"/>
    <dgm:cxn modelId="{7E78F75B-5F39-4847-B7BE-993268C99682}" type="presOf" srcId="{7FD8DDEA-BFFF-450E-B420-DD4F9D24950C}" destId="{D8AAE62C-4E5F-47A9-8F04-DF401F5EC279}" srcOrd="1" destOrd="0" presId="urn:microsoft.com/office/officeart/2005/8/layout/hierarchy2"/>
    <dgm:cxn modelId="{7997B342-2727-4F54-8E0F-ABE74A906BB4}" srcId="{D01386EC-84FB-475D-B0E1-D2E020AD1D84}" destId="{E1F0480C-9E94-4767-BF78-CB6C0CB858ED}" srcOrd="0" destOrd="0" parTransId="{CFA8ACB5-4F83-437D-8FE7-BC75F9F26511}" sibTransId="{2BB9029A-C899-420C-B39C-BFBEF447AF07}"/>
    <dgm:cxn modelId="{D855C363-50FD-4395-BA2F-6D09F05A0C84}" srcId="{1EB7D170-9834-4BE4-8BC3-717F8424F7F6}" destId="{3C5DDC8D-E058-4F28-98AC-3853832DC935}" srcOrd="0" destOrd="0" parTransId="{FEC4C7DB-567E-4C5B-B650-CF9FA743E67A}" sibTransId="{C9CC17EE-CF1E-4E78-8E41-D3C9453BE836}"/>
    <dgm:cxn modelId="{DEFC3265-CD9F-4C4E-AD3F-D66951A89324}" srcId="{F70DBE6E-8464-4AEC-AC91-3BE7FFA40C04}" destId="{7BBB3CC2-D908-4C16-9BF2-2AE22020BB02}" srcOrd="0" destOrd="0" parTransId="{75060814-7878-4CFA-9DDD-3DE6874A1668}" sibTransId="{ACEAFA9E-E1F7-4213-8660-CCF31A7329C6}"/>
    <dgm:cxn modelId="{0A9D3366-25DA-44AD-8240-19A8B1728BE0}" type="presOf" srcId="{8E812AAE-E58C-4E13-9445-25D1B54A0375}" destId="{6EF64CFA-955E-4F59-BB16-02E467AFAE52}" srcOrd="0" destOrd="0" presId="urn:microsoft.com/office/officeart/2005/8/layout/hierarchy2"/>
    <dgm:cxn modelId="{F1F7F969-6B8F-43F3-A60A-E993D80A13B6}" srcId="{8B323FBE-A83E-4C33-8187-4D7DBBA489D7}" destId="{F176FF33-0781-429A-B6A9-F827F8F61492}" srcOrd="0" destOrd="0" parTransId="{7B33AE3F-6DA6-4CB1-A5F2-F5E263A85B21}" sibTransId="{DB5D8B6F-EBBA-4CFB-8FE4-655A06182F11}"/>
    <dgm:cxn modelId="{1715136A-B30C-4CF2-8069-5A46A69CC7D9}" type="presOf" srcId="{0021663C-B6E2-434A-AD91-2E5C38359C0E}" destId="{7943E08E-1162-4244-85A6-80560B864D32}" srcOrd="0" destOrd="0" presId="urn:microsoft.com/office/officeart/2005/8/layout/hierarchy2"/>
    <dgm:cxn modelId="{19789E6B-B4A4-42C9-BC89-841E7A2BA3F3}" type="presOf" srcId="{FEC4C7DB-567E-4C5B-B650-CF9FA743E67A}" destId="{C54D7F30-33FA-4ACC-AA64-EEB6D85B3047}" srcOrd="0" destOrd="0" presId="urn:microsoft.com/office/officeart/2005/8/layout/hierarchy2"/>
    <dgm:cxn modelId="{74A63B4D-E7EF-4FF3-8F5D-C9BFFC1944D3}" type="presOf" srcId="{02DB3CE9-B487-4CE0-B4DF-802CC664940F}" destId="{DDE1D432-0697-4C4D-9B20-7B9A0E1A3B83}" srcOrd="1" destOrd="0" presId="urn:microsoft.com/office/officeart/2005/8/layout/hierarchy2"/>
    <dgm:cxn modelId="{A425274E-F330-428C-96BA-EFCC445F7C4C}" type="presOf" srcId="{105059E1-D3CE-44F7-B4A5-6FD304D3CE92}" destId="{3D7BDC43-5735-4432-B612-043E8D88268C}" srcOrd="0" destOrd="0" presId="urn:microsoft.com/office/officeart/2005/8/layout/hierarchy2"/>
    <dgm:cxn modelId="{9A6E644E-203E-4939-A707-CE86759D04C0}" type="presOf" srcId="{7FD8DDEA-BFFF-450E-B420-DD4F9D24950C}" destId="{7FF69EB0-322E-4D00-85B1-C9897A61DD0A}" srcOrd="0" destOrd="0" presId="urn:microsoft.com/office/officeart/2005/8/layout/hierarchy2"/>
    <dgm:cxn modelId="{527E504F-A7AE-4C02-8242-DBED9E517CE2}" srcId="{0021663C-B6E2-434A-AD91-2E5C38359C0E}" destId="{D01386EC-84FB-475D-B0E1-D2E020AD1D84}" srcOrd="1" destOrd="0" parTransId="{C9BA4711-0C64-4CFE-9BD3-C46DCE131532}" sibTransId="{892E4113-944E-4174-AB66-AB4A0D416FD3}"/>
    <dgm:cxn modelId="{D02D7271-1A9C-401B-82ED-187138C83229}" type="presOf" srcId="{D01386EC-84FB-475D-B0E1-D2E020AD1D84}" destId="{F5D1FA86-9399-4416-8C14-E909433BD9D7}" srcOrd="0" destOrd="0" presId="urn:microsoft.com/office/officeart/2005/8/layout/hierarchy2"/>
    <dgm:cxn modelId="{8830B272-F976-42B1-933D-184528F971D0}" type="presOf" srcId="{7124CAA8-B467-4CB8-A533-B03B7C731786}" destId="{6B22B3BA-1D36-40FC-A768-8EDA7EB27FA9}" srcOrd="0" destOrd="0" presId="urn:microsoft.com/office/officeart/2005/8/layout/hierarchy2"/>
    <dgm:cxn modelId="{CE29B674-453F-4D77-9836-F8D593A8700E}" srcId="{B4730639-2683-4E2C-B570-D3B5F0F05755}" destId="{65BC9448-0ED2-4C31-9306-02B463396E6B}" srcOrd="0" destOrd="0" parTransId="{7D20C63F-41B8-4762-8F46-7B535233C227}" sibTransId="{A02FAF01-FAFD-4BF3-9A3F-A0F51B01DA05}"/>
    <dgm:cxn modelId="{FB37C354-916A-4AC4-B6DE-0F77159A0DFC}" type="presOf" srcId="{7BBB3CC2-D908-4C16-9BF2-2AE22020BB02}" destId="{BC02D133-E209-464B-892A-095B92F48CE5}" srcOrd="0" destOrd="0" presId="urn:microsoft.com/office/officeart/2005/8/layout/hierarchy2"/>
    <dgm:cxn modelId="{3804F955-FD00-4650-BC99-FA83CD5A780C}" srcId="{7124CAA8-B467-4CB8-A533-B03B7C731786}" destId="{8B323FBE-A83E-4C33-8187-4D7DBBA489D7}" srcOrd="1" destOrd="0" parTransId="{73B1A9DE-F2C8-41DE-908D-A3A6A32F515E}" sibTransId="{E9390815-7E23-4B6E-9FA9-85910FF62F00}"/>
    <dgm:cxn modelId="{21E36776-E14E-4F1D-B83A-F04D80554DC8}" type="presOf" srcId="{E1F0480C-9E94-4767-BF78-CB6C0CB858ED}" destId="{958C67AF-7864-4EC7-8D67-B11262951D87}" srcOrd="0" destOrd="0" presId="urn:microsoft.com/office/officeart/2005/8/layout/hierarchy2"/>
    <dgm:cxn modelId="{3E608D76-7DC4-481D-8481-293366A94705}" type="presOf" srcId="{07BB4A76-5CDD-4377-976A-132025B44184}" destId="{ACCD9488-3149-47BE-8503-659EAA925F0F}" srcOrd="1" destOrd="0" presId="urn:microsoft.com/office/officeart/2005/8/layout/hierarchy2"/>
    <dgm:cxn modelId="{B2151179-3708-4A4B-8569-39835ED5EB46}" srcId="{2806A919-92EA-4724-86C9-5871869A694C}" destId="{67270DA2-94C4-49EB-96A2-7E7D5586994B}" srcOrd="0" destOrd="0" parTransId="{0D1E89BF-A774-49B4-8E50-34F384A7A250}" sibTransId="{5B810E6A-3199-4AD3-B433-791210D4AB82}"/>
    <dgm:cxn modelId="{9AC44E7C-D7CC-464B-A68B-2703094DF3F3}" type="presOf" srcId="{32A403A9-740F-42E6-AC8D-A50AF139119E}" destId="{645C6236-CE45-41FA-B6A8-5819A903CCBA}" srcOrd="0" destOrd="0" presId="urn:microsoft.com/office/officeart/2005/8/layout/hierarchy2"/>
    <dgm:cxn modelId="{4233707C-FBCF-4FD0-BECD-3718662B525D}" srcId="{E1F0480C-9E94-4767-BF78-CB6C0CB858ED}" destId="{1EB7D170-9834-4BE4-8BC3-717F8424F7F6}" srcOrd="1" destOrd="0" parTransId="{63E36670-9002-4962-B301-4AA5CB343F06}" sibTransId="{31BCAD50-AF87-4844-B87A-A63013C9853A}"/>
    <dgm:cxn modelId="{B890067E-6EBB-4BFF-9628-6292A74F55AB}" type="presOf" srcId="{1502D112-38CC-441F-83C7-4BE9E288E943}" destId="{74155F7D-762D-4D7F-AE46-2477B60F22E2}" srcOrd="0" destOrd="0" presId="urn:microsoft.com/office/officeart/2005/8/layout/hierarchy2"/>
    <dgm:cxn modelId="{32707680-F3F3-4249-B34A-B64BC1EF9D6C}" srcId="{7BBB3CC2-D908-4C16-9BF2-2AE22020BB02}" destId="{7B0A8422-8ACF-41BF-B957-D742C7A3E52F}" srcOrd="1" destOrd="0" parTransId="{82BA1FA3-708F-4DF4-9BDF-6D31138A9C4C}" sibTransId="{6A77D13E-D9AA-437E-9654-C9A99CEA91FC}"/>
    <dgm:cxn modelId="{D73BA180-AD1D-4C41-971E-8F33DC11962B}" type="presOf" srcId="{7B33AE3F-6DA6-4CB1-A5F2-F5E263A85B21}" destId="{09DC6C0A-8376-40AC-8D7C-A1BC9FCEB28D}" srcOrd="0" destOrd="0" presId="urn:microsoft.com/office/officeart/2005/8/layout/hierarchy2"/>
    <dgm:cxn modelId="{92A38285-25A2-4B3A-816F-96A617A7EE2B}" type="presOf" srcId="{D469C2DC-70D4-452C-802D-BBDFA654F4BC}" destId="{8B287A89-5E1D-4B20-9A20-01D06AE49393}" srcOrd="0" destOrd="0" presId="urn:microsoft.com/office/officeart/2005/8/layout/hierarchy2"/>
    <dgm:cxn modelId="{612B0986-2625-4040-BA46-B69F50D88B4A}" type="presOf" srcId="{63E36670-9002-4962-B301-4AA5CB343F06}" destId="{256B54D3-5B64-4A8A-BC67-9BD27FACC79A}" srcOrd="1" destOrd="0" presId="urn:microsoft.com/office/officeart/2005/8/layout/hierarchy2"/>
    <dgm:cxn modelId="{7D69CF88-AD52-4FF0-BA16-B9AFAE0E8ED1}" type="presOf" srcId="{0D1E89BF-A774-49B4-8E50-34F384A7A250}" destId="{75580D51-F472-4CE0-B1B1-3FF412F464E3}" srcOrd="1" destOrd="0" presId="urn:microsoft.com/office/officeart/2005/8/layout/hierarchy2"/>
    <dgm:cxn modelId="{F1E5038C-7084-4962-BF5A-3C5D0B9033E6}" type="presOf" srcId="{3C827A0C-CBEC-484A-88E6-DFF6A21400F7}" destId="{9C3A69EB-1F6C-493A-98F8-BD1F677A78D3}" srcOrd="1" destOrd="0" presId="urn:microsoft.com/office/officeart/2005/8/layout/hierarchy2"/>
    <dgm:cxn modelId="{C924FF8D-EFF6-4053-9AAB-D03EA18B592F}" srcId="{0021663C-B6E2-434A-AD91-2E5C38359C0E}" destId="{F70DBE6E-8464-4AEC-AC91-3BE7FFA40C04}" srcOrd="0" destOrd="0" parTransId="{7FD8DDEA-BFFF-450E-B420-DD4F9D24950C}" sibTransId="{3497D04D-3F66-4F0A-9CBC-C601388DA6F9}"/>
    <dgm:cxn modelId="{3F8E5C8F-773E-4B2B-AA0C-45978C70F6D6}" type="presOf" srcId="{8B323FBE-A83E-4C33-8187-4D7DBBA489D7}" destId="{663F87A2-51F9-40B8-AE59-A16EB6FA8DBB}" srcOrd="0" destOrd="0" presId="urn:microsoft.com/office/officeart/2005/8/layout/hierarchy2"/>
    <dgm:cxn modelId="{E9AF5793-C62D-45F3-937B-4AFFB1816CD4}" type="presOf" srcId="{63E36670-9002-4962-B301-4AA5CB343F06}" destId="{BC66EC46-8719-41D3-A63C-131B366B2649}" srcOrd="0" destOrd="0" presId="urn:microsoft.com/office/officeart/2005/8/layout/hierarchy2"/>
    <dgm:cxn modelId="{9CDF0396-5380-45C2-814F-0AD9B678A923}" type="presOf" srcId="{B4730639-2683-4E2C-B570-D3B5F0F05755}" destId="{30D6AA47-E78C-4B32-AA92-65CD494979A2}" srcOrd="0" destOrd="0" presId="urn:microsoft.com/office/officeart/2005/8/layout/hierarchy2"/>
    <dgm:cxn modelId="{4C30909A-1C53-45AE-A677-85B34E30CD29}" type="presOf" srcId="{73B1A9DE-F2C8-41DE-908D-A3A6A32F515E}" destId="{515B2370-AAE5-4351-97E6-1DCFD6AB51AE}" srcOrd="1" destOrd="0" presId="urn:microsoft.com/office/officeart/2005/8/layout/hierarchy2"/>
    <dgm:cxn modelId="{64F6E69D-3E53-4FB5-8B21-B261560A08FE}" type="presOf" srcId="{4D3D7229-665C-4302-979D-FA58B1561838}" destId="{7077E788-64C5-4FB9-958A-20426883D9A2}" srcOrd="0" destOrd="0" presId="urn:microsoft.com/office/officeart/2005/8/layout/hierarchy2"/>
    <dgm:cxn modelId="{BC9F779E-C678-4C9B-BA97-EA0242DA353C}" type="presOf" srcId="{A58F7FB2-8B3B-4811-A898-2BE911AEA5F6}" destId="{66AD6EAF-C035-4823-A45A-49239DD29A0D}" srcOrd="0" destOrd="0" presId="urn:microsoft.com/office/officeart/2005/8/layout/hierarchy2"/>
    <dgm:cxn modelId="{80E547A0-92BC-46CE-BBB1-7A0394D34B39}" srcId="{E1F0480C-9E94-4767-BF78-CB6C0CB858ED}" destId="{4161CF5A-6F1F-44D4-BE47-148235256EE3}" srcOrd="0" destOrd="0" parTransId="{32A403A9-740F-42E6-AC8D-A50AF139119E}" sibTransId="{7650F74B-1CDC-4AC8-B98E-2919793FC034}"/>
    <dgm:cxn modelId="{F84B2AA1-CD23-414C-8FC9-8CE741486833}" type="presOf" srcId="{F176FF33-0781-429A-B6A9-F827F8F61492}" destId="{F710EE91-0C42-4A28-B6C2-52B6D64CA184}" srcOrd="0" destOrd="0" presId="urn:microsoft.com/office/officeart/2005/8/layout/hierarchy2"/>
    <dgm:cxn modelId="{DD01BFA4-D9B4-42B8-A907-F5BCB387D3E8}" type="presOf" srcId="{105059E1-D3CE-44F7-B4A5-6FD304D3CE92}" destId="{C206BE2D-7B1D-409A-8C46-DD2143FE3355}" srcOrd="1" destOrd="0" presId="urn:microsoft.com/office/officeart/2005/8/layout/hierarchy2"/>
    <dgm:cxn modelId="{96D3E4A4-F5B1-4E9F-AB55-0B3CF1CEFF66}" type="presOf" srcId="{CFA8ACB5-4F83-437D-8FE7-BC75F9F26511}" destId="{31B9C76B-97C4-46D3-ACBC-84C0EA91A71B}" srcOrd="1" destOrd="0" presId="urn:microsoft.com/office/officeart/2005/8/layout/hierarchy2"/>
    <dgm:cxn modelId="{8F0149A6-89F2-4C9C-A86F-EDF2B9BBB956}" type="presOf" srcId="{75060814-7878-4CFA-9DDD-3DE6874A1668}" destId="{2B691722-2BCD-45A7-8FBD-A3E3A25F9B0E}" srcOrd="0" destOrd="0" presId="urn:microsoft.com/office/officeart/2005/8/layout/hierarchy2"/>
    <dgm:cxn modelId="{74AFD2A6-260B-4991-A814-4B7E184B0475}" type="presOf" srcId="{C9BA4711-0C64-4CFE-9BD3-C46DCE131532}" destId="{18FDC62E-D414-4306-B078-D3A9608544F4}" srcOrd="0" destOrd="0" presId="urn:microsoft.com/office/officeart/2005/8/layout/hierarchy2"/>
    <dgm:cxn modelId="{773597AD-880D-4B6A-A9E0-87FC6EBD2E8D}" type="presOf" srcId="{4161CF5A-6F1F-44D4-BE47-148235256EE3}" destId="{C62DA5D6-0881-4C1C-A30E-0A497B8DC4C9}" srcOrd="0" destOrd="0" presId="urn:microsoft.com/office/officeart/2005/8/layout/hierarchy2"/>
    <dgm:cxn modelId="{C8F5A2B0-C471-4C87-8222-1FF0EFEBF06C}" type="presOf" srcId="{82BA1FA3-708F-4DF4-9BDF-6D31138A9C4C}" destId="{7EBDC8FF-CB69-46AA-8268-9D9D23C20E43}" srcOrd="0" destOrd="0" presId="urn:microsoft.com/office/officeart/2005/8/layout/hierarchy2"/>
    <dgm:cxn modelId="{7690EBB4-2FC6-4C08-8B1E-532E9B0F4151}" srcId="{7124CAA8-B467-4CB8-A533-B03B7C731786}" destId="{2806A919-92EA-4724-86C9-5871869A694C}" srcOrd="0" destOrd="0" parTransId="{F86ACDB9-C21F-4131-A959-4680A249E9A6}" sibTransId="{30E425DD-16DA-470D-A726-C144DC19863F}"/>
    <dgm:cxn modelId="{2B5815B6-5F32-4327-AAA3-72ADCE879290}" type="presOf" srcId="{4D3D7229-665C-4302-979D-FA58B1561838}" destId="{BB0EAC71-DE2B-473A-89FB-D2CC0700EEF0}" srcOrd="1" destOrd="0" presId="urn:microsoft.com/office/officeart/2005/8/layout/hierarchy2"/>
    <dgm:cxn modelId="{36182DB6-67A4-4A77-8F3C-2F84E03518BC}" type="presOf" srcId="{F86ACDB9-C21F-4131-A959-4680A249E9A6}" destId="{7B3640B3-5CA7-4B9A-9344-B88FD119DA3E}" srcOrd="0" destOrd="0" presId="urn:microsoft.com/office/officeart/2005/8/layout/hierarchy2"/>
    <dgm:cxn modelId="{C493E9BC-7E29-4418-8B56-0AFCD0736C2C}" srcId="{7B0A8422-8ACF-41BF-B957-D742C7A3E52F}" destId="{1502D112-38CC-441F-83C7-4BE9E288E943}" srcOrd="0" destOrd="0" parTransId="{07BB4A76-5CDD-4377-976A-132025B44184}" sibTransId="{45BA03E0-35BE-42E9-8341-50D4D57493B0}"/>
    <dgm:cxn modelId="{315B63C3-E615-41D1-A829-1C41B11CB294}" srcId="{F176FF33-0781-429A-B6A9-F827F8F61492}" destId="{0B28712D-AE84-421A-8E31-74D986850F0D}" srcOrd="1" destOrd="0" parTransId="{4D3D7229-665C-4302-979D-FA58B1561838}" sibTransId="{EB5F3BDA-6911-44B0-9F77-4DC36C5C85D6}"/>
    <dgm:cxn modelId="{AD710EC5-BC4C-48F9-B860-F62738A1A899}" type="presOf" srcId="{32A403A9-740F-42E6-AC8D-A50AF139119E}" destId="{E354593A-036A-4314-A7AB-C2E83C91FE0C}" srcOrd="1" destOrd="0" presId="urn:microsoft.com/office/officeart/2005/8/layout/hierarchy2"/>
    <dgm:cxn modelId="{183536CB-F1A1-4699-81FD-B89167B92835}" type="presOf" srcId="{EAEBB7F1-3CC6-4EA2-A1D3-F609884D1F4E}" destId="{8929B88C-72AD-4171-AACE-DBC3E0B293C8}" srcOrd="1" destOrd="0" presId="urn:microsoft.com/office/officeart/2005/8/layout/hierarchy2"/>
    <dgm:cxn modelId="{038B70CC-D2F4-467E-9CC9-A549B38C7049}" type="presOf" srcId="{CFA8ACB5-4F83-437D-8FE7-BC75F9F26511}" destId="{CA0EB4B9-F260-474D-9ECA-3CC65D7EC694}" srcOrd="0" destOrd="0" presId="urn:microsoft.com/office/officeart/2005/8/layout/hierarchy2"/>
    <dgm:cxn modelId="{FF5090D3-1DB7-45E8-A2CE-E86CF2204262}" type="presOf" srcId="{3C827A0C-CBEC-484A-88E6-DFF6A21400F7}" destId="{59CBD170-F7D3-47AE-BDA9-CC64183D7FF9}" srcOrd="0" destOrd="0" presId="urn:microsoft.com/office/officeart/2005/8/layout/hierarchy2"/>
    <dgm:cxn modelId="{3096EDD6-FBCD-4CC8-AAE6-D28117DC1061}" srcId="{7BBB3CC2-D908-4C16-9BF2-2AE22020BB02}" destId="{AD67A360-45F1-4FDC-B929-59EECE961F5F}" srcOrd="0" destOrd="0" parTransId="{02DB3CE9-B487-4CE0-B4DF-802CC664940F}" sibTransId="{3688F526-2A32-483E-BBFC-4DE92925B0EF}"/>
    <dgm:cxn modelId="{990EECD7-A846-4F35-A52C-63E1F9DF529A}" type="presOf" srcId="{82BA1FA3-708F-4DF4-9BDF-6D31138A9C4C}" destId="{E881C060-27B0-484F-A4E2-4F7250DC045F}" srcOrd="1" destOrd="0" presId="urn:microsoft.com/office/officeart/2005/8/layout/hierarchy2"/>
    <dgm:cxn modelId="{A421C2DE-EB6E-40B9-9C95-ABD75A63E115}" srcId="{F176FF33-0781-429A-B6A9-F827F8F61492}" destId="{D469C2DC-70D4-452C-802D-BBDFA654F4BC}" srcOrd="0" destOrd="0" parTransId="{105059E1-D3CE-44F7-B4A5-6FD304D3CE92}" sibTransId="{E30EDB7A-18EC-4EDA-A5DC-ECFD6B9AEFB8}"/>
    <dgm:cxn modelId="{1E62F5DE-69B8-4802-828D-85BE69B15C39}" type="presOf" srcId="{7B0A8422-8ACF-41BF-B957-D742C7A3E52F}" destId="{19B05F7A-228B-43DA-A7D2-831542B9FBAF}" srcOrd="0" destOrd="0" presId="urn:microsoft.com/office/officeart/2005/8/layout/hierarchy2"/>
    <dgm:cxn modelId="{0ECCC4E4-10C4-43C3-BD1F-CC9DE15909FF}" type="presOf" srcId="{75060814-7878-4CFA-9DDD-3DE6874A1668}" destId="{291C6E98-CA44-4790-96C4-F1A000215404}" srcOrd="1" destOrd="0" presId="urn:microsoft.com/office/officeart/2005/8/layout/hierarchy2"/>
    <dgm:cxn modelId="{FEB19EE5-D420-41DB-9304-35E9F88E6C07}" type="presOf" srcId="{0C578285-BD39-4E73-9781-4079F0DE7A61}" destId="{612C674C-51BB-4BC0-8992-5E342AE56E7A}" srcOrd="0" destOrd="0" presId="urn:microsoft.com/office/officeart/2005/8/layout/hierarchy2"/>
    <dgm:cxn modelId="{672D7FEA-22E6-4A8C-88E4-555AAB25B0D2}" type="presOf" srcId="{3C5DDC8D-E058-4F28-98AC-3853832DC935}" destId="{7CD4E3E2-0A76-4158-9C2D-A8F7CB930E78}" srcOrd="0" destOrd="0" presId="urn:microsoft.com/office/officeart/2005/8/layout/hierarchy2"/>
    <dgm:cxn modelId="{68D2E4EA-1F01-40A9-B74C-13D41FA9C9E5}" srcId="{65BC9448-0ED2-4C31-9306-02B463396E6B}" destId="{0021663C-B6E2-434A-AD91-2E5C38359C0E}" srcOrd="0" destOrd="0" parTransId="{0C578285-BD39-4E73-9781-4079F0DE7A61}" sibTransId="{00376290-B5DE-4F57-9BAB-87A4B89B8F72}"/>
    <dgm:cxn modelId="{EDF38FEB-EA2F-4917-BD69-5C906B40F3DA}" type="presOf" srcId="{67270DA2-94C4-49EB-96A2-7E7D5586994B}" destId="{4D939B63-D97F-480A-84B9-A7512A142C73}" srcOrd="0" destOrd="0" presId="urn:microsoft.com/office/officeart/2005/8/layout/hierarchy2"/>
    <dgm:cxn modelId="{E02247EE-68F4-4F2B-8876-4AAEFA0FF068}" type="presOf" srcId="{7B33AE3F-6DA6-4CB1-A5F2-F5E263A85B21}" destId="{1B23B995-0DFB-4ED7-948C-CED824CBBA58}" srcOrd="1" destOrd="0" presId="urn:microsoft.com/office/officeart/2005/8/layout/hierarchy2"/>
    <dgm:cxn modelId="{25626AEF-E20D-4B6A-B478-6E3740F7B668}" type="presOf" srcId="{2806A919-92EA-4724-86C9-5871869A694C}" destId="{9C40AC83-F8BC-4A51-91BC-07319702B82F}" srcOrd="0" destOrd="0" presId="urn:microsoft.com/office/officeart/2005/8/layout/hierarchy2"/>
    <dgm:cxn modelId="{A9F8C2EF-7BAA-4FE0-973C-4A8FD9CB40DF}" type="presOf" srcId="{0C578285-BD39-4E73-9781-4079F0DE7A61}" destId="{CB9E2DCF-2BF7-42EE-8679-7C9AEEB6AEAE}" srcOrd="1" destOrd="0" presId="urn:microsoft.com/office/officeart/2005/8/layout/hierarchy2"/>
    <dgm:cxn modelId="{965BFFF2-8344-4EC0-A26E-CB706FA8C928}" type="presOf" srcId="{1EB7D170-9834-4BE4-8BC3-717F8424F7F6}" destId="{779B4490-713E-4199-AC8F-5B765F28D811}" srcOrd="0" destOrd="0" presId="urn:microsoft.com/office/officeart/2005/8/layout/hierarchy2"/>
    <dgm:cxn modelId="{D45FDFF6-0FB3-4526-B767-3EBB2A48CFB8}" type="presOf" srcId="{65BC9448-0ED2-4C31-9306-02B463396E6B}" destId="{1F9A1623-AAAD-4FE7-A6A3-65331B51C41A}" srcOrd="0" destOrd="0" presId="urn:microsoft.com/office/officeart/2005/8/layout/hierarchy2"/>
    <dgm:cxn modelId="{F57023F7-873B-4EB5-9B20-FCFAB094BFD4}" type="presOf" srcId="{02DB3CE9-B487-4CE0-B4DF-802CC664940F}" destId="{3F5C35A5-0EA5-48FC-8D32-331CCFAAFDE3}" srcOrd="0" destOrd="0" presId="urn:microsoft.com/office/officeart/2005/8/layout/hierarchy2"/>
    <dgm:cxn modelId="{A8891AFD-C0C4-40CC-8419-31BE90B5D294}" type="presOf" srcId="{A2BE39A0-7192-4E48-8883-7FD49BD2F3BB}" destId="{EBB301C3-7B16-4F27-B542-EB6C26F07ACD}" srcOrd="0" destOrd="0" presId="urn:microsoft.com/office/officeart/2005/8/layout/hierarchy2"/>
    <dgm:cxn modelId="{2B63F2BC-2990-4137-B817-D5279BBBBAD9}" type="presParOf" srcId="{30D6AA47-E78C-4B32-AA92-65CD494979A2}" destId="{1CBE1330-88D7-4FD9-B60D-BA761A31C511}" srcOrd="0" destOrd="0" presId="urn:microsoft.com/office/officeart/2005/8/layout/hierarchy2"/>
    <dgm:cxn modelId="{3372489F-1A55-4D1E-9678-4D495962E74A}" type="presParOf" srcId="{1CBE1330-88D7-4FD9-B60D-BA761A31C511}" destId="{1F9A1623-AAAD-4FE7-A6A3-65331B51C41A}" srcOrd="0" destOrd="0" presId="urn:microsoft.com/office/officeart/2005/8/layout/hierarchy2"/>
    <dgm:cxn modelId="{1D246024-A7B8-46F1-8CB6-527EAFB2E6EB}" type="presParOf" srcId="{1CBE1330-88D7-4FD9-B60D-BA761A31C511}" destId="{C182AEC9-C316-4C7D-BF9F-2122B0A2062E}" srcOrd="1" destOrd="0" presId="urn:microsoft.com/office/officeart/2005/8/layout/hierarchy2"/>
    <dgm:cxn modelId="{8E4A63A2-73E1-4151-9B52-2A71119AC7D2}" type="presParOf" srcId="{C182AEC9-C316-4C7D-BF9F-2122B0A2062E}" destId="{612C674C-51BB-4BC0-8992-5E342AE56E7A}" srcOrd="0" destOrd="0" presId="urn:microsoft.com/office/officeart/2005/8/layout/hierarchy2"/>
    <dgm:cxn modelId="{AA91A393-BDD3-446E-B333-24556B383FB5}" type="presParOf" srcId="{612C674C-51BB-4BC0-8992-5E342AE56E7A}" destId="{CB9E2DCF-2BF7-42EE-8679-7C9AEEB6AEAE}" srcOrd="0" destOrd="0" presId="urn:microsoft.com/office/officeart/2005/8/layout/hierarchy2"/>
    <dgm:cxn modelId="{EF13B667-3C1A-43D7-96C6-DCF26B0FA082}" type="presParOf" srcId="{C182AEC9-C316-4C7D-BF9F-2122B0A2062E}" destId="{AEC56811-B79A-4850-825A-0BB883B5DB04}" srcOrd="1" destOrd="0" presId="urn:microsoft.com/office/officeart/2005/8/layout/hierarchy2"/>
    <dgm:cxn modelId="{B4854D95-26E6-4F0A-9945-DB5B91F2FBF0}" type="presParOf" srcId="{AEC56811-B79A-4850-825A-0BB883B5DB04}" destId="{7943E08E-1162-4244-85A6-80560B864D32}" srcOrd="0" destOrd="0" presId="urn:microsoft.com/office/officeart/2005/8/layout/hierarchy2"/>
    <dgm:cxn modelId="{5C7BAD20-664F-4CD1-A26B-BF14AE12AE94}" type="presParOf" srcId="{AEC56811-B79A-4850-825A-0BB883B5DB04}" destId="{20D25FE9-D4F7-4072-B498-C2368C924E0E}" srcOrd="1" destOrd="0" presId="urn:microsoft.com/office/officeart/2005/8/layout/hierarchy2"/>
    <dgm:cxn modelId="{107B3436-438B-41B3-B127-F1EF6CC2DC27}" type="presParOf" srcId="{20D25FE9-D4F7-4072-B498-C2368C924E0E}" destId="{7FF69EB0-322E-4D00-85B1-C9897A61DD0A}" srcOrd="0" destOrd="0" presId="urn:microsoft.com/office/officeart/2005/8/layout/hierarchy2"/>
    <dgm:cxn modelId="{8D5C1BAA-1328-4C2D-B9B9-0B2E06CBE53C}" type="presParOf" srcId="{7FF69EB0-322E-4D00-85B1-C9897A61DD0A}" destId="{D8AAE62C-4E5F-47A9-8F04-DF401F5EC279}" srcOrd="0" destOrd="0" presId="urn:microsoft.com/office/officeart/2005/8/layout/hierarchy2"/>
    <dgm:cxn modelId="{9F9E62E8-0163-4B0E-B5D6-462BE448F301}" type="presParOf" srcId="{20D25FE9-D4F7-4072-B498-C2368C924E0E}" destId="{C9770D7E-FA4D-4242-86FD-38629F4DDA6D}" srcOrd="1" destOrd="0" presId="urn:microsoft.com/office/officeart/2005/8/layout/hierarchy2"/>
    <dgm:cxn modelId="{A7A9B76A-6BF9-4D44-9494-B91F725C3003}" type="presParOf" srcId="{C9770D7E-FA4D-4242-86FD-38629F4DDA6D}" destId="{40C502F5-1E8B-4CAF-93FC-F51FA431991F}" srcOrd="0" destOrd="0" presId="urn:microsoft.com/office/officeart/2005/8/layout/hierarchy2"/>
    <dgm:cxn modelId="{3025F6AF-C93C-4BA6-94F0-17AE9AF8A527}" type="presParOf" srcId="{C9770D7E-FA4D-4242-86FD-38629F4DDA6D}" destId="{6E2938FC-02AD-4F6A-A790-606B0AE4A00A}" srcOrd="1" destOrd="0" presId="urn:microsoft.com/office/officeart/2005/8/layout/hierarchy2"/>
    <dgm:cxn modelId="{F4849D95-48F0-4562-882F-12CEFC73B11F}" type="presParOf" srcId="{6E2938FC-02AD-4F6A-A790-606B0AE4A00A}" destId="{2B691722-2BCD-45A7-8FBD-A3E3A25F9B0E}" srcOrd="0" destOrd="0" presId="urn:microsoft.com/office/officeart/2005/8/layout/hierarchy2"/>
    <dgm:cxn modelId="{7D9A59E3-DC37-4134-859D-34A3E55DFDC1}" type="presParOf" srcId="{2B691722-2BCD-45A7-8FBD-A3E3A25F9B0E}" destId="{291C6E98-CA44-4790-96C4-F1A000215404}" srcOrd="0" destOrd="0" presId="urn:microsoft.com/office/officeart/2005/8/layout/hierarchy2"/>
    <dgm:cxn modelId="{B7C381C7-FDA9-46B9-AAE5-26CACA2BA238}" type="presParOf" srcId="{6E2938FC-02AD-4F6A-A790-606B0AE4A00A}" destId="{883B6325-50FC-44EB-ABA3-43EF6F629564}" srcOrd="1" destOrd="0" presId="urn:microsoft.com/office/officeart/2005/8/layout/hierarchy2"/>
    <dgm:cxn modelId="{059BF8E0-9961-42F3-80FD-3C01A3D939B0}" type="presParOf" srcId="{883B6325-50FC-44EB-ABA3-43EF6F629564}" destId="{BC02D133-E209-464B-892A-095B92F48CE5}" srcOrd="0" destOrd="0" presId="urn:microsoft.com/office/officeart/2005/8/layout/hierarchy2"/>
    <dgm:cxn modelId="{12237CA8-B53A-4618-9FA5-567E6CE630BD}" type="presParOf" srcId="{883B6325-50FC-44EB-ABA3-43EF6F629564}" destId="{7A3CCBA3-28C9-4BB9-9B15-2035B66EE14E}" srcOrd="1" destOrd="0" presId="urn:microsoft.com/office/officeart/2005/8/layout/hierarchy2"/>
    <dgm:cxn modelId="{F25C4EFD-F7A9-49F4-9118-46FD300A82B6}" type="presParOf" srcId="{7A3CCBA3-28C9-4BB9-9B15-2035B66EE14E}" destId="{3F5C35A5-0EA5-48FC-8D32-331CCFAAFDE3}" srcOrd="0" destOrd="0" presId="urn:microsoft.com/office/officeart/2005/8/layout/hierarchy2"/>
    <dgm:cxn modelId="{03109386-7429-4059-9D4F-93D7764FD5B3}" type="presParOf" srcId="{3F5C35A5-0EA5-48FC-8D32-331CCFAAFDE3}" destId="{DDE1D432-0697-4C4D-9B20-7B9A0E1A3B83}" srcOrd="0" destOrd="0" presId="urn:microsoft.com/office/officeart/2005/8/layout/hierarchy2"/>
    <dgm:cxn modelId="{197B5621-EF96-48CA-BDF4-873973B7F81D}" type="presParOf" srcId="{7A3CCBA3-28C9-4BB9-9B15-2035B66EE14E}" destId="{537C59BC-E715-4448-8D04-FC2D87861D5C}" srcOrd="1" destOrd="0" presId="urn:microsoft.com/office/officeart/2005/8/layout/hierarchy2"/>
    <dgm:cxn modelId="{B7D4D4C5-759D-4B37-A767-E8417B0B1074}" type="presParOf" srcId="{537C59BC-E715-4448-8D04-FC2D87861D5C}" destId="{4B089D8E-06B3-4BED-9437-74928CD1F512}" srcOrd="0" destOrd="0" presId="urn:microsoft.com/office/officeart/2005/8/layout/hierarchy2"/>
    <dgm:cxn modelId="{A5EADC52-3DAC-4BD8-9203-67842E3E6192}" type="presParOf" srcId="{537C59BC-E715-4448-8D04-FC2D87861D5C}" destId="{FF1C95BC-A380-4605-AD09-337874812342}" srcOrd="1" destOrd="0" presId="urn:microsoft.com/office/officeart/2005/8/layout/hierarchy2"/>
    <dgm:cxn modelId="{B1798ACA-30D2-49C5-9EB5-804684849F8B}" type="presParOf" srcId="{FF1C95BC-A380-4605-AD09-337874812342}" destId="{59CBD170-F7D3-47AE-BDA9-CC64183D7FF9}" srcOrd="0" destOrd="0" presId="urn:microsoft.com/office/officeart/2005/8/layout/hierarchy2"/>
    <dgm:cxn modelId="{E095CB7D-5B83-4221-8832-E3C9802B65C9}" type="presParOf" srcId="{59CBD170-F7D3-47AE-BDA9-CC64183D7FF9}" destId="{9C3A69EB-1F6C-493A-98F8-BD1F677A78D3}" srcOrd="0" destOrd="0" presId="urn:microsoft.com/office/officeart/2005/8/layout/hierarchy2"/>
    <dgm:cxn modelId="{E3BFEDE8-13BF-4507-8125-A4581DA3D604}" type="presParOf" srcId="{FF1C95BC-A380-4605-AD09-337874812342}" destId="{B7E53F95-CC00-4521-9CD1-3AD25AFBD892}" srcOrd="1" destOrd="0" presId="urn:microsoft.com/office/officeart/2005/8/layout/hierarchy2"/>
    <dgm:cxn modelId="{9B1E3CFF-4FAE-441B-A67B-B17C662974A6}" type="presParOf" srcId="{B7E53F95-CC00-4521-9CD1-3AD25AFBD892}" destId="{6EF64CFA-955E-4F59-BB16-02E467AFAE52}" srcOrd="0" destOrd="0" presId="urn:microsoft.com/office/officeart/2005/8/layout/hierarchy2"/>
    <dgm:cxn modelId="{D5483947-2A90-486A-9481-61F1A41FDA11}" type="presParOf" srcId="{B7E53F95-CC00-4521-9CD1-3AD25AFBD892}" destId="{30996B27-BC94-47E7-B008-FC349579AC25}" srcOrd="1" destOrd="0" presId="urn:microsoft.com/office/officeart/2005/8/layout/hierarchy2"/>
    <dgm:cxn modelId="{59624D65-4108-4F12-AF71-4BBFEF28E0E5}" type="presParOf" srcId="{7A3CCBA3-28C9-4BB9-9B15-2035B66EE14E}" destId="{7EBDC8FF-CB69-46AA-8268-9D9D23C20E43}" srcOrd="2" destOrd="0" presId="urn:microsoft.com/office/officeart/2005/8/layout/hierarchy2"/>
    <dgm:cxn modelId="{02FB4AC5-EF6D-40BC-B99A-811B5173CC19}" type="presParOf" srcId="{7EBDC8FF-CB69-46AA-8268-9D9D23C20E43}" destId="{E881C060-27B0-484F-A4E2-4F7250DC045F}" srcOrd="0" destOrd="0" presId="urn:microsoft.com/office/officeart/2005/8/layout/hierarchy2"/>
    <dgm:cxn modelId="{811EF0D0-4CF1-4AE7-A2BD-B5788E4ABA67}" type="presParOf" srcId="{7A3CCBA3-28C9-4BB9-9B15-2035B66EE14E}" destId="{63C1093B-E837-4A31-A19F-05B88F97E894}" srcOrd="3" destOrd="0" presId="urn:microsoft.com/office/officeart/2005/8/layout/hierarchy2"/>
    <dgm:cxn modelId="{F173F4A3-6980-4E0C-89EB-40027B44BD8C}" type="presParOf" srcId="{63C1093B-E837-4A31-A19F-05B88F97E894}" destId="{19B05F7A-228B-43DA-A7D2-831542B9FBAF}" srcOrd="0" destOrd="0" presId="urn:microsoft.com/office/officeart/2005/8/layout/hierarchy2"/>
    <dgm:cxn modelId="{A53AD623-AA83-444A-B0D1-AC7F7BA13AB1}" type="presParOf" srcId="{63C1093B-E837-4A31-A19F-05B88F97E894}" destId="{ED4D0D5A-8A36-43D4-9543-D8269BB9B1C8}" srcOrd="1" destOrd="0" presId="urn:microsoft.com/office/officeart/2005/8/layout/hierarchy2"/>
    <dgm:cxn modelId="{F239AEAC-CDBE-4905-A8EE-52F7FBD040F8}" type="presParOf" srcId="{ED4D0D5A-8A36-43D4-9543-D8269BB9B1C8}" destId="{8AEB02AA-E2C6-4899-9B95-EADA647BFD26}" srcOrd="0" destOrd="0" presId="urn:microsoft.com/office/officeart/2005/8/layout/hierarchy2"/>
    <dgm:cxn modelId="{1A7C991F-CF5C-4B60-B543-DBE3535EBC28}" type="presParOf" srcId="{8AEB02AA-E2C6-4899-9B95-EADA647BFD26}" destId="{ACCD9488-3149-47BE-8503-659EAA925F0F}" srcOrd="0" destOrd="0" presId="urn:microsoft.com/office/officeart/2005/8/layout/hierarchy2"/>
    <dgm:cxn modelId="{53EDCD28-4650-4C42-8F7E-8FF27D6F34FE}" type="presParOf" srcId="{ED4D0D5A-8A36-43D4-9543-D8269BB9B1C8}" destId="{207435E7-32A3-438F-AAC8-040C984085D7}" srcOrd="1" destOrd="0" presId="urn:microsoft.com/office/officeart/2005/8/layout/hierarchy2"/>
    <dgm:cxn modelId="{12B6E6D2-10A6-480A-B398-F695C91D9D50}" type="presParOf" srcId="{207435E7-32A3-438F-AAC8-040C984085D7}" destId="{74155F7D-762D-4D7F-AE46-2477B60F22E2}" srcOrd="0" destOrd="0" presId="urn:microsoft.com/office/officeart/2005/8/layout/hierarchy2"/>
    <dgm:cxn modelId="{166B47FE-3E67-4788-AB2D-857DE9399B9E}" type="presParOf" srcId="{207435E7-32A3-438F-AAC8-040C984085D7}" destId="{DDFAF2C2-7E2F-4482-A4C2-A9CC7D224419}" srcOrd="1" destOrd="0" presId="urn:microsoft.com/office/officeart/2005/8/layout/hierarchy2"/>
    <dgm:cxn modelId="{EA50A808-D302-40DE-A3AD-3A440091835E}" type="presParOf" srcId="{6E2938FC-02AD-4F6A-A790-606B0AE4A00A}" destId="{919BCCEA-769D-4E19-AB83-C1D29ED9F072}" srcOrd="2" destOrd="0" presId="urn:microsoft.com/office/officeart/2005/8/layout/hierarchy2"/>
    <dgm:cxn modelId="{C32CE757-ED27-4FF3-9977-96017CD8D465}" type="presParOf" srcId="{919BCCEA-769D-4E19-AB83-C1D29ED9F072}" destId="{8929B88C-72AD-4171-AACE-DBC3E0B293C8}" srcOrd="0" destOrd="0" presId="urn:microsoft.com/office/officeart/2005/8/layout/hierarchy2"/>
    <dgm:cxn modelId="{BB7EC3C1-675C-4B70-9E44-1EE01EF2EB1E}" type="presParOf" srcId="{6E2938FC-02AD-4F6A-A790-606B0AE4A00A}" destId="{7854BCAF-E154-4150-82E0-FBEB1F3B3419}" srcOrd="3" destOrd="0" presId="urn:microsoft.com/office/officeart/2005/8/layout/hierarchy2"/>
    <dgm:cxn modelId="{63796420-7CBE-405D-960B-731E7D35AA09}" type="presParOf" srcId="{7854BCAF-E154-4150-82E0-FBEB1F3B3419}" destId="{6B22B3BA-1D36-40FC-A768-8EDA7EB27FA9}" srcOrd="0" destOrd="0" presId="urn:microsoft.com/office/officeart/2005/8/layout/hierarchy2"/>
    <dgm:cxn modelId="{A47E6497-DCAE-4E33-88FD-3A3EFFBD9CDC}" type="presParOf" srcId="{7854BCAF-E154-4150-82E0-FBEB1F3B3419}" destId="{73CDB3F2-A010-47A8-A45C-05931CC98D18}" srcOrd="1" destOrd="0" presId="urn:microsoft.com/office/officeart/2005/8/layout/hierarchy2"/>
    <dgm:cxn modelId="{D04CC28F-3E21-4AC2-8B75-0DECB6134353}" type="presParOf" srcId="{73CDB3F2-A010-47A8-A45C-05931CC98D18}" destId="{7B3640B3-5CA7-4B9A-9344-B88FD119DA3E}" srcOrd="0" destOrd="0" presId="urn:microsoft.com/office/officeart/2005/8/layout/hierarchy2"/>
    <dgm:cxn modelId="{C3AD21DC-9486-4E62-AA02-C5C046A37A06}" type="presParOf" srcId="{7B3640B3-5CA7-4B9A-9344-B88FD119DA3E}" destId="{8A62B838-0B2F-46C3-8561-D25A97BA196D}" srcOrd="0" destOrd="0" presId="urn:microsoft.com/office/officeart/2005/8/layout/hierarchy2"/>
    <dgm:cxn modelId="{59F6C529-E5ED-482E-A528-926350BF9E19}" type="presParOf" srcId="{73CDB3F2-A010-47A8-A45C-05931CC98D18}" destId="{09BBE98F-FDC3-45AB-8781-67AB5A9B1696}" srcOrd="1" destOrd="0" presId="urn:microsoft.com/office/officeart/2005/8/layout/hierarchy2"/>
    <dgm:cxn modelId="{5BA0B420-41A9-45DF-8377-16A19B66E6D0}" type="presParOf" srcId="{09BBE98F-FDC3-45AB-8781-67AB5A9B1696}" destId="{9C40AC83-F8BC-4A51-91BC-07319702B82F}" srcOrd="0" destOrd="0" presId="urn:microsoft.com/office/officeart/2005/8/layout/hierarchy2"/>
    <dgm:cxn modelId="{4650A5EA-F40A-4CA1-A7AA-F2333FBCADF4}" type="presParOf" srcId="{09BBE98F-FDC3-45AB-8781-67AB5A9B1696}" destId="{C11011A4-2293-4847-92A6-FA8F7C34554C}" srcOrd="1" destOrd="0" presId="urn:microsoft.com/office/officeart/2005/8/layout/hierarchy2"/>
    <dgm:cxn modelId="{3F40BCBB-58CB-472A-9898-75F7D6EE0FC6}" type="presParOf" srcId="{C11011A4-2293-4847-92A6-FA8F7C34554C}" destId="{E260C39C-8B43-4DEC-8231-8AD062184D1B}" srcOrd="0" destOrd="0" presId="urn:microsoft.com/office/officeart/2005/8/layout/hierarchy2"/>
    <dgm:cxn modelId="{19A88B6F-BC33-447E-B143-EA0B0168E22D}" type="presParOf" srcId="{E260C39C-8B43-4DEC-8231-8AD062184D1B}" destId="{75580D51-F472-4CE0-B1B1-3FF412F464E3}" srcOrd="0" destOrd="0" presId="urn:microsoft.com/office/officeart/2005/8/layout/hierarchy2"/>
    <dgm:cxn modelId="{F8764E19-C4AB-4F2D-BED6-4E87F55E936F}" type="presParOf" srcId="{C11011A4-2293-4847-92A6-FA8F7C34554C}" destId="{2EFEF8E0-884E-4F9B-AE84-C2DA0EAFABA1}" srcOrd="1" destOrd="0" presId="urn:microsoft.com/office/officeart/2005/8/layout/hierarchy2"/>
    <dgm:cxn modelId="{189D608C-09A7-480F-848F-81576180A0AC}" type="presParOf" srcId="{2EFEF8E0-884E-4F9B-AE84-C2DA0EAFABA1}" destId="{4D939B63-D97F-480A-84B9-A7512A142C73}" srcOrd="0" destOrd="0" presId="urn:microsoft.com/office/officeart/2005/8/layout/hierarchy2"/>
    <dgm:cxn modelId="{C9028581-08ED-44D3-9D0A-C05F01C0BB7B}" type="presParOf" srcId="{2EFEF8E0-884E-4F9B-AE84-C2DA0EAFABA1}" destId="{6FD00ED6-6B12-4650-8C29-FA04631BA3A0}" srcOrd="1" destOrd="0" presId="urn:microsoft.com/office/officeart/2005/8/layout/hierarchy2"/>
    <dgm:cxn modelId="{AC4719B3-3E29-4183-8523-56673D4480DD}" type="presParOf" srcId="{73CDB3F2-A010-47A8-A45C-05931CC98D18}" destId="{EE54BCC7-0FEA-447B-B8D8-830BA501F62D}" srcOrd="2" destOrd="0" presId="urn:microsoft.com/office/officeart/2005/8/layout/hierarchy2"/>
    <dgm:cxn modelId="{2E94770D-BD09-43D4-9687-856E67992495}" type="presParOf" srcId="{EE54BCC7-0FEA-447B-B8D8-830BA501F62D}" destId="{515B2370-AAE5-4351-97E6-1DCFD6AB51AE}" srcOrd="0" destOrd="0" presId="urn:microsoft.com/office/officeart/2005/8/layout/hierarchy2"/>
    <dgm:cxn modelId="{643CF544-9A78-4A75-B15E-7D8F66AE1ACA}" type="presParOf" srcId="{73CDB3F2-A010-47A8-A45C-05931CC98D18}" destId="{A7C20BED-96A8-4119-B9EB-61F4236036E2}" srcOrd="3" destOrd="0" presId="urn:microsoft.com/office/officeart/2005/8/layout/hierarchy2"/>
    <dgm:cxn modelId="{59B89296-7861-4EC8-A393-15F24D3FDE66}" type="presParOf" srcId="{A7C20BED-96A8-4119-B9EB-61F4236036E2}" destId="{663F87A2-51F9-40B8-AE59-A16EB6FA8DBB}" srcOrd="0" destOrd="0" presId="urn:microsoft.com/office/officeart/2005/8/layout/hierarchy2"/>
    <dgm:cxn modelId="{E73699C5-12BE-4B9E-8DFE-7BA434DD3BB2}" type="presParOf" srcId="{A7C20BED-96A8-4119-B9EB-61F4236036E2}" destId="{B809647C-61E5-4D61-B437-03BDF751CC69}" srcOrd="1" destOrd="0" presId="urn:microsoft.com/office/officeart/2005/8/layout/hierarchy2"/>
    <dgm:cxn modelId="{897AA2BF-672F-404A-99E7-EF3A3B29E9E3}" type="presParOf" srcId="{B809647C-61E5-4D61-B437-03BDF751CC69}" destId="{09DC6C0A-8376-40AC-8D7C-A1BC9FCEB28D}" srcOrd="0" destOrd="0" presId="urn:microsoft.com/office/officeart/2005/8/layout/hierarchy2"/>
    <dgm:cxn modelId="{F308C25D-A6C8-4E9D-B231-35DD2BD680FE}" type="presParOf" srcId="{09DC6C0A-8376-40AC-8D7C-A1BC9FCEB28D}" destId="{1B23B995-0DFB-4ED7-948C-CED824CBBA58}" srcOrd="0" destOrd="0" presId="urn:microsoft.com/office/officeart/2005/8/layout/hierarchy2"/>
    <dgm:cxn modelId="{26320A27-BCEA-4F42-8951-D2E53379989B}" type="presParOf" srcId="{B809647C-61E5-4D61-B437-03BDF751CC69}" destId="{52916590-8B93-414B-80BE-AE83D7F3EDA9}" srcOrd="1" destOrd="0" presId="urn:microsoft.com/office/officeart/2005/8/layout/hierarchy2"/>
    <dgm:cxn modelId="{A5A80AE0-E4C8-4718-9664-3C1912CEBD0B}" type="presParOf" srcId="{52916590-8B93-414B-80BE-AE83D7F3EDA9}" destId="{F710EE91-0C42-4A28-B6C2-52B6D64CA184}" srcOrd="0" destOrd="0" presId="urn:microsoft.com/office/officeart/2005/8/layout/hierarchy2"/>
    <dgm:cxn modelId="{FF3100E8-30FF-4DDD-B087-FCBD61922E99}" type="presParOf" srcId="{52916590-8B93-414B-80BE-AE83D7F3EDA9}" destId="{3A07C0C4-4B57-4BE3-94A5-47C79C1F6244}" srcOrd="1" destOrd="0" presId="urn:microsoft.com/office/officeart/2005/8/layout/hierarchy2"/>
    <dgm:cxn modelId="{04436A04-CD72-44C7-AABB-E2BB35FDE085}" type="presParOf" srcId="{3A07C0C4-4B57-4BE3-94A5-47C79C1F6244}" destId="{3D7BDC43-5735-4432-B612-043E8D88268C}" srcOrd="0" destOrd="0" presId="urn:microsoft.com/office/officeart/2005/8/layout/hierarchy2"/>
    <dgm:cxn modelId="{4061A683-6C73-4193-ACEA-E88A4C988480}" type="presParOf" srcId="{3D7BDC43-5735-4432-B612-043E8D88268C}" destId="{C206BE2D-7B1D-409A-8C46-DD2143FE3355}" srcOrd="0" destOrd="0" presId="urn:microsoft.com/office/officeart/2005/8/layout/hierarchy2"/>
    <dgm:cxn modelId="{2DCAE7AE-1337-4A50-893A-B1ADE5DC2AC9}" type="presParOf" srcId="{3A07C0C4-4B57-4BE3-94A5-47C79C1F6244}" destId="{3450B0D1-7B13-41C9-A581-18EDA3FAFF72}" srcOrd="1" destOrd="0" presId="urn:microsoft.com/office/officeart/2005/8/layout/hierarchy2"/>
    <dgm:cxn modelId="{E389BFC8-C38E-4A39-9669-760E2A2F980D}" type="presParOf" srcId="{3450B0D1-7B13-41C9-A581-18EDA3FAFF72}" destId="{8B287A89-5E1D-4B20-9A20-01D06AE49393}" srcOrd="0" destOrd="0" presId="urn:microsoft.com/office/officeart/2005/8/layout/hierarchy2"/>
    <dgm:cxn modelId="{D61AF96B-2381-4821-A41F-6C61119AEB4E}" type="presParOf" srcId="{3450B0D1-7B13-41C9-A581-18EDA3FAFF72}" destId="{D91F384C-4273-489E-BD4B-8BF52BABE60D}" srcOrd="1" destOrd="0" presId="urn:microsoft.com/office/officeart/2005/8/layout/hierarchy2"/>
    <dgm:cxn modelId="{120E5A63-DEDD-44C7-A5DA-A435F354887A}" type="presParOf" srcId="{3A07C0C4-4B57-4BE3-94A5-47C79C1F6244}" destId="{7077E788-64C5-4FB9-958A-20426883D9A2}" srcOrd="2" destOrd="0" presId="urn:microsoft.com/office/officeart/2005/8/layout/hierarchy2"/>
    <dgm:cxn modelId="{30B4D1F9-01D9-42CB-85DC-854BC899A98C}" type="presParOf" srcId="{7077E788-64C5-4FB9-958A-20426883D9A2}" destId="{BB0EAC71-DE2B-473A-89FB-D2CC0700EEF0}" srcOrd="0" destOrd="0" presId="urn:microsoft.com/office/officeart/2005/8/layout/hierarchy2"/>
    <dgm:cxn modelId="{5AED7291-EBBB-48E0-92F5-CE9F475D1038}" type="presParOf" srcId="{3A07C0C4-4B57-4BE3-94A5-47C79C1F6244}" destId="{1AB5647C-93F4-4DEE-A580-65B566D48215}" srcOrd="3" destOrd="0" presId="urn:microsoft.com/office/officeart/2005/8/layout/hierarchy2"/>
    <dgm:cxn modelId="{734727F7-A45B-452D-BB5E-602756927A37}" type="presParOf" srcId="{1AB5647C-93F4-4DEE-A580-65B566D48215}" destId="{48936951-936B-4F9B-B48A-1D95C907ECD6}" srcOrd="0" destOrd="0" presId="urn:microsoft.com/office/officeart/2005/8/layout/hierarchy2"/>
    <dgm:cxn modelId="{82671F58-D865-40A4-AD4F-5B96C0B09F71}" type="presParOf" srcId="{1AB5647C-93F4-4DEE-A580-65B566D48215}" destId="{D1D32C53-8496-4351-A70E-2F8A07695DDE}" srcOrd="1" destOrd="0" presId="urn:microsoft.com/office/officeart/2005/8/layout/hierarchy2"/>
    <dgm:cxn modelId="{B6A0CEE8-2712-4E64-B36D-13499302C851}" type="presParOf" srcId="{20D25FE9-D4F7-4072-B498-C2368C924E0E}" destId="{18FDC62E-D414-4306-B078-D3A9608544F4}" srcOrd="2" destOrd="0" presId="urn:microsoft.com/office/officeart/2005/8/layout/hierarchy2"/>
    <dgm:cxn modelId="{0E6870B4-473C-4AA1-B998-2942DC5F43F2}" type="presParOf" srcId="{18FDC62E-D414-4306-B078-D3A9608544F4}" destId="{FD7DE017-788D-4742-958C-60E7F2882A56}" srcOrd="0" destOrd="0" presId="urn:microsoft.com/office/officeart/2005/8/layout/hierarchy2"/>
    <dgm:cxn modelId="{29A7D658-44DB-45BB-98FB-B1FBE5655024}" type="presParOf" srcId="{20D25FE9-D4F7-4072-B498-C2368C924E0E}" destId="{C14A2C9C-6FB3-4256-824B-5B414C7702C2}" srcOrd="3" destOrd="0" presId="urn:microsoft.com/office/officeart/2005/8/layout/hierarchy2"/>
    <dgm:cxn modelId="{17B3C511-AAD7-4E97-8142-1B02E02887E7}" type="presParOf" srcId="{C14A2C9C-6FB3-4256-824B-5B414C7702C2}" destId="{F5D1FA86-9399-4416-8C14-E909433BD9D7}" srcOrd="0" destOrd="0" presId="urn:microsoft.com/office/officeart/2005/8/layout/hierarchy2"/>
    <dgm:cxn modelId="{254204AE-972C-4F46-9948-F8A21E4B93B8}" type="presParOf" srcId="{C14A2C9C-6FB3-4256-824B-5B414C7702C2}" destId="{EB7861C1-6AD5-439E-8ECA-79F8A15CC190}" srcOrd="1" destOrd="0" presId="urn:microsoft.com/office/officeart/2005/8/layout/hierarchy2"/>
    <dgm:cxn modelId="{7CA1D0A0-D973-4B70-B2AE-583D5CE56E73}" type="presParOf" srcId="{EB7861C1-6AD5-439E-8ECA-79F8A15CC190}" destId="{CA0EB4B9-F260-474D-9ECA-3CC65D7EC694}" srcOrd="0" destOrd="0" presId="urn:microsoft.com/office/officeart/2005/8/layout/hierarchy2"/>
    <dgm:cxn modelId="{EC85C1F6-CB37-4985-BE98-B71B13440583}" type="presParOf" srcId="{CA0EB4B9-F260-474D-9ECA-3CC65D7EC694}" destId="{31B9C76B-97C4-46D3-ACBC-84C0EA91A71B}" srcOrd="0" destOrd="0" presId="urn:microsoft.com/office/officeart/2005/8/layout/hierarchy2"/>
    <dgm:cxn modelId="{B9BD59CA-8B30-46DA-808D-03D994701955}" type="presParOf" srcId="{EB7861C1-6AD5-439E-8ECA-79F8A15CC190}" destId="{E8FC5409-D793-4D53-82C1-6E862841811A}" srcOrd="1" destOrd="0" presId="urn:microsoft.com/office/officeart/2005/8/layout/hierarchy2"/>
    <dgm:cxn modelId="{80EA8702-8C3A-49DE-9126-3BF5CF4AEC7F}" type="presParOf" srcId="{E8FC5409-D793-4D53-82C1-6E862841811A}" destId="{958C67AF-7864-4EC7-8D67-B11262951D87}" srcOrd="0" destOrd="0" presId="urn:microsoft.com/office/officeart/2005/8/layout/hierarchy2"/>
    <dgm:cxn modelId="{2C613666-A92F-40C4-8204-887D0DA2CE1C}" type="presParOf" srcId="{E8FC5409-D793-4D53-82C1-6E862841811A}" destId="{9AB57FD1-FEEA-45B0-A68E-C511B704F1B4}" srcOrd="1" destOrd="0" presId="urn:microsoft.com/office/officeart/2005/8/layout/hierarchy2"/>
    <dgm:cxn modelId="{895AB610-56FF-40DE-A512-88EE851E8DB7}" type="presParOf" srcId="{9AB57FD1-FEEA-45B0-A68E-C511B704F1B4}" destId="{645C6236-CE45-41FA-B6A8-5819A903CCBA}" srcOrd="0" destOrd="0" presId="urn:microsoft.com/office/officeart/2005/8/layout/hierarchy2"/>
    <dgm:cxn modelId="{8B1C5EBF-D2BA-4BD4-BC03-488429C2FA45}" type="presParOf" srcId="{645C6236-CE45-41FA-B6A8-5819A903CCBA}" destId="{E354593A-036A-4314-A7AB-C2E83C91FE0C}" srcOrd="0" destOrd="0" presId="urn:microsoft.com/office/officeart/2005/8/layout/hierarchy2"/>
    <dgm:cxn modelId="{1938DCC1-5633-4373-A2C0-D4865D4C1F11}" type="presParOf" srcId="{9AB57FD1-FEEA-45B0-A68E-C511B704F1B4}" destId="{E16D4F1B-6C4F-4AA6-921C-BF4974714998}" srcOrd="1" destOrd="0" presId="urn:microsoft.com/office/officeart/2005/8/layout/hierarchy2"/>
    <dgm:cxn modelId="{DB5492C1-6C0D-40F7-9B42-4EB2A7814228}" type="presParOf" srcId="{E16D4F1B-6C4F-4AA6-921C-BF4974714998}" destId="{C62DA5D6-0881-4C1C-A30E-0A497B8DC4C9}" srcOrd="0" destOrd="0" presId="urn:microsoft.com/office/officeart/2005/8/layout/hierarchy2"/>
    <dgm:cxn modelId="{DA36C5C6-F42D-4E5F-BB0D-30C10E8D5195}" type="presParOf" srcId="{E16D4F1B-6C4F-4AA6-921C-BF4974714998}" destId="{8CAD743D-21AE-4147-97D7-8F9BEC6CAD44}" srcOrd="1" destOrd="0" presId="urn:microsoft.com/office/officeart/2005/8/layout/hierarchy2"/>
    <dgm:cxn modelId="{D15035BE-6877-4B90-9C92-140CE30F1F77}" type="presParOf" srcId="{8CAD743D-21AE-4147-97D7-8F9BEC6CAD44}" destId="{66AD6EAF-C035-4823-A45A-49239DD29A0D}" srcOrd="0" destOrd="0" presId="urn:microsoft.com/office/officeart/2005/8/layout/hierarchy2"/>
    <dgm:cxn modelId="{602288CD-8062-4356-86F6-50C4B0C78A24}" type="presParOf" srcId="{66AD6EAF-C035-4823-A45A-49239DD29A0D}" destId="{B013FBD8-16A5-4303-83C5-F0C88BC8FDE8}" srcOrd="0" destOrd="0" presId="urn:microsoft.com/office/officeart/2005/8/layout/hierarchy2"/>
    <dgm:cxn modelId="{35724433-DEDF-467A-AB66-6A1A98D55623}" type="presParOf" srcId="{8CAD743D-21AE-4147-97D7-8F9BEC6CAD44}" destId="{AADD3041-D6FD-4FFF-AFA2-FA0B80CC6160}" srcOrd="1" destOrd="0" presId="urn:microsoft.com/office/officeart/2005/8/layout/hierarchy2"/>
    <dgm:cxn modelId="{EE0BEC90-7DAD-4DB1-894E-A7E1F2E0ACFB}" type="presParOf" srcId="{AADD3041-D6FD-4FFF-AFA2-FA0B80CC6160}" destId="{EBB301C3-7B16-4F27-B542-EB6C26F07ACD}" srcOrd="0" destOrd="0" presId="urn:microsoft.com/office/officeart/2005/8/layout/hierarchy2"/>
    <dgm:cxn modelId="{BF1A9778-5F38-40CE-B138-5972F6FF1CC7}" type="presParOf" srcId="{AADD3041-D6FD-4FFF-AFA2-FA0B80CC6160}" destId="{1B5DF1AA-1904-4AC7-8D6C-0274573DAB47}" srcOrd="1" destOrd="0" presId="urn:microsoft.com/office/officeart/2005/8/layout/hierarchy2"/>
    <dgm:cxn modelId="{29104A22-3D74-4960-9534-F0DD831D1B4A}" type="presParOf" srcId="{9AB57FD1-FEEA-45B0-A68E-C511B704F1B4}" destId="{BC66EC46-8719-41D3-A63C-131B366B2649}" srcOrd="2" destOrd="0" presId="urn:microsoft.com/office/officeart/2005/8/layout/hierarchy2"/>
    <dgm:cxn modelId="{F88DABA7-B051-4C63-8B48-88487BC9455D}" type="presParOf" srcId="{BC66EC46-8719-41D3-A63C-131B366B2649}" destId="{256B54D3-5B64-4A8A-BC67-9BD27FACC79A}" srcOrd="0" destOrd="0" presId="urn:microsoft.com/office/officeart/2005/8/layout/hierarchy2"/>
    <dgm:cxn modelId="{B04587D3-3BBC-44E6-9353-A3F9D8AE12E8}" type="presParOf" srcId="{9AB57FD1-FEEA-45B0-A68E-C511B704F1B4}" destId="{CC52B3C1-D18C-48D8-92BB-A8EB76BD6EC7}" srcOrd="3" destOrd="0" presId="urn:microsoft.com/office/officeart/2005/8/layout/hierarchy2"/>
    <dgm:cxn modelId="{26DBD2E3-F6D7-4181-86DB-84A4DF46BDCB}" type="presParOf" srcId="{CC52B3C1-D18C-48D8-92BB-A8EB76BD6EC7}" destId="{779B4490-713E-4199-AC8F-5B765F28D811}" srcOrd="0" destOrd="0" presId="urn:microsoft.com/office/officeart/2005/8/layout/hierarchy2"/>
    <dgm:cxn modelId="{57CAC6B4-4867-4E40-B8B3-BE25F1BE5AD9}" type="presParOf" srcId="{CC52B3C1-D18C-48D8-92BB-A8EB76BD6EC7}" destId="{6E0AB8AD-265A-41E5-ABF1-1495C41B5C76}" srcOrd="1" destOrd="0" presId="urn:microsoft.com/office/officeart/2005/8/layout/hierarchy2"/>
    <dgm:cxn modelId="{63D00AE9-CF3E-4CDF-B110-3347FED04093}" type="presParOf" srcId="{6E0AB8AD-265A-41E5-ABF1-1495C41B5C76}" destId="{C54D7F30-33FA-4ACC-AA64-EEB6D85B3047}" srcOrd="0" destOrd="0" presId="urn:microsoft.com/office/officeart/2005/8/layout/hierarchy2"/>
    <dgm:cxn modelId="{ADAB6428-7D8A-4BE9-B98D-3B2769EEDBF2}" type="presParOf" srcId="{C54D7F30-33FA-4ACC-AA64-EEB6D85B3047}" destId="{BE995449-D8AF-4A04-9FFF-6B93CCFE37E4}" srcOrd="0" destOrd="0" presId="urn:microsoft.com/office/officeart/2005/8/layout/hierarchy2"/>
    <dgm:cxn modelId="{602E58FB-FB06-4E85-A955-7CC1BD256CC0}" type="presParOf" srcId="{6E0AB8AD-265A-41E5-ABF1-1495C41B5C76}" destId="{62E8DBCC-2885-43B8-882B-F498BA338F7F}" srcOrd="1" destOrd="0" presId="urn:microsoft.com/office/officeart/2005/8/layout/hierarchy2"/>
    <dgm:cxn modelId="{8856EF1B-F9F6-4C63-8A4E-414B727BE6CA}" type="presParOf" srcId="{62E8DBCC-2885-43B8-882B-F498BA338F7F}" destId="{7CD4E3E2-0A76-4158-9C2D-A8F7CB930E78}" srcOrd="0" destOrd="0" presId="urn:microsoft.com/office/officeart/2005/8/layout/hierarchy2"/>
    <dgm:cxn modelId="{47A82BE6-62AA-4BEB-B3A7-457BE5FCB7F9}" type="presParOf" srcId="{62E8DBCC-2885-43B8-882B-F498BA338F7F}" destId="{2C608BAA-50BB-4CE4-8F12-01BED02BA8A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730639-2683-4E2C-B570-D3B5F0F05755}"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65BC9448-0ED2-4C31-9306-02B463396E6B}">
      <dgm:prSet phldrT="[テキスト]" custT="1"/>
      <dgm:spPr>
        <a:solidFill>
          <a:schemeClr val="accent1">
            <a:lumMod val="20000"/>
            <a:lumOff val="80000"/>
          </a:schemeClr>
        </a:solidFill>
        <a:ln w="28575">
          <a:solidFill>
            <a:srgbClr val="002060"/>
          </a:solidFill>
        </a:ln>
      </dgm:spPr>
      <dgm:t>
        <a:bodyPr/>
        <a:lstStyle/>
        <a:p>
          <a:r>
            <a:rPr kumimoji="1" lang="ja-JP" altLang="en-US" sz="2400" b="1" dirty="0"/>
            <a:t>契約不履行</a:t>
          </a:r>
        </a:p>
      </dgm:t>
    </dgm:pt>
    <dgm:pt modelId="{7D20C63F-41B8-4762-8F46-7B535233C227}" type="parTrans" cxnId="{CE29B674-453F-4D77-9836-F8D593A8700E}">
      <dgm:prSet/>
      <dgm:spPr/>
      <dgm:t>
        <a:bodyPr/>
        <a:lstStyle/>
        <a:p>
          <a:endParaRPr kumimoji="1" lang="ja-JP" altLang="en-US" sz="4800" b="1"/>
        </a:p>
      </dgm:t>
    </dgm:pt>
    <dgm:pt modelId="{A02FAF01-FAFD-4BF3-9A3F-A0F51B01DA05}" type="sibTrans" cxnId="{CE29B674-453F-4D77-9836-F8D593A8700E}">
      <dgm:prSet/>
      <dgm:spPr/>
      <dgm:t>
        <a:bodyPr/>
        <a:lstStyle/>
        <a:p>
          <a:endParaRPr kumimoji="1" lang="ja-JP" altLang="en-US" sz="4800" b="1"/>
        </a:p>
      </dgm:t>
    </dgm:pt>
    <dgm:pt modelId="{0021663C-B6E2-434A-AD91-2E5C38359C0E}">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債務の本旨に従った履行がないこと</a:t>
          </a:r>
        </a:p>
      </dgm:t>
    </dgm:pt>
    <dgm:pt modelId="{0C578285-BD39-4E73-9781-4079F0DE7A61}" type="parTrans" cxnId="{68D2E4EA-1F01-40A9-B74C-13D41FA9C9E5}">
      <dgm:prSet custT="1"/>
      <dgm:spPr/>
      <dgm:t>
        <a:bodyPr/>
        <a:lstStyle/>
        <a:p>
          <a:endParaRPr kumimoji="1" lang="ja-JP" altLang="en-US" sz="1200" b="1"/>
        </a:p>
      </dgm:t>
    </dgm:pt>
    <dgm:pt modelId="{00376290-B5DE-4F57-9BAB-87A4B89B8F72}" type="sibTrans" cxnId="{68D2E4EA-1F01-40A9-B74C-13D41FA9C9E5}">
      <dgm:prSet/>
      <dgm:spPr/>
      <dgm:t>
        <a:bodyPr/>
        <a:lstStyle/>
        <a:p>
          <a:endParaRPr kumimoji="1" lang="ja-JP" altLang="en-US" sz="4800" b="1"/>
        </a:p>
      </dgm:t>
    </dgm:pt>
    <dgm:pt modelId="{F70DBE6E-8464-4AEC-AC91-3BE7FFA40C04}">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履行期に履行がないこと</a:t>
          </a:r>
        </a:p>
      </dgm:t>
    </dgm:pt>
    <dgm:pt modelId="{7FD8DDEA-BFFF-450E-B420-DD4F9D24950C}" type="parTrans" cxnId="{C924FF8D-EFF6-4053-9AAB-D03EA18B592F}">
      <dgm:prSet custT="1"/>
      <dgm:spPr/>
      <dgm:t>
        <a:bodyPr/>
        <a:lstStyle/>
        <a:p>
          <a:endParaRPr kumimoji="1" lang="ja-JP" altLang="en-US" sz="1200" b="1"/>
        </a:p>
      </dgm:t>
    </dgm:pt>
    <dgm:pt modelId="{3497D04D-3F66-4F0A-9CBC-C601388DA6F9}" type="sibTrans" cxnId="{C924FF8D-EFF6-4053-9AAB-D03EA18B592F}">
      <dgm:prSet/>
      <dgm:spPr/>
      <dgm:t>
        <a:bodyPr/>
        <a:lstStyle/>
        <a:p>
          <a:endParaRPr kumimoji="1" lang="ja-JP" altLang="en-US" sz="4800" b="1"/>
        </a:p>
      </dgm:t>
    </dgm:pt>
    <dgm:pt modelId="{D01386EC-84FB-475D-B0E1-D2E020AD1D84}">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履行期に履行があるが瑕疵があること</a:t>
          </a:r>
        </a:p>
      </dgm:t>
    </dgm:pt>
    <dgm:pt modelId="{C9BA4711-0C64-4CFE-9BD3-C46DCE131532}" type="parTrans" cxnId="{527E504F-A7AE-4C02-8242-DBED9E517CE2}">
      <dgm:prSet custT="1"/>
      <dgm:spPr/>
      <dgm:t>
        <a:bodyPr/>
        <a:lstStyle/>
        <a:p>
          <a:endParaRPr kumimoji="1" lang="ja-JP" altLang="en-US" sz="1200" b="1"/>
        </a:p>
      </dgm:t>
    </dgm:pt>
    <dgm:pt modelId="{892E4113-944E-4174-AB66-AB4A0D416FD3}" type="sibTrans" cxnId="{527E504F-A7AE-4C02-8242-DBED9E517CE2}">
      <dgm:prSet/>
      <dgm:spPr/>
      <dgm:t>
        <a:bodyPr/>
        <a:lstStyle/>
        <a:p>
          <a:endParaRPr kumimoji="1" lang="ja-JP" altLang="en-US" sz="4800" b="1"/>
        </a:p>
      </dgm:t>
    </dgm:pt>
    <dgm:pt modelId="{7BBB3CC2-D908-4C16-9BF2-2AE22020BB02}">
      <dgm:prSet phldrT="[テキスト]" custT="1"/>
      <dgm:spPr>
        <a:solidFill>
          <a:schemeClr val="accent1">
            <a:lumMod val="20000"/>
            <a:lumOff val="80000"/>
          </a:schemeClr>
        </a:solidFill>
        <a:ln w="28575">
          <a:solidFill>
            <a:srgbClr val="002060"/>
          </a:solidFill>
        </a:ln>
      </dgm:spPr>
      <dgm:t>
        <a:bodyPr/>
        <a:lstStyle/>
        <a:p>
          <a:r>
            <a:rPr kumimoji="1" lang="en-US" altLang="ja-JP" sz="1800" b="1" dirty="0"/>
            <a:t>Ⅰ</a:t>
          </a:r>
          <a:r>
            <a:rPr kumimoji="1" lang="ja-JP" altLang="en-US" sz="1800" b="1" dirty="0"/>
            <a:t>履行遅滞</a:t>
          </a:r>
        </a:p>
      </dgm:t>
    </dgm:pt>
    <dgm:pt modelId="{75060814-7878-4CFA-9DDD-3DE6874A1668}" type="parTrans" cxnId="{DEFC3265-CD9F-4C4E-AD3F-D66951A89324}">
      <dgm:prSet custT="1"/>
      <dgm:spPr/>
      <dgm:t>
        <a:bodyPr/>
        <a:lstStyle/>
        <a:p>
          <a:endParaRPr kumimoji="1" lang="ja-JP" altLang="en-US" sz="1200" b="1"/>
        </a:p>
      </dgm:t>
    </dgm:pt>
    <dgm:pt modelId="{ACEAFA9E-E1F7-4213-8660-CCF31A7329C6}" type="sibTrans" cxnId="{DEFC3265-CD9F-4C4E-AD3F-D66951A89324}">
      <dgm:prSet/>
      <dgm:spPr/>
      <dgm:t>
        <a:bodyPr/>
        <a:lstStyle/>
        <a:p>
          <a:endParaRPr kumimoji="1" lang="ja-JP" altLang="en-US" sz="4800" b="1"/>
        </a:p>
      </dgm:t>
    </dgm:pt>
    <dgm:pt modelId="{7124CAA8-B467-4CB8-A533-B03B7C731786}">
      <dgm:prSet phldrT="[テキスト]" custT="1"/>
      <dgm:spPr>
        <a:solidFill>
          <a:schemeClr val="accent2">
            <a:lumMod val="20000"/>
            <a:lumOff val="80000"/>
          </a:schemeClr>
        </a:solidFill>
        <a:ln w="28575">
          <a:solidFill>
            <a:srgbClr val="FF0000"/>
          </a:solidFill>
        </a:ln>
      </dgm:spPr>
      <dgm:t>
        <a:bodyPr/>
        <a:lstStyle/>
        <a:p>
          <a:r>
            <a:rPr kumimoji="1" lang="en-US" altLang="ja-JP" sz="1800" b="1" dirty="0"/>
            <a:t>Ⅱ-1 </a:t>
          </a:r>
          <a:r>
            <a:rPr kumimoji="1" lang="ja-JP" altLang="en-US" sz="1800" b="1" dirty="0"/>
            <a:t>履行不能</a:t>
          </a:r>
        </a:p>
      </dgm:t>
    </dgm:pt>
    <dgm:pt modelId="{EAEBB7F1-3CC6-4EA2-A1D3-F609884D1F4E}" type="parTrans" cxnId="{8BD8DE3F-7470-4854-A8B2-1B03DCA059CE}">
      <dgm:prSet custT="1"/>
      <dgm:spPr/>
      <dgm:t>
        <a:bodyPr/>
        <a:lstStyle/>
        <a:p>
          <a:endParaRPr kumimoji="1" lang="ja-JP" altLang="en-US" sz="1200" b="1"/>
        </a:p>
      </dgm:t>
    </dgm:pt>
    <dgm:pt modelId="{23F67169-D4B7-4754-8F4A-2C49245D2EDF}" type="sibTrans" cxnId="{8BD8DE3F-7470-4854-A8B2-1B03DCA059CE}">
      <dgm:prSet/>
      <dgm:spPr/>
      <dgm:t>
        <a:bodyPr/>
        <a:lstStyle/>
        <a:p>
          <a:endParaRPr kumimoji="1" lang="ja-JP" altLang="en-US" sz="4800" b="1"/>
        </a:p>
      </dgm:t>
    </dgm:pt>
    <dgm:pt modelId="{621BE484-1A7C-461F-8419-5868801628A7}">
      <dgm:prSet phldrT="[テキスト]" custT="1"/>
      <dgm:spPr>
        <a:solidFill>
          <a:schemeClr val="accent3">
            <a:lumMod val="20000"/>
            <a:lumOff val="80000"/>
          </a:schemeClr>
        </a:solidFill>
        <a:ln w="28575">
          <a:solidFill>
            <a:srgbClr val="7030A0"/>
          </a:solidFill>
        </a:ln>
      </dgm:spPr>
      <dgm:t>
        <a:bodyPr/>
        <a:lstStyle/>
        <a:p>
          <a:r>
            <a:rPr kumimoji="1" lang="en-US" altLang="ja-JP" sz="1800" b="1" dirty="0"/>
            <a:t>Ⅱ-2 </a:t>
          </a:r>
          <a:r>
            <a:rPr kumimoji="1" lang="ja-JP" altLang="en-US" sz="1800" b="1" dirty="0"/>
            <a:t>履行拒絶</a:t>
          </a:r>
        </a:p>
      </dgm:t>
    </dgm:pt>
    <dgm:pt modelId="{4C5C4BD9-0A11-442B-BD66-8C2C7058F60C}" type="parTrans" cxnId="{FE6569BE-3542-4361-9F79-856AC6EA5284}">
      <dgm:prSet custT="1"/>
      <dgm:spPr/>
      <dgm:t>
        <a:bodyPr/>
        <a:lstStyle/>
        <a:p>
          <a:endParaRPr kumimoji="1" lang="ja-JP" altLang="en-US" sz="1200" b="1"/>
        </a:p>
      </dgm:t>
    </dgm:pt>
    <dgm:pt modelId="{650463A7-0C1E-4455-8C81-42F28A30ABDE}" type="sibTrans" cxnId="{FE6569BE-3542-4361-9F79-856AC6EA5284}">
      <dgm:prSet/>
      <dgm:spPr/>
      <dgm:t>
        <a:bodyPr/>
        <a:lstStyle/>
        <a:p>
          <a:endParaRPr kumimoji="1" lang="ja-JP" altLang="en-US" sz="4800" b="1"/>
        </a:p>
      </dgm:t>
    </dgm:pt>
    <dgm:pt modelId="{AD67A360-45F1-4FDC-B929-59EECE961F5F}">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通常の場合</a:t>
          </a:r>
        </a:p>
      </dgm:t>
    </dgm:pt>
    <dgm:pt modelId="{02DB3CE9-B487-4CE0-B4DF-802CC664940F}" type="parTrans" cxnId="{3096EDD6-FBCD-4CC8-AAE6-D28117DC1061}">
      <dgm:prSet custT="1"/>
      <dgm:spPr/>
      <dgm:t>
        <a:bodyPr/>
        <a:lstStyle/>
        <a:p>
          <a:endParaRPr kumimoji="1" lang="ja-JP" altLang="en-US" sz="1200" b="1"/>
        </a:p>
      </dgm:t>
    </dgm:pt>
    <dgm:pt modelId="{3688F526-2A32-483E-BBFC-4DE92925B0EF}" type="sibTrans" cxnId="{3096EDD6-FBCD-4CC8-AAE6-D28117DC1061}">
      <dgm:prSet/>
      <dgm:spPr/>
      <dgm:t>
        <a:bodyPr/>
        <a:lstStyle/>
        <a:p>
          <a:endParaRPr kumimoji="1" lang="ja-JP" altLang="en-US" sz="4800" b="1"/>
        </a:p>
      </dgm:t>
    </dgm:pt>
    <dgm:pt modelId="{7B0A8422-8ACF-41BF-B957-D742C7A3E52F}">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定期行為</a:t>
          </a:r>
        </a:p>
      </dgm:t>
    </dgm:pt>
    <dgm:pt modelId="{82BA1FA3-708F-4DF4-9BDF-6D31138A9C4C}" type="parTrans" cxnId="{32707680-F3F3-4249-B34A-B64BC1EF9D6C}">
      <dgm:prSet custT="1"/>
      <dgm:spPr/>
      <dgm:t>
        <a:bodyPr/>
        <a:lstStyle/>
        <a:p>
          <a:endParaRPr kumimoji="1" lang="ja-JP" altLang="en-US" sz="1200" b="1"/>
        </a:p>
      </dgm:t>
    </dgm:pt>
    <dgm:pt modelId="{6A77D13E-D9AA-437E-9654-C9A99CEA91FC}" type="sibTrans" cxnId="{32707680-F3F3-4249-B34A-B64BC1EF9D6C}">
      <dgm:prSet/>
      <dgm:spPr/>
      <dgm:t>
        <a:bodyPr/>
        <a:lstStyle/>
        <a:p>
          <a:endParaRPr kumimoji="1" lang="ja-JP" altLang="en-US" sz="4800" b="1"/>
        </a:p>
      </dgm:t>
    </dgm:pt>
    <dgm:pt modelId="{2806A919-92EA-4724-86C9-5871869A694C}">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帰責事由</a:t>
          </a:r>
          <a:br>
            <a:rPr kumimoji="1" lang="en-US" altLang="ja-JP" sz="1800" b="1" dirty="0"/>
          </a:br>
          <a:r>
            <a:rPr kumimoji="1" lang="ja-JP" altLang="en-US" sz="1800" b="1" dirty="0"/>
            <a:t>あり</a:t>
          </a:r>
        </a:p>
      </dgm:t>
    </dgm:pt>
    <dgm:pt modelId="{F86ACDB9-C21F-4131-A959-4680A249E9A6}" type="parTrans" cxnId="{7690EBB4-2FC6-4C08-8B1E-532E9B0F4151}">
      <dgm:prSet custT="1"/>
      <dgm:spPr/>
      <dgm:t>
        <a:bodyPr/>
        <a:lstStyle/>
        <a:p>
          <a:endParaRPr kumimoji="1" lang="ja-JP" altLang="en-US" sz="1200" b="1"/>
        </a:p>
      </dgm:t>
    </dgm:pt>
    <dgm:pt modelId="{30E425DD-16DA-470D-A726-C144DC19863F}" type="sibTrans" cxnId="{7690EBB4-2FC6-4C08-8B1E-532E9B0F4151}">
      <dgm:prSet/>
      <dgm:spPr/>
      <dgm:t>
        <a:bodyPr/>
        <a:lstStyle/>
        <a:p>
          <a:endParaRPr kumimoji="1" lang="ja-JP" altLang="en-US" sz="4800" b="1"/>
        </a:p>
      </dgm:t>
    </dgm:pt>
    <dgm:pt modelId="{8B323FBE-A83E-4C33-8187-4D7DBBA489D7}">
      <dgm:prSet phldrT="[テキスト]" custT="1"/>
      <dgm:spPr>
        <a:solidFill>
          <a:schemeClr val="accent2">
            <a:lumMod val="20000"/>
            <a:lumOff val="80000"/>
          </a:schemeClr>
        </a:solidFill>
        <a:ln w="28575">
          <a:solidFill>
            <a:srgbClr val="FF0000"/>
          </a:solidFill>
        </a:ln>
      </dgm:spPr>
      <dgm:t>
        <a:bodyPr/>
        <a:lstStyle/>
        <a:p>
          <a:r>
            <a:rPr kumimoji="1" lang="ja-JP" altLang="en-US" sz="1800" b="1" dirty="0"/>
            <a:t>帰責事由</a:t>
          </a:r>
          <a:br>
            <a:rPr kumimoji="1" lang="en-US" altLang="ja-JP" sz="1800" b="1" dirty="0"/>
          </a:br>
          <a:r>
            <a:rPr kumimoji="1" lang="ja-JP" altLang="en-US" sz="1800" b="1" dirty="0"/>
            <a:t>なし</a:t>
          </a:r>
        </a:p>
      </dgm:t>
    </dgm:pt>
    <dgm:pt modelId="{73B1A9DE-F2C8-41DE-908D-A3A6A32F515E}" type="parTrans" cxnId="{3804F955-FD00-4650-BC99-FA83CD5A780C}">
      <dgm:prSet custT="1"/>
      <dgm:spPr/>
      <dgm:t>
        <a:bodyPr/>
        <a:lstStyle/>
        <a:p>
          <a:endParaRPr kumimoji="1" lang="ja-JP" altLang="en-US" sz="1200" b="1"/>
        </a:p>
      </dgm:t>
    </dgm:pt>
    <dgm:pt modelId="{E9390815-7E23-4B6E-9FA9-85910FF62F00}" type="sibTrans" cxnId="{3804F955-FD00-4650-BC99-FA83CD5A780C}">
      <dgm:prSet/>
      <dgm:spPr/>
      <dgm:t>
        <a:bodyPr/>
        <a:lstStyle/>
        <a:p>
          <a:endParaRPr kumimoji="1" lang="ja-JP" altLang="en-US" sz="4800" b="1"/>
        </a:p>
      </dgm:t>
    </dgm:pt>
    <dgm:pt modelId="{F176FF33-0781-429A-B6A9-F827F8F61492}">
      <dgm:prSet phldrT="[テキスト]" custT="1"/>
      <dgm:spPr>
        <a:solidFill>
          <a:schemeClr val="accent2">
            <a:lumMod val="20000"/>
            <a:lumOff val="80000"/>
          </a:schemeClr>
        </a:solidFill>
        <a:ln w="28575">
          <a:solidFill>
            <a:srgbClr val="FF0000"/>
          </a:solidFill>
        </a:ln>
      </dgm:spPr>
      <dgm:t>
        <a:bodyPr/>
        <a:lstStyle/>
        <a:p>
          <a:r>
            <a:rPr kumimoji="1" lang="ja-JP" altLang="en-US" sz="1800" b="1" dirty="0"/>
            <a:t>危険負担</a:t>
          </a:r>
        </a:p>
      </dgm:t>
    </dgm:pt>
    <dgm:pt modelId="{7B33AE3F-6DA6-4CB1-A5F2-F5E263A85B21}" type="parTrans" cxnId="{F1F7F969-6B8F-43F3-A60A-E993D80A13B6}">
      <dgm:prSet custT="1"/>
      <dgm:spPr/>
      <dgm:t>
        <a:bodyPr/>
        <a:lstStyle/>
        <a:p>
          <a:endParaRPr kumimoji="1" lang="ja-JP" altLang="en-US" sz="1200" b="1"/>
        </a:p>
      </dgm:t>
    </dgm:pt>
    <dgm:pt modelId="{DB5D8B6F-EBBA-4CFB-8FE4-655A06182F11}" type="sibTrans" cxnId="{F1F7F969-6B8F-43F3-A60A-E993D80A13B6}">
      <dgm:prSet/>
      <dgm:spPr/>
      <dgm:t>
        <a:bodyPr/>
        <a:lstStyle/>
        <a:p>
          <a:endParaRPr kumimoji="1" lang="ja-JP" altLang="en-US" sz="4800" b="1"/>
        </a:p>
      </dgm:t>
    </dgm:pt>
    <dgm:pt modelId="{D469C2DC-70D4-452C-802D-BBDFA654F4BC}">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原則：債務者主義（解除と同じ）</a:t>
          </a:r>
        </a:p>
      </dgm:t>
    </dgm:pt>
    <dgm:pt modelId="{105059E1-D3CE-44F7-B4A5-6FD304D3CE92}" type="parTrans" cxnId="{A421C2DE-EB6E-40B9-9C95-ABD75A63E115}">
      <dgm:prSet custT="1"/>
      <dgm:spPr/>
      <dgm:t>
        <a:bodyPr/>
        <a:lstStyle/>
        <a:p>
          <a:endParaRPr kumimoji="1" lang="ja-JP" altLang="en-US" sz="1200" b="1"/>
        </a:p>
      </dgm:t>
    </dgm:pt>
    <dgm:pt modelId="{E30EDB7A-18EC-4EDA-A5DC-ECFD6B9AEFB8}" type="sibTrans" cxnId="{A421C2DE-EB6E-40B9-9C95-ABD75A63E115}">
      <dgm:prSet/>
      <dgm:spPr/>
      <dgm:t>
        <a:bodyPr/>
        <a:lstStyle/>
        <a:p>
          <a:endParaRPr kumimoji="1" lang="ja-JP" altLang="en-US" sz="4800" b="1"/>
        </a:p>
      </dgm:t>
    </dgm:pt>
    <dgm:pt modelId="{0B28712D-AE84-421A-8E31-74D986850F0D}">
      <dgm:prSet phldrT="[テキスト]" custT="1"/>
      <dgm:spPr>
        <a:solidFill>
          <a:schemeClr val="accent2">
            <a:lumMod val="20000"/>
            <a:lumOff val="80000"/>
          </a:schemeClr>
        </a:solidFill>
        <a:ln w="28575">
          <a:solidFill>
            <a:srgbClr val="FF0000"/>
          </a:solidFill>
        </a:ln>
      </dgm:spPr>
      <dgm:t>
        <a:bodyPr/>
        <a:lstStyle/>
        <a:p>
          <a:r>
            <a:rPr kumimoji="1" lang="ja-JP" altLang="en-US" sz="1800" b="1" dirty="0"/>
            <a:t>例外：債権者主義（解除不可）</a:t>
          </a:r>
        </a:p>
      </dgm:t>
    </dgm:pt>
    <dgm:pt modelId="{4D3D7229-665C-4302-979D-FA58B1561838}" type="parTrans" cxnId="{315B63C3-E615-41D1-A829-1C41B11CB294}">
      <dgm:prSet custT="1"/>
      <dgm:spPr/>
      <dgm:t>
        <a:bodyPr/>
        <a:lstStyle/>
        <a:p>
          <a:endParaRPr kumimoji="1" lang="ja-JP" altLang="en-US" sz="1200" b="1"/>
        </a:p>
      </dgm:t>
    </dgm:pt>
    <dgm:pt modelId="{EB5F3BDA-6911-44B0-9F77-4DC36C5C85D6}" type="sibTrans" cxnId="{315B63C3-E615-41D1-A829-1C41B11CB294}">
      <dgm:prSet/>
      <dgm:spPr/>
      <dgm:t>
        <a:bodyPr/>
        <a:lstStyle/>
        <a:p>
          <a:endParaRPr kumimoji="1" lang="ja-JP" altLang="en-US" sz="4800" b="1"/>
        </a:p>
      </dgm:t>
    </dgm:pt>
    <dgm:pt modelId="{E1F0480C-9E94-4767-BF78-CB6C0CB858ED}">
      <dgm:prSet phldrT="[テキスト]" custT="1"/>
      <dgm:spPr>
        <a:solidFill>
          <a:schemeClr val="accent1">
            <a:lumMod val="20000"/>
            <a:lumOff val="80000"/>
          </a:schemeClr>
        </a:solidFill>
        <a:ln w="28575">
          <a:solidFill>
            <a:srgbClr val="002060"/>
          </a:solidFill>
        </a:ln>
      </dgm:spPr>
      <dgm:t>
        <a:bodyPr/>
        <a:lstStyle/>
        <a:p>
          <a:r>
            <a:rPr kumimoji="1" lang="en-US" altLang="ja-JP" sz="1800" b="1" dirty="0"/>
            <a:t>Ⅲ</a:t>
          </a:r>
          <a:r>
            <a:rPr kumimoji="1" lang="ja-JP" altLang="en-US" sz="1800" b="1" dirty="0"/>
            <a:t>不完全履行</a:t>
          </a:r>
          <a:br>
            <a:rPr kumimoji="1" lang="en-US" altLang="ja-JP" sz="1800" b="1" dirty="0"/>
          </a:br>
          <a:r>
            <a:rPr kumimoji="1" lang="ja-JP" altLang="en-US" sz="1800" b="1" dirty="0"/>
            <a:t>（瑕疵担保責任）</a:t>
          </a:r>
        </a:p>
      </dgm:t>
    </dgm:pt>
    <dgm:pt modelId="{CFA8ACB5-4F83-437D-8FE7-BC75F9F26511}" type="parTrans" cxnId="{7997B342-2727-4F54-8E0F-ABE74A906BB4}">
      <dgm:prSet custT="1"/>
      <dgm:spPr/>
      <dgm:t>
        <a:bodyPr/>
        <a:lstStyle/>
        <a:p>
          <a:endParaRPr kumimoji="1" lang="ja-JP" altLang="en-US" sz="1200" b="1"/>
        </a:p>
      </dgm:t>
    </dgm:pt>
    <dgm:pt modelId="{2BB9029A-C899-420C-B39C-BFBEF447AF07}" type="sibTrans" cxnId="{7997B342-2727-4F54-8E0F-ABE74A906BB4}">
      <dgm:prSet/>
      <dgm:spPr/>
      <dgm:t>
        <a:bodyPr/>
        <a:lstStyle/>
        <a:p>
          <a:endParaRPr kumimoji="1" lang="ja-JP" altLang="en-US" sz="4800" b="1"/>
        </a:p>
      </dgm:t>
    </dgm:pt>
    <dgm:pt modelId="{4161CF5A-6F1F-44D4-BE47-148235256EE3}">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契約目的を達成できない</a:t>
          </a:r>
        </a:p>
      </dgm:t>
    </dgm:pt>
    <dgm:pt modelId="{32A403A9-740F-42E6-AC8D-A50AF139119E}" type="parTrans" cxnId="{80E547A0-92BC-46CE-BBB1-7A0394D34B39}">
      <dgm:prSet custT="1"/>
      <dgm:spPr/>
      <dgm:t>
        <a:bodyPr/>
        <a:lstStyle/>
        <a:p>
          <a:endParaRPr kumimoji="1" lang="ja-JP" altLang="en-US" sz="1200" b="1"/>
        </a:p>
      </dgm:t>
    </dgm:pt>
    <dgm:pt modelId="{7650F74B-1CDC-4AC8-B98E-2919793FC034}" type="sibTrans" cxnId="{80E547A0-92BC-46CE-BBB1-7A0394D34B39}">
      <dgm:prSet/>
      <dgm:spPr/>
      <dgm:t>
        <a:bodyPr/>
        <a:lstStyle/>
        <a:p>
          <a:endParaRPr kumimoji="1" lang="ja-JP" altLang="en-US" sz="4800" b="1"/>
        </a:p>
      </dgm:t>
    </dgm:pt>
    <dgm:pt modelId="{1EB7D170-9834-4BE4-8BC3-717F8424F7F6}">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契約目的を達成できる</a:t>
          </a:r>
        </a:p>
      </dgm:t>
    </dgm:pt>
    <dgm:pt modelId="{63E36670-9002-4962-B301-4AA5CB343F06}" type="parTrans" cxnId="{4233707C-FBCF-4FD0-BECD-3718662B525D}">
      <dgm:prSet custT="1"/>
      <dgm:spPr/>
      <dgm:t>
        <a:bodyPr/>
        <a:lstStyle/>
        <a:p>
          <a:endParaRPr kumimoji="1" lang="ja-JP" altLang="en-US" sz="1200" b="1"/>
        </a:p>
      </dgm:t>
    </dgm:pt>
    <dgm:pt modelId="{31BCAD50-AF87-4844-B87A-A63013C9853A}" type="sibTrans" cxnId="{4233707C-FBCF-4FD0-BECD-3718662B525D}">
      <dgm:prSet/>
      <dgm:spPr/>
      <dgm:t>
        <a:bodyPr/>
        <a:lstStyle/>
        <a:p>
          <a:endParaRPr kumimoji="1" lang="ja-JP" altLang="en-US" sz="4800" b="1"/>
        </a:p>
      </dgm:t>
    </dgm:pt>
    <dgm:pt modelId="{A2BE39A0-7192-4E48-8883-7FD49BD2F3BB}">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解除可能</a:t>
          </a:r>
          <a:br>
            <a:rPr kumimoji="1" lang="en-US" altLang="ja-JP" sz="1800" b="1" dirty="0"/>
          </a:br>
          <a:r>
            <a:rPr kumimoji="1" lang="ja-JP" altLang="en-US" sz="1800" b="1" dirty="0"/>
            <a:t>代品請求も可能</a:t>
          </a:r>
        </a:p>
      </dgm:t>
    </dgm:pt>
    <dgm:pt modelId="{A58F7FB2-8B3B-4811-A898-2BE911AEA5F6}" type="parTrans" cxnId="{FC5C490F-355B-47BB-9872-62E18997C61F}">
      <dgm:prSet custT="1"/>
      <dgm:spPr/>
      <dgm:t>
        <a:bodyPr/>
        <a:lstStyle/>
        <a:p>
          <a:endParaRPr kumimoji="1" lang="ja-JP" altLang="en-US" sz="1200" b="1"/>
        </a:p>
      </dgm:t>
    </dgm:pt>
    <dgm:pt modelId="{00CA66CB-0131-4282-958D-F07F55328A8D}" type="sibTrans" cxnId="{FC5C490F-355B-47BB-9872-62E18997C61F}">
      <dgm:prSet/>
      <dgm:spPr/>
      <dgm:t>
        <a:bodyPr/>
        <a:lstStyle/>
        <a:p>
          <a:endParaRPr kumimoji="1" lang="ja-JP" altLang="en-US" sz="4800" b="1"/>
        </a:p>
      </dgm:t>
    </dgm:pt>
    <dgm:pt modelId="{3C5DDC8D-E058-4F28-98AC-3853832DC935}">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解除不可</a:t>
          </a:r>
          <a:br>
            <a:rPr kumimoji="1" lang="en-US" altLang="ja-JP" sz="1800" b="1" dirty="0"/>
          </a:br>
          <a:r>
            <a:rPr kumimoji="1" lang="ja-JP" altLang="en-US" sz="1800" b="1" dirty="0"/>
            <a:t>損害賠償，修補</a:t>
          </a:r>
        </a:p>
      </dgm:t>
    </dgm:pt>
    <dgm:pt modelId="{FEC4C7DB-567E-4C5B-B650-CF9FA743E67A}" type="parTrans" cxnId="{D855C363-50FD-4395-BA2F-6D09F05A0C84}">
      <dgm:prSet custT="1"/>
      <dgm:spPr/>
      <dgm:t>
        <a:bodyPr/>
        <a:lstStyle/>
        <a:p>
          <a:endParaRPr kumimoji="1" lang="ja-JP" altLang="en-US" sz="1200" b="1"/>
        </a:p>
      </dgm:t>
    </dgm:pt>
    <dgm:pt modelId="{C9CC17EE-CF1E-4E78-8E41-D3C9453BE836}" type="sibTrans" cxnId="{D855C363-50FD-4395-BA2F-6D09F05A0C84}">
      <dgm:prSet/>
      <dgm:spPr/>
      <dgm:t>
        <a:bodyPr/>
        <a:lstStyle/>
        <a:p>
          <a:endParaRPr kumimoji="1" lang="ja-JP" altLang="en-US" sz="4800" b="1"/>
        </a:p>
      </dgm:t>
    </dgm:pt>
    <dgm:pt modelId="{8E812AAE-E58C-4E13-9445-25D1B54A0375}">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催告解除</a:t>
          </a:r>
        </a:p>
      </dgm:t>
    </dgm:pt>
    <dgm:pt modelId="{3C827A0C-CBEC-484A-88E6-DFF6A21400F7}" type="parTrans" cxnId="{896FB21C-7736-4180-9E06-01E505940887}">
      <dgm:prSet/>
      <dgm:spPr/>
      <dgm:t>
        <a:bodyPr/>
        <a:lstStyle/>
        <a:p>
          <a:endParaRPr kumimoji="1" lang="ja-JP" altLang="en-US" b="1"/>
        </a:p>
      </dgm:t>
    </dgm:pt>
    <dgm:pt modelId="{9B790B95-5D57-42DD-98D2-7F9A5CDF37A9}" type="sibTrans" cxnId="{896FB21C-7736-4180-9E06-01E505940887}">
      <dgm:prSet/>
      <dgm:spPr/>
      <dgm:t>
        <a:bodyPr/>
        <a:lstStyle/>
        <a:p>
          <a:endParaRPr kumimoji="1" lang="ja-JP" altLang="en-US" b="1"/>
        </a:p>
      </dgm:t>
    </dgm:pt>
    <dgm:pt modelId="{1502D112-38CC-441F-83C7-4BE9E288E943}">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無催告解除</a:t>
          </a:r>
        </a:p>
      </dgm:t>
    </dgm:pt>
    <dgm:pt modelId="{07BB4A76-5CDD-4377-976A-132025B44184}" type="parTrans" cxnId="{C493E9BC-7E29-4418-8B56-0AFCD0736C2C}">
      <dgm:prSet/>
      <dgm:spPr/>
      <dgm:t>
        <a:bodyPr/>
        <a:lstStyle/>
        <a:p>
          <a:endParaRPr kumimoji="1" lang="ja-JP" altLang="en-US" b="1"/>
        </a:p>
      </dgm:t>
    </dgm:pt>
    <dgm:pt modelId="{45BA03E0-35BE-42E9-8341-50D4D57493B0}" type="sibTrans" cxnId="{C493E9BC-7E29-4418-8B56-0AFCD0736C2C}">
      <dgm:prSet/>
      <dgm:spPr/>
      <dgm:t>
        <a:bodyPr/>
        <a:lstStyle/>
        <a:p>
          <a:endParaRPr kumimoji="1" lang="ja-JP" altLang="en-US" b="1"/>
        </a:p>
      </dgm:t>
    </dgm:pt>
    <dgm:pt modelId="{67270DA2-94C4-49EB-96A2-7E7D5586994B}">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無催告解除</a:t>
          </a:r>
        </a:p>
      </dgm:t>
    </dgm:pt>
    <dgm:pt modelId="{0D1E89BF-A774-49B4-8E50-34F384A7A250}" type="parTrans" cxnId="{B2151179-3708-4A4B-8569-39835ED5EB46}">
      <dgm:prSet/>
      <dgm:spPr/>
      <dgm:t>
        <a:bodyPr/>
        <a:lstStyle/>
        <a:p>
          <a:endParaRPr kumimoji="1" lang="ja-JP" altLang="en-US" b="1"/>
        </a:p>
      </dgm:t>
    </dgm:pt>
    <dgm:pt modelId="{5B810E6A-3199-4AD3-B433-791210D4AB82}" type="sibTrans" cxnId="{B2151179-3708-4A4B-8569-39835ED5EB46}">
      <dgm:prSet/>
      <dgm:spPr/>
      <dgm:t>
        <a:bodyPr/>
        <a:lstStyle/>
        <a:p>
          <a:endParaRPr kumimoji="1" lang="ja-JP" altLang="en-US" b="1"/>
        </a:p>
      </dgm:t>
    </dgm:pt>
    <dgm:pt modelId="{94EEBB89-F861-429B-8797-2C6BCD4D4A0B}">
      <dgm:prSet phldrT="[テキスト]" custT="1"/>
      <dgm:spPr>
        <a:solidFill>
          <a:schemeClr val="accent3">
            <a:lumMod val="20000"/>
            <a:lumOff val="80000"/>
          </a:schemeClr>
        </a:solidFill>
        <a:ln w="28575">
          <a:solidFill>
            <a:srgbClr val="7030A0"/>
          </a:solidFill>
        </a:ln>
      </dgm:spPr>
      <dgm:t>
        <a:bodyPr/>
        <a:lstStyle/>
        <a:p>
          <a:r>
            <a:rPr kumimoji="1" lang="ja-JP" altLang="en-US" sz="1800" b="1" dirty="0"/>
            <a:t>無催告解除</a:t>
          </a:r>
        </a:p>
      </dgm:t>
    </dgm:pt>
    <dgm:pt modelId="{4BB687CA-B27E-48DA-94B3-C43D7E639B16}" type="parTrans" cxnId="{73B606B5-1640-405C-9FCA-BF5D3C7D2A3D}">
      <dgm:prSet/>
      <dgm:spPr/>
      <dgm:t>
        <a:bodyPr/>
        <a:lstStyle/>
        <a:p>
          <a:endParaRPr kumimoji="1" lang="ja-JP" altLang="en-US" b="1"/>
        </a:p>
      </dgm:t>
    </dgm:pt>
    <dgm:pt modelId="{9AF80CE4-BE4F-4AFA-A1BD-A1AEB22B5B89}" type="sibTrans" cxnId="{73B606B5-1640-405C-9FCA-BF5D3C7D2A3D}">
      <dgm:prSet/>
      <dgm:spPr/>
      <dgm:t>
        <a:bodyPr/>
        <a:lstStyle/>
        <a:p>
          <a:endParaRPr kumimoji="1" lang="ja-JP" altLang="en-US" b="1"/>
        </a:p>
      </dgm:t>
    </dgm:pt>
    <dgm:pt modelId="{30D6AA47-E78C-4B32-AA92-65CD494979A2}" type="pres">
      <dgm:prSet presAssocID="{B4730639-2683-4E2C-B570-D3B5F0F05755}" presName="diagram" presStyleCnt="0">
        <dgm:presLayoutVars>
          <dgm:chPref val="1"/>
          <dgm:dir/>
          <dgm:animOne val="branch"/>
          <dgm:animLvl val="lvl"/>
          <dgm:resizeHandles val="exact"/>
        </dgm:presLayoutVars>
      </dgm:prSet>
      <dgm:spPr/>
    </dgm:pt>
    <dgm:pt modelId="{1CBE1330-88D7-4FD9-B60D-BA761A31C511}" type="pres">
      <dgm:prSet presAssocID="{65BC9448-0ED2-4C31-9306-02B463396E6B}" presName="root1" presStyleCnt="0"/>
      <dgm:spPr/>
    </dgm:pt>
    <dgm:pt modelId="{1F9A1623-AAAD-4FE7-A6A3-65331B51C41A}" type="pres">
      <dgm:prSet presAssocID="{65BC9448-0ED2-4C31-9306-02B463396E6B}" presName="LevelOneTextNode" presStyleLbl="node0" presStyleIdx="0" presStyleCnt="1" custScaleX="84643" custScaleY="910039" custLinFactNeighborX="-42409" custLinFactNeighborY="10882">
        <dgm:presLayoutVars>
          <dgm:chPref val="3"/>
        </dgm:presLayoutVars>
      </dgm:prSet>
      <dgm:spPr/>
    </dgm:pt>
    <dgm:pt modelId="{C182AEC9-C316-4C7D-BF9F-2122B0A2062E}" type="pres">
      <dgm:prSet presAssocID="{65BC9448-0ED2-4C31-9306-02B463396E6B}" presName="level2hierChild" presStyleCnt="0"/>
      <dgm:spPr/>
    </dgm:pt>
    <dgm:pt modelId="{612C674C-51BB-4BC0-8992-5E342AE56E7A}" type="pres">
      <dgm:prSet presAssocID="{0C578285-BD39-4E73-9781-4079F0DE7A61}" presName="conn2-1" presStyleLbl="parChTrans1D2" presStyleIdx="0" presStyleCnt="1"/>
      <dgm:spPr/>
    </dgm:pt>
    <dgm:pt modelId="{CB9E2DCF-2BF7-42EE-8679-7C9AEEB6AEAE}" type="pres">
      <dgm:prSet presAssocID="{0C578285-BD39-4E73-9781-4079F0DE7A61}" presName="connTx" presStyleLbl="parChTrans1D2" presStyleIdx="0" presStyleCnt="1"/>
      <dgm:spPr/>
    </dgm:pt>
    <dgm:pt modelId="{AEC56811-B79A-4850-825A-0BB883B5DB04}" type="pres">
      <dgm:prSet presAssocID="{0021663C-B6E2-434A-AD91-2E5C38359C0E}" presName="root2" presStyleCnt="0"/>
      <dgm:spPr/>
    </dgm:pt>
    <dgm:pt modelId="{7943E08E-1162-4244-85A6-80560B864D32}" type="pres">
      <dgm:prSet presAssocID="{0021663C-B6E2-434A-AD91-2E5C38359C0E}" presName="LevelTwoTextNode" presStyleLbl="node2" presStyleIdx="0" presStyleCnt="1" custScaleX="191237" custScaleY="895429" custLinFactNeighborX="-42031" custLinFactNeighborY="10882">
        <dgm:presLayoutVars>
          <dgm:chPref val="3"/>
        </dgm:presLayoutVars>
      </dgm:prSet>
      <dgm:spPr/>
    </dgm:pt>
    <dgm:pt modelId="{20D25FE9-D4F7-4072-B498-C2368C924E0E}" type="pres">
      <dgm:prSet presAssocID="{0021663C-B6E2-434A-AD91-2E5C38359C0E}" presName="level3hierChild" presStyleCnt="0"/>
      <dgm:spPr/>
    </dgm:pt>
    <dgm:pt modelId="{7FF69EB0-322E-4D00-85B1-C9897A61DD0A}" type="pres">
      <dgm:prSet presAssocID="{7FD8DDEA-BFFF-450E-B420-DD4F9D24950C}" presName="conn2-1" presStyleLbl="parChTrans1D3" presStyleIdx="0" presStyleCnt="2"/>
      <dgm:spPr/>
    </dgm:pt>
    <dgm:pt modelId="{D8AAE62C-4E5F-47A9-8F04-DF401F5EC279}" type="pres">
      <dgm:prSet presAssocID="{7FD8DDEA-BFFF-450E-B420-DD4F9D24950C}" presName="connTx" presStyleLbl="parChTrans1D3" presStyleIdx="0" presStyleCnt="2"/>
      <dgm:spPr/>
    </dgm:pt>
    <dgm:pt modelId="{C9770D7E-FA4D-4242-86FD-38629F4DDA6D}" type="pres">
      <dgm:prSet presAssocID="{F70DBE6E-8464-4AEC-AC91-3BE7FFA40C04}" presName="root2" presStyleCnt="0"/>
      <dgm:spPr/>
    </dgm:pt>
    <dgm:pt modelId="{40C502F5-1E8B-4CAF-93FC-F51FA431991F}" type="pres">
      <dgm:prSet presAssocID="{F70DBE6E-8464-4AEC-AC91-3BE7FFA40C04}" presName="LevelTwoTextNode" presStyleLbl="node3" presStyleIdx="0" presStyleCnt="2" custScaleX="177156" custScaleY="814026" custLinFactNeighborX="-20206" custLinFactNeighborY="71097">
        <dgm:presLayoutVars>
          <dgm:chPref val="3"/>
        </dgm:presLayoutVars>
      </dgm:prSet>
      <dgm:spPr/>
    </dgm:pt>
    <dgm:pt modelId="{6E2938FC-02AD-4F6A-A790-606B0AE4A00A}" type="pres">
      <dgm:prSet presAssocID="{F70DBE6E-8464-4AEC-AC91-3BE7FFA40C04}" presName="level3hierChild" presStyleCnt="0"/>
      <dgm:spPr/>
    </dgm:pt>
    <dgm:pt modelId="{2B691722-2BCD-45A7-8FBD-A3E3A25F9B0E}" type="pres">
      <dgm:prSet presAssocID="{75060814-7878-4CFA-9DDD-3DE6874A1668}" presName="conn2-1" presStyleLbl="parChTrans1D4" presStyleIdx="0" presStyleCnt="19"/>
      <dgm:spPr/>
    </dgm:pt>
    <dgm:pt modelId="{291C6E98-CA44-4790-96C4-F1A000215404}" type="pres">
      <dgm:prSet presAssocID="{75060814-7878-4CFA-9DDD-3DE6874A1668}" presName="connTx" presStyleLbl="parChTrans1D4" presStyleIdx="0" presStyleCnt="19"/>
      <dgm:spPr/>
    </dgm:pt>
    <dgm:pt modelId="{883B6325-50FC-44EB-ABA3-43EF6F629564}" type="pres">
      <dgm:prSet presAssocID="{7BBB3CC2-D908-4C16-9BF2-2AE22020BB02}" presName="root2" presStyleCnt="0"/>
      <dgm:spPr/>
    </dgm:pt>
    <dgm:pt modelId="{BC02D133-E209-464B-892A-095B92F48CE5}" type="pres">
      <dgm:prSet presAssocID="{7BBB3CC2-D908-4C16-9BF2-2AE22020BB02}" presName="LevelTwoTextNode" presStyleLbl="node4" presStyleIdx="0" presStyleCnt="19" custScaleX="345226" custScaleY="345226" custLinFactNeighborX="3785" custLinFactNeighborY="42686">
        <dgm:presLayoutVars>
          <dgm:chPref val="3"/>
        </dgm:presLayoutVars>
      </dgm:prSet>
      <dgm:spPr/>
    </dgm:pt>
    <dgm:pt modelId="{7A3CCBA3-28C9-4BB9-9B15-2035B66EE14E}" type="pres">
      <dgm:prSet presAssocID="{7BBB3CC2-D908-4C16-9BF2-2AE22020BB02}" presName="level3hierChild" presStyleCnt="0"/>
      <dgm:spPr/>
    </dgm:pt>
    <dgm:pt modelId="{3F5C35A5-0EA5-48FC-8D32-331CCFAAFDE3}" type="pres">
      <dgm:prSet presAssocID="{02DB3CE9-B487-4CE0-B4DF-802CC664940F}" presName="conn2-1" presStyleLbl="parChTrans1D4" presStyleIdx="1" presStyleCnt="19"/>
      <dgm:spPr/>
    </dgm:pt>
    <dgm:pt modelId="{DDE1D432-0697-4C4D-9B20-7B9A0E1A3B83}" type="pres">
      <dgm:prSet presAssocID="{02DB3CE9-B487-4CE0-B4DF-802CC664940F}" presName="connTx" presStyleLbl="parChTrans1D4" presStyleIdx="1" presStyleCnt="19"/>
      <dgm:spPr/>
    </dgm:pt>
    <dgm:pt modelId="{537C59BC-E715-4448-8D04-FC2D87861D5C}" type="pres">
      <dgm:prSet presAssocID="{AD67A360-45F1-4FDC-B929-59EECE961F5F}" presName="root2" presStyleCnt="0"/>
      <dgm:spPr/>
    </dgm:pt>
    <dgm:pt modelId="{4B089D8E-06B3-4BED-9437-74928CD1F512}" type="pres">
      <dgm:prSet presAssocID="{AD67A360-45F1-4FDC-B929-59EECE961F5F}" presName="LevelTwoTextNode" presStyleLbl="node4" presStyleIdx="1" presStyleCnt="19" custScaleX="313842" custScaleY="214359" custLinFactNeighborX="21998" custLinFactNeighborY="16449">
        <dgm:presLayoutVars>
          <dgm:chPref val="3"/>
        </dgm:presLayoutVars>
      </dgm:prSet>
      <dgm:spPr/>
    </dgm:pt>
    <dgm:pt modelId="{FF1C95BC-A380-4605-AD09-337874812342}" type="pres">
      <dgm:prSet presAssocID="{AD67A360-45F1-4FDC-B929-59EECE961F5F}" presName="level3hierChild" presStyleCnt="0"/>
      <dgm:spPr/>
    </dgm:pt>
    <dgm:pt modelId="{59CBD170-F7D3-47AE-BDA9-CC64183D7FF9}" type="pres">
      <dgm:prSet presAssocID="{3C827A0C-CBEC-484A-88E6-DFF6A21400F7}" presName="conn2-1" presStyleLbl="parChTrans1D4" presStyleIdx="2" presStyleCnt="19"/>
      <dgm:spPr/>
    </dgm:pt>
    <dgm:pt modelId="{9C3A69EB-1F6C-493A-98F8-BD1F677A78D3}" type="pres">
      <dgm:prSet presAssocID="{3C827A0C-CBEC-484A-88E6-DFF6A21400F7}" presName="connTx" presStyleLbl="parChTrans1D4" presStyleIdx="2" presStyleCnt="19"/>
      <dgm:spPr/>
    </dgm:pt>
    <dgm:pt modelId="{B7E53F95-CC00-4521-9CD1-3AD25AFBD892}" type="pres">
      <dgm:prSet presAssocID="{8E812AAE-E58C-4E13-9445-25D1B54A0375}" presName="root2" presStyleCnt="0"/>
      <dgm:spPr/>
    </dgm:pt>
    <dgm:pt modelId="{6EF64CFA-955E-4F59-BB16-02E467AFAE52}" type="pres">
      <dgm:prSet presAssocID="{8E812AAE-E58C-4E13-9445-25D1B54A0375}" presName="LevelTwoTextNode" presStyleLbl="node4" presStyleIdx="2" presStyleCnt="19" custScaleX="344885" custScaleY="167888" custLinFactNeighborX="43335" custLinFactNeighborY="16449">
        <dgm:presLayoutVars>
          <dgm:chPref val="3"/>
        </dgm:presLayoutVars>
      </dgm:prSet>
      <dgm:spPr/>
    </dgm:pt>
    <dgm:pt modelId="{30996B27-BC94-47E7-B008-FC349579AC25}" type="pres">
      <dgm:prSet presAssocID="{8E812AAE-E58C-4E13-9445-25D1B54A0375}" presName="level3hierChild" presStyleCnt="0"/>
      <dgm:spPr/>
    </dgm:pt>
    <dgm:pt modelId="{7EBDC8FF-CB69-46AA-8268-9D9D23C20E43}" type="pres">
      <dgm:prSet presAssocID="{82BA1FA3-708F-4DF4-9BDF-6D31138A9C4C}" presName="conn2-1" presStyleLbl="parChTrans1D4" presStyleIdx="3" presStyleCnt="19"/>
      <dgm:spPr/>
    </dgm:pt>
    <dgm:pt modelId="{E881C060-27B0-484F-A4E2-4F7250DC045F}" type="pres">
      <dgm:prSet presAssocID="{82BA1FA3-708F-4DF4-9BDF-6D31138A9C4C}" presName="connTx" presStyleLbl="parChTrans1D4" presStyleIdx="3" presStyleCnt="19"/>
      <dgm:spPr/>
    </dgm:pt>
    <dgm:pt modelId="{63C1093B-E837-4A31-A19F-05B88F97E894}" type="pres">
      <dgm:prSet presAssocID="{7B0A8422-8ACF-41BF-B957-D742C7A3E52F}" presName="root2" presStyleCnt="0"/>
      <dgm:spPr/>
    </dgm:pt>
    <dgm:pt modelId="{19B05F7A-228B-43DA-A7D2-831542B9FBAF}" type="pres">
      <dgm:prSet presAssocID="{7B0A8422-8ACF-41BF-B957-D742C7A3E52F}" presName="LevelTwoTextNode" presStyleLbl="node4" presStyleIdx="3" presStyleCnt="19" custScaleX="313842" custScaleY="214359" custLinFactNeighborX="21998" custLinFactNeighborY="42686">
        <dgm:presLayoutVars>
          <dgm:chPref val="3"/>
        </dgm:presLayoutVars>
      </dgm:prSet>
      <dgm:spPr/>
    </dgm:pt>
    <dgm:pt modelId="{ED4D0D5A-8A36-43D4-9543-D8269BB9B1C8}" type="pres">
      <dgm:prSet presAssocID="{7B0A8422-8ACF-41BF-B957-D742C7A3E52F}" presName="level3hierChild" presStyleCnt="0"/>
      <dgm:spPr/>
    </dgm:pt>
    <dgm:pt modelId="{8AEB02AA-E2C6-4899-9B95-EADA647BFD26}" type="pres">
      <dgm:prSet presAssocID="{07BB4A76-5CDD-4377-976A-132025B44184}" presName="conn2-1" presStyleLbl="parChTrans1D4" presStyleIdx="4" presStyleCnt="19"/>
      <dgm:spPr/>
    </dgm:pt>
    <dgm:pt modelId="{ACCD9488-3149-47BE-8503-659EAA925F0F}" type="pres">
      <dgm:prSet presAssocID="{07BB4A76-5CDD-4377-976A-132025B44184}" presName="connTx" presStyleLbl="parChTrans1D4" presStyleIdx="4" presStyleCnt="19"/>
      <dgm:spPr/>
    </dgm:pt>
    <dgm:pt modelId="{207435E7-32A3-438F-AAC8-040C984085D7}" type="pres">
      <dgm:prSet presAssocID="{1502D112-38CC-441F-83C7-4BE9E288E943}" presName="root2" presStyleCnt="0"/>
      <dgm:spPr/>
    </dgm:pt>
    <dgm:pt modelId="{74155F7D-762D-4D7F-AE46-2477B60F22E2}" type="pres">
      <dgm:prSet presAssocID="{1502D112-38CC-441F-83C7-4BE9E288E943}" presName="LevelTwoTextNode" presStyleLbl="node4" presStyleIdx="4" presStyleCnt="19" custScaleX="344885" custScaleY="167888" custLinFactNeighborX="43335" custLinFactNeighborY="42686">
        <dgm:presLayoutVars>
          <dgm:chPref val="3"/>
        </dgm:presLayoutVars>
      </dgm:prSet>
      <dgm:spPr/>
    </dgm:pt>
    <dgm:pt modelId="{DDFAF2C2-7E2F-4482-A4C2-A9CC7D224419}" type="pres">
      <dgm:prSet presAssocID="{1502D112-38CC-441F-83C7-4BE9E288E943}" presName="level3hierChild" presStyleCnt="0"/>
      <dgm:spPr/>
    </dgm:pt>
    <dgm:pt modelId="{919BCCEA-769D-4E19-AB83-C1D29ED9F072}" type="pres">
      <dgm:prSet presAssocID="{EAEBB7F1-3CC6-4EA2-A1D3-F609884D1F4E}" presName="conn2-1" presStyleLbl="parChTrans1D4" presStyleIdx="5" presStyleCnt="19"/>
      <dgm:spPr/>
    </dgm:pt>
    <dgm:pt modelId="{8929B88C-72AD-4171-AACE-DBC3E0B293C8}" type="pres">
      <dgm:prSet presAssocID="{EAEBB7F1-3CC6-4EA2-A1D3-F609884D1F4E}" presName="connTx" presStyleLbl="parChTrans1D4" presStyleIdx="5" presStyleCnt="19"/>
      <dgm:spPr/>
    </dgm:pt>
    <dgm:pt modelId="{7854BCAF-E154-4150-82E0-FBEB1F3B3419}" type="pres">
      <dgm:prSet presAssocID="{7124CAA8-B467-4CB8-A533-B03B7C731786}" presName="root2" presStyleCnt="0"/>
      <dgm:spPr/>
    </dgm:pt>
    <dgm:pt modelId="{6B22B3BA-1D36-40FC-A768-8EDA7EB27FA9}" type="pres">
      <dgm:prSet presAssocID="{7124CAA8-B467-4CB8-A533-B03B7C731786}" presName="LevelTwoTextNode" presStyleLbl="node4" presStyleIdx="5" presStyleCnt="19" custScaleX="345226" custScaleY="345226" custLinFactNeighborX="3785">
        <dgm:presLayoutVars>
          <dgm:chPref val="3"/>
        </dgm:presLayoutVars>
      </dgm:prSet>
      <dgm:spPr/>
    </dgm:pt>
    <dgm:pt modelId="{73CDB3F2-A010-47A8-A45C-05931CC98D18}" type="pres">
      <dgm:prSet presAssocID="{7124CAA8-B467-4CB8-A533-B03B7C731786}" presName="level3hierChild" presStyleCnt="0"/>
      <dgm:spPr/>
    </dgm:pt>
    <dgm:pt modelId="{7B3640B3-5CA7-4B9A-9344-B88FD119DA3E}" type="pres">
      <dgm:prSet presAssocID="{F86ACDB9-C21F-4131-A959-4680A249E9A6}" presName="conn2-1" presStyleLbl="parChTrans1D4" presStyleIdx="6" presStyleCnt="19"/>
      <dgm:spPr/>
    </dgm:pt>
    <dgm:pt modelId="{8A62B838-0B2F-46C3-8561-D25A97BA196D}" type="pres">
      <dgm:prSet presAssocID="{F86ACDB9-C21F-4131-A959-4680A249E9A6}" presName="connTx" presStyleLbl="parChTrans1D4" presStyleIdx="6" presStyleCnt="19"/>
      <dgm:spPr/>
    </dgm:pt>
    <dgm:pt modelId="{09BBE98F-FDC3-45AB-8781-67AB5A9B1696}" type="pres">
      <dgm:prSet presAssocID="{2806A919-92EA-4724-86C9-5871869A694C}" presName="root2" presStyleCnt="0"/>
      <dgm:spPr/>
    </dgm:pt>
    <dgm:pt modelId="{9C40AC83-F8BC-4A51-91BC-07319702B82F}" type="pres">
      <dgm:prSet presAssocID="{2806A919-92EA-4724-86C9-5871869A694C}" presName="LevelTwoTextNode" presStyleLbl="node4" presStyleIdx="6" presStyleCnt="19" custScaleX="313842" custScaleY="214359" custLinFactNeighborX="21998" custLinFactNeighborY="75655">
        <dgm:presLayoutVars>
          <dgm:chPref val="3"/>
        </dgm:presLayoutVars>
      </dgm:prSet>
      <dgm:spPr/>
    </dgm:pt>
    <dgm:pt modelId="{C11011A4-2293-4847-92A6-FA8F7C34554C}" type="pres">
      <dgm:prSet presAssocID="{2806A919-92EA-4724-86C9-5871869A694C}" presName="level3hierChild" presStyleCnt="0"/>
      <dgm:spPr/>
    </dgm:pt>
    <dgm:pt modelId="{E260C39C-8B43-4DEC-8231-8AD062184D1B}" type="pres">
      <dgm:prSet presAssocID="{0D1E89BF-A774-49B4-8E50-34F384A7A250}" presName="conn2-1" presStyleLbl="parChTrans1D4" presStyleIdx="7" presStyleCnt="19"/>
      <dgm:spPr/>
    </dgm:pt>
    <dgm:pt modelId="{75580D51-F472-4CE0-B1B1-3FF412F464E3}" type="pres">
      <dgm:prSet presAssocID="{0D1E89BF-A774-49B4-8E50-34F384A7A250}" presName="connTx" presStyleLbl="parChTrans1D4" presStyleIdx="7" presStyleCnt="19"/>
      <dgm:spPr/>
    </dgm:pt>
    <dgm:pt modelId="{2EFEF8E0-884E-4F9B-AE84-C2DA0EAFABA1}" type="pres">
      <dgm:prSet presAssocID="{67270DA2-94C4-49EB-96A2-7E7D5586994B}" presName="root2" presStyleCnt="0"/>
      <dgm:spPr/>
    </dgm:pt>
    <dgm:pt modelId="{4D939B63-D97F-480A-84B9-A7512A142C73}" type="pres">
      <dgm:prSet presAssocID="{67270DA2-94C4-49EB-96A2-7E7D5586994B}" presName="LevelTwoTextNode" presStyleLbl="node4" presStyleIdx="7" presStyleCnt="19" custScaleX="348024" custScaleY="196539" custLinFactNeighborX="43335" custLinFactNeighborY="75655">
        <dgm:presLayoutVars>
          <dgm:chPref val="3"/>
        </dgm:presLayoutVars>
      </dgm:prSet>
      <dgm:spPr/>
    </dgm:pt>
    <dgm:pt modelId="{6FD00ED6-6B12-4650-8C29-FA04631BA3A0}" type="pres">
      <dgm:prSet presAssocID="{67270DA2-94C4-49EB-96A2-7E7D5586994B}" presName="level3hierChild" presStyleCnt="0"/>
      <dgm:spPr/>
    </dgm:pt>
    <dgm:pt modelId="{EE54BCC7-0FEA-447B-B8D8-830BA501F62D}" type="pres">
      <dgm:prSet presAssocID="{73B1A9DE-F2C8-41DE-908D-A3A6A32F515E}" presName="conn2-1" presStyleLbl="parChTrans1D4" presStyleIdx="8" presStyleCnt="19"/>
      <dgm:spPr/>
    </dgm:pt>
    <dgm:pt modelId="{515B2370-AAE5-4351-97E6-1DCFD6AB51AE}" type="pres">
      <dgm:prSet presAssocID="{73B1A9DE-F2C8-41DE-908D-A3A6A32F515E}" presName="connTx" presStyleLbl="parChTrans1D4" presStyleIdx="8" presStyleCnt="19"/>
      <dgm:spPr/>
    </dgm:pt>
    <dgm:pt modelId="{A7C20BED-96A8-4119-B9EB-61F4236036E2}" type="pres">
      <dgm:prSet presAssocID="{8B323FBE-A83E-4C33-8187-4D7DBBA489D7}" presName="root2" presStyleCnt="0"/>
      <dgm:spPr/>
    </dgm:pt>
    <dgm:pt modelId="{663F87A2-51F9-40B8-AE59-A16EB6FA8DBB}" type="pres">
      <dgm:prSet presAssocID="{8B323FBE-A83E-4C33-8187-4D7DBBA489D7}" presName="LevelTwoTextNode" presStyleLbl="node4" presStyleIdx="8" presStyleCnt="19" custScaleX="313842" custScaleY="214359" custLinFactNeighborX="21998" custLinFactNeighborY="-21932">
        <dgm:presLayoutVars>
          <dgm:chPref val="3"/>
        </dgm:presLayoutVars>
      </dgm:prSet>
      <dgm:spPr/>
    </dgm:pt>
    <dgm:pt modelId="{B809647C-61E5-4D61-B437-03BDF751CC69}" type="pres">
      <dgm:prSet presAssocID="{8B323FBE-A83E-4C33-8187-4D7DBBA489D7}" presName="level3hierChild" presStyleCnt="0"/>
      <dgm:spPr/>
    </dgm:pt>
    <dgm:pt modelId="{09DC6C0A-8376-40AC-8D7C-A1BC9FCEB28D}" type="pres">
      <dgm:prSet presAssocID="{7B33AE3F-6DA6-4CB1-A5F2-F5E263A85B21}" presName="conn2-1" presStyleLbl="parChTrans1D4" presStyleIdx="9" presStyleCnt="19"/>
      <dgm:spPr/>
    </dgm:pt>
    <dgm:pt modelId="{1B23B995-0DFB-4ED7-948C-CED824CBBA58}" type="pres">
      <dgm:prSet presAssocID="{7B33AE3F-6DA6-4CB1-A5F2-F5E263A85B21}" presName="connTx" presStyleLbl="parChTrans1D4" presStyleIdx="9" presStyleCnt="19"/>
      <dgm:spPr/>
    </dgm:pt>
    <dgm:pt modelId="{52916590-8B93-414B-80BE-AE83D7F3EDA9}" type="pres">
      <dgm:prSet presAssocID="{F176FF33-0781-429A-B6A9-F827F8F61492}" presName="root2" presStyleCnt="0"/>
      <dgm:spPr/>
    </dgm:pt>
    <dgm:pt modelId="{F710EE91-0C42-4A28-B6C2-52B6D64CA184}" type="pres">
      <dgm:prSet presAssocID="{F176FF33-0781-429A-B6A9-F827F8F61492}" presName="LevelTwoTextNode" presStyleLbl="node4" presStyleIdx="9" presStyleCnt="19" custScaleX="359805" custScaleY="245804" custLinFactNeighborX="35112" custLinFactNeighborY="-21932">
        <dgm:presLayoutVars>
          <dgm:chPref val="3"/>
        </dgm:presLayoutVars>
      </dgm:prSet>
      <dgm:spPr/>
    </dgm:pt>
    <dgm:pt modelId="{3A07C0C4-4B57-4BE3-94A5-47C79C1F6244}" type="pres">
      <dgm:prSet presAssocID="{F176FF33-0781-429A-B6A9-F827F8F61492}" presName="level3hierChild" presStyleCnt="0"/>
      <dgm:spPr/>
    </dgm:pt>
    <dgm:pt modelId="{3D7BDC43-5735-4432-B612-043E8D88268C}" type="pres">
      <dgm:prSet presAssocID="{105059E1-D3CE-44F7-B4A5-6FD304D3CE92}" presName="conn2-1" presStyleLbl="parChTrans1D4" presStyleIdx="10" presStyleCnt="19"/>
      <dgm:spPr/>
    </dgm:pt>
    <dgm:pt modelId="{C206BE2D-7B1D-409A-8C46-DD2143FE3355}" type="pres">
      <dgm:prSet presAssocID="{105059E1-D3CE-44F7-B4A5-6FD304D3CE92}" presName="connTx" presStyleLbl="parChTrans1D4" presStyleIdx="10" presStyleCnt="19"/>
      <dgm:spPr/>
    </dgm:pt>
    <dgm:pt modelId="{3450B0D1-7B13-41C9-A581-18EDA3FAFF72}" type="pres">
      <dgm:prSet presAssocID="{D469C2DC-70D4-452C-802D-BBDFA654F4BC}" presName="root2" presStyleCnt="0"/>
      <dgm:spPr/>
    </dgm:pt>
    <dgm:pt modelId="{8B287A89-5E1D-4B20-9A20-01D06AE49393}" type="pres">
      <dgm:prSet presAssocID="{D469C2DC-70D4-452C-802D-BBDFA654F4BC}" presName="LevelTwoTextNode" presStyleLbl="node4" presStyleIdx="10" presStyleCnt="19" custScaleX="383431" custScaleY="259374" custLinFactNeighborX="47877" custLinFactNeighborY="-42623">
        <dgm:presLayoutVars>
          <dgm:chPref val="3"/>
        </dgm:presLayoutVars>
      </dgm:prSet>
      <dgm:spPr/>
    </dgm:pt>
    <dgm:pt modelId="{D91F384C-4273-489E-BD4B-8BF52BABE60D}" type="pres">
      <dgm:prSet presAssocID="{D469C2DC-70D4-452C-802D-BBDFA654F4BC}" presName="level3hierChild" presStyleCnt="0"/>
      <dgm:spPr/>
    </dgm:pt>
    <dgm:pt modelId="{7077E788-64C5-4FB9-958A-20426883D9A2}" type="pres">
      <dgm:prSet presAssocID="{4D3D7229-665C-4302-979D-FA58B1561838}" presName="conn2-1" presStyleLbl="parChTrans1D4" presStyleIdx="11" presStyleCnt="19"/>
      <dgm:spPr/>
    </dgm:pt>
    <dgm:pt modelId="{BB0EAC71-DE2B-473A-89FB-D2CC0700EEF0}" type="pres">
      <dgm:prSet presAssocID="{4D3D7229-665C-4302-979D-FA58B1561838}" presName="connTx" presStyleLbl="parChTrans1D4" presStyleIdx="11" presStyleCnt="19"/>
      <dgm:spPr/>
    </dgm:pt>
    <dgm:pt modelId="{1AB5647C-93F4-4DEE-A580-65B566D48215}" type="pres">
      <dgm:prSet presAssocID="{0B28712D-AE84-421A-8E31-74D986850F0D}" presName="root2" presStyleCnt="0"/>
      <dgm:spPr/>
    </dgm:pt>
    <dgm:pt modelId="{48936951-936B-4F9B-B48A-1D95C907ECD6}" type="pres">
      <dgm:prSet presAssocID="{0B28712D-AE84-421A-8E31-74D986850F0D}" presName="LevelTwoTextNode" presStyleLbl="node4" presStyleIdx="11" presStyleCnt="19" custScaleX="383431" custScaleY="259374" custLinFactNeighborX="47877" custLinFactNeighborY="4379">
        <dgm:presLayoutVars>
          <dgm:chPref val="3"/>
        </dgm:presLayoutVars>
      </dgm:prSet>
      <dgm:spPr/>
    </dgm:pt>
    <dgm:pt modelId="{D1D32C53-8496-4351-A70E-2F8A07695DDE}" type="pres">
      <dgm:prSet presAssocID="{0B28712D-AE84-421A-8E31-74D986850F0D}" presName="level3hierChild" presStyleCnt="0"/>
      <dgm:spPr/>
    </dgm:pt>
    <dgm:pt modelId="{09059EC4-6B47-40FD-8ECC-272204DC1224}" type="pres">
      <dgm:prSet presAssocID="{4C5C4BD9-0A11-442B-BD66-8C2C7058F60C}" presName="conn2-1" presStyleLbl="parChTrans1D4" presStyleIdx="12" presStyleCnt="19"/>
      <dgm:spPr/>
    </dgm:pt>
    <dgm:pt modelId="{0BF535A6-02C2-407F-8F87-0582CF07337B}" type="pres">
      <dgm:prSet presAssocID="{4C5C4BD9-0A11-442B-BD66-8C2C7058F60C}" presName="connTx" presStyleLbl="parChTrans1D4" presStyleIdx="12" presStyleCnt="19"/>
      <dgm:spPr/>
    </dgm:pt>
    <dgm:pt modelId="{F8EE2A91-9D10-43E0-9CDD-9EDFAAE562AD}" type="pres">
      <dgm:prSet presAssocID="{621BE484-1A7C-461F-8419-5868801628A7}" presName="root2" presStyleCnt="0"/>
      <dgm:spPr/>
    </dgm:pt>
    <dgm:pt modelId="{ED0C3238-C941-4DCA-B487-2916B0AD2AFB}" type="pres">
      <dgm:prSet presAssocID="{621BE484-1A7C-461F-8419-5868801628A7}" presName="LevelTwoTextNode" presStyleLbl="node4" presStyleIdx="12" presStyleCnt="19" custScaleX="345226" custScaleY="345226" custLinFactNeighborX="3785" custLinFactNeighborY="35172">
        <dgm:presLayoutVars>
          <dgm:chPref val="3"/>
        </dgm:presLayoutVars>
      </dgm:prSet>
      <dgm:spPr/>
    </dgm:pt>
    <dgm:pt modelId="{9A190C26-0123-47FD-A85A-234833FB5DE3}" type="pres">
      <dgm:prSet presAssocID="{621BE484-1A7C-461F-8419-5868801628A7}" presName="level3hierChild" presStyleCnt="0"/>
      <dgm:spPr/>
    </dgm:pt>
    <dgm:pt modelId="{DCA0F86D-D05E-4B28-BFCD-37634AEF399D}" type="pres">
      <dgm:prSet presAssocID="{4BB687CA-B27E-48DA-94B3-C43D7E639B16}" presName="conn2-1" presStyleLbl="parChTrans1D4" presStyleIdx="13" presStyleCnt="19"/>
      <dgm:spPr/>
    </dgm:pt>
    <dgm:pt modelId="{67AB8F4A-3F5A-4EC2-8DDD-37880A4A0A0B}" type="pres">
      <dgm:prSet presAssocID="{4BB687CA-B27E-48DA-94B3-C43D7E639B16}" presName="connTx" presStyleLbl="parChTrans1D4" presStyleIdx="13" presStyleCnt="19"/>
      <dgm:spPr/>
    </dgm:pt>
    <dgm:pt modelId="{88ABDD6D-081C-460C-BE43-3BB0EFE2E18D}" type="pres">
      <dgm:prSet presAssocID="{94EEBB89-F861-429B-8797-2C6BCD4D4A0B}" presName="root2" presStyleCnt="0"/>
      <dgm:spPr/>
    </dgm:pt>
    <dgm:pt modelId="{1520D641-7991-4117-87C6-B014A2FDD465}" type="pres">
      <dgm:prSet presAssocID="{94EEBB89-F861-429B-8797-2C6BCD4D4A0B}" presName="LevelTwoTextNode" presStyleLbl="node4" presStyleIdx="13" presStyleCnt="19" custScaleX="357942" custScaleY="131102" custLinFactX="188593" custLinFactNeighborX="200000" custLinFactNeighborY="34293">
        <dgm:presLayoutVars>
          <dgm:chPref val="3"/>
        </dgm:presLayoutVars>
      </dgm:prSet>
      <dgm:spPr/>
    </dgm:pt>
    <dgm:pt modelId="{90282980-8252-4F74-9A56-7203BBC82150}" type="pres">
      <dgm:prSet presAssocID="{94EEBB89-F861-429B-8797-2C6BCD4D4A0B}" presName="level3hierChild" presStyleCnt="0"/>
      <dgm:spPr/>
    </dgm:pt>
    <dgm:pt modelId="{18FDC62E-D414-4306-B078-D3A9608544F4}" type="pres">
      <dgm:prSet presAssocID="{C9BA4711-0C64-4CFE-9BD3-C46DCE131532}" presName="conn2-1" presStyleLbl="parChTrans1D3" presStyleIdx="1" presStyleCnt="2"/>
      <dgm:spPr/>
    </dgm:pt>
    <dgm:pt modelId="{FD7DE017-788D-4742-958C-60E7F2882A56}" type="pres">
      <dgm:prSet presAssocID="{C9BA4711-0C64-4CFE-9BD3-C46DCE131532}" presName="connTx" presStyleLbl="parChTrans1D3" presStyleIdx="1" presStyleCnt="2"/>
      <dgm:spPr/>
    </dgm:pt>
    <dgm:pt modelId="{C14A2C9C-6FB3-4256-824B-5B414C7702C2}" type="pres">
      <dgm:prSet presAssocID="{D01386EC-84FB-475D-B0E1-D2E020AD1D84}" presName="root2" presStyleCnt="0"/>
      <dgm:spPr/>
    </dgm:pt>
    <dgm:pt modelId="{F5D1FA86-9399-4416-8C14-E909433BD9D7}" type="pres">
      <dgm:prSet presAssocID="{D01386EC-84FB-475D-B0E1-D2E020AD1D84}" presName="LevelTwoTextNode" presStyleLbl="node3" presStyleIdx="1" presStyleCnt="2" custScaleX="177156" custScaleY="814026" custLinFactNeighborX="-20206" custLinFactNeighborY="-16449">
        <dgm:presLayoutVars>
          <dgm:chPref val="3"/>
        </dgm:presLayoutVars>
      </dgm:prSet>
      <dgm:spPr/>
    </dgm:pt>
    <dgm:pt modelId="{EB7861C1-6AD5-439E-8ECA-79F8A15CC190}" type="pres">
      <dgm:prSet presAssocID="{D01386EC-84FB-475D-B0E1-D2E020AD1D84}" presName="level3hierChild" presStyleCnt="0"/>
      <dgm:spPr/>
    </dgm:pt>
    <dgm:pt modelId="{CA0EB4B9-F260-474D-9ECA-3CC65D7EC694}" type="pres">
      <dgm:prSet presAssocID="{CFA8ACB5-4F83-437D-8FE7-BC75F9F26511}" presName="conn2-1" presStyleLbl="parChTrans1D4" presStyleIdx="14" presStyleCnt="19"/>
      <dgm:spPr/>
    </dgm:pt>
    <dgm:pt modelId="{31B9C76B-97C4-46D3-ACBC-84C0EA91A71B}" type="pres">
      <dgm:prSet presAssocID="{CFA8ACB5-4F83-437D-8FE7-BC75F9F26511}" presName="connTx" presStyleLbl="parChTrans1D4" presStyleIdx="14" presStyleCnt="19"/>
      <dgm:spPr/>
    </dgm:pt>
    <dgm:pt modelId="{E8FC5409-D793-4D53-82C1-6E862841811A}" type="pres">
      <dgm:prSet presAssocID="{E1F0480C-9E94-4767-BF78-CB6C0CB858ED}" presName="root2" presStyleCnt="0"/>
      <dgm:spPr/>
    </dgm:pt>
    <dgm:pt modelId="{958C67AF-7864-4EC7-8D67-B11262951D87}" type="pres">
      <dgm:prSet presAssocID="{E1F0480C-9E94-4767-BF78-CB6C0CB858ED}" presName="LevelTwoTextNode" presStyleLbl="node4" presStyleIdx="14" presStyleCnt="19" custScaleX="345226" custScaleY="417724" custLinFactNeighborX="3785" custLinFactNeighborY="-16449">
        <dgm:presLayoutVars>
          <dgm:chPref val="3"/>
        </dgm:presLayoutVars>
      </dgm:prSet>
      <dgm:spPr/>
    </dgm:pt>
    <dgm:pt modelId="{9AB57FD1-FEEA-45B0-A68E-C511B704F1B4}" type="pres">
      <dgm:prSet presAssocID="{E1F0480C-9E94-4767-BF78-CB6C0CB858ED}" presName="level3hierChild" presStyleCnt="0"/>
      <dgm:spPr/>
    </dgm:pt>
    <dgm:pt modelId="{645C6236-CE45-41FA-B6A8-5819A903CCBA}" type="pres">
      <dgm:prSet presAssocID="{32A403A9-740F-42E6-AC8D-A50AF139119E}" presName="conn2-1" presStyleLbl="parChTrans1D4" presStyleIdx="15" presStyleCnt="19"/>
      <dgm:spPr/>
    </dgm:pt>
    <dgm:pt modelId="{E354593A-036A-4314-A7AB-C2E83C91FE0C}" type="pres">
      <dgm:prSet presAssocID="{32A403A9-740F-42E6-AC8D-A50AF139119E}" presName="connTx" presStyleLbl="parChTrans1D4" presStyleIdx="15" presStyleCnt="19"/>
      <dgm:spPr/>
    </dgm:pt>
    <dgm:pt modelId="{E16D4F1B-6C4F-4AA6-921C-BF4974714998}" type="pres">
      <dgm:prSet presAssocID="{4161CF5A-6F1F-44D4-BE47-148235256EE3}" presName="root2" presStyleCnt="0"/>
      <dgm:spPr/>
    </dgm:pt>
    <dgm:pt modelId="{C62DA5D6-0881-4C1C-A30E-0A497B8DC4C9}" type="pres">
      <dgm:prSet presAssocID="{4161CF5A-6F1F-44D4-BE47-148235256EE3}" presName="LevelTwoTextNode" presStyleLbl="node4" presStyleIdx="15" presStyleCnt="19" custScaleX="313842" custScaleY="345226" custLinFactNeighborX="21998" custLinFactNeighborY="-21876">
        <dgm:presLayoutVars>
          <dgm:chPref val="3"/>
        </dgm:presLayoutVars>
      </dgm:prSet>
      <dgm:spPr/>
    </dgm:pt>
    <dgm:pt modelId="{8CAD743D-21AE-4147-97D7-8F9BEC6CAD44}" type="pres">
      <dgm:prSet presAssocID="{4161CF5A-6F1F-44D4-BE47-148235256EE3}" presName="level3hierChild" presStyleCnt="0"/>
      <dgm:spPr/>
    </dgm:pt>
    <dgm:pt modelId="{66AD6EAF-C035-4823-A45A-49239DD29A0D}" type="pres">
      <dgm:prSet presAssocID="{A58F7FB2-8B3B-4811-A898-2BE911AEA5F6}" presName="conn2-1" presStyleLbl="parChTrans1D4" presStyleIdx="16" presStyleCnt="19"/>
      <dgm:spPr/>
    </dgm:pt>
    <dgm:pt modelId="{B013FBD8-16A5-4303-83C5-F0C88BC8FDE8}" type="pres">
      <dgm:prSet presAssocID="{A58F7FB2-8B3B-4811-A898-2BE911AEA5F6}" presName="connTx" presStyleLbl="parChTrans1D4" presStyleIdx="16" presStyleCnt="19"/>
      <dgm:spPr/>
    </dgm:pt>
    <dgm:pt modelId="{AADD3041-D6FD-4FFF-AFA2-FA0B80CC6160}" type="pres">
      <dgm:prSet presAssocID="{A2BE39A0-7192-4E48-8883-7FD49BD2F3BB}" presName="root2" presStyleCnt="0"/>
      <dgm:spPr/>
    </dgm:pt>
    <dgm:pt modelId="{EBB301C3-7B16-4F27-B542-EB6C26F07ACD}" type="pres">
      <dgm:prSet presAssocID="{A2BE39A0-7192-4E48-8883-7FD49BD2F3BB}" presName="LevelTwoTextNode" presStyleLbl="node4" presStyleIdx="16" presStyleCnt="19" custScaleX="349481" custScaleY="327164" custLinFactNeighborX="43335" custLinFactNeighborY="-21876">
        <dgm:presLayoutVars>
          <dgm:chPref val="3"/>
        </dgm:presLayoutVars>
      </dgm:prSet>
      <dgm:spPr/>
    </dgm:pt>
    <dgm:pt modelId="{1B5DF1AA-1904-4AC7-8D6C-0274573DAB47}" type="pres">
      <dgm:prSet presAssocID="{A2BE39A0-7192-4E48-8883-7FD49BD2F3BB}" presName="level3hierChild" presStyleCnt="0"/>
      <dgm:spPr/>
    </dgm:pt>
    <dgm:pt modelId="{BC66EC46-8719-41D3-A63C-131B366B2649}" type="pres">
      <dgm:prSet presAssocID="{63E36670-9002-4962-B301-4AA5CB343F06}" presName="conn2-1" presStyleLbl="parChTrans1D4" presStyleIdx="17" presStyleCnt="19"/>
      <dgm:spPr/>
    </dgm:pt>
    <dgm:pt modelId="{256B54D3-5B64-4A8A-BC67-9BD27FACC79A}" type="pres">
      <dgm:prSet presAssocID="{63E36670-9002-4962-B301-4AA5CB343F06}" presName="connTx" presStyleLbl="parChTrans1D4" presStyleIdx="17" presStyleCnt="19"/>
      <dgm:spPr/>
    </dgm:pt>
    <dgm:pt modelId="{CC52B3C1-D18C-48D8-92BB-A8EB76BD6EC7}" type="pres">
      <dgm:prSet presAssocID="{1EB7D170-9834-4BE4-8BC3-717F8424F7F6}" presName="root2" presStyleCnt="0"/>
      <dgm:spPr/>
    </dgm:pt>
    <dgm:pt modelId="{779B4490-713E-4199-AC8F-5B765F28D811}" type="pres">
      <dgm:prSet presAssocID="{1EB7D170-9834-4BE4-8BC3-717F8424F7F6}" presName="LevelTwoTextNode" presStyleLbl="node4" presStyleIdx="17" presStyleCnt="19" custScaleX="313842" custScaleY="345226" custLinFactNeighborX="21998">
        <dgm:presLayoutVars>
          <dgm:chPref val="3"/>
        </dgm:presLayoutVars>
      </dgm:prSet>
      <dgm:spPr/>
    </dgm:pt>
    <dgm:pt modelId="{6E0AB8AD-265A-41E5-ABF1-1495C41B5C76}" type="pres">
      <dgm:prSet presAssocID="{1EB7D170-9834-4BE4-8BC3-717F8424F7F6}" presName="level3hierChild" presStyleCnt="0"/>
      <dgm:spPr/>
    </dgm:pt>
    <dgm:pt modelId="{C54D7F30-33FA-4ACC-AA64-EEB6D85B3047}" type="pres">
      <dgm:prSet presAssocID="{FEC4C7DB-567E-4C5B-B650-CF9FA743E67A}" presName="conn2-1" presStyleLbl="parChTrans1D4" presStyleIdx="18" presStyleCnt="19"/>
      <dgm:spPr/>
    </dgm:pt>
    <dgm:pt modelId="{BE995449-D8AF-4A04-9FFF-6B93CCFE37E4}" type="pres">
      <dgm:prSet presAssocID="{FEC4C7DB-567E-4C5B-B650-CF9FA743E67A}" presName="connTx" presStyleLbl="parChTrans1D4" presStyleIdx="18" presStyleCnt="19"/>
      <dgm:spPr/>
    </dgm:pt>
    <dgm:pt modelId="{62E8DBCC-2885-43B8-882B-F498BA338F7F}" type="pres">
      <dgm:prSet presAssocID="{3C5DDC8D-E058-4F28-98AC-3853832DC935}" presName="root2" presStyleCnt="0"/>
      <dgm:spPr/>
    </dgm:pt>
    <dgm:pt modelId="{7CD4E3E2-0A76-4158-9C2D-A8F7CB930E78}" type="pres">
      <dgm:prSet presAssocID="{3C5DDC8D-E058-4F28-98AC-3853832DC935}" presName="LevelTwoTextNode" presStyleLbl="node4" presStyleIdx="18" presStyleCnt="19" custScaleX="349481" custScaleY="327164" custLinFactNeighborX="43335">
        <dgm:presLayoutVars>
          <dgm:chPref val="3"/>
        </dgm:presLayoutVars>
      </dgm:prSet>
      <dgm:spPr/>
    </dgm:pt>
    <dgm:pt modelId="{2C608BAA-50BB-4CE4-8F12-01BED02BA8A0}" type="pres">
      <dgm:prSet presAssocID="{3C5DDC8D-E058-4F28-98AC-3853832DC935}" presName="level3hierChild" presStyleCnt="0"/>
      <dgm:spPr/>
    </dgm:pt>
  </dgm:ptLst>
  <dgm:cxnLst>
    <dgm:cxn modelId="{48234901-C27D-406C-9BBC-89C75EA353F9}" type="presOf" srcId="{3C5DDC8D-E058-4F28-98AC-3853832DC935}" destId="{7CD4E3E2-0A76-4158-9C2D-A8F7CB930E78}" srcOrd="0" destOrd="0" presId="urn:microsoft.com/office/officeart/2005/8/layout/hierarchy2"/>
    <dgm:cxn modelId="{7DB9F502-E1F5-42D5-A065-6565F44FF932}" type="presOf" srcId="{CFA8ACB5-4F83-437D-8FE7-BC75F9F26511}" destId="{CA0EB4B9-F260-474D-9ECA-3CC65D7EC694}" srcOrd="0" destOrd="0" presId="urn:microsoft.com/office/officeart/2005/8/layout/hierarchy2"/>
    <dgm:cxn modelId="{E3A9D307-F389-499D-9B05-BD77D9D33A7F}" type="presOf" srcId="{4D3D7229-665C-4302-979D-FA58B1561838}" destId="{7077E788-64C5-4FB9-958A-20426883D9A2}" srcOrd="0" destOrd="0" presId="urn:microsoft.com/office/officeart/2005/8/layout/hierarchy2"/>
    <dgm:cxn modelId="{EB17FF07-88EB-49E8-9D58-68218BD63906}" type="presOf" srcId="{7FD8DDEA-BFFF-450E-B420-DD4F9D24950C}" destId="{D8AAE62C-4E5F-47A9-8F04-DF401F5EC279}" srcOrd="1" destOrd="0" presId="urn:microsoft.com/office/officeart/2005/8/layout/hierarchy2"/>
    <dgm:cxn modelId="{52C9FA09-AE71-4FB3-A50C-D31169256C79}" type="presOf" srcId="{2806A919-92EA-4724-86C9-5871869A694C}" destId="{9C40AC83-F8BC-4A51-91BC-07319702B82F}" srcOrd="0" destOrd="0" presId="urn:microsoft.com/office/officeart/2005/8/layout/hierarchy2"/>
    <dgm:cxn modelId="{6935540A-BC1F-499B-9DC3-521DE45DBB7E}" type="presOf" srcId="{A2BE39A0-7192-4E48-8883-7FD49BD2F3BB}" destId="{EBB301C3-7B16-4F27-B542-EB6C26F07ACD}" srcOrd="0" destOrd="0" presId="urn:microsoft.com/office/officeart/2005/8/layout/hierarchy2"/>
    <dgm:cxn modelId="{03179B0A-5F4F-4672-B395-542E221C0B0A}" type="presOf" srcId="{63E36670-9002-4962-B301-4AA5CB343F06}" destId="{256B54D3-5B64-4A8A-BC67-9BD27FACC79A}" srcOrd="1" destOrd="0" presId="urn:microsoft.com/office/officeart/2005/8/layout/hierarchy2"/>
    <dgm:cxn modelId="{5A72820B-B8EC-412B-89BA-0C6C71EAE1ED}" type="presOf" srcId="{A58F7FB2-8B3B-4811-A898-2BE911AEA5F6}" destId="{66AD6EAF-C035-4823-A45A-49239DD29A0D}" srcOrd="0" destOrd="0" presId="urn:microsoft.com/office/officeart/2005/8/layout/hierarchy2"/>
    <dgm:cxn modelId="{C327220D-AE49-477E-9A96-69E01626433B}" type="presOf" srcId="{621BE484-1A7C-461F-8419-5868801628A7}" destId="{ED0C3238-C941-4DCA-B487-2916B0AD2AFB}" srcOrd="0" destOrd="0" presId="urn:microsoft.com/office/officeart/2005/8/layout/hierarchy2"/>
    <dgm:cxn modelId="{BD33050E-3E09-4ECF-A2BA-0DAC486D4FBB}" type="presOf" srcId="{F86ACDB9-C21F-4131-A959-4680A249E9A6}" destId="{7B3640B3-5CA7-4B9A-9344-B88FD119DA3E}" srcOrd="0" destOrd="0" presId="urn:microsoft.com/office/officeart/2005/8/layout/hierarchy2"/>
    <dgm:cxn modelId="{FC5C490F-355B-47BB-9872-62E18997C61F}" srcId="{4161CF5A-6F1F-44D4-BE47-148235256EE3}" destId="{A2BE39A0-7192-4E48-8883-7FD49BD2F3BB}" srcOrd="0" destOrd="0" parTransId="{A58F7FB2-8B3B-4811-A898-2BE911AEA5F6}" sibTransId="{00CA66CB-0131-4282-958D-F07F55328A8D}"/>
    <dgm:cxn modelId="{8C616A0F-9FE6-4BBF-8753-C9992BF19361}" type="presOf" srcId="{0C578285-BD39-4E73-9781-4079F0DE7A61}" destId="{612C674C-51BB-4BC0-8992-5E342AE56E7A}" srcOrd="0" destOrd="0" presId="urn:microsoft.com/office/officeart/2005/8/layout/hierarchy2"/>
    <dgm:cxn modelId="{DCD18310-D25E-4CB1-8FD1-8469F9CF97A5}" type="presOf" srcId="{F70DBE6E-8464-4AEC-AC91-3BE7FFA40C04}" destId="{40C502F5-1E8B-4CAF-93FC-F51FA431991F}" srcOrd="0" destOrd="0" presId="urn:microsoft.com/office/officeart/2005/8/layout/hierarchy2"/>
    <dgm:cxn modelId="{A74BEE15-935F-4458-9BC2-04DDB29BC6A4}" type="presOf" srcId="{C9BA4711-0C64-4CFE-9BD3-C46DCE131532}" destId="{18FDC62E-D414-4306-B078-D3A9608544F4}" srcOrd="0" destOrd="0" presId="urn:microsoft.com/office/officeart/2005/8/layout/hierarchy2"/>
    <dgm:cxn modelId="{C00BC416-DC4D-433C-9914-EDE52AECD5E2}" type="presOf" srcId="{EAEBB7F1-3CC6-4EA2-A1D3-F609884D1F4E}" destId="{8929B88C-72AD-4171-AACE-DBC3E0B293C8}" srcOrd="1" destOrd="0" presId="urn:microsoft.com/office/officeart/2005/8/layout/hierarchy2"/>
    <dgm:cxn modelId="{F87F8917-ECA5-493E-AED5-F099EBE460EB}" type="presOf" srcId="{8B323FBE-A83E-4C33-8187-4D7DBBA489D7}" destId="{663F87A2-51F9-40B8-AE59-A16EB6FA8DBB}" srcOrd="0" destOrd="0" presId="urn:microsoft.com/office/officeart/2005/8/layout/hierarchy2"/>
    <dgm:cxn modelId="{C77C081C-A693-43DF-A90B-FC7A49377CF8}" type="presOf" srcId="{4BB687CA-B27E-48DA-94B3-C43D7E639B16}" destId="{67AB8F4A-3F5A-4EC2-8DDD-37880A4A0A0B}" srcOrd="1" destOrd="0" presId="urn:microsoft.com/office/officeart/2005/8/layout/hierarchy2"/>
    <dgm:cxn modelId="{896FB21C-7736-4180-9E06-01E505940887}" srcId="{AD67A360-45F1-4FDC-B929-59EECE961F5F}" destId="{8E812AAE-E58C-4E13-9445-25D1B54A0375}" srcOrd="0" destOrd="0" parTransId="{3C827A0C-CBEC-484A-88E6-DFF6A21400F7}" sibTransId="{9B790B95-5D57-42DD-98D2-7F9A5CDF37A9}"/>
    <dgm:cxn modelId="{48D7BE22-2F9D-4868-B0C2-EA57A917B611}" type="presOf" srcId="{73B1A9DE-F2C8-41DE-908D-A3A6A32F515E}" destId="{EE54BCC7-0FEA-447B-B8D8-830BA501F62D}" srcOrd="0" destOrd="0" presId="urn:microsoft.com/office/officeart/2005/8/layout/hierarchy2"/>
    <dgm:cxn modelId="{BF10B123-747C-4E8D-9B1F-3069EB9EB5F6}" type="presOf" srcId="{32A403A9-740F-42E6-AC8D-A50AF139119E}" destId="{E354593A-036A-4314-A7AB-C2E83C91FE0C}" srcOrd="1" destOrd="0" presId="urn:microsoft.com/office/officeart/2005/8/layout/hierarchy2"/>
    <dgm:cxn modelId="{FBA67B2D-870A-4D68-AE13-F159B07154C5}" type="presOf" srcId="{1EB7D170-9834-4BE4-8BC3-717F8424F7F6}" destId="{779B4490-713E-4199-AC8F-5B765F28D811}" srcOrd="0" destOrd="0" presId="urn:microsoft.com/office/officeart/2005/8/layout/hierarchy2"/>
    <dgm:cxn modelId="{99908A2F-7186-4002-8108-CF35916CAD2C}" type="presOf" srcId="{F176FF33-0781-429A-B6A9-F827F8F61492}" destId="{F710EE91-0C42-4A28-B6C2-52B6D64CA184}" srcOrd="0" destOrd="0" presId="urn:microsoft.com/office/officeart/2005/8/layout/hierarchy2"/>
    <dgm:cxn modelId="{7210B52F-234E-4D8A-8FE3-31A817224D0E}" type="presOf" srcId="{4161CF5A-6F1F-44D4-BE47-148235256EE3}" destId="{C62DA5D6-0881-4C1C-A30E-0A497B8DC4C9}" srcOrd="0" destOrd="0" presId="urn:microsoft.com/office/officeart/2005/8/layout/hierarchy2"/>
    <dgm:cxn modelId="{DD470230-3377-484A-BB9F-BA1708F8ACE3}" type="presOf" srcId="{A58F7FB2-8B3B-4811-A898-2BE911AEA5F6}" destId="{B013FBD8-16A5-4303-83C5-F0C88BC8FDE8}" srcOrd="1" destOrd="0" presId="urn:microsoft.com/office/officeart/2005/8/layout/hierarchy2"/>
    <dgm:cxn modelId="{F9371535-4FAA-4ACD-899B-CABCA852BBF1}" type="presOf" srcId="{FEC4C7DB-567E-4C5B-B650-CF9FA743E67A}" destId="{C54D7F30-33FA-4ACC-AA64-EEB6D85B3047}" srcOrd="0" destOrd="0" presId="urn:microsoft.com/office/officeart/2005/8/layout/hierarchy2"/>
    <dgm:cxn modelId="{95B68935-AEAA-4389-89EA-68B24099F05E}" type="presOf" srcId="{EAEBB7F1-3CC6-4EA2-A1D3-F609884D1F4E}" destId="{919BCCEA-769D-4E19-AB83-C1D29ED9F072}" srcOrd="0" destOrd="0" presId="urn:microsoft.com/office/officeart/2005/8/layout/hierarchy2"/>
    <dgm:cxn modelId="{435C9B36-F320-4E27-9B4F-17B0ECFF44B4}" type="presOf" srcId="{7BBB3CC2-D908-4C16-9BF2-2AE22020BB02}" destId="{BC02D133-E209-464B-892A-095B92F48CE5}" srcOrd="0" destOrd="0" presId="urn:microsoft.com/office/officeart/2005/8/layout/hierarchy2"/>
    <dgm:cxn modelId="{98CA0A39-DF6B-41EC-A4AA-8017384B0CAD}" type="presOf" srcId="{7FD8DDEA-BFFF-450E-B420-DD4F9D24950C}" destId="{7FF69EB0-322E-4D00-85B1-C9897A61DD0A}" srcOrd="0" destOrd="0" presId="urn:microsoft.com/office/officeart/2005/8/layout/hierarchy2"/>
    <dgm:cxn modelId="{8BD8DE3F-7470-4854-A8B2-1B03DCA059CE}" srcId="{F70DBE6E-8464-4AEC-AC91-3BE7FFA40C04}" destId="{7124CAA8-B467-4CB8-A533-B03B7C731786}" srcOrd="1" destOrd="0" parTransId="{EAEBB7F1-3CC6-4EA2-A1D3-F609884D1F4E}" sibTransId="{23F67169-D4B7-4754-8F4A-2C49245D2EDF}"/>
    <dgm:cxn modelId="{6C5C3E5C-6A54-4E61-991F-3E52457E42A7}" type="presOf" srcId="{C9BA4711-0C64-4CFE-9BD3-C46DCE131532}" destId="{FD7DE017-788D-4742-958C-60E7F2882A56}" srcOrd="1" destOrd="0" presId="urn:microsoft.com/office/officeart/2005/8/layout/hierarchy2"/>
    <dgm:cxn modelId="{4EF2D141-408F-4D47-B66C-63306857600D}" type="presOf" srcId="{AD67A360-45F1-4FDC-B929-59EECE961F5F}" destId="{4B089D8E-06B3-4BED-9437-74928CD1F512}" srcOrd="0" destOrd="0" presId="urn:microsoft.com/office/officeart/2005/8/layout/hierarchy2"/>
    <dgm:cxn modelId="{7997B342-2727-4F54-8E0F-ABE74A906BB4}" srcId="{D01386EC-84FB-475D-B0E1-D2E020AD1D84}" destId="{E1F0480C-9E94-4767-BF78-CB6C0CB858ED}" srcOrd="0" destOrd="0" parTransId="{CFA8ACB5-4F83-437D-8FE7-BC75F9F26511}" sibTransId="{2BB9029A-C899-420C-B39C-BFBEF447AF07}"/>
    <dgm:cxn modelId="{5F5AFE42-7AF8-4087-BBC8-A21E1FCE7625}" type="presOf" srcId="{4D3D7229-665C-4302-979D-FA58B1561838}" destId="{BB0EAC71-DE2B-473A-89FB-D2CC0700EEF0}" srcOrd="1" destOrd="0" presId="urn:microsoft.com/office/officeart/2005/8/layout/hierarchy2"/>
    <dgm:cxn modelId="{D855C363-50FD-4395-BA2F-6D09F05A0C84}" srcId="{1EB7D170-9834-4BE4-8BC3-717F8424F7F6}" destId="{3C5DDC8D-E058-4F28-98AC-3853832DC935}" srcOrd="0" destOrd="0" parTransId="{FEC4C7DB-567E-4C5B-B650-CF9FA743E67A}" sibTransId="{C9CC17EE-CF1E-4E78-8E41-D3C9453BE836}"/>
    <dgm:cxn modelId="{DEFC3265-CD9F-4C4E-AD3F-D66951A89324}" srcId="{F70DBE6E-8464-4AEC-AC91-3BE7FFA40C04}" destId="{7BBB3CC2-D908-4C16-9BF2-2AE22020BB02}" srcOrd="0" destOrd="0" parTransId="{75060814-7878-4CFA-9DDD-3DE6874A1668}" sibTransId="{ACEAFA9E-E1F7-4213-8660-CCF31A7329C6}"/>
    <dgm:cxn modelId="{25700446-D7BE-4547-AC09-E6CF7E80AC73}" type="presOf" srcId="{E1F0480C-9E94-4767-BF78-CB6C0CB858ED}" destId="{958C67AF-7864-4EC7-8D67-B11262951D87}" srcOrd="0" destOrd="0" presId="urn:microsoft.com/office/officeart/2005/8/layout/hierarchy2"/>
    <dgm:cxn modelId="{046A6947-64D2-4B1C-9D7D-B0E1B0226EF5}" type="presOf" srcId="{F86ACDB9-C21F-4131-A959-4680A249E9A6}" destId="{8A62B838-0B2F-46C3-8561-D25A97BA196D}" srcOrd="1" destOrd="0" presId="urn:microsoft.com/office/officeart/2005/8/layout/hierarchy2"/>
    <dgm:cxn modelId="{7A678B47-927F-4756-9DFE-BE93DA9F5344}" type="presOf" srcId="{8E812AAE-E58C-4E13-9445-25D1B54A0375}" destId="{6EF64CFA-955E-4F59-BB16-02E467AFAE52}" srcOrd="0" destOrd="0" presId="urn:microsoft.com/office/officeart/2005/8/layout/hierarchy2"/>
    <dgm:cxn modelId="{F1F7F969-6B8F-43F3-A60A-E993D80A13B6}" srcId="{8B323FBE-A83E-4C33-8187-4D7DBBA489D7}" destId="{F176FF33-0781-429A-B6A9-F827F8F61492}" srcOrd="0" destOrd="0" parTransId="{7B33AE3F-6DA6-4CB1-A5F2-F5E263A85B21}" sibTransId="{DB5D8B6F-EBBA-4CFB-8FE4-655A06182F11}"/>
    <dgm:cxn modelId="{C21C2B6C-0DC4-43F8-A2EA-269A9C72C135}" type="presOf" srcId="{67270DA2-94C4-49EB-96A2-7E7D5586994B}" destId="{4D939B63-D97F-480A-84B9-A7512A142C73}" srcOrd="0" destOrd="0" presId="urn:microsoft.com/office/officeart/2005/8/layout/hierarchy2"/>
    <dgm:cxn modelId="{9D02644D-7E3E-43F2-9E0E-59682C7CB783}" type="presOf" srcId="{CFA8ACB5-4F83-437D-8FE7-BC75F9F26511}" destId="{31B9C76B-97C4-46D3-ACBC-84C0EA91A71B}" srcOrd="1" destOrd="0" presId="urn:microsoft.com/office/officeart/2005/8/layout/hierarchy2"/>
    <dgm:cxn modelId="{52ABBE4E-0D55-4411-9870-75E4D3400719}" type="presOf" srcId="{FEC4C7DB-567E-4C5B-B650-CF9FA743E67A}" destId="{BE995449-D8AF-4A04-9FFF-6B93CCFE37E4}" srcOrd="1" destOrd="0" presId="urn:microsoft.com/office/officeart/2005/8/layout/hierarchy2"/>
    <dgm:cxn modelId="{527E504F-A7AE-4C02-8242-DBED9E517CE2}" srcId="{0021663C-B6E2-434A-AD91-2E5C38359C0E}" destId="{D01386EC-84FB-475D-B0E1-D2E020AD1D84}" srcOrd="1" destOrd="0" parTransId="{C9BA4711-0C64-4CFE-9BD3-C46DCE131532}" sibTransId="{892E4113-944E-4174-AB66-AB4A0D416FD3}"/>
    <dgm:cxn modelId="{E3B83D51-9AE3-4B28-AF9B-81D60AA82BBC}" type="presOf" srcId="{1502D112-38CC-441F-83C7-4BE9E288E943}" destId="{74155F7D-762D-4D7F-AE46-2477B60F22E2}" srcOrd="0" destOrd="0" presId="urn:microsoft.com/office/officeart/2005/8/layout/hierarchy2"/>
    <dgm:cxn modelId="{5F57B871-3D96-4A3B-B772-2A57F000C3CB}" type="presOf" srcId="{32A403A9-740F-42E6-AC8D-A50AF139119E}" destId="{645C6236-CE45-41FA-B6A8-5819A903CCBA}" srcOrd="0" destOrd="0" presId="urn:microsoft.com/office/officeart/2005/8/layout/hierarchy2"/>
    <dgm:cxn modelId="{CE29B674-453F-4D77-9836-F8D593A8700E}" srcId="{B4730639-2683-4E2C-B570-D3B5F0F05755}" destId="{65BC9448-0ED2-4C31-9306-02B463396E6B}" srcOrd="0" destOrd="0" parTransId="{7D20C63F-41B8-4762-8F46-7B535233C227}" sibTransId="{A02FAF01-FAFD-4BF3-9A3F-A0F51B01DA05}"/>
    <dgm:cxn modelId="{E3001F55-9A12-44CC-AC01-48A4CAE2E492}" type="presOf" srcId="{D01386EC-84FB-475D-B0E1-D2E020AD1D84}" destId="{F5D1FA86-9399-4416-8C14-E909433BD9D7}" srcOrd="0" destOrd="0" presId="urn:microsoft.com/office/officeart/2005/8/layout/hierarchy2"/>
    <dgm:cxn modelId="{3EF89955-E99F-43C2-96BC-62346BBE6FBE}" type="presOf" srcId="{75060814-7878-4CFA-9DDD-3DE6874A1668}" destId="{291C6E98-CA44-4790-96C4-F1A000215404}" srcOrd="1" destOrd="0" presId="urn:microsoft.com/office/officeart/2005/8/layout/hierarchy2"/>
    <dgm:cxn modelId="{3804F955-FD00-4650-BC99-FA83CD5A780C}" srcId="{7124CAA8-B467-4CB8-A533-B03B7C731786}" destId="{8B323FBE-A83E-4C33-8187-4D7DBBA489D7}" srcOrd="1" destOrd="0" parTransId="{73B1A9DE-F2C8-41DE-908D-A3A6A32F515E}" sibTransId="{E9390815-7E23-4B6E-9FA9-85910FF62F00}"/>
    <dgm:cxn modelId="{BC4B6457-B55E-4FEC-B020-6D5CED213DE8}" type="presOf" srcId="{82BA1FA3-708F-4DF4-9BDF-6D31138A9C4C}" destId="{7EBDC8FF-CB69-46AA-8268-9D9D23C20E43}" srcOrd="0" destOrd="0" presId="urn:microsoft.com/office/officeart/2005/8/layout/hierarchy2"/>
    <dgm:cxn modelId="{B2151179-3708-4A4B-8569-39835ED5EB46}" srcId="{2806A919-92EA-4724-86C9-5871869A694C}" destId="{67270DA2-94C4-49EB-96A2-7E7D5586994B}" srcOrd="0" destOrd="0" parTransId="{0D1E89BF-A774-49B4-8E50-34F384A7A250}" sibTransId="{5B810E6A-3199-4AD3-B433-791210D4AB82}"/>
    <dgm:cxn modelId="{E5352F7B-57A3-4F68-9CB3-C2E8335B5CBD}" type="presOf" srcId="{0D1E89BF-A774-49B4-8E50-34F384A7A250}" destId="{75580D51-F472-4CE0-B1B1-3FF412F464E3}" srcOrd="1" destOrd="0" presId="urn:microsoft.com/office/officeart/2005/8/layout/hierarchy2"/>
    <dgm:cxn modelId="{4233707C-FBCF-4FD0-BECD-3718662B525D}" srcId="{E1F0480C-9E94-4767-BF78-CB6C0CB858ED}" destId="{1EB7D170-9834-4BE4-8BC3-717F8424F7F6}" srcOrd="1" destOrd="0" parTransId="{63E36670-9002-4962-B301-4AA5CB343F06}" sibTransId="{31BCAD50-AF87-4844-B87A-A63013C9853A}"/>
    <dgm:cxn modelId="{32707680-F3F3-4249-B34A-B64BC1EF9D6C}" srcId="{7BBB3CC2-D908-4C16-9BF2-2AE22020BB02}" destId="{7B0A8422-8ACF-41BF-B957-D742C7A3E52F}" srcOrd="1" destOrd="0" parTransId="{82BA1FA3-708F-4DF4-9BDF-6D31138A9C4C}" sibTransId="{6A77D13E-D9AA-437E-9654-C9A99CEA91FC}"/>
    <dgm:cxn modelId="{F110D180-4626-4BED-AD8A-E17ADFA1C25C}" type="presOf" srcId="{4C5C4BD9-0A11-442B-BD66-8C2C7058F60C}" destId="{0BF535A6-02C2-407F-8F87-0582CF07337B}" srcOrd="1" destOrd="0" presId="urn:microsoft.com/office/officeart/2005/8/layout/hierarchy2"/>
    <dgm:cxn modelId="{8014E385-152A-4C9B-97FC-8865577E6B51}" type="presOf" srcId="{4C5C4BD9-0A11-442B-BD66-8C2C7058F60C}" destId="{09059EC4-6B47-40FD-8ECC-272204DC1224}" srcOrd="0" destOrd="0" presId="urn:microsoft.com/office/officeart/2005/8/layout/hierarchy2"/>
    <dgm:cxn modelId="{C924FF8D-EFF6-4053-9AAB-D03EA18B592F}" srcId="{0021663C-B6E2-434A-AD91-2E5C38359C0E}" destId="{F70DBE6E-8464-4AEC-AC91-3BE7FFA40C04}" srcOrd="0" destOrd="0" parTransId="{7FD8DDEA-BFFF-450E-B420-DD4F9D24950C}" sibTransId="{3497D04D-3F66-4F0A-9CBC-C601388DA6F9}"/>
    <dgm:cxn modelId="{B4240396-A179-4879-A70C-20DFEB43BAF8}" type="presOf" srcId="{3C827A0C-CBEC-484A-88E6-DFF6A21400F7}" destId="{59CBD170-F7D3-47AE-BDA9-CC64183D7FF9}" srcOrd="0" destOrd="0" presId="urn:microsoft.com/office/officeart/2005/8/layout/hierarchy2"/>
    <dgm:cxn modelId="{1B37379E-4F80-4A41-B2CA-01AA43AFA7DD}" type="presOf" srcId="{02DB3CE9-B487-4CE0-B4DF-802CC664940F}" destId="{3F5C35A5-0EA5-48FC-8D32-331CCFAAFDE3}" srcOrd="0" destOrd="0" presId="urn:microsoft.com/office/officeart/2005/8/layout/hierarchy2"/>
    <dgm:cxn modelId="{9A299D9E-7EE3-44E6-BAD6-91ACD7559BBE}" type="presOf" srcId="{7B33AE3F-6DA6-4CB1-A5F2-F5E263A85B21}" destId="{09DC6C0A-8376-40AC-8D7C-A1BC9FCEB28D}" srcOrd="0" destOrd="0" presId="urn:microsoft.com/office/officeart/2005/8/layout/hierarchy2"/>
    <dgm:cxn modelId="{80E547A0-92BC-46CE-BBB1-7A0394D34B39}" srcId="{E1F0480C-9E94-4767-BF78-CB6C0CB858ED}" destId="{4161CF5A-6F1F-44D4-BE47-148235256EE3}" srcOrd="0" destOrd="0" parTransId="{32A403A9-740F-42E6-AC8D-A50AF139119E}" sibTransId="{7650F74B-1CDC-4AC8-B98E-2919793FC034}"/>
    <dgm:cxn modelId="{F85E8CA5-533D-45D0-87D4-CA9CE6E8EE54}" type="presOf" srcId="{0C578285-BD39-4E73-9781-4079F0DE7A61}" destId="{CB9E2DCF-2BF7-42EE-8679-7C9AEEB6AEAE}" srcOrd="1" destOrd="0" presId="urn:microsoft.com/office/officeart/2005/8/layout/hierarchy2"/>
    <dgm:cxn modelId="{930B4CA9-831A-4036-8DDC-A497B2A232F1}" type="presOf" srcId="{07BB4A76-5CDD-4377-976A-132025B44184}" destId="{8AEB02AA-E2C6-4899-9B95-EADA647BFD26}" srcOrd="0" destOrd="0" presId="urn:microsoft.com/office/officeart/2005/8/layout/hierarchy2"/>
    <dgm:cxn modelId="{064405AD-D161-4100-ACDC-6AD4056AA05D}" type="presOf" srcId="{105059E1-D3CE-44F7-B4A5-6FD304D3CE92}" destId="{3D7BDC43-5735-4432-B612-043E8D88268C}" srcOrd="0" destOrd="0" presId="urn:microsoft.com/office/officeart/2005/8/layout/hierarchy2"/>
    <dgm:cxn modelId="{09A63CB0-2A3E-4088-84A9-17D1C4B8E72E}" type="presOf" srcId="{07BB4A76-5CDD-4377-976A-132025B44184}" destId="{ACCD9488-3149-47BE-8503-659EAA925F0F}" srcOrd="1" destOrd="0" presId="urn:microsoft.com/office/officeart/2005/8/layout/hierarchy2"/>
    <dgm:cxn modelId="{ED48D5B3-A21B-4FD9-A50F-90A2C0775CDC}" type="presOf" srcId="{3C827A0C-CBEC-484A-88E6-DFF6A21400F7}" destId="{9C3A69EB-1F6C-493A-98F8-BD1F677A78D3}" srcOrd="1" destOrd="0" presId="urn:microsoft.com/office/officeart/2005/8/layout/hierarchy2"/>
    <dgm:cxn modelId="{7690EBB4-2FC6-4C08-8B1E-532E9B0F4151}" srcId="{7124CAA8-B467-4CB8-A533-B03B7C731786}" destId="{2806A919-92EA-4724-86C9-5871869A694C}" srcOrd="0" destOrd="0" parTransId="{F86ACDB9-C21F-4131-A959-4680A249E9A6}" sibTransId="{30E425DD-16DA-470D-A726-C144DC19863F}"/>
    <dgm:cxn modelId="{73B606B5-1640-405C-9FCA-BF5D3C7D2A3D}" srcId="{621BE484-1A7C-461F-8419-5868801628A7}" destId="{94EEBB89-F861-429B-8797-2C6BCD4D4A0B}" srcOrd="0" destOrd="0" parTransId="{4BB687CA-B27E-48DA-94B3-C43D7E639B16}" sibTransId="{9AF80CE4-BE4F-4AFA-A1BD-A1AEB22B5B89}"/>
    <dgm:cxn modelId="{F656C7B6-9782-47DD-AF7B-6A50BC0511E4}" type="presOf" srcId="{7B0A8422-8ACF-41BF-B957-D742C7A3E52F}" destId="{19B05F7A-228B-43DA-A7D2-831542B9FBAF}" srcOrd="0" destOrd="0" presId="urn:microsoft.com/office/officeart/2005/8/layout/hierarchy2"/>
    <dgm:cxn modelId="{B9E585BA-5C1C-498F-8DA2-C02113E9CA59}" type="presOf" srcId="{105059E1-D3CE-44F7-B4A5-6FD304D3CE92}" destId="{C206BE2D-7B1D-409A-8C46-DD2143FE3355}" srcOrd="1" destOrd="0" presId="urn:microsoft.com/office/officeart/2005/8/layout/hierarchy2"/>
    <dgm:cxn modelId="{C493E9BC-7E29-4418-8B56-0AFCD0736C2C}" srcId="{7B0A8422-8ACF-41BF-B957-D742C7A3E52F}" destId="{1502D112-38CC-441F-83C7-4BE9E288E943}" srcOrd="0" destOrd="0" parTransId="{07BB4A76-5CDD-4377-976A-132025B44184}" sibTransId="{45BA03E0-35BE-42E9-8341-50D4D57493B0}"/>
    <dgm:cxn modelId="{FE6569BE-3542-4361-9F79-856AC6EA5284}" srcId="{F70DBE6E-8464-4AEC-AC91-3BE7FFA40C04}" destId="{621BE484-1A7C-461F-8419-5868801628A7}" srcOrd="2" destOrd="0" parTransId="{4C5C4BD9-0A11-442B-BD66-8C2C7058F60C}" sibTransId="{650463A7-0C1E-4455-8C81-42F28A30ABDE}"/>
    <dgm:cxn modelId="{1D9FDEC1-8E22-4274-A5CB-658263C78BED}" type="presOf" srcId="{0021663C-B6E2-434A-AD91-2E5C38359C0E}" destId="{7943E08E-1162-4244-85A6-80560B864D32}" srcOrd="0" destOrd="0" presId="urn:microsoft.com/office/officeart/2005/8/layout/hierarchy2"/>
    <dgm:cxn modelId="{315B63C3-E615-41D1-A829-1C41B11CB294}" srcId="{F176FF33-0781-429A-B6A9-F827F8F61492}" destId="{0B28712D-AE84-421A-8E31-74D986850F0D}" srcOrd="1" destOrd="0" parTransId="{4D3D7229-665C-4302-979D-FA58B1561838}" sibTransId="{EB5F3BDA-6911-44B0-9F77-4DC36C5C85D6}"/>
    <dgm:cxn modelId="{C0F378C3-A65C-449E-B50E-CB892BDF1EDD}" type="presOf" srcId="{7124CAA8-B467-4CB8-A533-B03B7C731786}" destId="{6B22B3BA-1D36-40FC-A768-8EDA7EB27FA9}" srcOrd="0" destOrd="0" presId="urn:microsoft.com/office/officeart/2005/8/layout/hierarchy2"/>
    <dgm:cxn modelId="{543AACCB-3083-4BC8-89C8-50D50C00DE53}" type="presOf" srcId="{75060814-7878-4CFA-9DDD-3DE6874A1668}" destId="{2B691722-2BCD-45A7-8FBD-A3E3A25F9B0E}" srcOrd="0" destOrd="0" presId="urn:microsoft.com/office/officeart/2005/8/layout/hierarchy2"/>
    <dgm:cxn modelId="{093638D3-8F46-4B05-9B0F-331266BE9584}" type="presOf" srcId="{82BA1FA3-708F-4DF4-9BDF-6D31138A9C4C}" destId="{E881C060-27B0-484F-A4E2-4F7250DC045F}" srcOrd="1" destOrd="0" presId="urn:microsoft.com/office/officeart/2005/8/layout/hierarchy2"/>
    <dgm:cxn modelId="{3096EDD6-FBCD-4CC8-AAE6-D28117DC1061}" srcId="{7BBB3CC2-D908-4C16-9BF2-2AE22020BB02}" destId="{AD67A360-45F1-4FDC-B929-59EECE961F5F}" srcOrd="0" destOrd="0" parTransId="{02DB3CE9-B487-4CE0-B4DF-802CC664940F}" sibTransId="{3688F526-2A32-483E-BBFC-4DE92925B0EF}"/>
    <dgm:cxn modelId="{EECECFD7-F54E-41A9-B340-6BE9C1593ADB}" type="presOf" srcId="{B4730639-2683-4E2C-B570-D3B5F0F05755}" destId="{30D6AA47-E78C-4B32-AA92-65CD494979A2}" srcOrd="0" destOrd="0" presId="urn:microsoft.com/office/officeart/2005/8/layout/hierarchy2"/>
    <dgm:cxn modelId="{A41993DA-24DA-4825-8729-4EE48BF57AA9}" type="presOf" srcId="{94EEBB89-F861-429B-8797-2C6BCD4D4A0B}" destId="{1520D641-7991-4117-87C6-B014A2FDD465}" srcOrd="0" destOrd="0" presId="urn:microsoft.com/office/officeart/2005/8/layout/hierarchy2"/>
    <dgm:cxn modelId="{A421C2DE-EB6E-40B9-9C95-ABD75A63E115}" srcId="{F176FF33-0781-429A-B6A9-F827F8F61492}" destId="{D469C2DC-70D4-452C-802D-BBDFA654F4BC}" srcOrd="0" destOrd="0" parTransId="{105059E1-D3CE-44F7-B4A5-6FD304D3CE92}" sibTransId="{E30EDB7A-18EC-4EDA-A5DC-ECFD6B9AEFB8}"/>
    <dgm:cxn modelId="{705A89E8-CF6D-460A-8996-18A596A1E0F1}" type="presOf" srcId="{02DB3CE9-B487-4CE0-B4DF-802CC664940F}" destId="{DDE1D432-0697-4C4D-9B20-7B9A0E1A3B83}" srcOrd="1" destOrd="0" presId="urn:microsoft.com/office/officeart/2005/8/layout/hierarchy2"/>
    <dgm:cxn modelId="{D09361EA-2422-420B-A995-2ACBC0ED2F58}" type="presOf" srcId="{63E36670-9002-4962-B301-4AA5CB343F06}" destId="{BC66EC46-8719-41D3-A63C-131B366B2649}" srcOrd="0" destOrd="0" presId="urn:microsoft.com/office/officeart/2005/8/layout/hierarchy2"/>
    <dgm:cxn modelId="{68D2E4EA-1F01-40A9-B74C-13D41FA9C9E5}" srcId="{65BC9448-0ED2-4C31-9306-02B463396E6B}" destId="{0021663C-B6E2-434A-AD91-2E5C38359C0E}" srcOrd="0" destOrd="0" parTransId="{0C578285-BD39-4E73-9781-4079F0DE7A61}" sibTransId="{00376290-B5DE-4F57-9BAB-87A4B89B8F72}"/>
    <dgm:cxn modelId="{211A37ED-E9D1-41B8-802B-055251C9A118}" type="presOf" srcId="{65BC9448-0ED2-4C31-9306-02B463396E6B}" destId="{1F9A1623-AAAD-4FE7-A6A3-65331B51C41A}" srcOrd="0" destOrd="0" presId="urn:microsoft.com/office/officeart/2005/8/layout/hierarchy2"/>
    <dgm:cxn modelId="{3141BBED-FFD5-49EE-808A-952A5AE5A1BE}" type="presOf" srcId="{0B28712D-AE84-421A-8E31-74D986850F0D}" destId="{48936951-936B-4F9B-B48A-1D95C907ECD6}" srcOrd="0" destOrd="0" presId="urn:microsoft.com/office/officeart/2005/8/layout/hierarchy2"/>
    <dgm:cxn modelId="{E36E89F2-348A-403B-B180-65FDEC942E5C}" type="presOf" srcId="{7B33AE3F-6DA6-4CB1-A5F2-F5E263A85B21}" destId="{1B23B995-0DFB-4ED7-948C-CED824CBBA58}" srcOrd="1" destOrd="0" presId="urn:microsoft.com/office/officeart/2005/8/layout/hierarchy2"/>
    <dgm:cxn modelId="{996AC8F3-23EA-42A3-926F-E3BE68385741}" type="presOf" srcId="{0D1E89BF-A774-49B4-8E50-34F384A7A250}" destId="{E260C39C-8B43-4DEC-8231-8AD062184D1B}" srcOrd="0" destOrd="0" presId="urn:microsoft.com/office/officeart/2005/8/layout/hierarchy2"/>
    <dgm:cxn modelId="{2D24E9F5-C0E5-4B81-9053-F4F61665CE9C}" type="presOf" srcId="{4BB687CA-B27E-48DA-94B3-C43D7E639B16}" destId="{DCA0F86D-D05E-4B28-BFCD-37634AEF399D}" srcOrd="0" destOrd="0" presId="urn:microsoft.com/office/officeart/2005/8/layout/hierarchy2"/>
    <dgm:cxn modelId="{B19FBEF9-062C-4127-8F85-848C42A85F2F}" type="presOf" srcId="{D469C2DC-70D4-452C-802D-BBDFA654F4BC}" destId="{8B287A89-5E1D-4B20-9A20-01D06AE49393}" srcOrd="0" destOrd="0" presId="urn:microsoft.com/office/officeart/2005/8/layout/hierarchy2"/>
    <dgm:cxn modelId="{71F8B6FE-6E2F-46E3-B580-298ECC186F36}" type="presOf" srcId="{73B1A9DE-F2C8-41DE-908D-A3A6A32F515E}" destId="{515B2370-AAE5-4351-97E6-1DCFD6AB51AE}" srcOrd="1" destOrd="0" presId="urn:microsoft.com/office/officeart/2005/8/layout/hierarchy2"/>
    <dgm:cxn modelId="{DCC850B2-1B24-4E6E-A55F-120871DB66AF}" type="presParOf" srcId="{30D6AA47-E78C-4B32-AA92-65CD494979A2}" destId="{1CBE1330-88D7-4FD9-B60D-BA761A31C511}" srcOrd="0" destOrd="0" presId="urn:microsoft.com/office/officeart/2005/8/layout/hierarchy2"/>
    <dgm:cxn modelId="{3EF94681-3E7E-4075-8C1F-B4E3736CC428}" type="presParOf" srcId="{1CBE1330-88D7-4FD9-B60D-BA761A31C511}" destId="{1F9A1623-AAAD-4FE7-A6A3-65331B51C41A}" srcOrd="0" destOrd="0" presId="urn:microsoft.com/office/officeart/2005/8/layout/hierarchy2"/>
    <dgm:cxn modelId="{BCA39A81-9065-4C7E-ABEA-1B852834EDAE}" type="presParOf" srcId="{1CBE1330-88D7-4FD9-B60D-BA761A31C511}" destId="{C182AEC9-C316-4C7D-BF9F-2122B0A2062E}" srcOrd="1" destOrd="0" presId="urn:microsoft.com/office/officeart/2005/8/layout/hierarchy2"/>
    <dgm:cxn modelId="{038E3002-BD53-4A21-A540-D809F3D1F1A8}" type="presParOf" srcId="{C182AEC9-C316-4C7D-BF9F-2122B0A2062E}" destId="{612C674C-51BB-4BC0-8992-5E342AE56E7A}" srcOrd="0" destOrd="0" presId="urn:microsoft.com/office/officeart/2005/8/layout/hierarchy2"/>
    <dgm:cxn modelId="{60046C55-EF48-4742-9268-5E129584B28A}" type="presParOf" srcId="{612C674C-51BB-4BC0-8992-5E342AE56E7A}" destId="{CB9E2DCF-2BF7-42EE-8679-7C9AEEB6AEAE}" srcOrd="0" destOrd="0" presId="urn:microsoft.com/office/officeart/2005/8/layout/hierarchy2"/>
    <dgm:cxn modelId="{60ED190D-08A6-4A2A-BDF8-1ED03EEEAC83}" type="presParOf" srcId="{C182AEC9-C316-4C7D-BF9F-2122B0A2062E}" destId="{AEC56811-B79A-4850-825A-0BB883B5DB04}" srcOrd="1" destOrd="0" presId="urn:microsoft.com/office/officeart/2005/8/layout/hierarchy2"/>
    <dgm:cxn modelId="{62572789-CE5C-49B2-8C25-BA86847CCA78}" type="presParOf" srcId="{AEC56811-B79A-4850-825A-0BB883B5DB04}" destId="{7943E08E-1162-4244-85A6-80560B864D32}" srcOrd="0" destOrd="0" presId="urn:microsoft.com/office/officeart/2005/8/layout/hierarchy2"/>
    <dgm:cxn modelId="{0B29AD37-2204-4C03-9BA3-FE6211A6CD41}" type="presParOf" srcId="{AEC56811-B79A-4850-825A-0BB883B5DB04}" destId="{20D25FE9-D4F7-4072-B498-C2368C924E0E}" srcOrd="1" destOrd="0" presId="urn:microsoft.com/office/officeart/2005/8/layout/hierarchy2"/>
    <dgm:cxn modelId="{CBC4D1D0-00B3-4B94-AE9D-DCB076E3F40D}" type="presParOf" srcId="{20D25FE9-D4F7-4072-B498-C2368C924E0E}" destId="{7FF69EB0-322E-4D00-85B1-C9897A61DD0A}" srcOrd="0" destOrd="0" presId="urn:microsoft.com/office/officeart/2005/8/layout/hierarchy2"/>
    <dgm:cxn modelId="{BDD9A996-1FA2-434D-B1E2-83203F8A1A52}" type="presParOf" srcId="{7FF69EB0-322E-4D00-85B1-C9897A61DD0A}" destId="{D8AAE62C-4E5F-47A9-8F04-DF401F5EC279}" srcOrd="0" destOrd="0" presId="urn:microsoft.com/office/officeart/2005/8/layout/hierarchy2"/>
    <dgm:cxn modelId="{4D323E19-2CAB-4B69-B984-07B8166C2ACB}" type="presParOf" srcId="{20D25FE9-D4F7-4072-B498-C2368C924E0E}" destId="{C9770D7E-FA4D-4242-86FD-38629F4DDA6D}" srcOrd="1" destOrd="0" presId="urn:microsoft.com/office/officeart/2005/8/layout/hierarchy2"/>
    <dgm:cxn modelId="{AE4A2EBE-F4F1-4E08-8E04-53E28FEEF234}" type="presParOf" srcId="{C9770D7E-FA4D-4242-86FD-38629F4DDA6D}" destId="{40C502F5-1E8B-4CAF-93FC-F51FA431991F}" srcOrd="0" destOrd="0" presId="urn:microsoft.com/office/officeart/2005/8/layout/hierarchy2"/>
    <dgm:cxn modelId="{33542F59-AA35-43F5-840B-FADE30219FCB}" type="presParOf" srcId="{C9770D7E-FA4D-4242-86FD-38629F4DDA6D}" destId="{6E2938FC-02AD-4F6A-A790-606B0AE4A00A}" srcOrd="1" destOrd="0" presId="urn:microsoft.com/office/officeart/2005/8/layout/hierarchy2"/>
    <dgm:cxn modelId="{0694A84F-7C62-4FA6-B8A6-41FF448FD566}" type="presParOf" srcId="{6E2938FC-02AD-4F6A-A790-606B0AE4A00A}" destId="{2B691722-2BCD-45A7-8FBD-A3E3A25F9B0E}" srcOrd="0" destOrd="0" presId="urn:microsoft.com/office/officeart/2005/8/layout/hierarchy2"/>
    <dgm:cxn modelId="{5AAB5A7B-2F6F-4AEC-A4B9-66465BBEC36E}" type="presParOf" srcId="{2B691722-2BCD-45A7-8FBD-A3E3A25F9B0E}" destId="{291C6E98-CA44-4790-96C4-F1A000215404}" srcOrd="0" destOrd="0" presId="urn:microsoft.com/office/officeart/2005/8/layout/hierarchy2"/>
    <dgm:cxn modelId="{2FA13D62-F13A-40C3-A29C-BE061FECB72E}" type="presParOf" srcId="{6E2938FC-02AD-4F6A-A790-606B0AE4A00A}" destId="{883B6325-50FC-44EB-ABA3-43EF6F629564}" srcOrd="1" destOrd="0" presId="urn:microsoft.com/office/officeart/2005/8/layout/hierarchy2"/>
    <dgm:cxn modelId="{D61A2004-5847-4661-988B-952C6E274629}" type="presParOf" srcId="{883B6325-50FC-44EB-ABA3-43EF6F629564}" destId="{BC02D133-E209-464B-892A-095B92F48CE5}" srcOrd="0" destOrd="0" presId="urn:microsoft.com/office/officeart/2005/8/layout/hierarchy2"/>
    <dgm:cxn modelId="{3D4CFB3C-FCA9-465C-A67B-BCDFA25B75BB}" type="presParOf" srcId="{883B6325-50FC-44EB-ABA3-43EF6F629564}" destId="{7A3CCBA3-28C9-4BB9-9B15-2035B66EE14E}" srcOrd="1" destOrd="0" presId="urn:microsoft.com/office/officeart/2005/8/layout/hierarchy2"/>
    <dgm:cxn modelId="{DB419A87-D6DB-4464-BF84-191EDFE6FAC6}" type="presParOf" srcId="{7A3CCBA3-28C9-4BB9-9B15-2035B66EE14E}" destId="{3F5C35A5-0EA5-48FC-8D32-331CCFAAFDE3}" srcOrd="0" destOrd="0" presId="urn:microsoft.com/office/officeart/2005/8/layout/hierarchy2"/>
    <dgm:cxn modelId="{69856282-8E6D-4E35-8F64-66B2A0610179}" type="presParOf" srcId="{3F5C35A5-0EA5-48FC-8D32-331CCFAAFDE3}" destId="{DDE1D432-0697-4C4D-9B20-7B9A0E1A3B83}" srcOrd="0" destOrd="0" presId="urn:microsoft.com/office/officeart/2005/8/layout/hierarchy2"/>
    <dgm:cxn modelId="{856C53F9-3FD0-439B-AC47-23471A9285F4}" type="presParOf" srcId="{7A3CCBA3-28C9-4BB9-9B15-2035B66EE14E}" destId="{537C59BC-E715-4448-8D04-FC2D87861D5C}" srcOrd="1" destOrd="0" presId="urn:microsoft.com/office/officeart/2005/8/layout/hierarchy2"/>
    <dgm:cxn modelId="{6D24A7E3-7A35-4ABD-A0FF-CACDD6331B8B}" type="presParOf" srcId="{537C59BC-E715-4448-8D04-FC2D87861D5C}" destId="{4B089D8E-06B3-4BED-9437-74928CD1F512}" srcOrd="0" destOrd="0" presId="urn:microsoft.com/office/officeart/2005/8/layout/hierarchy2"/>
    <dgm:cxn modelId="{CF76EB63-18FC-496A-84DC-63FC38CD8EE1}" type="presParOf" srcId="{537C59BC-E715-4448-8D04-FC2D87861D5C}" destId="{FF1C95BC-A380-4605-AD09-337874812342}" srcOrd="1" destOrd="0" presId="urn:microsoft.com/office/officeart/2005/8/layout/hierarchy2"/>
    <dgm:cxn modelId="{C2CC5DBF-73C2-48B4-B9BF-8D551BE7C814}" type="presParOf" srcId="{FF1C95BC-A380-4605-AD09-337874812342}" destId="{59CBD170-F7D3-47AE-BDA9-CC64183D7FF9}" srcOrd="0" destOrd="0" presId="urn:microsoft.com/office/officeart/2005/8/layout/hierarchy2"/>
    <dgm:cxn modelId="{9D0F4100-3757-46E3-B31D-39A034B37E9A}" type="presParOf" srcId="{59CBD170-F7D3-47AE-BDA9-CC64183D7FF9}" destId="{9C3A69EB-1F6C-493A-98F8-BD1F677A78D3}" srcOrd="0" destOrd="0" presId="urn:microsoft.com/office/officeart/2005/8/layout/hierarchy2"/>
    <dgm:cxn modelId="{CBBA8B49-63F3-4057-BAF1-FE7D43E48CDD}" type="presParOf" srcId="{FF1C95BC-A380-4605-AD09-337874812342}" destId="{B7E53F95-CC00-4521-9CD1-3AD25AFBD892}" srcOrd="1" destOrd="0" presId="urn:microsoft.com/office/officeart/2005/8/layout/hierarchy2"/>
    <dgm:cxn modelId="{0440FE3E-0B4A-4632-8050-1CE1036E3489}" type="presParOf" srcId="{B7E53F95-CC00-4521-9CD1-3AD25AFBD892}" destId="{6EF64CFA-955E-4F59-BB16-02E467AFAE52}" srcOrd="0" destOrd="0" presId="urn:microsoft.com/office/officeart/2005/8/layout/hierarchy2"/>
    <dgm:cxn modelId="{058CC7CD-7320-4147-9E0A-19F68987A692}" type="presParOf" srcId="{B7E53F95-CC00-4521-9CD1-3AD25AFBD892}" destId="{30996B27-BC94-47E7-B008-FC349579AC25}" srcOrd="1" destOrd="0" presId="urn:microsoft.com/office/officeart/2005/8/layout/hierarchy2"/>
    <dgm:cxn modelId="{81220954-C7EA-4570-AFC4-45C18AA25ED0}" type="presParOf" srcId="{7A3CCBA3-28C9-4BB9-9B15-2035B66EE14E}" destId="{7EBDC8FF-CB69-46AA-8268-9D9D23C20E43}" srcOrd="2" destOrd="0" presId="urn:microsoft.com/office/officeart/2005/8/layout/hierarchy2"/>
    <dgm:cxn modelId="{CE34DAE9-BD85-4FEE-A925-48758B5843FC}" type="presParOf" srcId="{7EBDC8FF-CB69-46AA-8268-9D9D23C20E43}" destId="{E881C060-27B0-484F-A4E2-4F7250DC045F}" srcOrd="0" destOrd="0" presId="urn:microsoft.com/office/officeart/2005/8/layout/hierarchy2"/>
    <dgm:cxn modelId="{1DACF8D0-9AA2-4E2B-90AD-623F7F49ED64}" type="presParOf" srcId="{7A3CCBA3-28C9-4BB9-9B15-2035B66EE14E}" destId="{63C1093B-E837-4A31-A19F-05B88F97E894}" srcOrd="3" destOrd="0" presId="urn:microsoft.com/office/officeart/2005/8/layout/hierarchy2"/>
    <dgm:cxn modelId="{19048CF2-00B1-4880-AF8C-B05D0A1874DF}" type="presParOf" srcId="{63C1093B-E837-4A31-A19F-05B88F97E894}" destId="{19B05F7A-228B-43DA-A7D2-831542B9FBAF}" srcOrd="0" destOrd="0" presId="urn:microsoft.com/office/officeart/2005/8/layout/hierarchy2"/>
    <dgm:cxn modelId="{DF366FA3-484E-48E8-A41B-8D08A7FFC1DA}" type="presParOf" srcId="{63C1093B-E837-4A31-A19F-05B88F97E894}" destId="{ED4D0D5A-8A36-43D4-9543-D8269BB9B1C8}" srcOrd="1" destOrd="0" presId="urn:microsoft.com/office/officeart/2005/8/layout/hierarchy2"/>
    <dgm:cxn modelId="{878EF8A3-432C-49BA-97C8-CB269E2061CE}" type="presParOf" srcId="{ED4D0D5A-8A36-43D4-9543-D8269BB9B1C8}" destId="{8AEB02AA-E2C6-4899-9B95-EADA647BFD26}" srcOrd="0" destOrd="0" presId="urn:microsoft.com/office/officeart/2005/8/layout/hierarchy2"/>
    <dgm:cxn modelId="{C82FB0CE-8E70-4BFA-9EF5-CF9264F55AE3}" type="presParOf" srcId="{8AEB02AA-E2C6-4899-9B95-EADA647BFD26}" destId="{ACCD9488-3149-47BE-8503-659EAA925F0F}" srcOrd="0" destOrd="0" presId="urn:microsoft.com/office/officeart/2005/8/layout/hierarchy2"/>
    <dgm:cxn modelId="{C49DB88D-097E-4B77-9473-D13C9228B80C}" type="presParOf" srcId="{ED4D0D5A-8A36-43D4-9543-D8269BB9B1C8}" destId="{207435E7-32A3-438F-AAC8-040C984085D7}" srcOrd="1" destOrd="0" presId="urn:microsoft.com/office/officeart/2005/8/layout/hierarchy2"/>
    <dgm:cxn modelId="{2A24AE70-B2D5-4384-A9B7-E0BCCE5467DA}" type="presParOf" srcId="{207435E7-32A3-438F-AAC8-040C984085D7}" destId="{74155F7D-762D-4D7F-AE46-2477B60F22E2}" srcOrd="0" destOrd="0" presId="urn:microsoft.com/office/officeart/2005/8/layout/hierarchy2"/>
    <dgm:cxn modelId="{8657F4CE-E917-4C25-866D-6B7D3604062B}" type="presParOf" srcId="{207435E7-32A3-438F-AAC8-040C984085D7}" destId="{DDFAF2C2-7E2F-4482-A4C2-A9CC7D224419}" srcOrd="1" destOrd="0" presId="urn:microsoft.com/office/officeart/2005/8/layout/hierarchy2"/>
    <dgm:cxn modelId="{1E094A62-710E-49AF-B775-0AD9C6DE33E9}" type="presParOf" srcId="{6E2938FC-02AD-4F6A-A790-606B0AE4A00A}" destId="{919BCCEA-769D-4E19-AB83-C1D29ED9F072}" srcOrd="2" destOrd="0" presId="urn:microsoft.com/office/officeart/2005/8/layout/hierarchy2"/>
    <dgm:cxn modelId="{663DDAD8-F67F-47BA-9D9D-746460FD7D40}" type="presParOf" srcId="{919BCCEA-769D-4E19-AB83-C1D29ED9F072}" destId="{8929B88C-72AD-4171-AACE-DBC3E0B293C8}" srcOrd="0" destOrd="0" presId="urn:microsoft.com/office/officeart/2005/8/layout/hierarchy2"/>
    <dgm:cxn modelId="{B6BA0FAB-3D43-4AC7-839B-9F9D311DE229}" type="presParOf" srcId="{6E2938FC-02AD-4F6A-A790-606B0AE4A00A}" destId="{7854BCAF-E154-4150-82E0-FBEB1F3B3419}" srcOrd="3" destOrd="0" presId="urn:microsoft.com/office/officeart/2005/8/layout/hierarchy2"/>
    <dgm:cxn modelId="{5E2F40C9-881D-45B8-BC64-802665F769D8}" type="presParOf" srcId="{7854BCAF-E154-4150-82E0-FBEB1F3B3419}" destId="{6B22B3BA-1D36-40FC-A768-8EDA7EB27FA9}" srcOrd="0" destOrd="0" presId="urn:microsoft.com/office/officeart/2005/8/layout/hierarchy2"/>
    <dgm:cxn modelId="{A362FAD2-4C4D-4F7D-B393-E9406C28D0BA}" type="presParOf" srcId="{7854BCAF-E154-4150-82E0-FBEB1F3B3419}" destId="{73CDB3F2-A010-47A8-A45C-05931CC98D18}" srcOrd="1" destOrd="0" presId="urn:microsoft.com/office/officeart/2005/8/layout/hierarchy2"/>
    <dgm:cxn modelId="{EF46C317-E836-4D8D-AA96-6A1F737FCFED}" type="presParOf" srcId="{73CDB3F2-A010-47A8-A45C-05931CC98D18}" destId="{7B3640B3-5CA7-4B9A-9344-B88FD119DA3E}" srcOrd="0" destOrd="0" presId="urn:microsoft.com/office/officeart/2005/8/layout/hierarchy2"/>
    <dgm:cxn modelId="{81C186BC-38CC-4104-824C-82243A779A88}" type="presParOf" srcId="{7B3640B3-5CA7-4B9A-9344-B88FD119DA3E}" destId="{8A62B838-0B2F-46C3-8561-D25A97BA196D}" srcOrd="0" destOrd="0" presId="urn:microsoft.com/office/officeart/2005/8/layout/hierarchy2"/>
    <dgm:cxn modelId="{E0E5A1C5-4F0D-49B1-A5F8-8856A1C7C702}" type="presParOf" srcId="{73CDB3F2-A010-47A8-A45C-05931CC98D18}" destId="{09BBE98F-FDC3-45AB-8781-67AB5A9B1696}" srcOrd="1" destOrd="0" presId="urn:microsoft.com/office/officeart/2005/8/layout/hierarchy2"/>
    <dgm:cxn modelId="{9DF813E6-BCD6-42FA-B1CA-811936CBA766}" type="presParOf" srcId="{09BBE98F-FDC3-45AB-8781-67AB5A9B1696}" destId="{9C40AC83-F8BC-4A51-91BC-07319702B82F}" srcOrd="0" destOrd="0" presId="urn:microsoft.com/office/officeart/2005/8/layout/hierarchy2"/>
    <dgm:cxn modelId="{B3E0B7E9-B0BC-437E-9CA3-802719610068}" type="presParOf" srcId="{09BBE98F-FDC3-45AB-8781-67AB5A9B1696}" destId="{C11011A4-2293-4847-92A6-FA8F7C34554C}" srcOrd="1" destOrd="0" presId="urn:microsoft.com/office/officeart/2005/8/layout/hierarchy2"/>
    <dgm:cxn modelId="{10A3E433-52D6-4446-9C81-2EB8C6E94441}" type="presParOf" srcId="{C11011A4-2293-4847-92A6-FA8F7C34554C}" destId="{E260C39C-8B43-4DEC-8231-8AD062184D1B}" srcOrd="0" destOrd="0" presId="urn:microsoft.com/office/officeart/2005/8/layout/hierarchy2"/>
    <dgm:cxn modelId="{BB25771D-2E5D-457A-A8C8-378FB31DAB4E}" type="presParOf" srcId="{E260C39C-8B43-4DEC-8231-8AD062184D1B}" destId="{75580D51-F472-4CE0-B1B1-3FF412F464E3}" srcOrd="0" destOrd="0" presId="urn:microsoft.com/office/officeart/2005/8/layout/hierarchy2"/>
    <dgm:cxn modelId="{3BF24270-F139-42D1-A00A-461AC0114A9D}" type="presParOf" srcId="{C11011A4-2293-4847-92A6-FA8F7C34554C}" destId="{2EFEF8E0-884E-4F9B-AE84-C2DA0EAFABA1}" srcOrd="1" destOrd="0" presId="urn:microsoft.com/office/officeart/2005/8/layout/hierarchy2"/>
    <dgm:cxn modelId="{9ACF9E1B-7F46-4B41-B06F-4CB67E9C26A9}" type="presParOf" srcId="{2EFEF8E0-884E-4F9B-AE84-C2DA0EAFABA1}" destId="{4D939B63-D97F-480A-84B9-A7512A142C73}" srcOrd="0" destOrd="0" presId="urn:microsoft.com/office/officeart/2005/8/layout/hierarchy2"/>
    <dgm:cxn modelId="{337A8608-A92B-44AD-8F8B-054D7ABB75E3}" type="presParOf" srcId="{2EFEF8E0-884E-4F9B-AE84-C2DA0EAFABA1}" destId="{6FD00ED6-6B12-4650-8C29-FA04631BA3A0}" srcOrd="1" destOrd="0" presId="urn:microsoft.com/office/officeart/2005/8/layout/hierarchy2"/>
    <dgm:cxn modelId="{6F418292-1C79-4F0C-8DF8-621FA652F2A2}" type="presParOf" srcId="{73CDB3F2-A010-47A8-A45C-05931CC98D18}" destId="{EE54BCC7-0FEA-447B-B8D8-830BA501F62D}" srcOrd="2" destOrd="0" presId="urn:microsoft.com/office/officeart/2005/8/layout/hierarchy2"/>
    <dgm:cxn modelId="{D328427A-08DF-43F9-967B-C3F3A7424A9C}" type="presParOf" srcId="{EE54BCC7-0FEA-447B-B8D8-830BA501F62D}" destId="{515B2370-AAE5-4351-97E6-1DCFD6AB51AE}" srcOrd="0" destOrd="0" presId="urn:microsoft.com/office/officeart/2005/8/layout/hierarchy2"/>
    <dgm:cxn modelId="{9777BA63-0116-42BC-8642-0C5EBFB8E897}" type="presParOf" srcId="{73CDB3F2-A010-47A8-A45C-05931CC98D18}" destId="{A7C20BED-96A8-4119-B9EB-61F4236036E2}" srcOrd="3" destOrd="0" presId="urn:microsoft.com/office/officeart/2005/8/layout/hierarchy2"/>
    <dgm:cxn modelId="{434E6679-39D5-43B8-979C-AD141C5CA662}" type="presParOf" srcId="{A7C20BED-96A8-4119-B9EB-61F4236036E2}" destId="{663F87A2-51F9-40B8-AE59-A16EB6FA8DBB}" srcOrd="0" destOrd="0" presId="urn:microsoft.com/office/officeart/2005/8/layout/hierarchy2"/>
    <dgm:cxn modelId="{36C05C54-059C-498F-A873-1F4D1E31ACCF}" type="presParOf" srcId="{A7C20BED-96A8-4119-B9EB-61F4236036E2}" destId="{B809647C-61E5-4D61-B437-03BDF751CC69}" srcOrd="1" destOrd="0" presId="urn:microsoft.com/office/officeart/2005/8/layout/hierarchy2"/>
    <dgm:cxn modelId="{18218C16-4C27-43ED-B001-FAC966B6ADC1}" type="presParOf" srcId="{B809647C-61E5-4D61-B437-03BDF751CC69}" destId="{09DC6C0A-8376-40AC-8D7C-A1BC9FCEB28D}" srcOrd="0" destOrd="0" presId="urn:microsoft.com/office/officeart/2005/8/layout/hierarchy2"/>
    <dgm:cxn modelId="{E6DAE807-D2C5-4CE3-BCC7-87AC5024E5FB}" type="presParOf" srcId="{09DC6C0A-8376-40AC-8D7C-A1BC9FCEB28D}" destId="{1B23B995-0DFB-4ED7-948C-CED824CBBA58}" srcOrd="0" destOrd="0" presId="urn:microsoft.com/office/officeart/2005/8/layout/hierarchy2"/>
    <dgm:cxn modelId="{539762C4-E2B2-45DF-946E-76ADD6630368}" type="presParOf" srcId="{B809647C-61E5-4D61-B437-03BDF751CC69}" destId="{52916590-8B93-414B-80BE-AE83D7F3EDA9}" srcOrd="1" destOrd="0" presId="urn:microsoft.com/office/officeart/2005/8/layout/hierarchy2"/>
    <dgm:cxn modelId="{266C34EF-8A5F-478D-8582-252E918ADEF2}" type="presParOf" srcId="{52916590-8B93-414B-80BE-AE83D7F3EDA9}" destId="{F710EE91-0C42-4A28-B6C2-52B6D64CA184}" srcOrd="0" destOrd="0" presId="urn:microsoft.com/office/officeart/2005/8/layout/hierarchy2"/>
    <dgm:cxn modelId="{8CC55521-8D40-4D2E-812E-E7D8233DC00A}" type="presParOf" srcId="{52916590-8B93-414B-80BE-AE83D7F3EDA9}" destId="{3A07C0C4-4B57-4BE3-94A5-47C79C1F6244}" srcOrd="1" destOrd="0" presId="urn:microsoft.com/office/officeart/2005/8/layout/hierarchy2"/>
    <dgm:cxn modelId="{CEE57515-FD3C-4A5F-9C97-1F787309A565}" type="presParOf" srcId="{3A07C0C4-4B57-4BE3-94A5-47C79C1F6244}" destId="{3D7BDC43-5735-4432-B612-043E8D88268C}" srcOrd="0" destOrd="0" presId="urn:microsoft.com/office/officeart/2005/8/layout/hierarchy2"/>
    <dgm:cxn modelId="{59C65D2C-EF76-45B4-BEB3-7C8FC7FE3E88}" type="presParOf" srcId="{3D7BDC43-5735-4432-B612-043E8D88268C}" destId="{C206BE2D-7B1D-409A-8C46-DD2143FE3355}" srcOrd="0" destOrd="0" presId="urn:microsoft.com/office/officeart/2005/8/layout/hierarchy2"/>
    <dgm:cxn modelId="{FD296047-0C2E-421B-B9FC-E2D989491994}" type="presParOf" srcId="{3A07C0C4-4B57-4BE3-94A5-47C79C1F6244}" destId="{3450B0D1-7B13-41C9-A581-18EDA3FAFF72}" srcOrd="1" destOrd="0" presId="urn:microsoft.com/office/officeart/2005/8/layout/hierarchy2"/>
    <dgm:cxn modelId="{34EBEA33-81B0-4626-A144-56B4E900A35B}" type="presParOf" srcId="{3450B0D1-7B13-41C9-A581-18EDA3FAFF72}" destId="{8B287A89-5E1D-4B20-9A20-01D06AE49393}" srcOrd="0" destOrd="0" presId="urn:microsoft.com/office/officeart/2005/8/layout/hierarchy2"/>
    <dgm:cxn modelId="{4F3F6987-BF2D-4E28-9E8B-916EB96D2F14}" type="presParOf" srcId="{3450B0D1-7B13-41C9-A581-18EDA3FAFF72}" destId="{D91F384C-4273-489E-BD4B-8BF52BABE60D}" srcOrd="1" destOrd="0" presId="urn:microsoft.com/office/officeart/2005/8/layout/hierarchy2"/>
    <dgm:cxn modelId="{E2B4FC6B-74A2-4C42-A880-F268DFE12E72}" type="presParOf" srcId="{3A07C0C4-4B57-4BE3-94A5-47C79C1F6244}" destId="{7077E788-64C5-4FB9-958A-20426883D9A2}" srcOrd="2" destOrd="0" presId="urn:microsoft.com/office/officeart/2005/8/layout/hierarchy2"/>
    <dgm:cxn modelId="{2C5D291F-1D4C-4E12-AF80-D445F4AD5B0A}" type="presParOf" srcId="{7077E788-64C5-4FB9-958A-20426883D9A2}" destId="{BB0EAC71-DE2B-473A-89FB-D2CC0700EEF0}" srcOrd="0" destOrd="0" presId="urn:microsoft.com/office/officeart/2005/8/layout/hierarchy2"/>
    <dgm:cxn modelId="{4FEFBC59-BF75-4E3B-94AF-23CED7316C7B}" type="presParOf" srcId="{3A07C0C4-4B57-4BE3-94A5-47C79C1F6244}" destId="{1AB5647C-93F4-4DEE-A580-65B566D48215}" srcOrd="3" destOrd="0" presId="urn:microsoft.com/office/officeart/2005/8/layout/hierarchy2"/>
    <dgm:cxn modelId="{115AECFB-2874-4CE4-8849-15F5729F164F}" type="presParOf" srcId="{1AB5647C-93F4-4DEE-A580-65B566D48215}" destId="{48936951-936B-4F9B-B48A-1D95C907ECD6}" srcOrd="0" destOrd="0" presId="urn:microsoft.com/office/officeart/2005/8/layout/hierarchy2"/>
    <dgm:cxn modelId="{F66F3906-B83E-47DE-AB48-4396A5E3B685}" type="presParOf" srcId="{1AB5647C-93F4-4DEE-A580-65B566D48215}" destId="{D1D32C53-8496-4351-A70E-2F8A07695DDE}" srcOrd="1" destOrd="0" presId="urn:microsoft.com/office/officeart/2005/8/layout/hierarchy2"/>
    <dgm:cxn modelId="{D265FF1A-42E5-4182-9169-293B0EE15568}" type="presParOf" srcId="{6E2938FC-02AD-4F6A-A790-606B0AE4A00A}" destId="{09059EC4-6B47-40FD-8ECC-272204DC1224}" srcOrd="4" destOrd="0" presId="urn:microsoft.com/office/officeart/2005/8/layout/hierarchy2"/>
    <dgm:cxn modelId="{E87B70CE-8762-4E5E-A104-91B20671FC5F}" type="presParOf" srcId="{09059EC4-6B47-40FD-8ECC-272204DC1224}" destId="{0BF535A6-02C2-407F-8F87-0582CF07337B}" srcOrd="0" destOrd="0" presId="urn:microsoft.com/office/officeart/2005/8/layout/hierarchy2"/>
    <dgm:cxn modelId="{54B40273-47F3-4BDF-8BA4-0CD6E9604891}" type="presParOf" srcId="{6E2938FC-02AD-4F6A-A790-606B0AE4A00A}" destId="{F8EE2A91-9D10-43E0-9CDD-9EDFAAE562AD}" srcOrd="5" destOrd="0" presId="urn:microsoft.com/office/officeart/2005/8/layout/hierarchy2"/>
    <dgm:cxn modelId="{9499698A-A6CA-48E7-8684-61E9AF4A5645}" type="presParOf" srcId="{F8EE2A91-9D10-43E0-9CDD-9EDFAAE562AD}" destId="{ED0C3238-C941-4DCA-B487-2916B0AD2AFB}" srcOrd="0" destOrd="0" presId="urn:microsoft.com/office/officeart/2005/8/layout/hierarchy2"/>
    <dgm:cxn modelId="{91CB9D79-7CD8-4305-811A-10649B5CCC8D}" type="presParOf" srcId="{F8EE2A91-9D10-43E0-9CDD-9EDFAAE562AD}" destId="{9A190C26-0123-47FD-A85A-234833FB5DE3}" srcOrd="1" destOrd="0" presId="urn:microsoft.com/office/officeart/2005/8/layout/hierarchy2"/>
    <dgm:cxn modelId="{31E24B6B-298F-4BF4-A446-1ED071379472}" type="presParOf" srcId="{9A190C26-0123-47FD-A85A-234833FB5DE3}" destId="{DCA0F86D-D05E-4B28-BFCD-37634AEF399D}" srcOrd="0" destOrd="0" presId="urn:microsoft.com/office/officeart/2005/8/layout/hierarchy2"/>
    <dgm:cxn modelId="{233F8964-D003-4B6C-8D4C-E11212FAACF3}" type="presParOf" srcId="{DCA0F86D-D05E-4B28-BFCD-37634AEF399D}" destId="{67AB8F4A-3F5A-4EC2-8DDD-37880A4A0A0B}" srcOrd="0" destOrd="0" presId="urn:microsoft.com/office/officeart/2005/8/layout/hierarchy2"/>
    <dgm:cxn modelId="{A2BBAAFA-661A-451D-8868-6A6C7F324911}" type="presParOf" srcId="{9A190C26-0123-47FD-A85A-234833FB5DE3}" destId="{88ABDD6D-081C-460C-BE43-3BB0EFE2E18D}" srcOrd="1" destOrd="0" presId="urn:microsoft.com/office/officeart/2005/8/layout/hierarchy2"/>
    <dgm:cxn modelId="{31C5CCC9-D90B-4FFB-B4DD-C52C2E664C27}" type="presParOf" srcId="{88ABDD6D-081C-460C-BE43-3BB0EFE2E18D}" destId="{1520D641-7991-4117-87C6-B014A2FDD465}" srcOrd="0" destOrd="0" presId="urn:microsoft.com/office/officeart/2005/8/layout/hierarchy2"/>
    <dgm:cxn modelId="{2262F7C0-4D0A-44C4-B456-BDFA9EE4C20C}" type="presParOf" srcId="{88ABDD6D-081C-460C-BE43-3BB0EFE2E18D}" destId="{90282980-8252-4F74-9A56-7203BBC82150}" srcOrd="1" destOrd="0" presId="urn:microsoft.com/office/officeart/2005/8/layout/hierarchy2"/>
    <dgm:cxn modelId="{82192D29-D590-4067-8DD6-11DD4FF83D2B}" type="presParOf" srcId="{20D25FE9-D4F7-4072-B498-C2368C924E0E}" destId="{18FDC62E-D414-4306-B078-D3A9608544F4}" srcOrd="2" destOrd="0" presId="urn:microsoft.com/office/officeart/2005/8/layout/hierarchy2"/>
    <dgm:cxn modelId="{60FF0D0F-CC34-48B3-A72F-CB16B4CEBE0B}" type="presParOf" srcId="{18FDC62E-D414-4306-B078-D3A9608544F4}" destId="{FD7DE017-788D-4742-958C-60E7F2882A56}" srcOrd="0" destOrd="0" presId="urn:microsoft.com/office/officeart/2005/8/layout/hierarchy2"/>
    <dgm:cxn modelId="{DBE61ED6-202D-4C54-B367-9E8EB0BF5F76}" type="presParOf" srcId="{20D25FE9-D4F7-4072-B498-C2368C924E0E}" destId="{C14A2C9C-6FB3-4256-824B-5B414C7702C2}" srcOrd="3" destOrd="0" presId="urn:microsoft.com/office/officeart/2005/8/layout/hierarchy2"/>
    <dgm:cxn modelId="{07A56BFD-3599-4A30-864D-D7379EF21488}" type="presParOf" srcId="{C14A2C9C-6FB3-4256-824B-5B414C7702C2}" destId="{F5D1FA86-9399-4416-8C14-E909433BD9D7}" srcOrd="0" destOrd="0" presId="urn:microsoft.com/office/officeart/2005/8/layout/hierarchy2"/>
    <dgm:cxn modelId="{998140BC-69E5-4EE3-8BA9-D90EB4201E53}" type="presParOf" srcId="{C14A2C9C-6FB3-4256-824B-5B414C7702C2}" destId="{EB7861C1-6AD5-439E-8ECA-79F8A15CC190}" srcOrd="1" destOrd="0" presId="urn:microsoft.com/office/officeart/2005/8/layout/hierarchy2"/>
    <dgm:cxn modelId="{CAE5262C-2B9B-4F56-BD3D-9F25D1A00FF5}" type="presParOf" srcId="{EB7861C1-6AD5-439E-8ECA-79F8A15CC190}" destId="{CA0EB4B9-F260-474D-9ECA-3CC65D7EC694}" srcOrd="0" destOrd="0" presId="urn:microsoft.com/office/officeart/2005/8/layout/hierarchy2"/>
    <dgm:cxn modelId="{3FC164E8-912D-4DB8-95E6-13A55A10CA92}" type="presParOf" srcId="{CA0EB4B9-F260-474D-9ECA-3CC65D7EC694}" destId="{31B9C76B-97C4-46D3-ACBC-84C0EA91A71B}" srcOrd="0" destOrd="0" presId="urn:microsoft.com/office/officeart/2005/8/layout/hierarchy2"/>
    <dgm:cxn modelId="{F0A64774-7548-4ABE-BE85-4365DA842C1D}" type="presParOf" srcId="{EB7861C1-6AD5-439E-8ECA-79F8A15CC190}" destId="{E8FC5409-D793-4D53-82C1-6E862841811A}" srcOrd="1" destOrd="0" presId="urn:microsoft.com/office/officeart/2005/8/layout/hierarchy2"/>
    <dgm:cxn modelId="{6CE25D66-8003-436C-B92D-39DF2D3B4E13}" type="presParOf" srcId="{E8FC5409-D793-4D53-82C1-6E862841811A}" destId="{958C67AF-7864-4EC7-8D67-B11262951D87}" srcOrd="0" destOrd="0" presId="urn:microsoft.com/office/officeart/2005/8/layout/hierarchy2"/>
    <dgm:cxn modelId="{C75DD12B-039A-44E1-8DC1-8C16FF8728B8}" type="presParOf" srcId="{E8FC5409-D793-4D53-82C1-6E862841811A}" destId="{9AB57FD1-FEEA-45B0-A68E-C511B704F1B4}" srcOrd="1" destOrd="0" presId="urn:microsoft.com/office/officeart/2005/8/layout/hierarchy2"/>
    <dgm:cxn modelId="{48925FEA-450F-44FE-A460-DD6CF14A94DD}" type="presParOf" srcId="{9AB57FD1-FEEA-45B0-A68E-C511B704F1B4}" destId="{645C6236-CE45-41FA-B6A8-5819A903CCBA}" srcOrd="0" destOrd="0" presId="urn:microsoft.com/office/officeart/2005/8/layout/hierarchy2"/>
    <dgm:cxn modelId="{08F69C77-478A-4990-81A7-84548258FF42}" type="presParOf" srcId="{645C6236-CE45-41FA-B6A8-5819A903CCBA}" destId="{E354593A-036A-4314-A7AB-C2E83C91FE0C}" srcOrd="0" destOrd="0" presId="urn:microsoft.com/office/officeart/2005/8/layout/hierarchy2"/>
    <dgm:cxn modelId="{11C36283-E101-4982-AE68-044C97C4AAEB}" type="presParOf" srcId="{9AB57FD1-FEEA-45B0-A68E-C511B704F1B4}" destId="{E16D4F1B-6C4F-4AA6-921C-BF4974714998}" srcOrd="1" destOrd="0" presId="urn:microsoft.com/office/officeart/2005/8/layout/hierarchy2"/>
    <dgm:cxn modelId="{2E0BCDCC-4AFC-4244-AD3C-C12340FEE449}" type="presParOf" srcId="{E16D4F1B-6C4F-4AA6-921C-BF4974714998}" destId="{C62DA5D6-0881-4C1C-A30E-0A497B8DC4C9}" srcOrd="0" destOrd="0" presId="urn:microsoft.com/office/officeart/2005/8/layout/hierarchy2"/>
    <dgm:cxn modelId="{CC692632-2F10-4A6D-8399-4E0B7368D4A1}" type="presParOf" srcId="{E16D4F1B-6C4F-4AA6-921C-BF4974714998}" destId="{8CAD743D-21AE-4147-97D7-8F9BEC6CAD44}" srcOrd="1" destOrd="0" presId="urn:microsoft.com/office/officeart/2005/8/layout/hierarchy2"/>
    <dgm:cxn modelId="{FB9F5A2D-BE47-495E-8308-1E5733857C94}" type="presParOf" srcId="{8CAD743D-21AE-4147-97D7-8F9BEC6CAD44}" destId="{66AD6EAF-C035-4823-A45A-49239DD29A0D}" srcOrd="0" destOrd="0" presId="urn:microsoft.com/office/officeart/2005/8/layout/hierarchy2"/>
    <dgm:cxn modelId="{9C2AE09F-B9C2-4DD8-9271-958525CDCDAC}" type="presParOf" srcId="{66AD6EAF-C035-4823-A45A-49239DD29A0D}" destId="{B013FBD8-16A5-4303-83C5-F0C88BC8FDE8}" srcOrd="0" destOrd="0" presId="urn:microsoft.com/office/officeart/2005/8/layout/hierarchy2"/>
    <dgm:cxn modelId="{253C672B-3CD9-49AE-A667-990E21148942}" type="presParOf" srcId="{8CAD743D-21AE-4147-97D7-8F9BEC6CAD44}" destId="{AADD3041-D6FD-4FFF-AFA2-FA0B80CC6160}" srcOrd="1" destOrd="0" presId="urn:microsoft.com/office/officeart/2005/8/layout/hierarchy2"/>
    <dgm:cxn modelId="{5FFCF444-0465-43FE-AEE0-8DD8B3F5BFF2}" type="presParOf" srcId="{AADD3041-D6FD-4FFF-AFA2-FA0B80CC6160}" destId="{EBB301C3-7B16-4F27-B542-EB6C26F07ACD}" srcOrd="0" destOrd="0" presId="urn:microsoft.com/office/officeart/2005/8/layout/hierarchy2"/>
    <dgm:cxn modelId="{ED14B7DA-1D4B-4A94-82EE-53EF4C5CBB5A}" type="presParOf" srcId="{AADD3041-D6FD-4FFF-AFA2-FA0B80CC6160}" destId="{1B5DF1AA-1904-4AC7-8D6C-0274573DAB47}" srcOrd="1" destOrd="0" presId="urn:microsoft.com/office/officeart/2005/8/layout/hierarchy2"/>
    <dgm:cxn modelId="{BD5A11DC-F25C-48B8-A041-9D146A6AF130}" type="presParOf" srcId="{9AB57FD1-FEEA-45B0-A68E-C511B704F1B4}" destId="{BC66EC46-8719-41D3-A63C-131B366B2649}" srcOrd="2" destOrd="0" presId="urn:microsoft.com/office/officeart/2005/8/layout/hierarchy2"/>
    <dgm:cxn modelId="{C5BAB19F-F27B-4EC1-BE60-FDD9B69211FF}" type="presParOf" srcId="{BC66EC46-8719-41D3-A63C-131B366B2649}" destId="{256B54D3-5B64-4A8A-BC67-9BD27FACC79A}" srcOrd="0" destOrd="0" presId="urn:microsoft.com/office/officeart/2005/8/layout/hierarchy2"/>
    <dgm:cxn modelId="{99C215A6-570F-4AA7-9DCB-7AE77025F726}" type="presParOf" srcId="{9AB57FD1-FEEA-45B0-A68E-C511B704F1B4}" destId="{CC52B3C1-D18C-48D8-92BB-A8EB76BD6EC7}" srcOrd="3" destOrd="0" presId="urn:microsoft.com/office/officeart/2005/8/layout/hierarchy2"/>
    <dgm:cxn modelId="{DB161B1E-26EB-4855-9898-21E8A1721F1D}" type="presParOf" srcId="{CC52B3C1-D18C-48D8-92BB-A8EB76BD6EC7}" destId="{779B4490-713E-4199-AC8F-5B765F28D811}" srcOrd="0" destOrd="0" presId="urn:microsoft.com/office/officeart/2005/8/layout/hierarchy2"/>
    <dgm:cxn modelId="{D3CB882F-8C1E-4E3E-BD03-6635E0AB2E51}" type="presParOf" srcId="{CC52B3C1-D18C-48D8-92BB-A8EB76BD6EC7}" destId="{6E0AB8AD-265A-41E5-ABF1-1495C41B5C76}" srcOrd="1" destOrd="0" presId="urn:microsoft.com/office/officeart/2005/8/layout/hierarchy2"/>
    <dgm:cxn modelId="{3099561E-AB89-49A7-A888-72151D9033FE}" type="presParOf" srcId="{6E0AB8AD-265A-41E5-ABF1-1495C41B5C76}" destId="{C54D7F30-33FA-4ACC-AA64-EEB6D85B3047}" srcOrd="0" destOrd="0" presId="urn:microsoft.com/office/officeart/2005/8/layout/hierarchy2"/>
    <dgm:cxn modelId="{64ADB4CE-7000-4FBF-AF56-5F3A8BEC9E7B}" type="presParOf" srcId="{C54D7F30-33FA-4ACC-AA64-EEB6D85B3047}" destId="{BE995449-D8AF-4A04-9FFF-6B93CCFE37E4}" srcOrd="0" destOrd="0" presId="urn:microsoft.com/office/officeart/2005/8/layout/hierarchy2"/>
    <dgm:cxn modelId="{EABE2F45-AAB6-4327-8687-A60D9DE3CA5C}" type="presParOf" srcId="{6E0AB8AD-265A-41E5-ABF1-1495C41B5C76}" destId="{62E8DBCC-2885-43B8-882B-F498BA338F7F}" srcOrd="1" destOrd="0" presId="urn:microsoft.com/office/officeart/2005/8/layout/hierarchy2"/>
    <dgm:cxn modelId="{8E1CF0EF-D9D3-4FC7-9A21-088210E69E5F}" type="presParOf" srcId="{62E8DBCC-2885-43B8-882B-F498BA338F7F}" destId="{7CD4E3E2-0A76-4158-9C2D-A8F7CB930E78}" srcOrd="0" destOrd="0" presId="urn:microsoft.com/office/officeart/2005/8/layout/hierarchy2"/>
    <dgm:cxn modelId="{9D464B34-BCC2-4ABD-8742-66855AF811E7}" type="presParOf" srcId="{62E8DBCC-2885-43B8-882B-F498BA338F7F}" destId="{2C608BAA-50BB-4CE4-8F12-01BED02BA8A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730639-2683-4E2C-B570-D3B5F0F05755}"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65BC9448-0ED2-4C31-9306-02B463396E6B}">
      <dgm:prSet phldrT="[テキスト]" custT="1"/>
      <dgm:spPr>
        <a:solidFill>
          <a:schemeClr val="accent1">
            <a:lumMod val="20000"/>
            <a:lumOff val="80000"/>
          </a:schemeClr>
        </a:solidFill>
        <a:ln w="28575">
          <a:solidFill>
            <a:srgbClr val="002060"/>
          </a:solidFill>
        </a:ln>
      </dgm:spPr>
      <dgm:t>
        <a:bodyPr/>
        <a:lstStyle/>
        <a:p>
          <a:r>
            <a:rPr kumimoji="1" lang="ja-JP" altLang="en-US" sz="2400" b="1" dirty="0"/>
            <a:t>債務不履行</a:t>
          </a:r>
        </a:p>
      </dgm:t>
    </dgm:pt>
    <dgm:pt modelId="{7D20C63F-41B8-4762-8F46-7B535233C227}" type="parTrans" cxnId="{CE29B674-453F-4D77-9836-F8D593A8700E}">
      <dgm:prSet/>
      <dgm:spPr/>
      <dgm:t>
        <a:bodyPr/>
        <a:lstStyle/>
        <a:p>
          <a:endParaRPr kumimoji="1" lang="ja-JP" altLang="en-US" sz="4800" b="1"/>
        </a:p>
      </dgm:t>
    </dgm:pt>
    <dgm:pt modelId="{A02FAF01-FAFD-4BF3-9A3F-A0F51B01DA05}" type="sibTrans" cxnId="{CE29B674-453F-4D77-9836-F8D593A8700E}">
      <dgm:prSet/>
      <dgm:spPr/>
      <dgm:t>
        <a:bodyPr/>
        <a:lstStyle/>
        <a:p>
          <a:endParaRPr kumimoji="1" lang="ja-JP" altLang="en-US" sz="4800" b="1"/>
        </a:p>
      </dgm:t>
    </dgm:pt>
    <dgm:pt modelId="{0021663C-B6E2-434A-AD91-2E5C38359C0E}">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債務の本旨に従った履行がないこと</a:t>
          </a:r>
        </a:p>
      </dgm:t>
    </dgm:pt>
    <dgm:pt modelId="{0C578285-BD39-4E73-9781-4079F0DE7A61}" type="parTrans" cxnId="{68D2E4EA-1F01-40A9-B74C-13D41FA9C9E5}">
      <dgm:prSet custT="1"/>
      <dgm:spPr/>
      <dgm:t>
        <a:bodyPr/>
        <a:lstStyle/>
        <a:p>
          <a:endParaRPr kumimoji="1" lang="ja-JP" altLang="en-US" sz="1200" b="1"/>
        </a:p>
      </dgm:t>
    </dgm:pt>
    <dgm:pt modelId="{00376290-B5DE-4F57-9BAB-87A4B89B8F72}" type="sibTrans" cxnId="{68D2E4EA-1F01-40A9-B74C-13D41FA9C9E5}">
      <dgm:prSet/>
      <dgm:spPr/>
      <dgm:t>
        <a:bodyPr/>
        <a:lstStyle/>
        <a:p>
          <a:endParaRPr kumimoji="1" lang="ja-JP" altLang="en-US" sz="4800" b="1"/>
        </a:p>
      </dgm:t>
    </dgm:pt>
    <dgm:pt modelId="{F70DBE6E-8464-4AEC-AC91-3BE7FFA40C04}">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履行期に履行がないこと</a:t>
          </a:r>
        </a:p>
      </dgm:t>
    </dgm:pt>
    <dgm:pt modelId="{7FD8DDEA-BFFF-450E-B420-DD4F9D24950C}" type="parTrans" cxnId="{C924FF8D-EFF6-4053-9AAB-D03EA18B592F}">
      <dgm:prSet custT="1"/>
      <dgm:spPr/>
      <dgm:t>
        <a:bodyPr/>
        <a:lstStyle/>
        <a:p>
          <a:endParaRPr kumimoji="1" lang="ja-JP" altLang="en-US" sz="1200" b="1"/>
        </a:p>
      </dgm:t>
    </dgm:pt>
    <dgm:pt modelId="{3497D04D-3F66-4F0A-9CBC-C601388DA6F9}" type="sibTrans" cxnId="{C924FF8D-EFF6-4053-9AAB-D03EA18B592F}">
      <dgm:prSet/>
      <dgm:spPr/>
      <dgm:t>
        <a:bodyPr/>
        <a:lstStyle/>
        <a:p>
          <a:endParaRPr kumimoji="1" lang="ja-JP" altLang="en-US" sz="4800" b="1"/>
        </a:p>
      </dgm:t>
    </dgm:pt>
    <dgm:pt modelId="{D01386EC-84FB-475D-B0E1-D2E020AD1D84}">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履行期に履行があるが瑕疵があること</a:t>
          </a:r>
        </a:p>
      </dgm:t>
    </dgm:pt>
    <dgm:pt modelId="{C9BA4711-0C64-4CFE-9BD3-C46DCE131532}" type="parTrans" cxnId="{527E504F-A7AE-4C02-8242-DBED9E517CE2}">
      <dgm:prSet custT="1"/>
      <dgm:spPr/>
      <dgm:t>
        <a:bodyPr/>
        <a:lstStyle/>
        <a:p>
          <a:endParaRPr kumimoji="1" lang="ja-JP" altLang="en-US" sz="1200" b="1"/>
        </a:p>
      </dgm:t>
    </dgm:pt>
    <dgm:pt modelId="{892E4113-944E-4174-AB66-AB4A0D416FD3}" type="sibTrans" cxnId="{527E504F-A7AE-4C02-8242-DBED9E517CE2}">
      <dgm:prSet/>
      <dgm:spPr/>
      <dgm:t>
        <a:bodyPr/>
        <a:lstStyle/>
        <a:p>
          <a:endParaRPr kumimoji="1" lang="ja-JP" altLang="en-US" sz="4800" b="1"/>
        </a:p>
      </dgm:t>
    </dgm:pt>
    <dgm:pt modelId="{7BBB3CC2-D908-4C16-9BF2-2AE22020BB02}">
      <dgm:prSet phldrT="[テキスト]" custT="1"/>
      <dgm:spPr>
        <a:solidFill>
          <a:schemeClr val="accent1">
            <a:lumMod val="20000"/>
            <a:lumOff val="80000"/>
          </a:schemeClr>
        </a:solidFill>
        <a:ln w="28575">
          <a:solidFill>
            <a:srgbClr val="002060"/>
          </a:solidFill>
        </a:ln>
      </dgm:spPr>
      <dgm:t>
        <a:bodyPr/>
        <a:lstStyle/>
        <a:p>
          <a:r>
            <a:rPr kumimoji="1" lang="en-US" altLang="ja-JP" sz="1800" b="1" dirty="0"/>
            <a:t>Ⅰ</a:t>
          </a:r>
          <a:r>
            <a:rPr kumimoji="1" lang="ja-JP" altLang="en-US" sz="1800" b="1" dirty="0"/>
            <a:t>履行遅滞</a:t>
          </a:r>
          <a:br>
            <a:rPr kumimoji="1" lang="en-US" altLang="ja-JP" sz="1800" b="1" dirty="0"/>
          </a:br>
          <a:r>
            <a:rPr kumimoji="1" lang="ja-JP" altLang="en-US" sz="1800" b="1" dirty="0"/>
            <a:t>（履行の意思あり）</a:t>
          </a:r>
        </a:p>
      </dgm:t>
    </dgm:pt>
    <dgm:pt modelId="{75060814-7878-4CFA-9DDD-3DE6874A1668}" type="parTrans" cxnId="{DEFC3265-CD9F-4C4E-AD3F-D66951A89324}">
      <dgm:prSet custT="1"/>
      <dgm:spPr/>
      <dgm:t>
        <a:bodyPr/>
        <a:lstStyle/>
        <a:p>
          <a:endParaRPr kumimoji="1" lang="ja-JP" altLang="en-US" sz="1200" b="1"/>
        </a:p>
      </dgm:t>
    </dgm:pt>
    <dgm:pt modelId="{ACEAFA9E-E1F7-4213-8660-CCF31A7329C6}" type="sibTrans" cxnId="{DEFC3265-CD9F-4C4E-AD3F-D66951A89324}">
      <dgm:prSet/>
      <dgm:spPr/>
      <dgm:t>
        <a:bodyPr/>
        <a:lstStyle/>
        <a:p>
          <a:endParaRPr kumimoji="1" lang="ja-JP" altLang="en-US" sz="4800" b="1"/>
        </a:p>
      </dgm:t>
    </dgm:pt>
    <dgm:pt modelId="{621BE484-1A7C-461F-8419-5868801628A7}">
      <dgm:prSet phldrT="[テキスト]" custT="1"/>
      <dgm:spPr>
        <a:solidFill>
          <a:schemeClr val="accent3">
            <a:lumMod val="20000"/>
            <a:lumOff val="80000"/>
          </a:schemeClr>
        </a:solidFill>
        <a:ln w="28575">
          <a:solidFill>
            <a:srgbClr val="7030A0"/>
          </a:solidFill>
        </a:ln>
      </dgm:spPr>
      <dgm:t>
        <a:bodyPr/>
        <a:lstStyle/>
        <a:p>
          <a:r>
            <a:rPr kumimoji="1" lang="en-US" altLang="ja-JP" sz="1800" b="1" dirty="0"/>
            <a:t>Ⅱ</a:t>
          </a:r>
          <a:r>
            <a:rPr kumimoji="1" lang="ja-JP" altLang="en-US" sz="1800" b="1" dirty="0"/>
            <a:t>履行拒絶</a:t>
          </a:r>
          <a:br>
            <a:rPr kumimoji="1" lang="en-US" altLang="ja-JP" sz="1800" b="1" dirty="0"/>
          </a:br>
          <a:r>
            <a:rPr kumimoji="1" lang="ja-JP" altLang="en-US" sz="1800" b="1" dirty="0"/>
            <a:t>（履行の意思なし）</a:t>
          </a:r>
        </a:p>
      </dgm:t>
    </dgm:pt>
    <dgm:pt modelId="{4C5C4BD9-0A11-442B-BD66-8C2C7058F60C}" type="parTrans" cxnId="{FE6569BE-3542-4361-9F79-856AC6EA5284}">
      <dgm:prSet custT="1"/>
      <dgm:spPr/>
      <dgm:t>
        <a:bodyPr/>
        <a:lstStyle/>
        <a:p>
          <a:endParaRPr kumimoji="1" lang="ja-JP" altLang="en-US" sz="1200" b="1"/>
        </a:p>
      </dgm:t>
    </dgm:pt>
    <dgm:pt modelId="{650463A7-0C1E-4455-8C81-42F28A30ABDE}" type="sibTrans" cxnId="{FE6569BE-3542-4361-9F79-856AC6EA5284}">
      <dgm:prSet/>
      <dgm:spPr/>
      <dgm:t>
        <a:bodyPr/>
        <a:lstStyle/>
        <a:p>
          <a:endParaRPr kumimoji="1" lang="ja-JP" altLang="en-US" sz="4800" b="1"/>
        </a:p>
      </dgm:t>
    </dgm:pt>
    <dgm:pt modelId="{AD67A360-45F1-4FDC-B929-59EECE961F5F}">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通常の場合</a:t>
          </a:r>
        </a:p>
      </dgm:t>
    </dgm:pt>
    <dgm:pt modelId="{02DB3CE9-B487-4CE0-B4DF-802CC664940F}" type="parTrans" cxnId="{3096EDD6-FBCD-4CC8-AAE6-D28117DC1061}">
      <dgm:prSet custT="1"/>
      <dgm:spPr/>
      <dgm:t>
        <a:bodyPr/>
        <a:lstStyle/>
        <a:p>
          <a:endParaRPr kumimoji="1" lang="ja-JP" altLang="en-US" sz="1200" b="1"/>
        </a:p>
      </dgm:t>
    </dgm:pt>
    <dgm:pt modelId="{3688F526-2A32-483E-BBFC-4DE92925B0EF}" type="sibTrans" cxnId="{3096EDD6-FBCD-4CC8-AAE6-D28117DC1061}">
      <dgm:prSet/>
      <dgm:spPr/>
      <dgm:t>
        <a:bodyPr/>
        <a:lstStyle/>
        <a:p>
          <a:endParaRPr kumimoji="1" lang="ja-JP" altLang="en-US" sz="4800" b="1"/>
        </a:p>
      </dgm:t>
    </dgm:pt>
    <dgm:pt modelId="{7B0A8422-8ACF-41BF-B957-D742C7A3E52F}">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定期行為</a:t>
          </a:r>
        </a:p>
      </dgm:t>
    </dgm:pt>
    <dgm:pt modelId="{82BA1FA3-708F-4DF4-9BDF-6D31138A9C4C}" type="parTrans" cxnId="{32707680-F3F3-4249-B34A-B64BC1EF9D6C}">
      <dgm:prSet custT="1"/>
      <dgm:spPr/>
      <dgm:t>
        <a:bodyPr/>
        <a:lstStyle/>
        <a:p>
          <a:endParaRPr kumimoji="1" lang="ja-JP" altLang="en-US" sz="1200" b="1"/>
        </a:p>
      </dgm:t>
    </dgm:pt>
    <dgm:pt modelId="{6A77D13E-D9AA-437E-9654-C9A99CEA91FC}" type="sibTrans" cxnId="{32707680-F3F3-4249-B34A-B64BC1EF9D6C}">
      <dgm:prSet/>
      <dgm:spPr/>
      <dgm:t>
        <a:bodyPr/>
        <a:lstStyle/>
        <a:p>
          <a:endParaRPr kumimoji="1" lang="ja-JP" altLang="en-US" sz="4800" b="1"/>
        </a:p>
      </dgm:t>
    </dgm:pt>
    <dgm:pt modelId="{E1F0480C-9E94-4767-BF78-CB6C0CB858ED}">
      <dgm:prSet phldrT="[テキスト]" custT="1"/>
      <dgm:spPr>
        <a:solidFill>
          <a:schemeClr val="accent1">
            <a:lumMod val="20000"/>
            <a:lumOff val="80000"/>
          </a:schemeClr>
        </a:solidFill>
        <a:ln w="28575">
          <a:solidFill>
            <a:srgbClr val="002060"/>
          </a:solidFill>
        </a:ln>
      </dgm:spPr>
      <dgm:t>
        <a:bodyPr/>
        <a:lstStyle/>
        <a:p>
          <a:r>
            <a:rPr kumimoji="1" lang="en-US" altLang="ja-JP" sz="1800" b="1" dirty="0"/>
            <a:t>Ⅲ</a:t>
          </a:r>
          <a:r>
            <a:rPr kumimoji="1" lang="ja-JP" altLang="en-US" sz="1800" b="1" dirty="0"/>
            <a:t>不完全履行</a:t>
          </a:r>
          <a:br>
            <a:rPr kumimoji="1" lang="en-US" altLang="ja-JP" sz="1800" b="1" dirty="0"/>
          </a:br>
          <a:r>
            <a:rPr kumimoji="1" lang="ja-JP" altLang="en-US" sz="1800" b="1" dirty="0"/>
            <a:t>（瑕疵担保責任）</a:t>
          </a:r>
        </a:p>
      </dgm:t>
    </dgm:pt>
    <dgm:pt modelId="{CFA8ACB5-4F83-437D-8FE7-BC75F9F26511}" type="parTrans" cxnId="{7997B342-2727-4F54-8E0F-ABE74A906BB4}">
      <dgm:prSet custT="1"/>
      <dgm:spPr/>
      <dgm:t>
        <a:bodyPr/>
        <a:lstStyle/>
        <a:p>
          <a:endParaRPr kumimoji="1" lang="ja-JP" altLang="en-US" sz="1200" b="1"/>
        </a:p>
      </dgm:t>
    </dgm:pt>
    <dgm:pt modelId="{2BB9029A-C899-420C-B39C-BFBEF447AF07}" type="sibTrans" cxnId="{7997B342-2727-4F54-8E0F-ABE74A906BB4}">
      <dgm:prSet/>
      <dgm:spPr/>
      <dgm:t>
        <a:bodyPr/>
        <a:lstStyle/>
        <a:p>
          <a:endParaRPr kumimoji="1" lang="ja-JP" altLang="en-US" sz="4800" b="1"/>
        </a:p>
      </dgm:t>
    </dgm:pt>
    <dgm:pt modelId="{4161CF5A-6F1F-44D4-BE47-148235256EE3}">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契約目的を</a:t>
          </a:r>
          <a:br>
            <a:rPr kumimoji="1" lang="en-US" altLang="ja-JP" sz="1800" b="1" dirty="0"/>
          </a:br>
          <a:r>
            <a:rPr kumimoji="1" lang="ja-JP" altLang="en-US" sz="1800" b="1" dirty="0"/>
            <a:t>達成できない</a:t>
          </a:r>
        </a:p>
      </dgm:t>
    </dgm:pt>
    <dgm:pt modelId="{32A403A9-740F-42E6-AC8D-A50AF139119E}" type="parTrans" cxnId="{80E547A0-92BC-46CE-BBB1-7A0394D34B39}">
      <dgm:prSet custT="1"/>
      <dgm:spPr/>
      <dgm:t>
        <a:bodyPr/>
        <a:lstStyle/>
        <a:p>
          <a:endParaRPr kumimoji="1" lang="ja-JP" altLang="en-US" sz="1200" b="1"/>
        </a:p>
      </dgm:t>
    </dgm:pt>
    <dgm:pt modelId="{7650F74B-1CDC-4AC8-B98E-2919793FC034}" type="sibTrans" cxnId="{80E547A0-92BC-46CE-BBB1-7A0394D34B39}">
      <dgm:prSet/>
      <dgm:spPr/>
      <dgm:t>
        <a:bodyPr/>
        <a:lstStyle/>
        <a:p>
          <a:endParaRPr kumimoji="1" lang="ja-JP" altLang="en-US" sz="4800" b="1"/>
        </a:p>
      </dgm:t>
    </dgm:pt>
    <dgm:pt modelId="{1EB7D170-9834-4BE4-8BC3-717F8424F7F6}">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契約目的を</a:t>
          </a:r>
          <a:br>
            <a:rPr kumimoji="1" lang="en-US" altLang="ja-JP" sz="1800" b="1" dirty="0"/>
          </a:br>
          <a:r>
            <a:rPr kumimoji="1" lang="ja-JP" altLang="en-US" sz="1800" b="1" dirty="0"/>
            <a:t>達成できる</a:t>
          </a:r>
        </a:p>
      </dgm:t>
    </dgm:pt>
    <dgm:pt modelId="{63E36670-9002-4962-B301-4AA5CB343F06}" type="parTrans" cxnId="{4233707C-FBCF-4FD0-BECD-3718662B525D}">
      <dgm:prSet custT="1"/>
      <dgm:spPr/>
      <dgm:t>
        <a:bodyPr/>
        <a:lstStyle/>
        <a:p>
          <a:endParaRPr kumimoji="1" lang="ja-JP" altLang="en-US" sz="1200" b="1"/>
        </a:p>
      </dgm:t>
    </dgm:pt>
    <dgm:pt modelId="{31BCAD50-AF87-4844-B87A-A63013C9853A}" type="sibTrans" cxnId="{4233707C-FBCF-4FD0-BECD-3718662B525D}">
      <dgm:prSet/>
      <dgm:spPr/>
      <dgm:t>
        <a:bodyPr/>
        <a:lstStyle/>
        <a:p>
          <a:endParaRPr kumimoji="1" lang="ja-JP" altLang="en-US" sz="4800" b="1"/>
        </a:p>
      </dgm:t>
    </dgm:pt>
    <dgm:pt modelId="{A2BE39A0-7192-4E48-8883-7FD49BD2F3BB}">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解除可能，</a:t>
          </a:r>
          <a:br>
            <a:rPr kumimoji="1" lang="en-US" altLang="ja-JP" sz="1800" b="1" dirty="0"/>
          </a:br>
          <a:r>
            <a:rPr kumimoji="1" lang="ja-JP" altLang="en-US" sz="1800" b="1" dirty="0"/>
            <a:t>代品請求も可能</a:t>
          </a:r>
        </a:p>
      </dgm:t>
    </dgm:pt>
    <dgm:pt modelId="{A58F7FB2-8B3B-4811-A898-2BE911AEA5F6}" type="parTrans" cxnId="{FC5C490F-355B-47BB-9872-62E18997C61F}">
      <dgm:prSet custT="1"/>
      <dgm:spPr/>
      <dgm:t>
        <a:bodyPr/>
        <a:lstStyle/>
        <a:p>
          <a:endParaRPr kumimoji="1" lang="ja-JP" altLang="en-US" sz="1200" b="1"/>
        </a:p>
      </dgm:t>
    </dgm:pt>
    <dgm:pt modelId="{00CA66CB-0131-4282-958D-F07F55328A8D}" type="sibTrans" cxnId="{FC5C490F-355B-47BB-9872-62E18997C61F}">
      <dgm:prSet/>
      <dgm:spPr/>
      <dgm:t>
        <a:bodyPr/>
        <a:lstStyle/>
        <a:p>
          <a:endParaRPr kumimoji="1" lang="ja-JP" altLang="en-US" sz="4800" b="1"/>
        </a:p>
      </dgm:t>
    </dgm:pt>
    <dgm:pt modelId="{3C5DDC8D-E058-4F28-98AC-3853832DC935}">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解除不可</a:t>
          </a:r>
          <a:br>
            <a:rPr kumimoji="1" lang="en-US" altLang="ja-JP" sz="1800" b="1" dirty="0"/>
          </a:br>
          <a:r>
            <a:rPr kumimoji="1" lang="ja-JP" altLang="en-US" sz="1800" b="1" dirty="0"/>
            <a:t>損害賠償，修補のみ</a:t>
          </a:r>
        </a:p>
      </dgm:t>
    </dgm:pt>
    <dgm:pt modelId="{FEC4C7DB-567E-4C5B-B650-CF9FA743E67A}" type="parTrans" cxnId="{D855C363-50FD-4395-BA2F-6D09F05A0C84}">
      <dgm:prSet custT="1"/>
      <dgm:spPr/>
      <dgm:t>
        <a:bodyPr/>
        <a:lstStyle/>
        <a:p>
          <a:endParaRPr kumimoji="1" lang="ja-JP" altLang="en-US" sz="1200" b="1"/>
        </a:p>
      </dgm:t>
    </dgm:pt>
    <dgm:pt modelId="{C9CC17EE-CF1E-4E78-8E41-D3C9453BE836}" type="sibTrans" cxnId="{D855C363-50FD-4395-BA2F-6D09F05A0C84}">
      <dgm:prSet/>
      <dgm:spPr/>
      <dgm:t>
        <a:bodyPr/>
        <a:lstStyle/>
        <a:p>
          <a:endParaRPr kumimoji="1" lang="ja-JP" altLang="en-US" sz="4800" b="1"/>
        </a:p>
      </dgm:t>
    </dgm:pt>
    <dgm:pt modelId="{8E812AAE-E58C-4E13-9445-25D1B54A0375}">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催告解除</a:t>
          </a:r>
        </a:p>
      </dgm:t>
    </dgm:pt>
    <dgm:pt modelId="{3C827A0C-CBEC-484A-88E6-DFF6A21400F7}" type="parTrans" cxnId="{896FB21C-7736-4180-9E06-01E505940887}">
      <dgm:prSet/>
      <dgm:spPr/>
      <dgm:t>
        <a:bodyPr/>
        <a:lstStyle/>
        <a:p>
          <a:endParaRPr kumimoji="1" lang="ja-JP" altLang="en-US" b="1"/>
        </a:p>
      </dgm:t>
    </dgm:pt>
    <dgm:pt modelId="{9B790B95-5D57-42DD-98D2-7F9A5CDF37A9}" type="sibTrans" cxnId="{896FB21C-7736-4180-9E06-01E505940887}">
      <dgm:prSet/>
      <dgm:spPr/>
      <dgm:t>
        <a:bodyPr/>
        <a:lstStyle/>
        <a:p>
          <a:endParaRPr kumimoji="1" lang="ja-JP" altLang="en-US" b="1"/>
        </a:p>
      </dgm:t>
    </dgm:pt>
    <dgm:pt modelId="{1502D112-38CC-441F-83C7-4BE9E288E943}">
      <dgm:prSet phldrT="[テキスト]" custT="1"/>
      <dgm:spPr>
        <a:solidFill>
          <a:schemeClr val="accent1">
            <a:lumMod val="20000"/>
            <a:lumOff val="80000"/>
          </a:schemeClr>
        </a:solidFill>
        <a:ln w="28575">
          <a:solidFill>
            <a:srgbClr val="002060"/>
          </a:solidFill>
        </a:ln>
      </dgm:spPr>
      <dgm:t>
        <a:bodyPr/>
        <a:lstStyle/>
        <a:p>
          <a:r>
            <a:rPr kumimoji="1" lang="ja-JP" altLang="en-US" sz="1800" b="1" dirty="0"/>
            <a:t>無催告解除</a:t>
          </a:r>
        </a:p>
      </dgm:t>
    </dgm:pt>
    <dgm:pt modelId="{07BB4A76-5CDD-4377-976A-132025B44184}" type="parTrans" cxnId="{C493E9BC-7E29-4418-8B56-0AFCD0736C2C}">
      <dgm:prSet/>
      <dgm:spPr/>
      <dgm:t>
        <a:bodyPr/>
        <a:lstStyle/>
        <a:p>
          <a:endParaRPr kumimoji="1" lang="ja-JP" altLang="en-US" b="1"/>
        </a:p>
      </dgm:t>
    </dgm:pt>
    <dgm:pt modelId="{45BA03E0-35BE-42E9-8341-50D4D57493B0}" type="sibTrans" cxnId="{C493E9BC-7E29-4418-8B56-0AFCD0736C2C}">
      <dgm:prSet/>
      <dgm:spPr/>
      <dgm:t>
        <a:bodyPr/>
        <a:lstStyle/>
        <a:p>
          <a:endParaRPr kumimoji="1" lang="ja-JP" altLang="en-US" b="1"/>
        </a:p>
      </dgm:t>
    </dgm:pt>
    <dgm:pt modelId="{94EEBB89-F861-429B-8797-2C6BCD4D4A0B}">
      <dgm:prSet phldrT="[テキスト]" custT="1"/>
      <dgm:spPr>
        <a:solidFill>
          <a:schemeClr val="accent3">
            <a:lumMod val="20000"/>
            <a:lumOff val="80000"/>
          </a:schemeClr>
        </a:solidFill>
        <a:ln w="28575">
          <a:solidFill>
            <a:srgbClr val="7030A0"/>
          </a:solidFill>
        </a:ln>
      </dgm:spPr>
      <dgm:t>
        <a:bodyPr/>
        <a:lstStyle/>
        <a:p>
          <a:r>
            <a:rPr kumimoji="1" lang="ja-JP" altLang="en-US" sz="1800" b="1" dirty="0"/>
            <a:t>無催告解除</a:t>
          </a:r>
        </a:p>
      </dgm:t>
    </dgm:pt>
    <dgm:pt modelId="{4BB687CA-B27E-48DA-94B3-C43D7E639B16}" type="parTrans" cxnId="{73B606B5-1640-405C-9FCA-BF5D3C7D2A3D}">
      <dgm:prSet/>
      <dgm:spPr/>
      <dgm:t>
        <a:bodyPr/>
        <a:lstStyle/>
        <a:p>
          <a:endParaRPr kumimoji="1" lang="ja-JP" altLang="en-US" b="1"/>
        </a:p>
      </dgm:t>
    </dgm:pt>
    <dgm:pt modelId="{9AF80CE4-BE4F-4AFA-A1BD-A1AEB22B5B89}" type="sibTrans" cxnId="{73B606B5-1640-405C-9FCA-BF5D3C7D2A3D}">
      <dgm:prSet/>
      <dgm:spPr/>
      <dgm:t>
        <a:bodyPr/>
        <a:lstStyle/>
        <a:p>
          <a:endParaRPr kumimoji="1" lang="ja-JP" altLang="en-US" b="1"/>
        </a:p>
      </dgm:t>
    </dgm:pt>
    <dgm:pt modelId="{30D6AA47-E78C-4B32-AA92-65CD494979A2}" type="pres">
      <dgm:prSet presAssocID="{B4730639-2683-4E2C-B570-D3B5F0F05755}" presName="diagram" presStyleCnt="0">
        <dgm:presLayoutVars>
          <dgm:chPref val="1"/>
          <dgm:dir/>
          <dgm:animOne val="branch"/>
          <dgm:animLvl val="lvl"/>
          <dgm:resizeHandles val="exact"/>
        </dgm:presLayoutVars>
      </dgm:prSet>
      <dgm:spPr/>
    </dgm:pt>
    <dgm:pt modelId="{1CBE1330-88D7-4FD9-B60D-BA761A31C511}" type="pres">
      <dgm:prSet presAssocID="{65BC9448-0ED2-4C31-9306-02B463396E6B}" presName="root1" presStyleCnt="0"/>
      <dgm:spPr/>
    </dgm:pt>
    <dgm:pt modelId="{1F9A1623-AAAD-4FE7-A6A3-65331B51C41A}" type="pres">
      <dgm:prSet presAssocID="{65BC9448-0ED2-4C31-9306-02B463396E6B}" presName="LevelOneTextNode" presStyleLbl="node0" presStyleIdx="0" presStyleCnt="1" custScaleX="84643" custScaleY="910039" custLinFactNeighborX="8818" custLinFactNeighborY="10882">
        <dgm:presLayoutVars>
          <dgm:chPref val="3"/>
        </dgm:presLayoutVars>
      </dgm:prSet>
      <dgm:spPr/>
    </dgm:pt>
    <dgm:pt modelId="{C182AEC9-C316-4C7D-BF9F-2122B0A2062E}" type="pres">
      <dgm:prSet presAssocID="{65BC9448-0ED2-4C31-9306-02B463396E6B}" presName="level2hierChild" presStyleCnt="0"/>
      <dgm:spPr/>
    </dgm:pt>
    <dgm:pt modelId="{612C674C-51BB-4BC0-8992-5E342AE56E7A}" type="pres">
      <dgm:prSet presAssocID="{0C578285-BD39-4E73-9781-4079F0DE7A61}" presName="conn2-1" presStyleLbl="parChTrans1D2" presStyleIdx="0" presStyleCnt="1"/>
      <dgm:spPr/>
    </dgm:pt>
    <dgm:pt modelId="{CB9E2DCF-2BF7-42EE-8679-7C9AEEB6AEAE}" type="pres">
      <dgm:prSet presAssocID="{0C578285-BD39-4E73-9781-4079F0DE7A61}" presName="connTx" presStyleLbl="parChTrans1D2" presStyleIdx="0" presStyleCnt="1"/>
      <dgm:spPr/>
    </dgm:pt>
    <dgm:pt modelId="{AEC56811-B79A-4850-825A-0BB883B5DB04}" type="pres">
      <dgm:prSet presAssocID="{0021663C-B6E2-434A-AD91-2E5C38359C0E}" presName="root2" presStyleCnt="0"/>
      <dgm:spPr/>
    </dgm:pt>
    <dgm:pt modelId="{7943E08E-1162-4244-85A6-80560B864D32}" type="pres">
      <dgm:prSet presAssocID="{0021663C-B6E2-434A-AD91-2E5C38359C0E}" presName="LevelTwoTextNode" presStyleLbl="node2" presStyleIdx="0" presStyleCnt="1" custScaleX="143679" custScaleY="895429" custLinFactNeighborX="110" custLinFactNeighborY="10882">
        <dgm:presLayoutVars>
          <dgm:chPref val="3"/>
        </dgm:presLayoutVars>
      </dgm:prSet>
      <dgm:spPr/>
    </dgm:pt>
    <dgm:pt modelId="{20D25FE9-D4F7-4072-B498-C2368C924E0E}" type="pres">
      <dgm:prSet presAssocID="{0021663C-B6E2-434A-AD91-2E5C38359C0E}" presName="level3hierChild" presStyleCnt="0"/>
      <dgm:spPr/>
    </dgm:pt>
    <dgm:pt modelId="{7FF69EB0-322E-4D00-85B1-C9897A61DD0A}" type="pres">
      <dgm:prSet presAssocID="{7FD8DDEA-BFFF-450E-B420-DD4F9D24950C}" presName="conn2-1" presStyleLbl="parChTrans1D3" presStyleIdx="0" presStyleCnt="2"/>
      <dgm:spPr/>
    </dgm:pt>
    <dgm:pt modelId="{D8AAE62C-4E5F-47A9-8F04-DF401F5EC279}" type="pres">
      <dgm:prSet presAssocID="{7FD8DDEA-BFFF-450E-B420-DD4F9D24950C}" presName="connTx" presStyleLbl="parChTrans1D3" presStyleIdx="0" presStyleCnt="2"/>
      <dgm:spPr/>
    </dgm:pt>
    <dgm:pt modelId="{C9770D7E-FA4D-4242-86FD-38629F4DDA6D}" type="pres">
      <dgm:prSet presAssocID="{F70DBE6E-8464-4AEC-AC91-3BE7FFA40C04}" presName="root2" presStyleCnt="0"/>
      <dgm:spPr/>
    </dgm:pt>
    <dgm:pt modelId="{40C502F5-1E8B-4CAF-93FC-F51FA431991F}" type="pres">
      <dgm:prSet presAssocID="{F70DBE6E-8464-4AEC-AC91-3BE7FFA40C04}" presName="LevelTwoTextNode" presStyleLbl="node3" presStyleIdx="0" presStyleCnt="2" custScaleX="194872" custScaleY="259374" custLinFactNeighborX="1058" custLinFactNeighborY="-42343">
        <dgm:presLayoutVars>
          <dgm:chPref val="3"/>
        </dgm:presLayoutVars>
      </dgm:prSet>
      <dgm:spPr/>
    </dgm:pt>
    <dgm:pt modelId="{6E2938FC-02AD-4F6A-A790-606B0AE4A00A}" type="pres">
      <dgm:prSet presAssocID="{F70DBE6E-8464-4AEC-AC91-3BE7FFA40C04}" presName="level3hierChild" presStyleCnt="0"/>
      <dgm:spPr/>
    </dgm:pt>
    <dgm:pt modelId="{2B691722-2BCD-45A7-8FBD-A3E3A25F9B0E}" type="pres">
      <dgm:prSet presAssocID="{75060814-7878-4CFA-9DDD-3DE6874A1668}" presName="conn2-1" presStyleLbl="parChTrans1D4" presStyleIdx="0" presStyleCnt="12"/>
      <dgm:spPr/>
    </dgm:pt>
    <dgm:pt modelId="{291C6E98-CA44-4790-96C4-F1A000215404}" type="pres">
      <dgm:prSet presAssocID="{75060814-7878-4CFA-9DDD-3DE6874A1668}" presName="connTx" presStyleLbl="parChTrans1D4" presStyleIdx="0" presStyleCnt="12"/>
      <dgm:spPr/>
    </dgm:pt>
    <dgm:pt modelId="{883B6325-50FC-44EB-ABA3-43EF6F629564}" type="pres">
      <dgm:prSet presAssocID="{7BBB3CC2-D908-4C16-9BF2-2AE22020BB02}" presName="root2" presStyleCnt="0"/>
      <dgm:spPr/>
    </dgm:pt>
    <dgm:pt modelId="{BC02D133-E209-464B-892A-095B92F48CE5}" type="pres">
      <dgm:prSet presAssocID="{7BBB3CC2-D908-4C16-9BF2-2AE22020BB02}" presName="LevelTwoTextNode" presStyleLbl="node4" presStyleIdx="0" presStyleCnt="12" custScaleX="259374" custScaleY="194872" custLinFactNeighborX="8869" custLinFactNeighborY="-64657">
        <dgm:presLayoutVars>
          <dgm:chPref val="3"/>
        </dgm:presLayoutVars>
      </dgm:prSet>
      <dgm:spPr/>
    </dgm:pt>
    <dgm:pt modelId="{7A3CCBA3-28C9-4BB9-9B15-2035B66EE14E}" type="pres">
      <dgm:prSet presAssocID="{7BBB3CC2-D908-4C16-9BF2-2AE22020BB02}" presName="level3hierChild" presStyleCnt="0"/>
      <dgm:spPr/>
    </dgm:pt>
    <dgm:pt modelId="{3F5C35A5-0EA5-48FC-8D32-331CCFAAFDE3}" type="pres">
      <dgm:prSet presAssocID="{02DB3CE9-B487-4CE0-B4DF-802CC664940F}" presName="conn2-1" presStyleLbl="parChTrans1D4" presStyleIdx="1" presStyleCnt="12"/>
      <dgm:spPr/>
    </dgm:pt>
    <dgm:pt modelId="{DDE1D432-0697-4C4D-9B20-7B9A0E1A3B83}" type="pres">
      <dgm:prSet presAssocID="{02DB3CE9-B487-4CE0-B4DF-802CC664940F}" presName="connTx" presStyleLbl="parChTrans1D4" presStyleIdx="1" presStyleCnt="12"/>
      <dgm:spPr/>
    </dgm:pt>
    <dgm:pt modelId="{537C59BC-E715-4448-8D04-FC2D87861D5C}" type="pres">
      <dgm:prSet presAssocID="{AD67A360-45F1-4FDC-B929-59EECE961F5F}" presName="root2" presStyleCnt="0"/>
      <dgm:spPr/>
    </dgm:pt>
    <dgm:pt modelId="{4B089D8E-06B3-4BED-9437-74928CD1F512}" type="pres">
      <dgm:prSet presAssocID="{AD67A360-45F1-4FDC-B929-59EECE961F5F}" presName="LevelTwoTextNode" presStyleLbl="node4" presStyleIdx="1" presStyleCnt="12" custScaleX="259374" custScaleY="177156" custLinFactNeighborX="18338" custLinFactNeighborY="-74445">
        <dgm:presLayoutVars>
          <dgm:chPref val="3"/>
        </dgm:presLayoutVars>
      </dgm:prSet>
      <dgm:spPr/>
    </dgm:pt>
    <dgm:pt modelId="{FF1C95BC-A380-4605-AD09-337874812342}" type="pres">
      <dgm:prSet presAssocID="{AD67A360-45F1-4FDC-B929-59EECE961F5F}" presName="level3hierChild" presStyleCnt="0"/>
      <dgm:spPr/>
    </dgm:pt>
    <dgm:pt modelId="{59CBD170-F7D3-47AE-BDA9-CC64183D7FF9}" type="pres">
      <dgm:prSet presAssocID="{3C827A0C-CBEC-484A-88E6-DFF6A21400F7}" presName="conn2-1" presStyleLbl="parChTrans1D4" presStyleIdx="2" presStyleCnt="12"/>
      <dgm:spPr/>
    </dgm:pt>
    <dgm:pt modelId="{9C3A69EB-1F6C-493A-98F8-BD1F677A78D3}" type="pres">
      <dgm:prSet presAssocID="{3C827A0C-CBEC-484A-88E6-DFF6A21400F7}" presName="connTx" presStyleLbl="parChTrans1D4" presStyleIdx="2" presStyleCnt="12"/>
      <dgm:spPr/>
    </dgm:pt>
    <dgm:pt modelId="{B7E53F95-CC00-4521-9CD1-3AD25AFBD892}" type="pres">
      <dgm:prSet presAssocID="{8E812AAE-E58C-4E13-9445-25D1B54A0375}" presName="root2" presStyleCnt="0"/>
      <dgm:spPr/>
    </dgm:pt>
    <dgm:pt modelId="{6EF64CFA-955E-4F59-BB16-02E467AFAE52}" type="pres">
      <dgm:prSet presAssocID="{8E812AAE-E58C-4E13-9445-25D1B54A0375}" presName="LevelTwoTextNode" presStyleLbl="node4" presStyleIdx="2" presStyleCnt="12" custScaleX="285029" custScaleY="167888" custLinFactNeighborX="5612" custLinFactNeighborY="-74445">
        <dgm:presLayoutVars>
          <dgm:chPref val="3"/>
        </dgm:presLayoutVars>
      </dgm:prSet>
      <dgm:spPr/>
    </dgm:pt>
    <dgm:pt modelId="{30996B27-BC94-47E7-B008-FC349579AC25}" type="pres">
      <dgm:prSet presAssocID="{8E812AAE-E58C-4E13-9445-25D1B54A0375}" presName="level3hierChild" presStyleCnt="0"/>
      <dgm:spPr/>
    </dgm:pt>
    <dgm:pt modelId="{7EBDC8FF-CB69-46AA-8268-9D9D23C20E43}" type="pres">
      <dgm:prSet presAssocID="{82BA1FA3-708F-4DF4-9BDF-6D31138A9C4C}" presName="conn2-1" presStyleLbl="parChTrans1D4" presStyleIdx="3" presStyleCnt="12"/>
      <dgm:spPr/>
    </dgm:pt>
    <dgm:pt modelId="{E881C060-27B0-484F-A4E2-4F7250DC045F}" type="pres">
      <dgm:prSet presAssocID="{82BA1FA3-708F-4DF4-9BDF-6D31138A9C4C}" presName="connTx" presStyleLbl="parChTrans1D4" presStyleIdx="3" presStyleCnt="12"/>
      <dgm:spPr/>
    </dgm:pt>
    <dgm:pt modelId="{63C1093B-E837-4A31-A19F-05B88F97E894}" type="pres">
      <dgm:prSet presAssocID="{7B0A8422-8ACF-41BF-B957-D742C7A3E52F}" presName="root2" presStyleCnt="0"/>
      <dgm:spPr/>
    </dgm:pt>
    <dgm:pt modelId="{19B05F7A-228B-43DA-A7D2-831542B9FBAF}" type="pres">
      <dgm:prSet presAssocID="{7B0A8422-8ACF-41BF-B957-D742C7A3E52F}" presName="LevelTwoTextNode" presStyleLbl="node4" presStyleIdx="3" presStyleCnt="12" custScaleX="259374" custScaleY="177156" custLinFactNeighborX="14678" custLinFactNeighborY="-64657">
        <dgm:presLayoutVars>
          <dgm:chPref val="3"/>
        </dgm:presLayoutVars>
      </dgm:prSet>
      <dgm:spPr/>
    </dgm:pt>
    <dgm:pt modelId="{ED4D0D5A-8A36-43D4-9543-D8269BB9B1C8}" type="pres">
      <dgm:prSet presAssocID="{7B0A8422-8ACF-41BF-B957-D742C7A3E52F}" presName="level3hierChild" presStyleCnt="0"/>
      <dgm:spPr/>
    </dgm:pt>
    <dgm:pt modelId="{8AEB02AA-E2C6-4899-9B95-EADA647BFD26}" type="pres">
      <dgm:prSet presAssocID="{07BB4A76-5CDD-4377-976A-132025B44184}" presName="conn2-1" presStyleLbl="parChTrans1D4" presStyleIdx="4" presStyleCnt="12"/>
      <dgm:spPr/>
    </dgm:pt>
    <dgm:pt modelId="{ACCD9488-3149-47BE-8503-659EAA925F0F}" type="pres">
      <dgm:prSet presAssocID="{07BB4A76-5CDD-4377-976A-132025B44184}" presName="connTx" presStyleLbl="parChTrans1D4" presStyleIdx="4" presStyleCnt="12"/>
      <dgm:spPr/>
    </dgm:pt>
    <dgm:pt modelId="{207435E7-32A3-438F-AAC8-040C984085D7}" type="pres">
      <dgm:prSet presAssocID="{1502D112-38CC-441F-83C7-4BE9E288E943}" presName="root2" presStyleCnt="0"/>
      <dgm:spPr/>
    </dgm:pt>
    <dgm:pt modelId="{74155F7D-762D-4D7F-AE46-2477B60F22E2}" type="pres">
      <dgm:prSet presAssocID="{1502D112-38CC-441F-83C7-4BE9E288E943}" presName="LevelTwoTextNode" presStyleLbl="node4" presStyleIdx="4" presStyleCnt="12" custScaleX="285029" custScaleY="167888" custLinFactNeighborX="5612" custLinFactNeighborY="-64657">
        <dgm:presLayoutVars>
          <dgm:chPref val="3"/>
        </dgm:presLayoutVars>
      </dgm:prSet>
      <dgm:spPr/>
    </dgm:pt>
    <dgm:pt modelId="{DDFAF2C2-7E2F-4482-A4C2-A9CC7D224419}" type="pres">
      <dgm:prSet presAssocID="{1502D112-38CC-441F-83C7-4BE9E288E943}" presName="level3hierChild" presStyleCnt="0"/>
      <dgm:spPr/>
    </dgm:pt>
    <dgm:pt modelId="{09059EC4-6B47-40FD-8ECC-272204DC1224}" type="pres">
      <dgm:prSet presAssocID="{4C5C4BD9-0A11-442B-BD66-8C2C7058F60C}" presName="conn2-1" presStyleLbl="parChTrans1D4" presStyleIdx="5" presStyleCnt="12"/>
      <dgm:spPr/>
    </dgm:pt>
    <dgm:pt modelId="{0BF535A6-02C2-407F-8F87-0582CF07337B}" type="pres">
      <dgm:prSet presAssocID="{4C5C4BD9-0A11-442B-BD66-8C2C7058F60C}" presName="connTx" presStyleLbl="parChTrans1D4" presStyleIdx="5" presStyleCnt="12"/>
      <dgm:spPr/>
    </dgm:pt>
    <dgm:pt modelId="{F8EE2A91-9D10-43E0-9CDD-9EDFAAE562AD}" type="pres">
      <dgm:prSet presAssocID="{621BE484-1A7C-461F-8419-5868801628A7}" presName="root2" presStyleCnt="0"/>
      <dgm:spPr/>
    </dgm:pt>
    <dgm:pt modelId="{ED0C3238-C941-4DCA-B487-2916B0AD2AFB}" type="pres">
      <dgm:prSet presAssocID="{621BE484-1A7C-461F-8419-5868801628A7}" presName="LevelTwoTextNode" presStyleLbl="node4" presStyleIdx="5" presStyleCnt="12" custScaleX="259374" custScaleY="194872" custLinFactNeighborX="8869" custLinFactNeighborY="-39273">
        <dgm:presLayoutVars>
          <dgm:chPref val="3"/>
        </dgm:presLayoutVars>
      </dgm:prSet>
      <dgm:spPr/>
    </dgm:pt>
    <dgm:pt modelId="{9A190C26-0123-47FD-A85A-234833FB5DE3}" type="pres">
      <dgm:prSet presAssocID="{621BE484-1A7C-461F-8419-5868801628A7}" presName="level3hierChild" presStyleCnt="0"/>
      <dgm:spPr/>
    </dgm:pt>
    <dgm:pt modelId="{DCA0F86D-D05E-4B28-BFCD-37634AEF399D}" type="pres">
      <dgm:prSet presAssocID="{4BB687CA-B27E-48DA-94B3-C43D7E639B16}" presName="conn2-1" presStyleLbl="parChTrans1D4" presStyleIdx="6" presStyleCnt="12"/>
      <dgm:spPr/>
    </dgm:pt>
    <dgm:pt modelId="{67AB8F4A-3F5A-4EC2-8DDD-37880A4A0A0B}" type="pres">
      <dgm:prSet presAssocID="{4BB687CA-B27E-48DA-94B3-C43D7E639B16}" presName="connTx" presStyleLbl="parChTrans1D4" presStyleIdx="6" presStyleCnt="12"/>
      <dgm:spPr/>
    </dgm:pt>
    <dgm:pt modelId="{88ABDD6D-081C-460C-BE43-3BB0EFE2E18D}" type="pres">
      <dgm:prSet presAssocID="{94EEBB89-F861-429B-8797-2C6BCD4D4A0B}" presName="root2" presStyleCnt="0"/>
      <dgm:spPr/>
    </dgm:pt>
    <dgm:pt modelId="{1520D641-7991-4117-87C6-B014A2FDD465}" type="pres">
      <dgm:prSet presAssocID="{94EEBB89-F861-429B-8797-2C6BCD4D4A0B}" presName="LevelTwoTextNode" presStyleLbl="node4" presStyleIdx="6" presStyleCnt="12" custScaleX="278767" custScaleY="191946" custLinFactX="104947" custLinFactNeighborX="200000" custLinFactNeighborY="-40152">
        <dgm:presLayoutVars>
          <dgm:chPref val="3"/>
        </dgm:presLayoutVars>
      </dgm:prSet>
      <dgm:spPr/>
    </dgm:pt>
    <dgm:pt modelId="{90282980-8252-4F74-9A56-7203BBC82150}" type="pres">
      <dgm:prSet presAssocID="{94EEBB89-F861-429B-8797-2C6BCD4D4A0B}" presName="level3hierChild" presStyleCnt="0"/>
      <dgm:spPr/>
    </dgm:pt>
    <dgm:pt modelId="{18FDC62E-D414-4306-B078-D3A9608544F4}" type="pres">
      <dgm:prSet presAssocID="{C9BA4711-0C64-4CFE-9BD3-C46DCE131532}" presName="conn2-1" presStyleLbl="parChTrans1D3" presStyleIdx="1" presStyleCnt="2"/>
      <dgm:spPr/>
    </dgm:pt>
    <dgm:pt modelId="{FD7DE017-788D-4742-958C-60E7F2882A56}" type="pres">
      <dgm:prSet presAssocID="{C9BA4711-0C64-4CFE-9BD3-C46DCE131532}" presName="connTx" presStyleLbl="parChTrans1D3" presStyleIdx="1" presStyleCnt="2"/>
      <dgm:spPr/>
    </dgm:pt>
    <dgm:pt modelId="{C14A2C9C-6FB3-4256-824B-5B414C7702C2}" type="pres">
      <dgm:prSet presAssocID="{D01386EC-84FB-475D-B0E1-D2E020AD1D84}" presName="root2" presStyleCnt="0"/>
      <dgm:spPr/>
    </dgm:pt>
    <dgm:pt modelId="{F5D1FA86-9399-4416-8C14-E909433BD9D7}" type="pres">
      <dgm:prSet presAssocID="{D01386EC-84FB-475D-B0E1-D2E020AD1D84}" presName="LevelTwoTextNode" presStyleLbl="node3" presStyleIdx="1" presStyleCnt="2" custScaleX="194872" custScaleY="259374" custLinFactNeighborX="1058" custLinFactNeighborY="75355">
        <dgm:presLayoutVars>
          <dgm:chPref val="3"/>
        </dgm:presLayoutVars>
      </dgm:prSet>
      <dgm:spPr/>
    </dgm:pt>
    <dgm:pt modelId="{EB7861C1-6AD5-439E-8ECA-79F8A15CC190}" type="pres">
      <dgm:prSet presAssocID="{D01386EC-84FB-475D-B0E1-D2E020AD1D84}" presName="level3hierChild" presStyleCnt="0"/>
      <dgm:spPr/>
    </dgm:pt>
    <dgm:pt modelId="{CA0EB4B9-F260-474D-9ECA-3CC65D7EC694}" type="pres">
      <dgm:prSet presAssocID="{CFA8ACB5-4F83-437D-8FE7-BC75F9F26511}" presName="conn2-1" presStyleLbl="parChTrans1D4" presStyleIdx="7" presStyleCnt="12"/>
      <dgm:spPr/>
    </dgm:pt>
    <dgm:pt modelId="{31B9C76B-97C4-46D3-ACBC-84C0EA91A71B}" type="pres">
      <dgm:prSet presAssocID="{CFA8ACB5-4F83-437D-8FE7-BC75F9F26511}" presName="connTx" presStyleLbl="parChTrans1D4" presStyleIdx="7" presStyleCnt="12"/>
      <dgm:spPr/>
    </dgm:pt>
    <dgm:pt modelId="{E8FC5409-D793-4D53-82C1-6E862841811A}" type="pres">
      <dgm:prSet presAssocID="{E1F0480C-9E94-4767-BF78-CB6C0CB858ED}" presName="root2" presStyleCnt="0"/>
      <dgm:spPr/>
    </dgm:pt>
    <dgm:pt modelId="{958C67AF-7864-4EC7-8D67-B11262951D87}" type="pres">
      <dgm:prSet presAssocID="{E1F0480C-9E94-4767-BF78-CB6C0CB858ED}" presName="LevelTwoTextNode" presStyleLbl="node4" presStyleIdx="7" presStyleCnt="12" custScaleX="259374" custScaleY="235795" custLinFactNeighborX="8869" custLinFactNeighborY="75355">
        <dgm:presLayoutVars>
          <dgm:chPref val="3"/>
        </dgm:presLayoutVars>
      </dgm:prSet>
      <dgm:spPr/>
    </dgm:pt>
    <dgm:pt modelId="{9AB57FD1-FEEA-45B0-A68E-C511B704F1B4}" type="pres">
      <dgm:prSet presAssocID="{E1F0480C-9E94-4767-BF78-CB6C0CB858ED}" presName="level3hierChild" presStyleCnt="0"/>
      <dgm:spPr/>
    </dgm:pt>
    <dgm:pt modelId="{645C6236-CE45-41FA-B6A8-5819A903CCBA}" type="pres">
      <dgm:prSet presAssocID="{32A403A9-740F-42E6-AC8D-A50AF139119E}" presName="conn2-1" presStyleLbl="parChTrans1D4" presStyleIdx="8" presStyleCnt="12"/>
      <dgm:spPr/>
    </dgm:pt>
    <dgm:pt modelId="{E354593A-036A-4314-A7AB-C2E83C91FE0C}" type="pres">
      <dgm:prSet presAssocID="{32A403A9-740F-42E6-AC8D-A50AF139119E}" presName="connTx" presStyleLbl="parChTrans1D4" presStyleIdx="8" presStyleCnt="12"/>
      <dgm:spPr/>
    </dgm:pt>
    <dgm:pt modelId="{E16D4F1B-6C4F-4AA6-921C-BF4974714998}" type="pres">
      <dgm:prSet presAssocID="{4161CF5A-6F1F-44D4-BE47-148235256EE3}" presName="root2" presStyleCnt="0"/>
      <dgm:spPr/>
    </dgm:pt>
    <dgm:pt modelId="{C62DA5D6-0881-4C1C-A30E-0A497B8DC4C9}" type="pres">
      <dgm:prSet presAssocID="{4161CF5A-6F1F-44D4-BE47-148235256EE3}" presName="LevelTwoTextNode" presStyleLbl="node4" presStyleIdx="8" presStyleCnt="12" custScaleX="259374" custScaleY="235795" custLinFactNeighborX="14678" custLinFactNeighborY="53479">
        <dgm:presLayoutVars>
          <dgm:chPref val="3"/>
        </dgm:presLayoutVars>
      </dgm:prSet>
      <dgm:spPr/>
    </dgm:pt>
    <dgm:pt modelId="{8CAD743D-21AE-4147-97D7-8F9BEC6CAD44}" type="pres">
      <dgm:prSet presAssocID="{4161CF5A-6F1F-44D4-BE47-148235256EE3}" presName="level3hierChild" presStyleCnt="0"/>
      <dgm:spPr/>
    </dgm:pt>
    <dgm:pt modelId="{66AD6EAF-C035-4823-A45A-49239DD29A0D}" type="pres">
      <dgm:prSet presAssocID="{A58F7FB2-8B3B-4811-A898-2BE911AEA5F6}" presName="conn2-1" presStyleLbl="parChTrans1D4" presStyleIdx="9" presStyleCnt="12"/>
      <dgm:spPr/>
    </dgm:pt>
    <dgm:pt modelId="{B013FBD8-16A5-4303-83C5-F0C88BC8FDE8}" type="pres">
      <dgm:prSet presAssocID="{A58F7FB2-8B3B-4811-A898-2BE911AEA5F6}" presName="connTx" presStyleLbl="parChTrans1D4" presStyleIdx="9" presStyleCnt="12"/>
      <dgm:spPr/>
    </dgm:pt>
    <dgm:pt modelId="{AADD3041-D6FD-4FFF-AFA2-FA0B80CC6160}" type="pres">
      <dgm:prSet presAssocID="{A2BE39A0-7192-4E48-8883-7FD49BD2F3BB}" presName="root2" presStyleCnt="0"/>
      <dgm:spPr/>
    </dgm:pt>
    <dgm:pt modelId="{EBB301C3-7B16-4F27-B542-EB6C26F07ACD}" type="pres">
      <dgm:prSet presAssocID="{A2BE39A0-7192-4E48-8883-7FD49BD2F3BB}" presName="LevelTwoTextNode" presStyleLbl="node4" presStyleIdx="9" presStyleCnt="12" custScaleX="288827" custScaleY="223458" custLinFactNeighborX="1814" custLinFactNeighborY="53479">
        <dgm:presLayoutVars>
          <dgm:chPref val="3"/>
        </dgm:presLayoutVars>
      </dgm:prSet>
      <dgm:spPr/>
    </dgm:pt>
    <dgm:pt modelId="{1B5DF1AA-1904-4AC7-8D6C-0274573DAB47}" type="pres">
      <dgm:prSet presAssocID="{A2BE39A0-7192-4E48-8883-7FD49BD2F3BB}" presName="level3hierChild" presStyleCnt="0"/>
      <dgm:spPr/>
    </dgm:pt>
    <dgm:pt modelId="{BC66EC46-8719-41D3-A63C-131B366B2649}" type="pres">
      <dgm:prSet presAssocID="{63E36670-9002-4962-B301-4AA5CB343F06}" presName="conn2-1" presStyleLbl="parChTrans1D4" presStyleIdx="10" presStyleCnt="12"/>
      <dgm:spPr/>
    </dgm:pt>
    <dgm:pt modelId="{256B54D3-5B64-4A8A-BC67-9BD27FACC79A}" type="pres">
      <dgm:prSet presAssocID="{63E36670-9002-4962-B301-4AA5CB343F06}" presName="connTx" presStyleLbl="parChTrans1D4" presStyleIdx="10" presStyleCnt="12"/>
      <dgm:spPr/>
    </dgm:pt>
    <dgm:pt modelId="{CC52B3C1-D18C-48D8-92BB-A8EB76BD6EC7}" type="pres">
      <dgm:prSet presAssocID="{1EB7D170-9834-4BE4-8BC3-717F8424F7F6}" presName="root2" presStyleCnt="0"/>
      <dgm:spPr/>
    </dgm:pt>
    <dgm:pt modelId="{779B4490-713E-4199-AC8F-5B765F28D811}" type="pres">
      <dgm:prSet presAssocID="{1EB7D170-9834-4BE4-8BC3-717F8424F7F6}" presName="LevelTwoTextNode" presStyleLbl="node4" presStyleIdx="10" presStyleCnt="12" custScaleX="259374" custScaleY="235795" custLinFactNeighborX="14678" custLinFactNeighborY="75355">
        <dgm:presLayoutVars>
          <dgm:chPref val="3"/>
        </dgm:presLayoutVars>
      </dgm:prSet>
      <dgm:spPr/>
    </dgm:pt>
    <dgm:pt modelId="{6E0AB8AD-265A-41E5-ABF1-1495C41B5C76}" type="pres">
      <dgm:prSet presAssocID="{1EB7D170-9834-4BE4-8BC3-717F8424F7F6}" presName="level3hierChild" presStyleCnt="0"/>
      <dgm:spPr/>
    </dgm:pt>
    <dgm:pt modelId="{C54D7F30-33FA-4ACC-AA64-EEB6D85B3047}" type="pres">
      <dgm:prSet presAssocID="{FEC4C7DB-567E-4C5B-B650-CF9FA743E67A}" presName="conn2-1" presStyleLbl="parChTrans1D4" presStyleIdx="11" presStyleCnt="12"/>
      <dgm:spPr/>
    </dgm:pt>
    <dgm:pt modelId="{BE995449-D8AF-4A04-9FFF-6B93CCFE37E4}" type="pres">
      <dgm:prSet presAssocID="{FEC4C7DB-567E-4C5B-B650-CF9FA743E67A}" presName="connTx" presStyleLbl="parChTrans1D4" presStyleIdx="11" presStyleCnt="12"/>
      <dgm:spPr/>
    </dgm:pt>
    <dgm:pt modelId="{62E8DBCC-2885-43B8-882B-F498BA338F7F}" type="pres">
      <dgm:prSet presAssocID="{3C5DDC8D-E058-4F28-98AC-3853832DC935}" presName="root2" presStyleCnt="0"/>
      <dgm:spPr/>
    </dgm:pt>
    <dgm:pt modelId="{7CD4E3E2-0A76-4158-9C2D-A8F7CB930E78}" type="pres">
      <dgm:prSet presAssocID="{3C5DDC8D-E058-4F28-98AC-3853832DC935}" presName="LevelTwoTextNode" presStyleLbl="node4" presStyleIdx="11" presStyleCnt="12" custScaleX="288827" custScaleY="245804" custLinFactNeighborX="1814" custLinFactNeighborY="75355">
        <dgm:presLayoutVars>
          <dgm:chPref val="3"/>
        </dgm:presLayoutVars>
      </dgm:prSet>
      <dgm:spPr/>
    </dgm:pt>
    <dgm:pt modelId="{2C608BAA-50BB-4CE4-8F12-01BED02BA8A0}" type="pres">
      <dgm:prSet presAssocID="{3C5DDC8D-E058-4F28-98AC-3853832DC935}" presName="level3hierChild" presStyleCnt="0"/>
      <dgm:spPr/>
    </dgm:pt>
  </dgm:ptLst>
  <dgm:cxnLst>
    <dgm:cxn modelId="{51289502-AF4F-47BC-931A-3AFB45E3A60F}" type="presOf" srcId="{07BB4A76-5CDD-4377-976A-132025B44184}" destId="{8AEB02AA-E2C6-4899-9B95-EADA647BFD26}" srcOrd="0" destOrd="0" presId="urn:microsoft.com/office/officeart/2005/8/layout/hierarchy2"/>
    <dgm:cxn modelId="{FC5C490F-355B-47BB-9872-62E18997C61F}" srcId="{4161CF5A-6F1F-44D4-BE47-148235256EE3}" destId="{A2BE39A0-7192-4E48-8883-7FD49BD2F3BB}" srcOrd="0" destOrd="0" parTransId="{A58F7FB2-8B3B-4811-A898-2BE911AEA5F6}" sibTransId="{00CA66CB-0131-4282-958D-F07F55328A8D}"/>
    <dgm:cxn modelId="{E51F2311-FA7F-4456-A001-F5BE476C043F}" type="presOf" srcId="{02DB3CE9-B487-4CE0-B4DF-802CC664940F}" destId="{DDE1D432-0697-4C4D-9B20-7B9A0E1A3B83}" srcOrd="1" destOrd="0" presId="urn:microsoft.com/office/officeart/2005/8/layout/hierarchy2"/>
    <dgm:cxn modelId="{FD01CA13-5F9B-47A5-BA50-4CE8172888F7}" type="presOf" srcId="{3C827A0C-CBEC-484A-88E6-DFF6A21400F7}" destId="{9C3A69EB-1F6C-493A-98F8-BD1F677A78D3}" srcOrd="1" destOrd="0" presId="urn:microsoft.com/office/officeart/2005/8/layout/hierarchy2"/>
    <dgm:cxn modelId="{198DDC15-3FB7-42D4-A081-FC947E7BC8DA}" type="presOf" srcId="{07BB4A76-5CDD-4377-976A-132025B44184}" destId="{ACCD9488-3149-47BE-8503-659EAA925F0F}" srcOrd="1" destOrd="0" presId="urn:microsoft.com/office/officeart/2005/8/layout/hierarchy2"/>
    <dgm:cxn modelId="{4CDA3919-DCD7-4DFD-8DD0-B52E8C14165B}" type="presOf" srcId="{3C827A0C-CBEC-484A-88E6-DFF6A21400F7}" destId="{59CBD170-F7D3-47AE-BDA9-CC64183D7FF9}" srcOrd="0" destOrd="0" presId="urn:microsoft.com/office/officeart/2005/8/layout/hierarchy2"/>
    <dgm:cxn modelId="{896FB21C-7736-4180-9E06-01E505940887}" srcId="{AD67A360-45F1-4FDC-B929-59EECE961F5F}" destId="{8E812AAE-E58C-4E13-9445-25D1B54A0375}" srcOrd="0" destOrd="0" parTransId="{3C827A0C-CBEC-484A-88E6-DFF6A21400F7}" sibTransId="{9B790B95-5D57-42DD-98D2-7F9A5CDF37A9}"/>
    <dgm:cxn modelId="{2A69FB1D-068C-4AA7-9DC7-85E76077C751}" type="presOf" srcId="{B4730639-2683-4E2C-B570-D3B5F0F05755}" destId="{30D6AA47-E78C-4B32-AA92-65CD494979A2}" srcOrd="0" destOrd="0" presId="urn:microsoft.com/office/officeart/2005/8/layout/hierarchy2"/>
    <dgm:cxn modelId="{F72EF01E-2787-40A5-9763-357902C1CD62}" type="presOf" srcId="{7B0A8422-8ACF-41BF-B957-D742C7A3E52F}" destId="{19B05F7A-228B-43DA-A7D2-831542B9FBAF}" srcOrd="0" destOrd="0" presId="urn:microsoft.com/office/officeart/2005/8/layout/hierarchy2"/>
    <dgm:cxn modelId="{CE918B25-A3F1-4BCA-A17A-59F6BB7D4A70}" type="presOf" srcId="{82BA1FA3-708F-4DF4-9BDF-6D31138A9C4C}" destId="{7EBDC8FF-CB69-46AA-8268-9D9D23C20E43}" srcOrd="0" destOrd="0" presId="urn:microsoft.com/office/officeart/2005/8/layout/hierarchy2"/>
    <dgm:cxn modelId="{90502826-B7C5-4432-B0EF-206772139D0C}" type="presOf" srcId="{65BC9448-0ED2-4C31-9306-02B463396E6B}" destId="{1F9A1623-AAAD-4FE7-A6A3-65331B51C41A}" srcOrd="0" destOrd="0" presId="urn:microsoft.com/office/officeart/2005/8/layout/hierarchy2"/>
    <dgm:cxn modelId="{804B132B-4462-4061-8012-6D119DE9640A}" type="presOf" srcId="{E1F0480C-9E94-4767-BF78-CB6C0CB858ED}" destId="{958C67AF-7864-4EC7-8D67-B11262951D87}" srcOrd="0" destOrd="0" presId="urn:microsoft.com/office/officeart/2005/8/layout/hierarchy2"/>
    <dgm:cxn modelId="{BC4C9837-49D6-4E5D-8AC1-734E9397EC31}" type="presOf" srcId="{63E36670-9002-4962-B301-4AA5CB343F06}" destId="{BC66EC46-8719-41D3-A63C-131B366B2649}" srcOrd="0" destOrd="0" presId="urn:microsoft.com/office/officeart/2005/8/layout/hierarchy2"/>
    <dgm:cxn modelId="{A36A9E3D-CAA1-4A5A-9202-1A0CC94333A8}" type="presOf" srcId="{0C578285-BD39-4E73-9781-4079F0DE7A61}" destId="{CB9E2DCF-2BF7-42EE-8679-7C9AEEB6AEAE}" srcOrd="1" destOrd="0" presId="urn:microsoft.com/office/officeart/2005/8/layout/hierarchy2"/>
    <dgm:cxn modelId="{72B5F43D-3D8A-4957-89E5-F825B39A5849}" type="presOf" srcId="{C9BA4711-0C64-4CFE-9BD3-C46DCE131532}" destId="{FD7DE017-788D-4742-958C-60E7F2882A56}" srcOrd="1" destOrd="0" presId="urn:microsoft.com/office/officeart/2005/8/layout/hierarchy2"/>
    <dgm:cxn modelId="{ABE48740-242F-4DF0-8EFF-2D151ED29B62}" type="presOf" srcId="{A2BE39A0-7192-4E48-8883-7FD49BD2F3BB}" destId="{EBB301C3-7B16-4F27-B542-EB6C26F07ACD}" srcOrd="0" destOrd="0" presId="urn:microsoft.com/office/officeart/2005/8/layout/hierarchy2"/>
    <dgm:cxn modelId="{BB92325B-5099-48BF-A22A-FAFD55950301}" type="presOf" srcId="{AD67A360-45F1-4FDC-B929-59EECE961F5F}" destId="{4B089D8E-06B3-4BED-9437-74928CD1F512}" srcOrd="0" destOrd="0" presId="urn:microsoft.com/office/officeart/2005/8/layout/hierarchy2"/>
    <dgm:cxn modelId="{93EB9F5C-3597-4BFC-8B46-B8121BA51C04}" type="presOf" srcId="{7BBB3CC2-D908-4C16-9BF2-2AE22020BB02}" destId="{BC02D133-E209-464B-892A-095B92F48CE5}" srcOrd="0" destOrd="0" presId="urn:microsoft.com/office/officeart/2005/8/layout/hierarchy2"/>
    <dgm:cxn modelId="{7997B342-2727-4F54-8E0F-ABE74A906BB4}" srcId="{D01386EC-84FB-475D-B0E1-D2E020AD1D84}" destId="{E1F0480C-9E94-4767-BF78-CB6C0CB858ED}" srcOrd="0" destOrd="0" parTransId="{CFA8ACB5-4F83-437D-8FE7-BC75F9F26511}" sibTransId="{2BB9029A-C899-420C-B39C-BFBEF447AF07}"/>
    <dgm:cxn modelId="{D855C363-50FD-4395-BA2F-6D09F05A0C84}" srcId="{1EB7D170-9834-4BE4-8BC3-717F8424F7F6}" destId="{3C5DDC8D-E058-4F28-98AC-3853832DC935}" srcOrd="0" destOrd="0" parTransId="{FEC4C7DB-567E-4C5B-B650-CF9FA743E67A}" sibTransId="{C9CC17EE-CF1E-4E78-8E41-D3C9453BE836}"/>
    <dgm:cxn modelId="{A40C4D64-3267-4D1B-9198-EEB06CE36CDE}" type="presOf" srcId="{82BA1FA3-708F-4DF4-9BDF-6D31138A9C4C}" destId="{E881C060-27B0-484F-A4E2-4F7250DC045F}" srcOrd="1" destOrd="0" presId="urn:microsoft.com/office/officeart/2005/8/layout/hierarchy2"/>
    <dgm:cxn modelId="{B0D7C344-8222-44A4-917E-5383617B75E5}" type="presOf" srcId="{F70DBE6E-8464-4AEC-AC91-3BE7FFA40C04}" destId="{40C502F5-1E8B-4CAF-93FC-F51FA431991F}" srcOrd="0" destOrd="0" presId="urn:microsoft.com/office/officeart/2005/8/layout/hierarchy2"/>
    <dgm:cxn modelId="{DEFC3265-CD9F-4C4E-AD3F-D66951A89324}" srcId="{F70DBE6E-8464-4AEC-AC91-3BE7FFA40C04}" destId="{7BBB3CC2-D908-4C16-9BF2-2AE22020BB02}" srcOrd="0" destOrd="0" parTransId="{75060814-7878-4CFA-9DDD-3DE6874A1668}" sibTransId="{ACEAFA9E-E1F7-4213-8660-CCF31A7329C6}"/>
    <dgm:cxn modelId="{FD67FF65-F8AD-47E9-8BA0-88E87FAC10A3}" type="presOf" srcId="{0021663C-B6E2-434A-AD91-2E5C38359C0E}" destId="{7943E08E-1162-4244-85A6-80560B864D32}" srcOrd="0" destOrd="0" presId="urn:microsoft.com/office/officeart/2005/8/layout/hierarchy2"/>
    <dgm:cxn modelId="{29336846-5333-4493-9A7F-EAA433AB11E9}" type="presOf" srcId="{1EB7D170-9834-4BE4-8BC3-717F8424F7F6}" destId="{779B4490-713E-4199-AC8F-5B765F28D811}" srcOrd="0" destOrd="0" presId="urn:microsoft.com/office/officeart/2005/8/layout/hierarchy2"/>
    <dgm:cxn modelId="{4FC8A368-7A55-487B-A7AE-83A283B7178F}" type="presOf" srcId="{A58F7FB2-8B3B-4811-A898-2BE911AEA5F6}" destId="{B013FBD8-16A5-4303-83C5-F0C88BC8FDE8}" srcOrd="1" destOrd="0" presId="urn:microsoft.com/office/officeart/2005/8/layout/hierarchy2"/>
    <dgm:cxn modelId="{7486F449-0DCF-44B4-AB0A-480CC0D3B5DB}" type="presOf" srcId="{32A403A9-740F-42E6-AC8D-A50AF139119E}" destId="{E354593A-036A-4314-A7AB-C2E83C91FE0C}" srcOrd="1" destOrd="0" presId="urn:microsoft.com/office/officeart/2005/8/layout/hierarchy2"/>
    <dgm:cxn modelId="{2B5B1E4C-5E8A-4C0D-80B5-2C7F3560AC1F}" type="presOf" srcId="{3C5DDC8D-E058-4F28-98AC-3853832DC935}" destId="{7CD4E3E2-0A76-4158-9C2D-A8F7CB930E78}" srcOrd="0" destOrd="0" presId="urn:microsoft.com/office/officeart/2005/8/layout/hierarchy2"/>
    <dgm:cxn modelId="{527E504F-A7AE-4C02-8242-DBED9E517CE2}" srcId="{0021663C-B6E2-434A-AD91-2E5C38359C0E}" destId="{D01386EC-84FB-475D-B0E1-D2E020AD1D84}" srcOrd="1" destOrd="0" parTransId="{C9BA4711-0C64-4CFE-9BD3-C46DCE131532}" sibTransId="{892E4113-944E-4174-AB66-AB4A0D416FD3}"/>
    <dgm:cxn modelId="{CE29B674-453F-4D77-9836-F8D593A8700E}" srcId="{B4730639-2683-4E2C-B570-D3B5F0F05755}" destId="{65BC9448-0ED2-4C31-9306-02B463396E6B}" srcOrd="0" destOrd="0" parTransId="{7D20C63F-41B8-4762-8F46-7B535233C227}" sibTransId="{A02FAF01-FAFD-4BF3-9A3F-A0F51B01DA05}"/>
    <dgm:cxn modelId="{D9916A76-5142-43EF-A47B-0B5CC706D447}" type="presOf" srcId="{4C5C4BD9-0A11-442B-BD66-8C2C7058F60C}" destId="{0BF535A6-02C2-407F-8F87-0582CF07337B}" srcOrd="1" destOrd="0" presId="urn:microsoft.com/office/officeart/2005/8/layout/hierarchy2"/>
    <dgm:cxn modelId="{BA1C1279-D45F-4FA3-91CE-FB3A795F2C20}" type="presOf" srcId="{D01386EC-84FB-475D-B0E1-D2E020AD1D84}" destId="{F5D1FA86-9399-4416-8C14-E909433BD9D7}" srcOrd="0" destOrd="0" presId="urn:microsoft.com/office/officeart/2005/8/layout/hierarchy2"/>
    <dgm:cxn modelId="{BE1C9F59-CC9C-4B21-AF0A-0432D62B084E}" type="presOf" srcId="{0C578285-BD39-4E73-9781-4079F0DE7A61}" destId="{612C674C-51BB-4BC0-8992-5E342AE56E7A}" srcOrd="0" destOrd="0" presId="urn:microsoft.com/office/officeart/2005/8/layout/hierarchy2"/>
    <dgm:cxn modelId="{3E09A65A-CD92-4772-8DBB-71F993ED496E}" type="presOf" srcId="{75060814-7878-4CFA-9DDD-3DE6874A1668}" destId="{291C6E98-CA44-4790-96C4-F1A000215404}" srcOrd="1" destOrd="0" presId="urn:microsoft.com/office/officeart/2005/8/layout/hierarchy2"/>
    <dgm:cxn modelId="{4233707C-FBCF-4FD0-BECD-3718662B525D}" srcId="{E1F0480C-9E94-4767-BF78-CB6C0CB858ED}" destId="{1EB7D170-9834-4BE4-8BC3-717F8424F7F6}" srcOrd="1" destOrd="0" parTransId="{63E36670-9002-4962-B301-4AA5CB343F06}" sibTransId="{31BCAD50-AF87-4844-B87A-A63013C9853A}"/>
    <dgm:cxn modelId="{32707680-F3F3-4249-B34A-B64BC1EF9D6C}" srcId="{7BBB3CC2-D908-4C16-9BF2-2AE22020BB02}" destId="{7B0A8422-8ACF-41BF-B957-D742C7A3E52F}" srcOrd="1" destOrd="0" parTransId="{82BA1FA3-708F-4DF4-9BDF-6D31138A9C4C}" sibTransId="{6A77D13E-D9AA-437E-9654-C9A99CEA91FC}"/>
    <dgm:cxn modelId="{F5540D81-F15D-44B2-9810-8261225C4D4E}" type="presOf" srcId="{75060814-7878-4CFA-9DDD-3DE6874A1668}" destId="{2B691722-2BCD-45A7-8FBD-A3E3A25F9B0E}" srcOrd="0" destOrd="0" presId="urn:microsoft.com/office/officeart/2005/8/layout/hierarchy2"/>
    <dgm:cxn modelId="{D2D1A883-BD80-4065-9513-6B07E2756E8C}" type="presOf" srcId="{FEC4C7DB-567E-4C5B-B650-CF9FA743E67A}" destId="{C54D7F30-33FA-4ACC-AA64-EEB6D85B3047}" srcOrd="0" destOrd="0" presId="urn:microsoft.com/office/officeart/2005/8/layout/hierarchy2"/>
    <dgm:cxn modelId="{74BBF48D-8EC2-44E5-8CD7-463E8955EF7C}" type="presOf" srcId="{7FD8DDEA-BFFF-450E-B420-DD4F9D24950C}" destId="{D8AAE62C-4E5F-47A9-8F04-DF401F5EC279}" srcOrd="1" destOrd="0" presId="urn:microsoft.com/office/officeart/2005/8/layout/hierarchy2"/>
    <dgm:cxn modelId="{C924FF8D-EFF6-4053-9AAB-D03EA18B592F}" srcId="{0021663C-B6E2-434A-AD91-2E5C38359C0E}" destId="{F70DBE6E-8464-4AEC-AC91-3BE7FFA40C04}" srcOrd="0" destOrd="0" parTransId="{7FD8DDEA-BFFF-450E-B420-DD4F9D24950C}" sibTransId="{3497D04D-3F66-4F0A-9CBC-C601388DA6F9}"/>
    <dgm:cxn modelId="{80E547A0-92BC-46CE-BBB1-7A0394D34B39}" srcId="{E1F0480C-9E94-4767-BF78-CB6C0CB858ED}" destId="{4161CF5A-6F1F-44D4-BE47-148235256EE3}" srcOrd="0" destOrd="0" parTransId="{32A403A9-740F-42E6-AC8D-A50AF139119E}" sibTransId="{7650F74B-1CDC-4AC8-B98E-2919793FC034}"/>
    <dgm:cxn modelId="{1A848CA5-ECC5-42A8-93CE-F694BA947AEA}" type="presOf" srcId="{94EEBB89-F861-429B-8797-2C6BCD4D4A0B}" destId="{1520D641-7991-4117-87C6-B014A2FDD465}" srcOrd="0" destOrd="0" presId="urn:microsoft.com/office/officeart/2005/8/layout/hierarchy2"/>
    <dgm:cxn modelId="{C27698AD-BAF7-4B0E-8652-A91C6A2C8584}" type="presOf" srcId="{A58F7FB2-8B3B-4811-A898-2BE911AEA5F6}" destId="{66AD6EAF-C035-4823-A45A-49239DD29A0D}" srcOrd="0" destOrd="0" presId="urn:microsoft.com/office/officeart/2005/8/layout/hierarchy2"/>
    <dgm:cxn modelId="{43F9EEB0-E9DD-495F-87A9-E33938E9D632}" type="presOf" srcId="{621BE484-1A7C-461F-8419-5868801628A7}" destId="{ED0C3238-C941-4DCA-B487-2916B0AD2AFB}" srcOrd="0" destOrd="0" presId="urn:microsoft.com/office/officeart/2005/8/layout/hierarchy2"/>
    <dgm:cxn modelId="{D1C641B3-0429-4B3F-8211-494908F9CB14}" type="presOf" srcId="{CFA8ACB5-4F83-437D-8FE7-BC75F9F26511}" destId="{31B9C76B-97C4-46D3-ACBC-84C0EA91A71B}" srcOrd="1" destOrd="0" presId="urn:microsoft.com/office/officeart/2005/8/layout/hierarchy2"/>
    <dgm:cxn modelId="{578D7BB4-507B-464F-AE20-405DFD41F985}" type="presOf" srcId="{CFA8ACB5-4F83-437D-8FE7-BC75F9F26511}" destId="{CA0EB4B9-F260-474D-9ECA-3CC65D7EC694}" srcOrd="0" destOrd="0" presId="urn:microsoft.com/office/officeart/2005/8/layout/hierarchy2"/>
    <dgm:cxn modelId="{73B606B5-1640-405C-9FCA-BF5D3C7D2A3D}" srcId="{621BE484-1A7C-461F-8419-5868801628A7}" destId="{94EEBB89-F861-429B-8797-2C6BCD4D4A0B}" srcOrd="0" destOrd="0" parTransId="{4BB687CA-B27E-48DA-94B3-C43D7E639B16}" sibTransId="{9AF80CE4-BE4F-4AFA-A1BD-A1AEB22B5B89}"/>
    <dgm:cxn modelId="{C493E9BC-7E29-4418-8B56-0AFCD0736C2C}" srcId="{7B0A8422-8ACF-41BF-B957-D742C7A3E52F}" destId="{1502D112-38CC-441F-83C7-4BE9E288E943}" srcOrd="0" destOrd="0" parTransId="{07BB4A76-5CDD-4377-976A-132025B44184}" sibTransId="{45BA03E0-35BE-42E9-8341-50D4D57493B0}"/>
    <dgm:cxn modelId="{24626FBD-CE35-4BC3-97D8-93FA37445275}" type="presOf" srcId="{4BB687CA-B27E-48DA-94B3-C43D7E639B16}" destId="{67AB8F4A-3F5A-4EC2-8DDD-37880A4A0A0B}" srcOrd="1" destOrd="0" presId="urn:microsoft.com/office/officeart/2005/8/layout/hierarchy2"/>
    <dgm:cxn modelId="{FE6569BE-3542-4361-9F79-856AC6EA5284}" srcId="{F70DBE6E-8464-4AEC-AC91-3BE7FFA40C04}" destId="{621BE484-1A7C-461F-8419-5868801628A7}" srcOrd="1" destOrd="0" parTransId="{4C5C4BD9-0A11-442B-BD66-8C2C7058F60C}" sibTransId="{650463A7-0C1E-4455-8C81-42F28A30ABDE}"/>
    <dgm:cxn modelId="{4D7B34BF-EA51-4613-B778-56C6EA170C1E}" type="presOf" srcId="{4BB687CA-B27E-48DA-94B3-C43D7E639B16}" destId="{DCA0F86D-D05E-4B28-BFCD-37634AEF399D}" srcOrd="0" destOrd="0" presId="urn:microsoft.com/office/officeart/2005/8/layout/hierarchy2"/>
    <dgm:cxn modelId="{5FFB52C2-0D31-422E-ABD3-8101E3B86EE6}" type="presOf" srcId="{32A403A9-740F-42E6-AC8D-A50AF139119E}" destId="{645C6236-CE45-41FA-B6A8-5819A903CCBA}" srcOrd="0" destOrd="0" presId="urn:microsoft.com/office/officeart/2005/8/layout/hierarchy2"/>
    <dgm:cxn modelId="{6DFA42C7-552C-4371-A53B-1C1656BE9DE6}" type="presOf" srcId="{C9BA4711-0C64-4CFE-9BD3-C46DCE131532}" destId="{18FDC62E-D414-4306-B078-D3A9608544F4}" srcOrd="0" destOrd="0" presId="urn:microsoft.com/office/officeart/2005/8/layout/hierarchy2"/>
    <dgm:cxn modelId="{0695B3C7-E6C5-45F5-9F18-445A5D393E2C}" type="presOf" srcId="{63E36670-9002-4962-B301-4AA5CB343F06}" destId="{256B54D3-5B64-4A8A-BC67-9BD27FACC79A}" srcOrd="1" destOrd="0" presId="urn:microsoft.com/office/officeart/2005/8/layout/hierarchy2"/>
    <dgm:cxn modelId="{5EE80ED6-0AB5-4887-8858-7C0927346BBB}" type="presOf" srcId="{4161CF5A-6F1F-44D4-BE47-148235256EE3}" destId="{C62DA5D6-0881-4C1C-A30E-0A497B8DC4C9}" srcOrd="0" destOrd="0" presId="urn:microsoft.com/office/officeart/2005/8/layout/hierarchy2"/>
    <dgm:cxn modelId="{3096EDD6-FBCD-4CC8-AAE6-D28117DC1061}" srcId="{7BBB3CC2-D908-4C16-9BF2-2AE22020BB02}" destId="{AD67A360-45F1-4FDC-B929-59EECE961F5F}" srcOrd="0" destOrd="0" parTransId="{02DB3CE9-B487-4CE0-B4DF-802CC664940F}" sibTransId="{3688F526-2A32-483E-BBFC-4DE92925B0EF}"/>
    <dgm:cxn modelId="{E1CB78DC-7A83-4A23-A7F2-A648510E33C1}" type="presOf" srcId="{4C5C4BD9-0A11-442B-BD66-8C2C7058F60C}" destId="{09059EC4-6B47-40FD-8ECC-272204DC1224}" srcOrd="0" destOrd="0" presId="urn:microsoft.com/office/officeart/2005/8/layout/hierarchy2"/>
    <dgm:cxn modelId="{EBFC14E5-2B21-4F94-BE33-DDA62584A746}" type="presOf" srcId="{FEC4C7DB-567E-4C5B-B650-CF9FA743E67A}" destId="{BE995449-D8AF-4A04-9FFF-6B93CCFE37E4}" srcOrd="1" destOrd="0" presId="urn:microsoft.com/office/officeart/2005/8/layout/hierarchy2"/>
    <dgm:cxn modelId="{D7831EE5-C8E0-487D-816D-1907CE8F121B}" type="presOf" srcId="{7FD8DDEA-BFFF-450E-B420-DD4F9D24950C}" destId="{7FF69EB0-322E-4D00-85B1-C9897A61DD0A}" srcOrd="0" destOrd="0" presId="urn:microsoft.com/office/officeart/2005/8/layout/hierarchy2"/>
    <dgm:cxn modelId="{68D2E4EA-1F01-40A9-B74C-13D41FA9C9E5}" srcId="{65BC9448-0ED2-4C31-9306-02B463396E6B}" destId="{0021663C-B6E2-434A-AD91-2E5C38359C0E}" srcOrd="0" destOrd="0" parTransId="{0C578285-BD39-4E73-9781-4079F0DE7A61}" sibTransId="{00376290-B5DE-4F57-9BAB-87A4B89B8F72}"/>
    <dgm:cxn modelId="{BCAE2DF3-365D-4602-A7BA-C38AEAE3E317}" type="presOf" srcId="{02DB3CE9-B487-4CE0-B4DF-802CC664940F}" destId="{3F5C35A5-0EA5-48FC-8D32-331CCFAAFDE3}" srcOrd="0" destOrd="0" presId="urn:microsoft.com/office/officeart/2005/8/layout/hierarchy2"/>
    <dgm:cxn modelId="{CDE9E6F8-737C-46A3-8808-6AD26E05DC84}" type="presOf" srcId="{8E812AAE-E58C-4E13-9445-25D1B54A0375}" destId="{6EF64CFA-955E-4F59-BB16-02E467AFAE52}" srcOrd="0" destOrd="0" presId="urn:microsoft.com/office/officeart/2005/8/layout/hierarchy2"/>
    <dgm:cxn modelId="{F05A4AFC-07C1-4D40-894E-EF7DAB9A5FF9}" type="presOf" srcId="{1502D112-38CC-441F-83C7-4BE9E288E943}" destId="{74155F7D-762D-4D7F-AE46-2477B60F22E2}" srcOrd="0" destOrd="0" presId="urn:microsoft.com/office/officeart/2005/8/layout/hierarchy2"/>
    <dgm:cxn modelId="{E15B6F6F-3800-4C18-8276-845FADB7EF15}" type="presParOf" srcId="{30D6AA47-E78C-4B32-AA92-65CD494979A2}" destId="{1CBE1330-88D7-4FD9-B60D-BA761A31C511}" srcOrd="0" destOrd="0" presId="urn:microsoft.com/office/officeart/2005/8/layout/hierarchy2"/>
    <dgm:cxn modelId="{22061668-BF06-48DD-8B2C-5BEE1892DB9A}" type="presParOf" srcId="{1CBE1330-88D7-4FD9-B60D-BA761A31C511}" destId="{1F9A1623-AAAD-4FE7-A6A3-65331B51C41A}" srcOrd="0" destOrd="0" presId="urn:microsoft.com/office/officeart/2005/8/layout/hierarchy2"/>
    <dgm:cxn modelId="{09D66AEA-93D8-48D4-967F-3FD0D1D6D858}" type="presParOf" srcId="{1CBE1330-88D7-4FD9-B60D-BA761A31C511}" destId="{C182AEC9-C316-4C7D-BF9F-2122B0A2062E}" srcOrd="1" destOrd="0" presId="urn:microsoft.com/office/officeart/2005/8/layout/hierarchy2"/>
    <dgm:cxn modelId="{69859A3E-E390-43BA-AC0F-CD31FC028122}" type="presParOf" srcId="{C182AEC9-C316-4C7D-BF9F-2122B0A2062E}" destId="{612C674C-51BB-4BC0-8992-5E342AE56E7A}" srcOrd="0" destOrd="0" presId="urn:microsoft.com/office/officeart/2005/8/layout/hierarchy2"/>
    <dgm:cxn modelId="{DBD1F30A-84E5-485C-B93A-FA18939BA0E0}" type="presParOf" srcId="{612C674C-51BB-4BC0-8992-5E342AE56E7A}" destId="{CB9E2DCF-2BF7-42EE-8679-7C9AEEB6AEAE}" srcOrd="0" destOrd="0" presId="urn:microsoft.com/office/officeart/2005/8/layout/hierarchy2"/>
    <dgm:cxn modelId="{998F7BEA-8195-4A26-99C8-2AEF28FF27BE}" type="presParOf" srcId="{C182AEC9-C316-4C7D-BF9F-2122B0A2062E}" destId="{AEC56811-B79A-4850-825A-0BB883B5DB04}" srcOrd="1" destOrd="0" presId="urn:microsoft.com/office/officeart/2005/8/layout/hierarchy2"/>
    <dgm:cxn modelId="{B7C96BD5-D108-4B9A-80BE-F5CEC6FCE8B3}" type="presParOf" srcId="{AEC56811-B79A-4850-825A-0BB883B5DB04}" destId="{7943E08E-1162-4244-85A6-80560B864D32}" srcOrd="0" destOrd="0" presId="urn:microsoft.com/office/officeart/2005/8/layout/hierarchy2"/>
    <dgm:cxn modelId="{61419476-D37B-409D-A0F9-D3A75630C06A}" type="presParOf" srcId="{AEC56811-B79A-4850-825A-0BB883B5DB04}" destId="{20D25FE9-D4F7-4072-B498-C2368C924E0E}" srcOrd="1" destOrd="0" presId="urn:microsoft.com/office/officeart/2005/8/layout/hierarchy2"/>
    <dgm:cxn modelId="{C5B36F4B-6934-4F3E-8FFA-896FAD549745}" type="presParOf" srcId="{20D25FE9-D4F7-4072-B498-C2368C924E0E}" destId="{7FF69EB0-322E-4D00-85B1-C9897A61DD0A}" srcOrd="0" destOrd="0" presId="urn:microsoft.com/office/officeart/2005/8/layout/hierarchy2"/>
    <dgm:cxn modelId="{F1ABBA5B-1F60-40EE-B4FC-2CCB41284F7D}" type="presParOf" srcId="{7FF69EB0-322E-4D00-85B1-C9897A61DD0A}" destId="{D8AAE62C-4E5F-47A9-8F04-DF401F5EC279}" srcOrd="0" destOrd="0" presId="urn:microsoft.com/office/officeart/2005/8/layout/hierarchy2"/>
    <dgm:cxn modelId="{473F1963-B6F0-4791-8426-A6F9C7F5AF6A}" type="presParOf" srcId="{20D25FE9-D4F7-4072-B498-C2368C924E0E}" destId="{C9770D7E-FA4D-4242-86FD-38629F4DDA6D}" srcOrd="1" destOrd="0" presId="urn:microsoft.com/office/officeart/2005/8/layout/hierarchy2"/>
    <dgm:cxn modelId="{A423D8C7-35F6-4C1B-B311-91AD1D6B9DF4}" type="presParOf" srcId="{C9770D7E-FA4D-4242-86FD-38629F4DDA6D}" destId="{40C502F5-1E8B-4CAF-93FC-F51FA431991F}" srcOrd="0" destOrd="0" presId="urn:microsoft.com/office/officeart/2005/8/layout/hierarchy2"/>
    <dgm:cxn modelId="{590410C3-3417-4591-8DF4-EFF4DAD2CC4D}" type="presParOf" srcId="{C9770D7E-FA4D-4242-86FD-38629F4DDA6D}" destId="{6E2938FC-02AD-4F6A-A790-606B0AE4A00A}" srcOrd="1" destOrd="0" presId="urn:microsoft.com/office/officeart/2005/8/layout/hierarchy2"/>
    <dgm:cxn modelId="{F87FE9A7-98C6-40F7-A7D6-642A863E33AB}" type="presParOf" srcId="{6E2938FC-02AD-4F6A-A790-606B0AE4A00A}" destId="{2B691722-2BCD-45A7-8FBD-A3E3A25F9B0E}" srcOrd="0" destOrd="0" presId="urn:microsoft.com/office/officeart/2005/8/layout/hierarchy2"/>
    <dgm:cxn modelId="{78AD1512-1BBD-4247-A804-2A3FD616A837}" type="presParOf" srcId="{2B691722-2BCD-45A7-8FBD-A3E3A25F9B0E}" destId="{291C6E98-CA44-4790-96C4-F1A000215404}" srcOrd="0" destOrd="0" presId="urn:microsoft.com/office/officeart/2005/8/layout/hierarchy2"/>
    <dgm:cxn modelId="{CF0DD27B-1DEB-407A-B3D2-0121BFFF616C}" type="presParOf" srcId="{6E2938FC-02AD-4F6A-A790-606B0AE4A00A}" destId="{883B6325-50FC-44EB-ABA3-43EF6F629564}" srcOrd="1" destOrd="0" presId="urn:microsoft.com/office/officeart/2005/8/layout/hierarchy2"/>
    <dgm:cxn modelId="{D59EE303-C019-4D5F-9EB8-054150F01A6D}" type="presParOf" srcId="{883B6325-50FC-44EB-ABA3-43EF6F629564}" destId="{BC02D133-E209-464B-892A-095B92F48CE5}" srcOrd="0" destOrd="0" presId="urn:microsoft.com/office/officeart/2005/8/layout/hierarchy2"/>
    <dgm:cxn modelId="{7C4C0CAC-75E1-4613-B3DA-1FF565F6D2A2}" type="presParOf" srcId="{883B6325-50FC-44EB-ABA3-43EF6F629564}" destId="{7A3CCBA3-28C9-4BB9-9B15-2035B66EE14E}" srcOrd="1" destOrd="0" presId="urn:microsoft.com/office/officeart/2005/8/layout/hierarchy2"/>
    <dgm:cxn modelId="{1296491E-01FE-420F-B4FF-EBB88CE4DAC8}" type="presParOf" srcId="{7A3CCBA3-28C9-4BB9-9B15-2035B66EE14E}" destId="{3F5C35A5-0EA5-48FC-8D32-331CCFAAFDE3}" srcOrd="0" destOrd="0" presId="urn:microsoft.com/office/officeart/2005/8/layout/hierarchy2"/>
    <dgm:cxn modelId="{663692E3-D53E-4B8B-9662-EF3E66F84930}" type="presParOf" srcId="{3F5C35A5-0EA5-48FC-8D32-331CCFAAFDE3}" destId="{DDE1D432-0697-4C4D-9B20-7B9A0E1A3B83}" srcOrd="0" destOrd="0" presId="urn:microsoft.com/office/officeart/2005/8/layout/hierarchy2"/>
    <dgm:cxn modelId="{F98BAEE1-BA07-477A-B58C-B36404BFCD5D}" type="presParOf" srcId="{7A3CCBA3-28C9-4BB9-9B15-2035B66EE14E}" destId="{537C59BC-E715-4448-8D04-FC2D87861D5C}" srcOrd="1" destOrd="0" presId="urn:microsoft.com/office/officeart/2005/8/layout/hierarchy2"/>
    <dgm:cxn modelId="{16FE6068-2AC5-47A6-8608-1B7E985B5712}" type="presParOf" srcId="{537C59BC-E715-4448-8D04-FC2D87861D5C}" destId="{4B089D8E-06B3-4BED-9437-74928CD1F512}" srcOrd="0" destOrd="0" presId="urn:microsoft.com/office/officeart/2005/8/layout/hierarchy2"/>
    <dgm:cxn modelId="{B36DA64A-5EA3-4F1B-9653-EE92AFEE318C}" type="presParOf" srcId="{537C59BC-E715-4448-8D04-FC2D87861D5C}" destId="{FF1C95BC-A380-4605-AD09-337874812342}" srcOrd="1" destOrd="0" presId="urn:microsoft.com/office/officeart/2005/8/layout/hierarchy2"/>
    <dgm:cxn modelId="{686BE0FE-6F67-4E02-A207-5E31B1079BA9}" type="presParOf" srcId="{FF1C95BC-A380-4605-AD09-337874812342}" destId="{59CBD170-F7D3-47AE-BDA9-CC64183D7FF9}" srcOrd="0" destOrd="0" presId="urn:microsoft.com/office/officeart/2005/8/layout/hierarchy2"/>
    <dgm:cxn modelId="{9BDA4006-071E-4912-ADAB-00189E80BF5C}" type="presParOf" srcId="{59CBD170-F7D3-47AE-BDA9-CC64183D7FF9}" destId="{9C3A69EB-1F6C-493A-98F8-BD1F677A78D3}" srcOrd="0" destOrd="0" presId="urn:microsoft.com/office/officeart/2005/8/layout/hierarchy2"/>
    <dgm:cxn modelId="{7310DC7D-B5B3-41D6-A91A-4C92AF28FCF6}" type="presParOf" srcId="{FF1C95BC-A380-4605-AD09-337874812342}" destId="{B7E53F95-CC00-4521-9CD1-3AD25AFBD892}" srcOrd="1" destOrd="0" presId="urn:microsoft.com/office/officeart/2005/8/layout/hierarchy2"/>
    <dgm:cxn modelId="{BE9CE029-7AAE-4CCA-AF3F-E63D01F5E7B9}" type="presParOf" srcId="{B7E53F95-CC00-4521-9CD1-3AD25AFBD892}" destId="{6EF64CFA-955E-4F59-BB16-02E467AFAE52}" srcOrd="0" destOrd="0" presId="urn:microsoft.com/office/officeart/2005/8/layout/hierarchy2"/>
    <dgm:cxn modelId="{84CE11D2-7F62-4FE5-B80B-50F85B3A71EC}" type="presParOf" srcId="{B7E53F95-CC00-4521-9CD1-3AD25AFBD892}" destId="{30996B27-BC94-47E7-B008-FC349579AC25}" srcOrd="1" destOrd="0" presId="urn:microsoft.com/office/officeart/2005/8/layout/hierarchy2"/>
    <dgm:cxn modelId="{6BD5FC03-C66D-4DFC-AA8A-3956C5E65376}" type="presParOf" srcId="{7A3CCBA3-28C9-4BB9-9B15-2035B66EE14E}" destId="{7EBDC8FF-CB69-46AA-8268-9D9D23C20E43}" srcOrd="2" destOrd="0" presId="urn:microsoft.com/office/officeart/2005/8/layout/hierarchy2"/>
    <dgm:cxn modelId="{F95F7A27-0617-44B1-8723-119F8C4549C5}" type="presParOf" srcId="{7EBDC8FF-CB69-46AA-8268-9D9D23C20E43}" destId="{E881C060-27B0-484F-A4E2-4F7250DC045F}" srcOrd="0" destOrd="0" presId="urn:microsoft.com/office/officeart/2005/8/layout/hierarchy2"/>
    <dgm:cxn modelId="{0DADAEF1-FEA2-492B-9421-97360EE3712B}" type="presParOf" srcId="{7A3CCBA3-28C9-4BB9-9B15-2035B66EE14E}" destId="{63C1093B-E837-4A31-A19F-05B88F97E894}" srcOrd="3" destOrd="0" presId="urn:microsoft.com/office/officeart/2005/8/layout/hierarchy2"/>
    <dgm:cxn modelId="{EDAA4FDD-35D9-4525-BA6A-018E06955B57}" type="presParOf" srcId="{63C1093B-E837-4A31-A19F-05B88F97E894}" destId="{19B05F7A-228B-43DA-A7D2-831542B9FBAF}" srcOrd="0" destOrd="0" presId="urn:microsoft.com/office/officeart/2005/8/layout/hierarchy2"/>
    <dgm:cxn modelId="{AB56D347-638E-4AEF-97C8-7048DF5F4CB2}" type="presParOf" srcId="{63C1093B-E837-4A31-A19F-05B88F97E894}" destId="{ED4D0D5A-8A36-43D4-9543-D8269BB9B1C8}" srcOrd="1" destOrd="0" presId="urn:microsoft.com/office/officeart/2005/8/layout/hierarchy2"/>
    <dgm:cxn modelId="{12DA03E6-1F39-4C6B-8CBA-00BA7F661B13}" type="presParOf" srcId="{ED4D0D5A-8A36-43D4-9543-D8269BB9B1C8}" destId="{8AEB02AA-E2C6-4899-9B95-EADA647BFD26}" srcOrd="0" destOrd="0" presId="urn:microsoft.com/office/officeart/2005/8/layout/hierarchy2"/>
    <dgm:cxn modelId="{DDA3A42B-A937-4C8A-9249-A21DE9A8A73B}" type="presParOf" srcId="{8AEB02AA-E2C6-4899-9B95-EADA647BFD26}" destId="{ACCD9488-3149-47BE-8503-659EAA925F0F}" srcOrd="0" destOrd="0" presId="urn:microsoft.com/office/officeart/2005/8/layout/hierarchy2"/>
    <dgm:cxn modelId="{12C9E9CC-7870-4DC7-B727-498695A188A4}" type="presParOf" srcId="{ED4D0D5A-8A36-43D4-9543-D8269BB9B1C8}" destId="{207435E7-32A3-438F-AAC8-040C984085D7}" srcOrd="1" destOrd="0" presId="urn:microsoft.com/office/officeart/2005/8/layout/hierarchy2"/>
    <dgm:cxn modelId="{BEAB02CF-B55A-43D9-88D1-BE28357DDDED}" type="presParOf" srcId="{207435E7-32A3-438F-AAC8-040C984085D7}" destId="{74155F7D-762D-4D7F-AE46-2477B60F22E2}" srcOrd="0" destOrd="0" presId="urn:microsoft.com/office/officeart/2005/8/layout/hierarchy2"/>
    <dgm:cxn modelId="{F3204A30-FB69-4A3C-A9BD-EC2993F7D07E}" type="presParOf" srcId="{207435E7-32A3-438F-AAC8-040C984085D7}" destId="{DDFAF2C2-7E2F-4482-A4C2-A9CC7D224419}" srcOrd="1" destOrd="0" presId="urn:microsoft.com/office/officeart/2005/8/layout/hierarchy2"/>
    <dgm:cxn modelId="{8D6267F1-E077-4280-B0C7-D24E813C1F7F}" type="presParOf" srcId="{6E2938FC-02AD-4F6A-A790-606B0AE4A00A}" destId="{09059EC4-6B47-40FD-8ECC-272204DC1224}" srcOrd="2" destOrd="0" presId="urn:microsoft.com/office/officeart/2005/8/layout/hierarchy2"/>
    <dgm:cxn modelId="{0F70103A-8933-47DC-AAEB-AA073D02229D}" type="presParOf" srcId="{09059EC4-6B47-40FD-8ECC-272204DC1224}" destId="{0BF535A6-02C2-407F-8F87-0582CF07337B}" srcOrd="0" destOrd="0" presId="urn:microsoft.com/office/officeart/2005/8/layout/hierarchy2"/>
    <dgm:cxn modelId="{BD87764D-B9DB-4ACE-AEDD-939C78663E76}" type="presParOf" srcId="{6E2938FC-02AD-4F6A-A790-606B0AE4A00A}" destId="{F8EE2A91-9D10-43E0-9CDD-9EDFAAE562AD}" srcOrd="3" destOrd="0" presId="urn:microsoft.com/office/officeart/2005/8/layout/hierarchy2"/>
    <dgm:cxn modelId="{4BE6CF96-7CB9-4308-BE7D-EA9F738D47E9}" type="presParOf" srcId="{F8EE2A91-9D10-43E0-9CDD-9EDFAAE562AD}" destId="{ED0C3238-C941-4DCA-B487-2916B0AD2AFB}" srcOrd="0" destOrd="0" presId="urn:microsoft.com/office/officeart/2005/8/layout/hierarchy2"/>
    <dgm:cxn modelId="{1AA09E3B-42B8-418A-9AD8-EA0D4FFF27F7}" type="presParOf" srcId="{F8EE2A91-9D10-43E0-9CDD-9EDFAAE562AD}" destId="{9A190C26-0123-47FD-A85A-234833FB5DE3}" srcOrd="1" destOrd="0" presId="urn:microsoft.com/office/officeart/2005/8/layout/hierarchy2"/>
    <dgm:cxn modelId="{EDB38646-521C-450D-998E-3F4260F374B7}" type="presParOf" srcId="{9A190C26-0123-47FD-A85A-234833FB5DE3}" destId="{DCA0F86D-D05E-4B28-BFCD-37634AEF399D}" srcOrd="0" destOrd="0" presId="urn:microsoft.com/office/officeart/2005/8/layout/hierarchy2"/>
    <dgm:cxn modelId="{2E93E390-25A4-4BE4-8937-76B085CC56E9}" type="presParOf" srcId="{DCA0F86D-D05E-4B28-BFCD-37634AEF399D}" destId="{67AB8F4A-3F5A-4EC2-8DDD-37880A4A0A0B}" srcOrd="0" destOrd="0" presId="urn:microsoft.com/office/officeart/2005/8/layout/hierarchy2"/>
    <dgm:cxn modelId="{4938ECCA-119A-4507-B7B7-B6E426C398C5}" type="presParOf" srcId="{9A190C26-0123-47FD-A85A-234833FB5DE3}" destId="{88ABDD6D-081C-460C-BE43-3BB0EFE2E18D}" srcOrd="1" destOrd="0" presId="urn:microsoft.com/office/officeart/2005/8/layout/hierarchy2"/>
    <dgm:cxn modelId="{BFB5FC45-C36F-42C1-8E23-0C685C197793}" type="presParOf" srcId="{88ABDD6D-081C-460C-BE43-3BB0EFE2E18D}" destId="{1520D641-7991-4117-87C6-B014A2FDD465}" srcOrd="0" destOrd="0" presId="urn:microsoft.com/office/officeart/2005/8/layout/hierarchy2"/>
    <dgm:cxn modelId="{1C884AB6-8E49-46A8-9875-34A2150F0363}" type="presParOf" srcId="{88ABDD6D-081C-460C-BE43-3BB0EFE2E18D}" destId="{90282980-8252-4F74-9A56-7203BBC82150}" srcOrd="1" destOrd="0" presId="urn:microsoft.com/office/officeart/2005/8/layout/hierarchy2"/>
    <dgm:cxn modelId="{87014ADF-1974-4520-800C-13AE2A294F81}" type="presParOf" srcId="{20D25FE9-D4F7-4072-B498-C2368C924E0E}" destId="{18FDC62E-D414-4306-B078-D3A9608544F4}" srcOrd="2" destOrd="0" presId="urn:microsoft.com/office/officeart/2005/8/layout/hierarchy2"/>
    <dgm:cxn modelId="{5B566D8C-9307-4B1B-8F32-870F7C08B55B}" type="presParOf" srcId="{18FDC62E-D414-4306-B078-D3A9608544F4}" destId="{FD7DE017-788D-4742-958C-60E7F2882A56}" srcOrd="0" destOrd="0" presId="urn:microsoft.com/office/officeart/2005/8/layout/hierarchy2"/>
    <dgm:cxn modelId="{94FF4079-F522-44C5-BB3F-5D5F31B20492}" type="presParOf" srcId="{20D25FE9-D4F7-4072-B498-C2368C924E0E}" destId="{C14A2C9C-6FB3-4256-824B-5B414C7702C2}" srcOrd="3" destOrd="0" presId="urn:microsoft.com/office/officeart/2005/8/layout/hierarchy2"/>
    <dgm:cxn modelId="{A8FDF1AF-35D0-405A-BD69-D77D27E54A0B}" type="presParOf" srcId="{C14A2C9C-6FB3-4256-824B-5B414C7702C2}" destId="{F5D1FA86-9399-4416-8C14-E909433BD9D7}" srcOrd="0" destOrd="0" presId="urn:microsoft.com/office/officeart/2005/8/layout/hierarchy2"/>
    <dgm:cxn modelId="{37F5AE62-58EF-4775-84AD-875D92AA3F27}" type="presParOf" srcId="{C14A2C9C-6FB3-4256-824B-5B414C7702C2}" destId="{EB7861C1-6AD5-439E-8ECA-79F8A15CC190}" srcOrd="1" destOrd="0" presId="urn:microsoft.com/office/officeart/2005/8/layout/hierarchy2"/>
    <dgm:cxn modelId="{52682484-13EC-483D-9CEB-71EECD840357}" type="presParOf" srcId="{EB7861C1-6AD5-439E-8ECA-79F8A15CC190}" destId="{CA0EB4B9-F260-474D-9ECA-3CC65D7EC694}" srcOrd="0" destOrd="0" presId="urn:microsoft.com/office/officeart/2005/8/layout/hierarchy2"/>
    <dgm:cxn modelId="{B5786F9E-085A-4EA4-AB75-E61BAB718388}" type="presParOf" srcId="{CA0EB4B9-F260-474D-9ECA-3CC65D7EC694}" destId="{31B9C76B-97C4-46D3-ACBC-84C0EA91A71B}" srcOrd="0" destOrd="0" presId="urn:microsoft.com/office/officeart/2005/8/layout/hierarchy2"/>
    <dgm:cxn modelId="{02E50D7F-3F73-4580-9253-BFE009DC0F50}" type="presParOf" srcId="{EB7861C1-6AD5-439E-8ECA-79F8A15CC190}" destId="{E8FC5409-D793-4D53-82C1-6E862841811A}" srcOrd="1" destOrd="0" presId="urn:microsoft.com/office/officeart/2005/8/layout/hierarchy2"/>
    <dgm:cxn modelId="{B0F16DE4-A049-4ABA-8874-439E7A57C9BD}" type="presParOf" srcId="{E8FC5409-D793-4D53-82C1-6E862841811A}" destId="{958C67AF-7864-4EC7-8D67-B11262951D87}" srcOrd="0" destOrd="0" presId="urn:microsoft.com/office/officeart/2005/8/layout/hierarchy2"/>
    <dgm:cxn modelId="{26A7AC70-148A-462E-B48F-CB74352BE61B}" type="presParOf" srcId="{E8FC5409-D793-4D53-82C1-6E862841811A}" destId="{9AB57FD1-FEEA-45B0-A68E-C511B704F1B4}" srcOrd="1" destOrd="0" presId="urn:microsoft.com/office/officeart/2005/8/layout/hierarchy2"/>
    <dgm:cxn modelId="{9ECAD9A6-4BDB-4FC0-934B-E37BDD1F0D79}" type="presParOf" srcId="{9AB57FD1-FEEA-45B0-A68E-C511B704F1B4}" destId="{645C6236-CE45-41FA-B6A8-5819A903CCBA}" srcOrd="0" destOrd="0" presId="urn:microsoft.com/office/officeart/2005/8/layout/hierarchy2"/>
    <dgm:cxn modelId="{80D6B4FE-809C-43E2-8DF0-390FDB79CAF0}" type="presParOf" srcId="{645C6236-CE45-41FA-B6A8-5819A903CCBA}" destId="{E354593A-036A-4314-A7AB-C2E83C91FE0C}" srcOrd="0" destOrd="0" presId="urn:microsoft.com/office/officeart/2005/8/layout/hierarchy2"/>
    <dgm:cxn modelId="{83E380C5-3F1C-4BF4-9990-F4BA85027FE5}" type="presParOf" srcId="{9AB57FD1-FEEA-45B0-A68E-C511B704F1B4}" destId="{E16D4F1B-6C4F-4AA6-921C-BF4974714998}" srcOrd="1" destOrd="0" presId="urn:microsoft.com/office/officeart/2005/8/layout/hierarchy2"/>
    <dgm:cxn modelId="{8514BD7E-1BAF-40EE-91C3-6DA6F2A01B64}" type="presParOf" srcId="{E16D4F1B-6C4F-4AA6-921C-BF4974714998}" destId="{C62DA5D6-0881-4C1C-A30E-0A497B8DC4C9}" srcOrd="0" destOrd="0" presId="urn:microsoft.com/office/officeart/2005/8/layout/hierarchy2"/>
    <dgm:cxn modelId="{19444307-B23F-49E6-B4F2-34F8B8F35F9B}" type="presParOf" srcId="{E16D4F1B-6C4F-4AA6-921C-BF4974714998}" destId="{8CAD743D-21AE-4147-97D7-8F9BEC6CAD44}" srcOrd="1" destOrd="0" presId="urn:microsoft.com/office/officeart/2005/8/layout/hierarchy2"/>
    <dgm:cxn modelId="{3E3A3D0C-BDF3-4BEB-9B47-5B2CA0F250C2}" type="presParOf" srcId="{8CAD743D-21AE-4147-97D7-8F9BEC6CAD44}" destId="{66AD6EAF-C035-4823-A45A-49239DD29A0D}" srcOrd="0" destOrd="0" presId="urn:microsoft.com/office/officeart/2005/8/layout/hierarchy2"/>
    <dgm:cxn modelId="{A86110EF-9A97-4B43-AEF7-75B648AB3530}" type="presParOf" srcId="{66AD6EAF-C035-4823-A45A-49239DD29A0D}" destId="{B013FBD8-16A5-4303-83C5-F0C88BC8FDE8}" srcOrd="0" destOrd="0" presId="urn:microsoft.com/office/officeart/2005/8/layout/hierarchy2"/>
    <dgm:cxn modelId="{1D7DBDB9-AD5F-48B9-A8F1-0EBC0AC092E2}" type="presParOf" srcId="{8CAD743D-21AE-4147-97D7-8F9BEC6CAD44}" destId="{AADD3041-D6FD-4FFF-AFA2-FA0B80CC6160}" srcOrd="1" destOrd="0" presId="urn:microsoft.com/office/officeart/2005/8/layout/hierarchy2"/>
    <dgm:cxn modelId="{411C7822-BCE5-4686-926E-ACD1BC4EAFF2}" type="presParOf" srcId="{AADD3041-D6FD-4FFF-AFA2-FA0B80CC6160}" destId="{EBB301C3-7B16-4F27-B542-EB6C26F07ACD}" srcOrd="0" destOrd="0" presId="urn:microsoft.com/office/officeart/2005/8/layout/hierarchy2"/>
    <dgm:cxn modelId="{A36736DD-B5C2-418B-9AA8-77F9D01F2924}" type="presParOf" srcId="{AADD3041-D6FD-4FFF-AFA2-FA0B80CC6160}" destId="{1B5DF1AA-1904-4AC7-8D6C-0274573DAB47}" srcOrd="1" destOrd="0" presId="urn:microsoft.com/office/officeart/2005/8/layout/hierarchy2"/>
    <dgm:cxn modelId="{6F756EA8-442A-447A-9C5F-EEEB0E48D03F}" type="presParOf" srcId="{9AB57FD1-FEEA-45B0-A68E-C511B704F1B4}" destId="{BC66EC46-8719-41D3-A63C-131B366B2649}" srcOrd="2" destOrd="0" presId="urn:microsoft.com/office/officeart/2005/8/layout/hierarchy2"/>
    <dgm:cxn modelId="{7D991F62-A231-4DC2-B652-D9E4BD5C00B6}" type="presParOf" srcId="{BC66EC46-8719-41D3-A63C-131B366B2649}" destId="{256B54D3-5B64-4A8A-BC67-9BD27FACC79A}" srcOrd="0" destOrd="0" presId="urn:microsoft.com/office/officeart/2005/8/layout/hierarchy2"/>
    <dgm:cxn modelId="{4DF7A05A-F0D0-423F-A38B-B2441DE381D6}" type="presParOf" srcId="{9AB57FD1-FEEA-45B0-A68E-C511B704F1B4}" destId="{CC52B3C1-D18C-48D8-92BB-A8EB76BD6EC7}" srcOrd="3" destOrd="0" presId="urn:microsoft.com/office/officeart/2005/8/layout/hierarchy2"/>
    <dgm:cxn modelId="{F4B73E52-9885-480F-B544-AE6C248E9ABD}" type="presParOf" srcId="{CC52B3C1-D18C-48D8-92BB-A8EB76BD6EC7}" destId="{779B4490-713E-4199-AC8F-5B765F28D811}" srcOrd="0" destOrd="0" presId="urn:microsoft.com/office/officeart/2005/8/layout/hierarchy2"/>
    <dgm:cxn modelId="{E5EFF41F-10D0-4D11-ACC3-8CE08927F560}" type="presParOf" srcId="{CC52B3C1-D18C-48D8-92BB-A8EB76BD6EC7}" destId="{6E0AB8AD-265A-41E5-ABF1-1495C41B5C76}" srcOrd="1" destOrd="0" presId="urn:microsoft.com/office/officeart/2005/8/layout/hierarchy2"/>
    <dgm:cxn modelId="{9D3E4927-BA7C-44B9-BFB6-2E31AC73312C}" type="presParOf" srcId="{6E0AB8AD-265A-41E5-ABF1-1495C41B5C76}" destId="{C54D7F30-33FA-4ACC-AA64-EEB6D85B3047}" srcOrd="0" destOrd="0" presId="urn:microsoft.com/office/officeart/2005/8/layout/hierarchy2"/>
    <dgm:cxn modelId="{1BF444AB-70E3-4AAC-94AF-A5A717343CFC}" type="presParOf" srcId="{C54D7F30-33FA-4ACC-AA64-EEB6D85B3047}" destId="{BE995449-D8AF-4A04-9FFF-6B93CCFE37E4}" srcOrd="0" destOrd="0" presId="urn:microsoft.com/office/officeart/2005/8/layout/hierarchy2"/>
    <dgm:cxn modelId="{CBEC3762-AF69-4078-B91F-C431B9DB6161}" type="presParOf" srcId="{6E0AB8AD-265A-41E5-ABF1-1495C41B5C76}" destId="{62E8DBCC-2885-43B8-882B-F498BA338F7F}" srcOrd="1" destOrd="0" presId="urn:microsoft.com/office/officeart/2005/8/layout/hierarchy2"/>
    <dgm:cxn modelId="{ABDAB9E7-C414-4C50-BB6D-33E40F624C64}" type="presParOf" srcId="{62E8DBCC-2885-43B8-882B-F498BA338F7F}" destId="{7CD4E3E2-0A76-4158-9C2D-A8F7CB930E78}" srcOrd="0" destOrd="0" presId="urn:microsoft.com/office/officeart/2005/8/layout/hierarchy2"/>
    <dgm:cxn modelId="{2BADF284-89CC-403B-8457-D006527F0FBA}" type="presParOf" srcId="{62E8DBCC-2885-43B8-882B-F498BA338F7F}" destId="{2C608BAA-50BB-4CE4-8F12-01BED02BA8A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4730639-2683-4E2C-B570-D3B5F0F05755}"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0021663C-B6E2-434A-AD91-2E5C38359C0E}">
      <dgm:prSet phldrT="[テキスト]" custT="1"/>
      <dgm:spPr>
        <a:solidFill>
          <a:schemeClr val="accent2">
            <a:lumMod val="20000"/>
            <a:lumOff val="80000"/>
          </a:schemeClr>
        </a:solidFill>
        <a:ln w="28575">
          <a:solidFill>
            <a:srgbClr val="002060"/>
          </a:solidFill>
        </a:ln>
      </dgm:spPr>
      <dgm:t>
        <a:bodyPr/>
        <a:lstStyle/>
        <a:p>
          <a:r>
            <a:rPr kumimoji="1" lang="ja-JP" altLang="en-US" sz="1800" b="1" dirty="0"/>
            <a:t>契約</a:t>
          </a:r>
          <a:br>
            <a:rPr kumimoji="1" lang="en-US" altLang="ja-JP" sz="1800" b="1" dirty="0"/>
          </a:br>
          <a:r>
            <a:rPr kumimoji="1" lang="ja-JP" altLang="en-US" sz="1800" b="1" dirty="0"/>
            <a:t>不適合</a:t>
          </a:r>
        </a:p>
      </dgm:t>
    </dgm:pt>
    <dgm:pt modelId="{0C578285-BD39-4E73-9781-4079F0DE7A61}" type="parTrans" cxnId="{68D2E4EA-1F01-40A9-B74C-13D41FA9C9E5}">
      <dgm:prSet custT="1"/>
      <dgm:spPr/>
      <dgm:t>
        <a:bodyPr/>
        <a:lstStyle/>
        <a:p>
          <a:endParaRPr kumimoji="1" lang="ja-JP" altLang="en-US" sz="1200" b="1"/>
        </a:p>
      </dgm:t>
    </dgm:pt>
    <dgm:pt modelId="{00376290-B5DE-4F57-9BAB-87A4B89B8F72}" type="sibTrans" cxnId="{68D2E4EA-1F01-40A9-B74C-13D41FA9C9E5}">
      <dgm:prSet/>
      <dgm:spPr/>
      <dgm:t>
        <a:bodyPr/>
        <a:lstStyle/>
        <a:p>
          <a:endParaRPr kumimoji="1" lang="ja-JP" altLang="en-US" sz="4800" b="1"/>
        </a:p>
      </dgm:t>
    </dgm:pt>
    <dgm:pt modelId="{F70DBE6E-8464-4AEC-AC91-3BE7FFA40C04}">
      <dgm:prSet phldrT="[テキスト]" custT="1"/>
      <dgm:spPr>
        <a:solidFill>
          <a:schemeClr val="accent2">
            <a:lumMod val="20000"/>
            <a:lumOff val="80000"/>
          </a:schemeClr>
        </a:solidFill>
        <a:ln w="28575">
          <a:solidFill>
            <a:srgbClr val="002060"/>
          </a:solidFill>
        </a:ln>
      </dgm:spPr>
      <dgm:t>
        <a:bodyPr/>
        <a:lstStyle/>
        <a:p>
          <a:r>
            <a:rPr kumimoji="1" lang="ja-JP" altLang="en-US" sz="1800" b="1" dirty="0"/>
            <a:t>履行期に履行がないこと</a:t>
          </a:r>
        </a:p>
      </dgm:t>
    </dgm:pt>
    <dgm:pt modelId="{7FD8DDEA-BFFF-450E-B420-DD4F9D24950C}" type="parTrans" cxnId="{C924FF8D-EFF6-4053-9AAB-D03EA18B592F}">
      <dgm:prSet custT="1"/>
      <dgm:spPr/>
      <dgm:t>
        <a:bodyPr/>
        <a:lstStyle/>
        <a:p>
          <a:endParaRPr kumimoji="1" lang="ja-JP" altLang="en-US" sz="1200" b="1"/>
        </a:p>
      </dgm:t>
    </dgm:pt>
    <dgm:pt modelId="{3497D04D-3F66-4F0A-9CBC-C601388DA6F9}" type="sibTrans" cxnId="{C924FF8D-EFF6-4053-9AAB-D03EA18B592F}">
      <dgm:prSet/>
      <dgm:spPr/>
      <dgm:t>
        <a:bodyPr/>
        <a:lstStyle/>
        <a:p>
          <a:endParaRPr kumimoji="1" lang="ja-JP" altLang="en-US" sz="4800" b="1"/>
        </a:p>
      </dgm:t>
    </dgm:pt>
    <dgm:pt modelId="{D01386EC-84FB-475D-B0E1-D2E020AD1D84}">
      <dgm:prSet phldrT="[テキスト]" custT="1"/>
      <dgm:spPr>
        <a:solidFill>
          <a:schemeClr val="accent4">
            <a:lumMod val="20000"/>
            <a:lumOff val="80000"/>
          </a:schemeClr>
        </a:solidFill>
        <a:ln w="28575">
          <a:solidFill>
            <a:srgbClr val="002060"/>
          </a:solidFill>
        </a:ln>
      </dgm:spPr>
      <dgm:t>
        <a:bodyPr/>
        <a:lstStyle/>
        <a:p>
          <a:r>
            <a:rPr kumimoji="1" lang="ja-JP" altLang="en-US" sz="1800" b="1" dirty="0"/>
            <a:t>履行期に履行があるが瑕疵があること</a:t>
          </a:r>
        </a:p>
      </dgm:t>
    </dgm:pt>
    <dgm:pt modelId="{C9BA4711-0C64-4CFE-9BD3-C46DCE131532}" type="parTrans" cxnId="{527E504F-A7AE-4C02-8242-DBED9E517CE2}">
      <dgm:prSet custT="1"/>
      <dgm:spPr/>
      <dgm:t>
        <a:bodyPr/>
        <a:lstStyle/>
        <a:p>
          <a:endParaRPr kumimoji="1" lang="ja-JP" altLang="en-US" sz="1200" b="1"/>
        </a:p>
      </dgm:t>
    </dgm:pt>
    <dgm:pt modelId="{892E4113-944E-4174-AB66-AB4A0D416FD3}" type="sibTrans" cxnId="{527E504F-A7AE-4C02-8242-DBED9E517CE2}">
      <dgm:prSet/>
      <dgm:spPr/>
      <dgm:t>
        <a:bodyPr/>
        <a:lstStyle/>
        <a:p>
          <a:endParaRPr kumimoji="1" lang="ja-JP" altLang="en-US" sz="4800" b="1"/>
        </a:p>
      </dgm:t>
    </dgm:pt>
    <dgm:pt modelId="{7BBB3CC2-D908-4C16-9BF2-2AE22020BB02}">
      <dgm:prSet phldrT="[テキスト]" custT="1"/>
      <dgm:spPr>
        <a:solidFill>
          <a:schemeClr val="accent2">
            <a:lumMod val="20000"/>
            <a:lumOff val="80000"/>
          </a:schemeClr>
        </a:solidFill>
        <a:ln w="28575">
          <a:solidFill>
            <a:srgbClr val="002060"/>
          </a:solidFill>
        </a:ln>
      </dgm:spPr>
      <dgm:t>
        <a:bodyPr/>
        <a:lstStyle/>
        <a:p>
          <a:r>
            <a:rPr kumimoji="1" lang="en-US" altLang="ja-JP" sz="1800" b="1" dirty="0"/>
            <a:t>Ⅰ</a:t>
          </a:r>
          <a:r>
            <a:rPr kumimoji="1" lang="ja-JP" altLang="en-US" sz="1800" b="1" dirty="0"/>
            <a:t>履行遅滞</a:t>
          </a:r>
          <a:br>
            <a:rPr kumimoji="1" lang="en-US" altLang="ja-JP" sz="1800" b="1" dirty="0"/>
          </a:br>
          <a:r>
            <a:rPr kumimoji="1" lang="ja-JP" altLang="en-US" sz="1800" b="1" dirty="0"/>
            <a:t>（履行の意思あり）</a:t>
          </a:r>
        </a:p>
      </dgm:t>
    </dgm:pt>
    <dgm:pt modelId="{75060814-7878-4CFA-9DDD-3DE6874A1668}" type="parTrans" cxnId="{DEFC3265-CD9F-4C4E-AD3F-D66951A89324}">
      <dgm:prSet custT="1"/>
      <dgm:spPr/>
      <dgm:t>
        <a:bodyPr/>
        <a:lstStyle/>
        <a:p>
          <a:endParaRPr kumimoji="1" lang="ja-JP" altLang="en-US" sz="1200" b="1"/>
        </a:p>
      </dgm:t>
    </dgm:pt>
    <dgm:pt modelId="{ACEAFA9E-E1F7-4213-8660-CCF31A7329C6}" type="sibTrans" cxnId="{DEFC3265-CD9F-4C4E-AD3F-D66951A89324}">
      <dgm:prSet/>
      <dgm:spPr/>
      <dgm:t>
        <a:bodyPr/>
        <a:lstStyle/>
        <a:p>
          <a:endParaRPr kumimoji="1" lang="ja-JP" altLang="en-US" sz="4800" b="1"/>
        </a:p>
      </dgm:t>
    </dgm:pt>
    <dgm:pt modelId="{621BE484-1A7C-461F-8419-5868801628A7}">
      <dgm:prSet phldrT="[テキスト]" custT="1"/>
      <dgm:spPr>
        <a:solidFill>
          <a:schemeClr val="accent2">
            <a:lumMod val="40000"/>
            <a:lumOff val="60000"/>
          </a:schemeClr>
        </a:solidFill>
        <a:ln w="28575">
          <a:solidFill>
            <a:schemeClr val="accent5">
              <a:lumMod val="50000"/>
            </a:schemeClr>
          </a:solidFill>
        </a:ln>
      </dgm:spPr>
      <dgm:t>
        <a:bodyPr/>
        <a:lstStyle/>
        <a:p>
          <a:r>
            <a:rPr kumimoji="1" lang="en-US" altLang="ja-JP" sz="1800" b="1" dirty="0"/>
            <a:t>Ⅱ</a:t>
          </a:r>
          <a:r>
            <a:rPr kumimoji="1" lang="ja-JP" altLang="en-US" sz="1800" b="1" dirty="0"/>
            <a:t>履行拒絶</a:t>
          </a:r>
          <a:br>
            <a:rPr kumimoji="1" lang="en-US" altLang="ja-JP" sz="1800" b="1" dirty="0"/>
          </a:br>
          <a:r>
            <a:rPr kumimoji="1" lang="ja-JP" altLang="en-US" sz="1800" b="1" dirty="0"/>
            <a:t>（履行の意思なし）</a:t>
          </a:r>
          <a:br>
            <a:rPr kumimoji="1" lang="en-US" altLang="ja-JP" sz="1800" b="1" dirty="0"/>
          </a:br>
          <a:r>
            <a:rPr kumimoji="1" lang="ja-JP" altLang="en-US" sz="1800" b="1" dirty="0"/>
            <a:t>又は，履行不能</a:t>
          </a:r>
        </a:p>
      </dgm:t>
    </dgm:pt>
    <dgm:pt modelId="{4C5C4BD9-0A11-442B-BD66-8C2C7058F60C}" type="parTrans" cxnId="{FE6569BE-3542-4361-9F79-856AC6EA5284}">
      <dgm:prSet custT="1"/>
      <dgm:spPr/>
      <dgm:t>
        <a:bodyPr/>
        <a:lstStyle/>
        <a:p>
          <a:endParaRPr kumimoji="1" lang="ja-JP" altLang="en-US" sz="1200" b="1"/>
        </a:p>
      </dgm:t>
    </dgm:pt>
    <dgm:pt modelId="{650463A7-0C1E-4455-8C81-42F28A30ABDE}" type="sibTrans" cxnId="{FE6569BE-3542-4361-9F79-856AC6EA5284}">
      <dgm:prSet/>
      <dgm:spPr/>
      <dgm:t>
        <a:bodyPr/>
        <a:lstStyle/>
        <a:p>
          <a:endParaRPr kumimoji="1" lang="ja-JP" altLang="en-US" sz="4800" b="1"/>
        </a:p>
      </dgm:t>
    </dgm:pt>
    <dgm:pt modelId="{AD67A360-45F1-4FDC-B929-59EECE961F5F}">
      <dgm:prSet phldrT="[テキスト]" custT="1"/>
      <dgm:spPr>
        <a:solidFill>
          <a:schemeClr val="accent2">
            <a:lumMod val="20000"/>
            <a:lumOff val="80000"/>
          </a:schemeClr>
        </a:solidFill>
        <a:ln w="28575">
          <a:solidFill>
            <a:srgbClr val="002060"/>
          </a:solidFill>
        </a:ln>
      </dgm:spPr>
      <dgm:t>
        <a:bodyPr/>
        <a:lstStyle/>
        <a:p>
          <a:r>
            <a:rPr kumimoji="1" lang="ja-JP" altLang="en-US" sz="1800" b="1" dirty="0"/>
            <a:t>通常の場合</a:t>
          </a:r>
        </a:p>
      </dgm:t>
    </dgm:pt>
    <dgm:pt modelId="{02DB3CE9-B487-4CE0-B4DF-802CC664940F}" type="parTrans" cxnId="{3096EDD6-FBCD-4CC8-AAE6-D28117DC1061}">
      <dgm:prSet custT="1"/>
      <dgm:spPr/>
      <dgm:t>
        <a:bodyPr/>
        <a:lstStyle/>
        <a:p>
          <a:endParaRPr kumimoji="1" lang="ja-JP" altLang="en-US" sz="1200" b="1"/>
        </a:p>
      </dgm:t>
    </dgm:pt>
    <dgm:pt modelId="{3688F526-2A32-483E-BBFC-4DE92925B0EF}" type="sibTrans" cxnId="{3096EDD6-FBCD-4CC8-AAE6-D28117DC1061}">
      <dgm:prSet/>
      <dgm:spPr/>
      <dgm:t>
        <a:bodyPr/>
        <a:lstStyle/>
        <a:p>
          <a:endParaRPr kumimoji="1" lang="ja-JP" altLang="en-US" sz="4800" b="1"/>
        </a:p>
      </dgm:t>
    </dgm:pt>
    <dgm:pt modelId="{7B0A8422-8ACF-41BF-B957-D742C7A3E52F}">
      <dgm:prSet phldrT="[テキスト]" custT="1"/>
      <dgm:spPr>
        <a:solidFill>
          <a:schemeClr val="accent2">
            <a:lumMod val="40000"/>
            <a:lumOff val="60000"/>
          </a:schemeClr>
        </a:solidFill>
        <a:ln w="28575">
          <a:solidFill>
            <a:srgbClr val="002060"/>
          </a:solidFill>
        </a:ln>
      </dgm:spPr>
      <dgm:t>
        <a:bodyPr/>
        <a:lstStyle/>
        <a:p>
          <a:r>
            <a:rPr kumimoji="1" lang="ja-JP" altLang="en-US" sz="1800" b="1" dirty="0"/>
            <a:t>定期行為</a:t>
          </a:r>
        </a:p>
      </dgm:t>
    </dgm:pt>
    <dgm:pt modelId="{82BA1FA3-708F-4DF4-9BDF-6D31138A9C4C}" type="parTrans" cxnId="{32707680-F3F3-4249-B34A-B64BC1EF9D6C}">
      <dgm:prSet custT="1"/>
      <dgm:spPr/>
      <dgm:t>
        <a:bodyPr/>
        <a:lstStyle/>
        <a:p>
          <a:endParaRPr kumimoji="1" lang="ja-JP" altLang="en-US" sz="1200" b="1"/>
        </a:p>
      </dgm:t>
    </dgm:pt>
    <dgm:pt modelId="{6A77D13E-D9AA-437E-9654-C9A99CEA91FC}" type="sibTrans" cxnId="{32707680-F3F3-4249-B34A-B64BC1EF9D6C}">
      <dgm:prSet/>
      <dgm:spPr/>
      <dgm:t>
        <a:bodyPr/>
        <a:lstStyle/>
        <a:p>
          <a:endParaRPr kumimoji="1" lang="ja-JP" altLang="en-US" sz="4800" b="1"/>
        </a:p>
      </dgm:t>
    </dgm:pt>
    <dgm:pt modelId="{E1F0480C-9E94-4767-BF78-CB6C0CB858ED}">
      <dgm:prSet phldrT="[テキスト]" custT="1"/>
      <dgm:spPr>
        <a:solidFill>
          <a:schemeClr val="accent4">
            <a:lumMod val="20000"/>
            <a:lumOff val="80000"/>
          </a:schemeClr>
        </a:solidFill>
        <a:ln w="28575">
          <a:solidFill>
            <a:srgbClr val="002060"/>
          </a:solidFill>
        </a:ln>
      </dgm:spPr>
      <dgm:t>
        <a:bodyPr/>
        <a:lstStyle/>
        <a:p>
          <a:r>
            <a:rPr kumimoji="1" lang="en-US" altLang="ja-JP" sz="1800" b="1" dirty="0"/>
            <a:t>Ⅲ</a:t>
          </a:r>
          <a:r>
            <a:rPr kumimoji="1" lang="ja-JP" altLang="en-US" sz="1800" b="1" dirty="0"/>
            <a:t>不完全履行</a:t>
          </a:r>
          <a:br>
            <a:rPr kumimoji="1" lang="en-US" altLang="ja-JP" sz="1800" b="1" dirty="0"/>
          </a:br>
          <a:r>
            <a:rPr kumimoji="1" lang="ja-JP" altLang="en-US" sz="1800" b="1" dirty="0"/>
            <a:t>（瑕疵担保責任）</a:t>
          </a:r>
        </a:p>
      </dgm:t>
    </dgm:pt>
    <dgm:pt modelId="{CFA8ACB5-4F83-437D-8FE7-BC75F9F26511}" type="parTrans" cxnId="{7997B342-2727-4F54-8E0F-ABE74A906BB4}">
      <dgm:prSet custT="1"/>
      <dgm:spPr/>
      <dgm:t>
        <a:bodyPr/>
        <a:lstStyle/>
        <a:p>
          <a:endParaRPr kumimoji="1" lang="ja-JP" altLang="en-US" sz="1200" b="1"/>
        </a:p>
      </dgm:t>
    </dgm:pt>
    <dgm:pt modelId="{2BB9029A-C899-420C-B39C-BFBEF447AF07}" type="sibTrans" cxnId="{7997B342-2727-4F54-8E0F-ABE74A906BB4}">
      <dgm:prSet/>
      <dgm:spPr/>
      <dgm:t>
        <a:bodyPr/>
        <a:lstStyle/>
        <a:p>
          <a:endParaRPr kumimoji="1" lang="ja-JP" altLang="en-US" sz="4800" b="1"/>
        </a:p>
      </dgm:t>
    </dgm:pt>
    <dgm:pt modelId="{4161CF5A-6F1F-44D4-BE47-148235256EE3}">
      <dgm:prSet phldrT="[テキスト]" custT="1"/>
      <dgm:spPr>
        <a:solidFill>
          <a:schemeClr val="accent2">
            <a:lumMod val="40000"/>
            <a:lumOff val="60000"/>
          </a:schemeClr>
        </a:solidFill>
        <a:ln w="28575">
          <a:solidFill>
            <a:srgbClr val="002060"/>
          </a:solidFill>
        </a:ln>
      </dgm:spPr>
      <dgm:t>
        <a:bodyPr/>
        <a:lstStyle/>
        <a:p>
          <a:r>
            <a:rPr kumimoji="1" lang="ja-JP" altLang="en-US" sz="1800" b="1" dirty="0"/>
            <a:t>契約目的を</a:t>
          </a:r>
          <a:br>
            <a:rPr kumimoji="1" lang="en-US" altLang="ja-JP" sz="1800" b="1" dirty="0"/>
          </a:br>
          <a:r>
            <a:rPr kumimoji="1" lang="ja-JP" altLang="en-US" sz="1800" b="1" dirty="0"/>
            <a:t>達成できない</a:t>
          </a:r>
        </a:p>
      </dgm:t>
    </dgm:pt>
    <dgm:pt modelId="{32A403A9-740F-42E6-AC8D-A50AF139119E}" type="parTrans" cxnId="{80E547A0-92BC-46CE-BBB1-7A0394D34B39}">
      <dgm:prSet custT="1"/>
      <dgm:spPr/>
      <dgm:t>
        <a:bodyPr/>
        <a:lstStyle/>
        <a:p>
          <a:endParaRPr kumimoji="1" lang="ja-JP" altLang="en-US" sz="1200" b="1"/>
        </a:p>
      </dgm:t>
    </dgm:pt>
    <dgm:pt modelId="{7650F74B-1CDC-4AC8-B98E-2919793FC034}" type="sibTrans" cxnId="{80E547A0-92BC-46CE-BBB1-7A0394D34B39}">
      <dgm:prSet/>
      <dgm:spPr/>
      <dgm:t>
        <a:bodyPr/>
        <a:lstStyle/>
        <a:p>
          <a:endParaRPr kumimoji="1" lang="ja-JP" altLang="en-US" sz="4800" b="1"/>
        </a:p>
      </dgm:t>
    </dgm:pt>
    <dgm:pt modelId="{1EB7D170-9834-4BE4-8BC3-717F8424F7F6}">
      <dgm:prSet phldrT="[テキスト]" custT="1"/>
      <dgm:spPr>
        <a:solidFill>
          <a:schemeClr val="accent4">
            <a:lumMod val="20000"/>
            <a:lumOff val="80000"/>
          </a:schemeClr>
        </a:solidFill>
        <a:ln w="28575">
          <a:solidFill>
            <a:srgbClr val="002060"/>
          </a:solidFill>
        </a:ln>
      </dgm:spPr>
      <dgm:t>
        <a:bodyPr/>
        <a:lstStyle/>
        <a:p>
          <a:r>
            <a:rPr kumimoji="1" lang="ja-JP" altLang="en-US" sz="1800" b="1" dirty="0"/>
            <a:t>契約目的を</a:t>
          </a:r>
          <a:br>
            <a:rPr kumimoji="1" lang="en-US" altLang="ja-JP" sz="1800" b="1" dirty="0"/>
          </a:br>
          <a:r>
            <a:rPr kumimoji="1" lang="ja-JP" altLang="en-US" sz="1800" b="1" dirty="0"/>
            <a:t>達成できる</a:t>
          </a:r>
        </a:p>
      </dgm:t>
    </dgm:pt>
    <dgm:pt modelId="{63E36670-9002-4962-B301-4AA5CB343F06}" type="parTrans" cxnId="{4233707C-FBCF-4FD0-BECD-3718662B525D}">
      <dgm:prSet custT="1"/>
      <dgm:spPr/>
      <dgm:t>
        <a:bodyPr/>
        <a:lstStyle/>
        <a:p>
          <a:endParaRPr kumimoji="1" lang="ja-JP" altLang="en-US" sz="1200" b="1"/>
        </a:p>
      </dgm:t>
    </dgm:pt>
    <dgm:pt modelId="{31BCAD50-AF87-4844-B87A-A63013C9853A}" type="sibTrans" cxnId="{4233707C-FBCF-4FD0-BECD-3718662B525D}">
      <dgm:prSet/>
      <dgm:spPr/>
      <dgm:t>
        <a:bodyPr/>
        <a:lstStyle/>
        <a:p>
          <a:endParaRPr kumimoji="1" lang="ja-JP" altLang="en-US" sz="4800" b="1"/>
        </a:p>
      </dgm:t>
    </dgm:pt>
    <dgm:pt modelId="{A2BE39A0-7192-4E48-8883-7FD49BD2F3BB}">
      <dgm:prSet phldrT="[テキスト]" custT="1"/>
      <dgm:spPr>
        <a:solidFill>
          <a:schemeClr val="accent2">
            <a:lumMod val="40000"/>
            <a:lumOff val="60000"/>
          </a:schemeClr>
        </a:solidFill>
        <a:ln w="28575">
          <a:solidFill>
            <a:srgbClr val="002060"/>
          </a:solidFill>
        </a:ln>
      </dgm:spPr>
      <dgm:t>
        <a:bodyPr/>
        <a:lstStyle/>
        <a:p>
          <a:r>
            <a:rPr kumimoji="1" lang="ja-JP" altLang="en-US" sz="1800" b="1" dirty="0"/>
            <a:t>解除可能，</a:t>
          </a:r>
          <a:br>
            <a:rPr kumimoji="1" lang="en-US" altLang="ja-JP" sz="1800" b="1" dirty="0"/>
          </a:br>
          <a:r>
            <a:rPr kumimoji="1" lang="ja-JP" altLang="en-US" sz="1800" b="1" dirty="0"/>
            <a:t>代品請求も可能</a:t>
          </a:r>
        </a:p>
      </dgm:t>
    </dgm:pt>
    <dgm:pt modelId="{A58F7FB2-8B3B-4811-A898-2BE911AEA5F6}" type="parTrans" cxnId="{FC5C490F-355B-47BB-9872-62E18997C61F}">
      <dgm:prSet custT="1"/>
      <dgm:spPr/>
      <dgm:t>
        <a:bodyPr/>
        <a:lstStyle/>
        <a:p>
          <a:endParaRPr kumimoji="1" lang="ja-JP" altLang="en-US" sz="1200" b="1"/>
        </a:p>
      </dgm:t>
    </dgm:pt>
    <dgm:pt modelId="{00CA66CB-0131-4282-958D-F07F55328A8D}" type="sibTrans" cxnId="{FC5C490F-355B-47BB-9872-62E18997C61F}">
      <dgm:prSet/>
      <dgm:spPr/>
      <dgm:t>
        <a:bodyPr/>
        <a:lstStyle/>
        <a:p>
          <a:endParaRPr kumimoji="1" lang="ja-JP" altLang="en-US" sz="4800" b="1"/>
        </a:p>
      </dgm:t>
    </dgm:pt>
    <dgm:pt modelId="{3C5DDC8D-E058-4F28-98AC-3853832DC935}">
      <dgm:prSet phldrT="[テキスト]" custT="1"/>
      <dgm:spPr>
        <a:solidFill>
          <a:schemeClr val="accent4">
            <a:lumMod val="20000"/>
            <a:lumOff val="80000"/>
          </a:schemeClr>
        </a:solidFill>
        <a:ln w="28575">
          <a:solidFill>
            <a:srgbClr val="002060"/>
          </a:solidFill>
        </a:ln>
      </dgm:spPr>
      <dgm:t>
        <a:bodyPr/>
        <a:lstStyle/>
        <a:p>
          <a:r>
            <a:rPr kumimoji="1" lang="ja-JP" altLang="en-US" sz="1800" b="1" dirty="0"/>
            <a:t>解除不可</a:t>
          </a:r>
          <a:br>
            <a:rPr kumimoji="1" lang="en-US" altLang="ja-JP" sz="1800" b="1" dirty="0"/>
          </a:br>
          <a:r>
            <a:rPr kumimoji="1" lang="ja-JP" altLang="en-US" sz="1800" b="1" dirty="0"/>
            <a:t>損害賠償，修補のみ</a:t>
          </a:r>
        </a:p>
      </dgm:t>
    </dgm:pt>
    <dgm:pt modelId="{FEC4C7DB-567E-4C5B-B650-CF9FA743E67A}" type="parTrans" cxnId="{D855C363-50FD-4395-BA2F-6D09F05A0C84}">
      <dgm:prSet custT="1"/>
      <dgm:spPr/>
      <dgm:t>
        <a:bodyPr/>
        <a:lstStyle/>
        <a:p>
          <a:endParaRPr kumimoji="1" lang="ja-JP" altLang="en-US" sz="1200" b="1"/>
        </a:p>
      </dgm:t>
    </dgm:pt>
    <dgm:pt modelId="{C9CC17EE-CF1E-4E78-8E41-D3C9453BE836}" type="sibTrans" cxnId="{D855C363-50FD-4395-BA2F-6D09F05A0C84}">
      <dgm:prSet/>
      <dgm:spPr/>
      <dgm:t>
        <a:bodyPr/>
        <a:lstStyle/>
        <a:p>
          <a:endParaRPr kumimoji="1" lang="ja-JP" altLang="en-US" sz="4800" b="1"/>
        </a:p>
      </dgm:t>
    </dgm:pt>
    <dgm:pt modelId="{8E812AAE-E58C-4E13-9445-25D1B54A0375}">
      <dgm:prSet phldrT="[テキスト]" custT="1"/>
      <dgm:spPr>
        <a:solidFill>
          <a:schemeClr val="accent2">
            <a:lumMod val="20000"/>
            <a:lumOff val="80000"/>
          </a:schemeClr>
        </a:solidFill>
        <a:ln w="28575">
          <a:solidFill>
            <a:srgbClr val="002060"/>
          </a:solidFill>
        </a:ln>
      </dgm:spPr>
      <dgm:t>
        <a:bodyPr/>
        <a:lstStyle/>
        <a:p>
          <a:r>
            <a:rPr kumimoji="1" lang="ja-JP" altLang="en-US" sz="1800" b="1" dirty="0"/>
            <a:t>催告解除</a:t>
          </a:r>
        </a:p>
      </dgm:t>
    </dgm:pt>
    <dgm:pt modelId="{3C827A0C-CBEC-484A-88E6-DFF6A21400F7}" type="parTrans" cxnId="{896FB21C-7736-4180-9E06-01E505940887}">
      <dgm:prSet/>
      <dgm:spPr/>
      <dgm:t>
        <a:bodyPr/>
        <a:lstStyle/>
        <a:p>
          <a:endParaRPr kumimoji="1" lang="ja-JP" altLang="en-US" b="1"/>
        </a:p>
      </dgm:t>
    </dgm:pt>
    <dgm:pt modelId="{9B790B95-5D57-42DD-98D2-7F9A5CDF37A9}" type="sibTrans" cxnId="{896FB21C-7736-4180-9E06-01E505940887}">
      <dgm:prSet/>
      <dgm:spPr/>
      <dgm:t>
        <a:bodyPr/>
        <a:lstStyle/>
        <a:p>
          <a:endParaRPr kumimoji="1" lang="ja-JP" altLang="en-US" b="1"/>
        </a:p>
      </dgm:t>
    </dgm:pt>
    <dgm:pt modelId="{1502D112-38CC-441F-83C7-4BE9E288E943}">
      <dgm:prSet phldrT="[テキスト]" custT="1"/>
      <dgm:spPr>
        <a:solidFill>
          <a:schemeClr val="accent2">
            <a:lumMod val="40000"/>
            <a:lumOff val="60000"/>
          </a:schemeClr>
        </a:solidFill>
        <a:ln w="28575">
          <a:solidFill>
            <a:srgbClr val="002060"/>
          </a:solidFill>
        </a:ln>
      </dgm:spPr>
      <dgm:t>
        <a:bodyPr/>
        <a:lstStyle/>
        <a:p>
          <a:r>
            <a:rPr kumimoji="1" lang="ja-JP" altLang="en-US" sz="1800" b="1" dirty="0"/>
            <a:t>無催告解除</a:t>
          </a:r>
        </a:p>
      </dgm:t>
    </dgm:pt>
    <dgm:pt modelId="{07BB4A76-5CDD-4377-976A-132025B44184}" type="parTrans" cxnId="{C493E9BC-7E29-4418-8B56-0AFCD0736C2C}">
      <dgm:prSet/>
      <dgm:spPr/>
      <dgm:t>
        <a:bodyPr/>
        <a:lstStyle/>
        <a:p>
          <a:endParaRPr kumimoji="1" lang="ja-JP" altLang="en-US" b="1"/>
        </a:p>
      </dgm:t>
    </dgm:pt>
    <dgm:pt modelId="{45BA03E0-35BE-42E9-8341-50D4D57493B0}" type="sibTrans" cxnId="{C493E9BC-7E29-4418-8B56-0AFCD0736C2C}">
      <dgm:prSet/>
      <dgm:spPr/>
      <dgm:t>
        <a:bodyPr/>
        <a:lstStyle/>
        <a:p>
          <a:endParaRPr kumimoji="1" lang="ja-JP" altLang="en-US" b="1"/>
        </a:p>
      </dgm:t>
    </dgm:pt>
    <dgm:pt modelId="{94EEBB89-F861-429B-8797-2C6BCD4D4A0B}">
      <dgm:prSet phldrT="[テキスト]" custT="1"/>
      <dgm:spPr>
        <a:solidFill>
          <a:schemeClr val="accent2">
            <a:lumMod val="40000"/>
            <a:lumOff val="60000"/>
          </a:schemeClr>
        </a:solidFill>
        <a:ln w="28575">
          <a:solidFill>
            <a:schemeClr val="accent5">
              <a:lumMod val="50000"/>
            </a:schemeClr>
          </a:solidFill>
        </a:ln>
      </dgm:spPr>
      <dgm:t>
        <a:bodyPr/>
        <a:lstStyle/>
        <a:p>
          <a:r>
            <a:rPr kumimoji="1" lang="ja-JP" altLang="en-US" sz="1800" b="1" dirty="0"/>
            <a:t>無催告解除</a:t>
          </a:r>
        </a:p>
      </dgm:t>
    </dgm:pt>
    <dgm:pt modelId="{4BB687CA-B27E-48DA-94B3-C43D7E639B16}" type="parTrans" cxnId="{73B606B5-1640-405C-9FCA-BF5D3C7D2A3D}">
      <dgm:prSet/>
      <dgm:spPr/>
      <dgm:t>
        <a:bodyPr/>
        <a:lstStyle/>
        <a:p>
          <a:endParaRPr kumimoji="1" lang="ja-JP" altLang="en-US" b="1"/>
        </a:p>
      </dgm:t>
    </dgm:pt>
    <dgm:pt modelId="{9AF80CE4-BE4F-4AFA-A1BD-A1AEB22B5B89}" type="sibTrans" cxnId="{73B606B5-1640-405C-9FCA-BF5D3C7D2A3D}">
      <dgm:prSet/>
      <dgm:spPr/>
      <dgm:t>
        <a:bodyPr/>
        <a:lstStyle/>
        <a:p>
          <a:endParaRPr kumimoji="1" lang="ja-JP" altLang="en-US" b="1"/>
        </a:p>
      </dgm:t>
    </dgm:pt>
    <dgm:pt modelId="{30D6AA47-E78C-4B32-AA92-65CD494979A2}" type="pres">
      <dgm:prSet presAssocID="{B4730639-2683-4E2C-B570-D3B5F0F05755}" presName="diagram" presStyleCnt="0">
        <dgm:presLayoutVars>
          <dgm:chPref val="1"/>
          <dgm:dir/>
          <dgm:animOne val="branch"/>
          <dgm:animLvl val="lvl"/>
          <dgm:resizeHandles val="exact"/>
        </dgm:presLayoutVars>
      </dgm:prSet>
      <dgm:spPr/>
    </dgm:pt>
    <dgm:pt modelId="{AD29EA05-830F-46B4-8BE5-1A36A0BD5A8F}" type="pres">
      <dgm:prSet presAssocID="{0021663C-B6E2-434A-AD91-2E5C38359C0E}" presName="root1" presStyleCnt="0"/>
      <dgm:spPr/>
    </dgm:pt>
    <dgm:pt modelId="{6506ECDC-898D-4C8A-B221-8EE190FC646C}" type="pres">
      <dgm:prSet presAssocID="{0021663C-B6E2-434A-AD91-2E5C38359C0E}" presName="LevelOneTextNode" presStyleLbl="node0" presStyleIdx="0" presStyleCnt="1" custScaleY="378271">
        <dgm:presLayoutVars>
          <dgm:chPref val="3"/>
        </dgm:presLayoutVars>
      </dgm:prSet>
      <dgm:spPr/>
    </dgm:pt>
    <dgm:pt modelId="{257EFDA5-0394-4BA2-B8C5-ABF54A31A498}" type="pres">
      <dgm:prSet presAssocID="{0021663C-B6E2-434A-AD91-2E5C38359C0E}" presName="level2hierChild" presStyleCnt="0"/>
      <dgm:spPr/>
    </dgm:pt>
    <dgm:pt modelId="{7FF69EB0-322E-4D00-85B1-C9897A61DD0A}" type="pres">
      <dgm:prSet presAssocID="{7FD8DDEA-BFFF-450E-B420-DD4F9D24950C}" presName="conn2-1" presStyleLbl="parChTrans1D2" presStyleIdx="0" presStyleCnt="2"/>
      <dgm:spPr/>
    </dgm:pt>
    <dgm:pt modelId="{D8AAE62C-4E5F-47A9-8F04-DF401F5EC279}" type="pres">
      <dgm:prSet presAssocID="{7FD8DDEA-BFFF-450E-B420-DD4F9D24950C}" presName="connTx" presStyleLbl="parChTrans1D2" presStyleIdx="0" presStyleCnt="2"/>
      <dgm:spPr/>
    </dgm:pt>
    <dgm:pt modelId="{C9770D7E-FA4D-4242-86FD-38629F4DDA6D}" type="pres">
      <dgm:prSet presAssocID="{F70DBE6E-8464-4AEC-AC91-3BE7FFA40C04}" presName="root2" presStyleCnt="0"/>
      <dgm:spPr/>
    </dgm:pt>
    <dgm:pt modelId="{40C502F5-1E8B-4CAF-93FC-F51FA431991F}" type="pres">
      <dgm:prSet presAssocID="{F70DBE6E-8464-4AEC-AC91-3BE7FFA40C04}" presName="LevelTwoTextNode" presStyleLbl="node2" presStyleIdx="0" presStyleCnt="2" custScaleX="194872" custScaleY="259374" custLinFactNeighborX="1058" custLinFactNeighborY="-42343">
        <dgm:presLayoutVars>
          <dgm:chPref val="3"/>
        </dgm:presLayoutVars>
      </dgm:prSet>
      <dgm:spPr/>
    </dgm:pt>
    <dgm:pt modelId="{6E2938FC-02AD-4F6A-A790-606B0AE4A00A}" type="pres">
      <dgm:prSet presAssocID="{F70DBE6E-8464-4AEC-AC91-3BE7FFA40C04}" presName="level3hierChild" presStyleCnt="0"/>
      <dgm:spPr/>
    </dgm:pt>
    <dgm:pt modelId="{2B691722-2BCD-45A7-8FBD-A3E3A25F9B0E}" type="pres">
      <dgm:prSet presAssocID="{75060814-7878-4CFA-9DDD-3DE6874A1668}" presName="conn2-1" presStyleLbl="parChTrans1D3" presStyleIdx="0" presStyleCnt="3"/>
      <dgm:spPr/>
    </dgm:pt>
    <dgm:pt modelId="{291C6E98-CA44-4790-96C4-F1A000215404}" type="pres">
      <dgm:prSet presAssocID="{75060814-7878-4CFA-9DDD-3DE6874A1668}" presName="connTx" presStyleLbl="parChTrans1D3" presStyleIdx="0" presStyleCnt="3"/>
      <dgm:spPr/>
    </dgm:pt>
    <dgm:pt modelId="{883B6325-50FC-44EB-ABA3-43EF6F629564}" type="pres">
      <dgm:prSet presAssocID="{7BBB3CC2-D908-4C16-9BF2-2AE22020BB02}" presName="root2" presStyleCnt="0"/>
      <dgm:spPr/>
    </dgm:pt>
    <dgm:pt modelId="{BC02D133-E209-464B-892A-095B92F48CE5}" type="pres">
      <dgm:prSet presAssocID="{7BBB3CC2-D908-4C16-9BF2-2AE22020BB02}" presName="LevelTwoTextNode" presStyleLbl="node3" presStyleIdx="0" presStyleCnt="3" custScaleX="259374" custScaleY="194872" custLinFactNeighborX="8869" custLinFactNeighborY="-64657">
        <dgm:presLayoutVars>
          <dgm:chPref val="3"/>
        </dgm:presLayoutVars>
      </dgm:prSet>
      <dgm:spPr/>
    </dgm:pt>
    <dgm:pt modelId="{7A3CCBA3-28C9-4BB9-9B15-2035B66EE14E}" type="pres">
      <dgm:prSet presAssocID="{7BBB3CC2-D908-4C16-9BF2-2AE22020BB02}" presName="level3hierChild" presStyleCnt="0"/>
      <dgm:spPr/>
    </dgm:pt>
    <dgm:pt modelId="{3F5C35A5-0EA5-48FC-8D32-331CCFAAFDE3}" type="pres">
      <dgm:prSet presAssocID="{02DB3CE9-B487-4CE0-B4DF-802CC664940F}" presName="conn2-1" presStyleLbl="parChTrans1D4" presStyleIdx="0" presStyleCnt="9"/>
      <dgm:spPr/>
    </dgm:pt>
    <dgm:pt modelId="{DDE1D432-0697-4C4D-9B20-7B9A0E1A3B83}" type="pres">
      <dgm:prSet presAssocID="{02DB3CE9-B487-4CE0-B4DF-802CC664940F}" presName="connTx" presStyleLbl="parChTrans1D4" presStyleIdx="0" presStyleCnt="9"/>
      <dgm:spPr/>
    </dgm:pt>
    <dgm:pt modelId="{537C59BC-E715-4448-8D04-FC2D87861D5C}" type="pres">
      <dgm:prSet presAssocID="{AD67A360-45F1-4FDC-B929-59EECE961F5F}" presName="root2" presStyleCnt="0"/>
      <dgm:spPr/>
    </dgm:pt>
    <dgm:pt modelId="{4B089D8E-06B3-4BED-9437-74928CD1F512}" type="pres">
      <dgm:prSet presAssocID="{AD67A360-45F1-4FDC-B929-59EECE961F5F}" presName="LevelTwoTextNode" presStyleLbl="node4" presStyleIdx="0" presStyleCnt="9" custScaleX="259374" custScaleY="161051" custLinFactNeighborX="16904" custLinFactNeighborY="-67910">
        <dgm:presLayoutVars>
          <dgm:chPref val="3"/>
        </dgm:presLayoutVars>
      </dgm:prSet>
      <dgm:spPr/>
    </dgm:pt>
    <dgm:pt modelId="{FF1C95BC-A380-4605-AD09-337874812342}" type="pres">
      <dgm:prSet presAssocID="{AD67A360-45F1-4FDC-B929-59EECE961F5F}" presName="level3hierChild" presStyleCnt="0"/>
      <dgm:spPr/>
    </dgm:pt>
    <dgm:pt modelId="{59CBD170-F7D3-47AE-BDA9-CC64183D7FF9}" type="pres">
      <dgm:prSet presAssocID="{3C827A0C-CBEC-484A-88E6-DFF6A21400F7}" presName="conn2-1" presStyleLbl="parChTrans1D4" presStyleIdx="1" presStyleCnt="9"/>
      <dgm:spPr/>
    </dgm:pt>
    <dgm:pt modelId="{9C3A69EB-1F6C-493A-98F8-BD1F677A78D3}" type="pres">
      <dgm:prSet presAssocID="{3C827A0C-CBEC-484A-88E6-DFF6A21400F7}" presName="connTx" presStyleLbl="parChTrans1D4" presStyleIdx="1" presStyleCnt="9"/>
      <dgm:spPr/>
    </dgm:pt>
    <dgm:pt modelId="{B7E53F95-CC00-4521-9CD1-3AD25AFBD892}" type="pres">
      <dgm:prSet presAssocID="{8E812AAE-E58C-4E13-9445-25D1B54A0375}" presName="root2" presStyleCnt="0"/>
      <dgm:spPr/>
    </dgm:pt>
    <dgm:pt modelId="{6EF64CFA-955E-4F59-BB16-02E467AFAE52}" type="pres">
      <dgm:prSet presAssocID="{8E812AAE-E58C-4E13-9445-25D1B54A0375}" presName="LevelTwoTextNode" presStyleLbl="node4" presStyleIdx="1" presStyleCnt="9" custScaleX="285029" custScaleY="167888" custLinFactNeighborX="5612" custLinFactNeighborY="-74445">
        <dgm:presLayoutVars>
          <dgm:chPref val="3"/>
        </dgm:presLayoutVars>
      </dgm:prSet>
      <dgm:spPr/>
    </dgm:pt>
    <dgm:pt modelId="{30996B27-BC94-47E7-B008-FC349579AC25}" type="pres">
      <dgm:prSet presAssocID="{8E812AAE-E58C-4E13-9445-25D1B54A0375}" presName="level3hierChild" presStyleCnt="0"/>
      <dgm:spPr/>
    </dgm:pt>
    <dgm:pt modelId="{7EBDC8FF-CB69-46AA-8268-9D9D23C20E43}" type="pres">
      <dgm:prSet presAssocID="{82BA1FA3-708F-4DF4-9BDF-6D31138A9C4C}" presName="conn2-1" presStyleLbl="parChTrans1D4" presStyleIdx="2" presStyleCnt="9"/>
      <dgm:spPr/>
    </dgm:pt>
    <dgm:pt modelId="{E881C060-27B0-484F-A4E2-4F7250DC045F}" type="pres">
      <dgm:prSet presAssocID="{82BA1FA3-708F-4DF4-9BDF-6D31138A9C4C}" presName="connTx" presStyleLbl="parChTrans1D4" presStyleIdx="2" presStyleCnt="9"/>
      <dgm:spPr/>
    </dgm:pt>
    <dgm:pt modelId="{63C1093B-E837-4A31-A19F-05B88F97E894}" type="pres">
      <dgm:prSet presAssocID="{7B0A8422-8ACF-41BF-B957-D742C7A3E52F}" presName="root2" presStyleCnt="0"/>
      <dgm:spPr/>
    </dgm:pt>
    <dgm:pt modelId="{19B05F7A-228B-43DA-A7D2-831542B9FBAF}" type="pres">
      <dgm:prSet presAssocID="{7B0A8422-8ACF-41BF-B957-D742C7A3E52F}" presName="LevelTwoTextNode" presStyleLbl="node4" presStyleIdx="2" presStyleCnt="9" custScaleX="259374" custScaleY="161051" custLinFactNeighborX="17546" custLinFactNeighborY="-56050">
        <dgm:presLayoutVars>
          <dgm:chPref val="3"/>
        </dgm:presLayoutVars>
      </dgm:prSet>
      <dgm:spPr/>
    </dgm:pt>
    <dgm:pt modelId="{ED4D0D5A-8A36-43D4-9543-D8269BB9B1C8}" type="pres">
      <dgm:prSet presAssocID="{7B0A8422-8ACF-41BF-B957-D742C7A3E52F}" presName="level3hierChild" presStyleCnt="0"/>
      <dgm:spPr/>
    </dgm:pt>
    <dgm:pt modelId="{8AEB02AA-E2C6-4899-9B95-EADA647BFD26}" type="pres">
      <dgm:prSet presAssocID="{07BB4A76-5CDD-4377-976A-132025B44184}" presName="conn2-1" presStyleLbl="parChTrans1D4" presStyleIdx="3" presStyleCnt="9"/>
      <dgm:spPr/>
    </dgm:pt>
    <dgm:pt modelId="{ACCD9488-3149-47BE-8503-659EAA925F0F}" type="pres">
      <dgm:prSet presAssocID="{07BB4A76-5CDD-4377-976A-132025B44184}" presName="connTx" presStyleLbl="parChTrans1D4" presStyleIdx="3" presStyleCnt="9"/>
      <dgm:spPr/>
    </dgm:pt>
    <dgm:pt modelId="{207435E7-32A3-438F-AAC8-040C984085D7}" type="pres">
      <dgm:prSet presAssocID="{1502D112-38CC-441F-83C7-4BE9E288E943}" presName="root2" presStyleCnt="0"/>
      <dgm:spPr/>
    </dgm:pt>
    <dgm:pt modelId="{74155F7D-762D-4D7F-AE46-2477B60F22E2}" type="pres">
      <dgm:prSet presAssocID="{1502D112-38CC-441F-83C7-4BE9E288E943}" presName="LevelTwoTextNode" presStyleLbl="node4" presStyleIdx="3" presStyleCnt="9" custScaleX="285029" custScaleY="167888" custLinFactNeighborX="4966" custLinFactNeighborY="-53181">
        <dgm:presLayoutVars>
          <dgm:chPref val="3"/>
        </dgm:presLayoutVars>
      </dgm:prSet>
      <dgm:spPr/>
    </dgm:pt>
    <dgm:pt modelId="{DDFAF2C2-7E2F-4482-A4C2-A9CC7D224419}" type="pres">
      <dgm:prSet presAssocID="{1502D112-38CC-441F-83C7-4BE9E288E943}" presName="level3hierChild" presStyleCnt="0"/>
      <dgm:spPr/>
    </dgm:pt>
    <dgm:pt modelId="{09059EC4-6B47-40FD-8ECC-272204DC1224}" type="pres">
      <dgm:prSet presAssocID="{4C5C4BD9-0A11-442B-BD66-8C2C7058F60C}" presName="conn2-1" presStyleLbl="parChTrans1D3" presStyleIdx="1" presStyleCnt="3"/>
      <dgm:spPr/>
    </dgm:pt>
    <dgm:pt modelId="{0BF535A6-02C2-407F-8F87-0582CF07337B}" type="pres">
      <dgm:prSet presAssocID="{4C5C4BD9-0A11-442B-BD66-8C2C7058F60C}" presName="connTx" presStyleLbl="parChTrans1D3" presStyleIdx="1" presStyleCnt="3"/>
      <dgm:spPr/>
    </dgm:pt>
    <dgm:pt modelId="{F8EE2A91-9D10-43E0-9CDD-9EDFAAE562AD}" type="pres">
      <dgm:prSet presAssocID="{621BE484-1A7C-461F-8419-5868801628A7}" presName="root2" presStyleCnt="0"/>
      <dgm:spPr/>
    </dgm:pt>
    <dgm:pt modelId="{ED0C3238-C941-4DCA-B487-2916B0AD2AFB}" type="pres">
      <dgm:prSet presAssocID="{621BE484-1A7C-461F-8419-5868801628A7}" presName="LevelTwoTextNode" presStyleLbl="node3" presStyleIdx="1" presStyleCnt="3" custScaleX="259374" custScaleY="194872" custLinFactNeighborX="8869" custLinFactNeighborY="-39273">
        <dgm:presLayoutVars>
          <dgm:chPref val="3"/>
        </dgm:presLayoutVars>
      </dgm:prSet>
      <dgm:spPr/>
    </dgm:pt>
    <dgm:pt modelId="{9A190C26-0123-47FD-A85A-234833FB5DE3}" type="pres">
      <dgm:prSet presAssocID="{621BE484-1A7C-461F-8419-5868801628A7}" presName="level3hierChild" presStyleCnt="0"/>
      <dgm:spPr/>
    </dgm:pt>
    <dgm:pt modelId="{DCA0F86D-D05E-4B28-BFCD-37634AEF399D}" type="pres">
      <dgm:prSet presAssocID="{4BB687CA-B27E-48DA-94B3-C43D7E639B16}" presName="conn2-1" presStyleLbl="parChTrans1D4" presStyleIdx="4" presStyleCnt="9"/>
      <dgm:spPr/>
    </dgm:pt>
    <dgm:pt modelId="{67AB8F4A-3F5A-4EC2-8DDD-37880A4A0A0B}" type="pres">
      <dgm:prSet presAssocID="{4BB687CA-B27E-48DA-94B3-C43D7E639B16}" presName="connTx" presStyleLbl="parChTrans1D4" presStyleIdx="4" presStyleCnt="9"/>
      <dgm:spPr/>
    </dgm:pt>
    <dgm:pt modelId="{88ABDD6D-081C-460C-BE43-3BB0EFE2E18D}" type="pres">
      <dgm:prSet presAssocID="{94EEBB89-F861-429B-8797-2C6BCD4D4A0B}" presName="root2" presStyleCnt="0"/>
      <dgm:spPr/>
    </dgm:pt>
    <dgm:pt modelId="{1520D641-7991-4117-87C6-B014A2FDD465}" type="pres">
      <dgm:prSet presAssocID="{94EEBB89-F861-429B-8797-2C6BCD4D4A0B}" presName="LevelTwoTextNode" presStyleLbl="node4" presStyleIdx="4" presStyleCnt="9" custScaleX="278767" custScaleY="191946" custLinFactX="104947" custLinFactNeighborX="200000" custLinFactNeighborY="-40152">
        <dgm:presLayoutVars>
          <dgm:chPref val="3"/>
        </dgm:presLayoutVars>
      </dgm:prSet>
      <dgm:spPr/>
    </dgm:pt>
    <dgm:pt modelId="{90282980-8252-4F74-9A56-7203BBC82150}" type="pres">
      <dgm:prSet presAssocID="{94EEBB89-F861-429B-8797-2C6BCD4D4A0B}" presName="level3hierChild" presStyleCnt="0"/>
      <dgm:spPr/>
    </dgm:pt>
    <dgm:pt modelId="{18FDC62E-D414-4306-B078-D3A9608544F4}" type="pres">
      <dgm:prSet presAssocID="{C9BA4711-0C64-4CFE-9BD3-C46DCE131532}" presName="conn2-1" presStyleLbl="parChTrans1D2" presStyleIdx="1" presStyleCnt="2"/>
      <dgm:spPr/>
    </dgm:pt>
    <dgm:pt modelId="{FD7DE017-788D-4742-958C-60E7F2882A56}" type="pres">
      <dgm:prSet presAssocID="{C9BA4711-0C64-4CFE-9BD3-C46DCE131532}" presName="connTx" presStyleLbl="parChTrans1D2" presStyleIdx="1" presStyleCnt="2"/>
      <dgm:spPr/>
    </dgm:pt>
    <dgm:pt modelId="{C14A2C9C-6FB3-4256-824B-5B414C7702C2}" type="pres">
      <dgm:prSet presAssocID="{D01386EC-84FB-475D-B0E1-D2E020AD1D84}" presName="root2" presStyleCnt="0"/>
      <dgm:spPr/>
    </dgm:pt>
    <dgm:pt modelId="{F5D1FA86-9399-4416-8C14-E909433BD9D7}" type="pres">
      <dgm:prSet presAssocID="{D01386EC-84FB-475D-B0E1-D2E020AD1D84}" presName="LevelTwoTextNode" presStyleLbl="node2" presStyleIdx="1" presStyleCnt="2" custScaleX="194872" custScaleY="259374" custLinFactNeighborX="1058" custLinFactNeighborY="75355">
        <dgm:presLayoutVars>
          <dgm:chPref val="3"/>
        </dgm:presLayoutVars>
      </dgm:prSet>
      <dgm:spPr/>
    </dgm:pt>
    <dgm:pt modelId="{EB7861C1-6AD5-439E-8ECA-79F8A15CC190}" type="pres">
      <dgm:prSet presAssocID="{D01386EC-84FB-475D-B0E1-D2E020AD1D84}" presName="level3hierChild" presStyleCnt="0"/>
      <dgm:spPr/>
    </dgm:pt>
    <dgm:pt modelId="{CA0EB4B9-F260-474D-9ECA-3CC65D7EC694}" type="pres">
      <dgm:prSet presAssocID="{CFA8ACB5-4F83-437D-8FE7-BC75F9F26511}" presName="conn2-1" presStyleLbl="parChTrans1D3" presStyleIdx="2" presStyleCnt="3"/>
      <dgm:spPr/>
    </dgm:pt>
    <dgm:pt modelId="{31B9C76B-97C4-46D3-ACBC-84C0EA91A71B}" type="pres">
      <dgm:prSet presAssocID="{CFA8ACB5-4F83-437D-8FE7-BC75F9F26511}" presName="connTx" presStyleLbl="parChTrans1D3" presStyleIdx="2" presStyleCnt="3"/>
      <dgm:spPr/>
    </dgm:pt>
    <dgm:pt modelId="{E8FC5409-D793-4D53-82C1-6E862841811A}" type="pres">
      <dgm:prSet presAssocID="{E1F0480C-9E94-4767-BF78-CB6C0CB858ED}" presName="root2" presStyleCnt="0"/>
      <dgm:spPr/>
    </dgm:pt>
    <dgm:pt modelId="{958C67AF-7864-4EC7-8D67-B11262951D87}" type="pres">
      <dgm:prSet presAssocID="{E1F0480C-9E94-4767-BF78-CB6C0CB858ED}" presName="LevelTwoTextNode" presStyleLbl="node3" presStyleIdx="2" presStyleCnt="3" custScaleX="259374" custScaleY="235795" custLinFactNeighborX="8869" custLinFactNeighborY="75355">
        <dgm:presLayoutVars>
          <dgm:chPref val="3"/>
        </dgm:presLayoutVars>
      </dgm:prSet>
      <dgm:spPr/>
    </dgm:pt>
    <dgm:pt modelId="{9AB57FD1-FEEA-45B0-A68E-C511B704F1B4}" type="pres">
      <dgm:prSet presAssocID="{E1F0480C-9E94-4767-BF78-CB6C0CB858ED}" presName="level3hierChild" presStyleCnt="0"/>
      <dgm:spPr/>
    </dgm:pt>
    <dgm:pt modelId="{645C6236-CE45-41FA-B6A8-5819A903CCBA}" type="pres">
      <dgm:prSet presAssocID="{32A403A9-740F-42E6-AC8D-A50AF139119E}" presName="conn2-1" presStyleLbl="parChTrans1D4" presStyleIdx="5" presStyleCnt="9"/>
      <dgm:spPr/>
    </dgm:pt>
    <dgm:pt modelId="{E354593A-036A-4314-A7AB-C2E83C91FE0C}" type="pres">
      <dgm:prSet presAssocID="{32A403A9-740F-42E6-AC8D-A50AF139119E}" presName="connTx" presStyleLbl="parChTrans1D4" presStyleIdx="5" presStyleCnt="9"/>
      <dgm:spPr/>
    </dgm:pt>
    <dgm:pt modelId="{E16D4F1B-6C4F-4AA6-921C-BF4974714998}" type="pres">
      <dgm:prSet presAssocID="{4161CF5A-6F1F-44D4-BE47-148235256EE3}" presName="root2" presStyleCnt="0"/>
      <dgm:spPr/>
    </dgm:pt>
    <dgm:pt modelId="{C62DA5D6-0881-4C1C-A30E-0A497B8DC4C9}" type="pres">
      <dgm:prSet presAssocID="{4161CF5A-6F1F-44D4-BE47-148235256EE3}" presName="LevelTwoTextNode" presStyleLbl="node4" presStyleIdx="5" presStyleCnt="9" custScaleX="259374" custScaleY="235795" custLinFactNeighborX="14678" custLinFactNeighborY="53479">
        <dgm:presLayoutVars>
          <dgm:chPref val="3"/>
        </dgm:presLayoutVars>
      </dgm:prSet>
      <dgm:spPr/>
    </dgm:pt>
    <dgm:pt modelId="{8CAD743D-21AE-4147-97D7-8F9BEC6CAD44}" type="pres">
      <dgm:prSet presAssocID="{4161CF5A-6F1F-44D4-BE47-148235256EE3}" presName="level3hierChild" presStyleCnt="0"/>
      <dgm:spPr/>
    </dgm:pt>
    <dgm:pt modelId="{66AD6EAF-C035-4823-A45A-49239DD29A0D}" type="pres">
      <dgm:prSet presAssocID="{A58F7FB2-8B3B-4811-A898-2BE911AEA5F6}" presName="conn2-1" presStyleLbl="parChTrans1D4" presStyleIdx="6" presStyleCnt="9"/>
      <dgm:spPr/>
    </dgm:pt>
    <dgm:pt modelId="{B013FBD8-16A5-4303-83C5-F0C88BC8FDE8}" type="pres">
      <dgm:prSet presAssocID="{A58F7FB2-8B3B-4811-A898-2BE911AEA5F6}" presName="connTx" presStyleLbl="parChTrans1D4" presStyleIdx="6" presStyleCnt="9"/>
      <dgm:spPr/>
    </dgm:pt>
    <dgm:pt modelId="{AADD3041-D6FD-4FFF-AFA2-FA0B80CC6160}" type="pres">
      <dgm:prSet presAssocID="{A2BE39A0-7192-4E48-8883-7FD49BD2F3BB}" presName="root2" presStyleCnt="0"/>
      <dgm:spPr/>
    </dgm:pt>
    <dgm:pt modelId="{EBB301C3-7B16-4F27-B542-EB6C26F07ACD}" type="pres">
      <dgm:prSet presAssocID="{A2BE39A0-7192-4E48-8883-7FD49BD2F3BB}" presName="LevelTwoTextNode" presStyleLbl="node4" presStyleIdx="6" presStyleCnt="9" custScaleX="288827" custScaleY="223458" custLinFactNeighborX="1814" custLinFactNeighborY="53479">
        <dgm:presLayoutVars>
          <dgm:chPref val="3"/>
        </dgm:presLayoutVars>
      </dgm:prSet>
      <dgm:spPr/>
    </dgm:pt>
    <dgm:pt modelId="{1B5DF1AA-1904-4AC7-8D6C-0274573DAB47}" type="pres">
      <dgm:prSet presAssocID="{A2BE39A0-7192-4E48-8883-7FD49BD2F3BB}" presName="level3hierChild" presStyleCnt="0"/>
      <dgm:spPr/>
    </dgm:pt>
    <dgm:pt modelId="{BC66EC46-8719-41D3-A63C-131B366B2649}" type="pres">
      <dgm:prSet presAssocID="{63E36670-9002-4962-B301-4AA5CB343F06}" presName="conn2-1" presStyleLbl="parChTrans1D4" presStyleIdx="7" presStyleCnt="9"/>
      <dgm:spPr/>
    </dgm:pt>
    <dgm:pt modelId="{256B54D3-5B64-4A8A-BC67-9BD27FACC79A}" type="pres">
      <dgm:prSet presAssocID="{63E36670-9002-4962-B301-4AA5CB343F06}" presName="connTx" presStyleLbl="parChTrans1D4" presStyleIdx="7" presStyleCnt="9"/>
      <dgm:spPr/>
    </dgm:pt>
    <dgm:pt modelId="{CC52B3C1-D18C-48D8-92BB-A8EB76BD6EC7}" type="pres">
      <dgm:prSet presAssocID="{1EB7D170-9834-4BE4-8BC3-717F8424F7F6}" presName="root2" presStyleCnt="0"/>
      <dgm:spPr/>
    </dgm:pt>
    <dgm:pt modelId="{779B4490-713E-4199-AC8F-5B765F28D811}" type="pres">
      <dgm:prSet presAssocID="{1EB7D170-9834-4BE4-8BC3-717F8424F7F6}" presName="LevelTwoTextNode" presStyleLbl="node4" presStyleIdx="7" presStyleCnt="9" custScaleX="259374" custScaleY="235795" custLinFactNeighborX="14678" custLinFactNeighborY="75355">
        <dgm:presLayoutVars>
          <dgm:chPref val="3"/>
        </dgm:presLayoutVars>
      </dgm:prSet>
      <dgm:spPr/>
    </dgm:pt>
    <dgm:pt modelId="{6E0AB8AD-265A-41E5-ABF1-1495C41B5C76}" type="pres">
      <dgm:prSet presAssocID="{1EB7D170-9834-4BE4-8BC3-717F8424F7F6}" presName="level3hierChild" presStyleCnt="0"/>
      <dgm:spPr/>
    </dgm:pt>
    <dgm:pt modelId="{C54D7F30-33FA-4ACC-AA64-EEB6D85B3047}" type="pres">
      <dgm:prSet presAssocID="{FEC4C7DB-567E-4C5B-B650-CF9FA743E67A}" presName="conn2-1" presStyleLbl="parChTrans1D4" presStyleIdx="8" presStyleCnt="9"/>
      <dgm:spPr/>
    </dgm:pt>
    <dgm:pt modelId="{BE995449-D8AF-4A04-9FFF-6B93CCFE37E4}" type="pres">
      <dgm:prSet presAssocID="{FEC4C7DB-567E-4C5B-B650-CF9FA743E67A}" presName="connTx" presStyleLbl="parChTrans1D4" presStyleIdx="8" presStyleCnt="9"/>
      <dgm:spPr/>
    </dgm:pt>
    <dgm:pt modelId="{62E8DBCC-2885-43B8-882B-F498BA338F7F}" type="pres">
      <dgm:prSet presAssocID="{3C5DDC8D-E058-4F28-98AC-3853832DC935}" presName="root2" presStyleCnt="0"/>
      <dgm:spPr/>
    </dgm:pt>
    <dgm:pt modelId="{7CD4E3E2-0A76-4158-9C2D-A8F7CB930E78}" type="pres">
      <dgm:prSet presAssocID="{3C5DDC8D-E058-4F28-98AC-3853832DC935}" presName="LevelTwoTextNode" presStyleLbl="node4" presStyleIdx="8" presStyleCnt="9" custScaleX="288827" custScaleY="245804" custLinFactNeighborX="1168" custLinFactNeighborY="59252">
        <dgm:presLayoutVars>
          <dgm:chPref val="3"/>
        </dgm:presLayoutVars>
      </dgm:prSet>
      <dgm:spPr/>
    </dgm:pt>
    <dgm:pt modelId="{2C608BAA-50BB-4CE4-8F12-01BED02BA8A0}" type="pres">
      <dgm:prSet presAssocID="{3C5DDC8D-E058-4F28-98AC-3853832DC935}" presName="level3hierChild" presStyleCnt="0"/>
      <dgm:spPr/>
    </dgm:pt>
  </dgm:ptLst>
  <dgm:cxnLst>
    <dgm:cxn modelId="{72C7A609-EDF8-4DC8-9F2B-C04B6638CFA1}" type="presOf" srcId="{32A403A9-740F-42E6-AC8D-A50AF139119E}" destId="{645C6236-CE45-41FA-B6A8-5819A903CCBA}" srcOrd="0" destOrd="0" presId="urn:microsoft.com/office/officeart/2005/8/layout/hierarchy2"/>
    <dgm:cxn modelId="{FC5C490F-355B-47BB-9872-62E18997C61F}" srcId="{4161CF5A-6F1F-44D4-BE47-148235256EE3}" destId="{A2BE39A0-7192-4E48-8883-7FD49BD2F3BB}" srcOrd="0" destOrd="0" parTransId="{A58F7FB2-8B3B-4811-A898-2BE911AEA5F6}" sibTransId="{00CA66CB-0131-4282-958D-F07F55328A8D}"/>
    <dgm:cxn modelId="{1E5D2F10-B5CD-4B66-AF2C-5CB9D4964087}" type="presOf" srcId="{CFA8ACB5-4F83-437D-8FE7-BC75F9F26511}" destId="{31B9C76B-97C4-46D3-ACBC-84C0EA91A71B}" srcOrd="1" destOrd="0" presId="urn:microsoft.com/office/officeart/2005/8/layout/hierarchy2"/>
    <dgm:cxn modelId="{03E7D610-4F2E-4EAA-AF09-12992D1DADA2}" type="presOf" srcId="{4BB687CA-B27E-48DA-94B3-C43D7E639B16}" destId="{67AB8F4A-3F5A-4EC2-8DDD-37880A4A0A0B}" srcOrd="1" destOrd="0" presId="urn:microsoft.com/office/officeart/2005/8/layout/hierarchy2"/>
    <dgm:cxn modelId="{00DFDD18-00F7-463B-9724-81EF6FF3A21C}" type="presOf" srcId="{63E36670-9002-4962-B301-4AA5CB343F06}" destId="{BC66EC46-8719-41D3-A63C-131B366B2649}" srcOrd="0" destOrd="0" presId="urn:microsoft.com/office/officeart/2005/8/layout/hierarchy2"/>
    <dgm:cxn modelId="{896FB21C-7736-4180-9E06-01E505940887}" srcId="{AD67A360-45F1-4FDC-B929-59EECE961F5F}" destId="{8E812AAE-E58C-4E13-9445-25D1B54A0375}" srcOrd="0" destOrd="0" parTransId="{3C827A0C-CBEC-484A-88E6-DFF6A21400F7}" sibTransId="{9B790B95-5D57-42DD-98D2-7F9A5CDF37A9}"/>
    <dgm:cxn modelId="{2A69FB1D-068C-4AA7-9DC7-85E76077C751}" type="presOf" srcId="{B4730639-2683-4E2C-B570-D3B5F0F05755}" destId="{30D6AA47-E78C-4B32-AA92-65CD494979A2}" srcOrd="0" destOrd="0" presId="urn:microsoft.com/office/officeart/2005/8/layout/hierarchy2"/>
    <dgm:cxn modelId="{89F9DB26-228A-449E-9A1D-C68C8110E22D}" type="presOf" srcId="{7BBB3CC2-D908-4C16-9BF2-2AE22020BB02}" destId="{BC02D133-E209-464B-892A-095B92F48CE5}" srcOrd="0" destOrd="0" presId="urn:microsoft.com/office/officeart/2005/8/layout/hierarchy2"/>
    <dgm:cxn modelId="{F172BE2A-5FF3-4ECF-B729-5FE72D46A30A}" type="presOf" srcId="{07BB4A76-5CDD-4377-976A-132025B44184}" destId="{8AEB02AA-E2C6-4899-9B95-EADA647BFD26}" srcOrd="0" destOrd="0" presId="urn:microsoft.com/office/officeart/2005/8/layout/hierarchy2"/>
    <dgm:cxn modelId="{57709B2F-8A5B-46A1-B253-F78708450FBF}" type="presOf" srcId="{7FD8DDEA-BFFF-450E-B420-DD4F9D24950C}" destId="{D8AAE62C-4E5F-47A9-8F04-DF401F5EC279}" srcOrd="1" destOrd="0" presId="urn:microsoft.com/office/officeart/2005/8/layout/hierarchy2"/>
    <dgm:cxn modelId="{803F6732-9E61-47D4-A22B-C581FFE360F6}" type="presOf" srcId="{0021663C-B6E2-434A-AD91-2E5C38359C0E}" destId="{6506ECDC-898D-4C8A-B221-8EE190FC646C}" srcOrd="0" destOrd="0" presId="urn:microsoft.com/office/officeart/2005/8/layout/hierarchy2"/>
    <dgm:cxn modelId="{EDC5E339-6F36-49D2-8B62-81F59BF315DB}" type="presOf" srcId="{02DB3CE9-B487-4CE0-B4DF-802CC664940F}" destId="{3F5C35A5-0EA5-48FC-8D32-331CCFAAFDE3}" srcOrd="0" destOrd="0" presId="urn:microsoft.com/office/officeart/2005/8/layout/hierarchy2"/>
    <dgm:cxn modelId="{604C393D-E9A8-496B-9847-FAF6E5259973}" type="presOf" srcId="{FEC4C7DB-567E-4C5B-B650-CF9FA743E67A}" destId="{BE995449-D8AF-4A04-9FFF-6B93CCFE37E4}" srcOrd="1" destOrd="0" presId="urn:microsoft.com/office/officeart/2005/8/layout/hierarchy2"/>
    <dgm:cxn modelId="{48F0C73D-FCC3-4585-AB19-DDA2F6F678FB}" type="presOf" srcId="{4BB687CA-B27E-48DA-94B3-C43D7E639B16}" destId="{DCA0F86D-D05E-4B28-BFCD-37634AEF399D}" srcOrd="0" destOrd="0" presId="urn:microsoft.com/office/officeart/2005/8/layout/hierarchy2"/>
    <dgm:cxn modelId="{70F3A63E-A106-4A1E-90E7-C72904A7F2E7}" type="presOf" srcId="{C9BA4711-0C64-4CFE-9BD3-C46DCE131532}" destId="{18FDC62E-D414-4306-B078-D3A9608544F4}" srcOrd="0" destOrd="0" presId="urn:microsoft.com/office/officeart/2005/8/layout/hierarchy2"/>
    <dgm:cxn modelId="{E710DD3E-52CD-4B02-8517-5CDBD80C22E6}" type="presOf" srcId="{AD67A360-45F1-4FDC-B929-59EECE961F5F}" destId="{4B089D8E-06B3-4BED-9437-74928CD1F512}" srcOrd="0" destOrd="0" presId="urn:microsoft.com/office/officeart/2005/8/layout/hierarchy2"/>
    <dgm:cxn modelId="{FF8DBF3F-DF19-40F7-95E8-260AAC1575ED}" type="presOf" srcId="{CFA8ACB5-4F83-437D-8FE7-BC75F9F26511}" destId="{CA0EB4B9-F260-474D-9ECA-3CC65D7EC694}" srcOrd="0" destOrd="0" presId="urn:microsoft.com/office/officeart/2005/8/layout/hierarchy2"/>
    <dgm:cxn modelId="{11D0D741-9BF3-4CA5-9261-13241111CC65}" type="presOf" srcId="{F70DBE6E-8464-4AEC-AC91-3BE7FFA40C04}" destId="{40C502F5-1E8B-4CAF-93FC-F51FA431991F}" srcOrd="0" destOrd="0" presId="urn:microsoft.com/office/officeart/2005/8/layout/hierarchy2"/>
    <dgm:cxn modelId="{7997B342-2727-4F54-8E0F-ABE74A906BB4}" srcId="{D01386EC-84FB-475D-B0E1-D2E020AD1D84}" destId="{E1F0480C-9E94-4767-BF78-CB6C0CB858ED}" srcOrd="0" destOrd="0" parTransId="{CFA8ACB5-4F83-437D-8FE7-BC75F9F26511}" sibTransId="{2BB9029A-C899-420C-B39C-BFBEF447AF07}"/>
    <dgm:cxn modelId="{9BFF3543-5DD1-46C7-A0FD-FE092B32353E}" type="presOf" srcId="{07BB4A76-5CDD-4377-976A-132025B44184}" destId="{ACCD9488-3149-47BE-8503-659EAA925F0F}" srcOrd="1" destOrd="0" presId="urn:microsoft.com/office/officeart/2005/8/layout/hierarchy2"/>
    <dgm:cxn modelId="{D855C363-50FD-4395-BA2F-6D09F05A0C84}" srcId="{1EB7D170-9834-4BE4-8BC3-717F8424F7F6}" destId="{3C5DDC8D-E058-4F28-98AC-3853832DC935}" srcOrd="0" destOrd="0" parTransId="{FEC4C7DB-567E-4C5B-B650-CF9FA743E67A}" sibTransId="{C9CC17EE-CF1E-4E78-8E41-D3C9453BE836}"/>
    <dgm:cxn modelId="{97B2CA44-DF48-41C4-A134-DFACB84B3089}" type="presOf" srcId="{82BA1FA3-708F-4DF4-9BDF-6D31138A9C4C}" destId="{7EBDC8FF-CB69-46AA-8268-9D9D23C20E43}" srcOrd="0" destOrd="0" presId="urn:microsoft.com/office/officeart/2005/8/layout/hierarchy2"/>
    <dgm:cxn modelId="{DEFC3265-CD9F-4C4E-AD3F-D66951A89324}" srcId="{F70DBE6E-8464-4AEC-AC91-3BE7FFA40C04}" destId="{7BBB3CC2-D908-4C16-9BF2-2AE22020BB02}" srcOrd="0" destOrd="0" parTransId="{75060814-7878-4CFA-9DDD-3DE6874A1668}" sibTransId="{ACEAFA9E-E1F7-4213-8660-CCF31A7329C6}"/>
    <dgm:cxn modelId="{AA0A7067-3B0F-4967-9117-0C7FE74516B1}" type="presOf" srcId="{A2BE39A0-7192-4E48-8883-7FD49BD2F3BB}" destId="{EBB301C3-7B16-4F27-B542-EB6C26F07ACD}" srcOrd="0" destOrd="0" presId="urn:microsoft.com/office/officeart/2005/8/layout/hierarchy2"/>
    <dgm:cxn modelId="{B2A8D06B-69B0-421C-BA0C-FF5C67F8CB86}" type="presOf" srcId="{63E36670-9002-4962-B301-4AA5CB343F06}" destId="{256B54D3-5B64-4A8A-BC67-9BD27FACC79A}" srcOrd="1" destOrd="0" presId="urn:microsoft.com/office/officeart/2005/8/layout/hierarchy2"/>
    <dgm:cxn modelId="{5164CB4C-FC4A-4D0A-94CC-53DFD76BA24F}" type="presOf" srcId="{1502D112-38CC-441F-83C7-4BE9E288E943}" destId="{74155F7D-762D-4D7F-AE46-2477B60F22E2}" srcOrd="0" destOrd="0" presId="urn:microsoft.com/office/officeart/2005/8/layout/hierarchy2"/>
    <dgm:cxn modelId="{2244824E-03C1-4793-989C-92E0863EC334}" type="presOf" srcId="{621BE484-1A7C-461F-8419-5868801628A7}" destId="{ED0C3238-C941-4DCA-B487-2916B0AD2AFB}" srcOrd="0" destOrd="0" presId="urn:microsoft.com/office/officeart/2005/8/layout/hierarchy2"/>
    <dgm:cxn modelId="{EFEEFC6E-835E-4E33-90A9-AF2C35DDA9E5}" type="presOf" srcId="{4161CF5A-6F1F-44D4-BE47-148235256EE3}" destId="{C62DA5D6-0881-4C1C-A30E-0A497B8DC4C9}" srcOrd="0" destOrd="0" presId="urn:microsoft.com/office/officeart/2005/8/layout/hierarchy2"/>
    <dgm:cxn modelId="{527E504F-A7AE-4C02-8242-DBED9E517CE2}" srcId="{0021663C-B6E2-434A-AD91-2E5C38359C0E}" destId="{D01386EC-84FB-475D-B0E1-D2E020AD1D84}" srcOrd="1" destOrd="0" parTransId="{C9BA4711-0C64-4CFE-9BD3-C46DCE131532}" sibTransId="{892E4113-944E-4174-AB66-AB4A0D416FD3}"/>
    <dgm:cxn modelId="{9D89A76F-0226-4D6A-9236-531DE77F9F90}" type="presOf" srcId="{32A403A9-740F-42E6-AC8D-A50AF139119E}" destId="{E354593A-036A-4314-A7AB-C2E83C91FE0C}" srcOrd="1" destOrd="0" presId="urn:microsoft.com/office/officeart/2005/8/layout/hierarchy2"/>
    <dgm:cxn modelId="{D4709770-4AFF-41D0-B488-7A09A0B7E69E}" type="presOf" srcId="{A58F7FB2-8B3B-4811-A898-2BE911AEA5F6}" destId="{B013FBD8-16A5-4303-83C5-F0C88BC8FDE8}" srcOrd="1" destOrd="0" presId="urn:microsoft.com/office/officeart/2005/8/layout/hierarchy2"/>
    <dgm:cxn modelId="{78A7FE72-B2FE-472C-BF0E-5FFD88056F6B}" type="presOf" srcId="{4C5C4BD9-0A11-442B-BD66-8C2C7058F60C}" destId="{09059EC4-6B47-40FD-8ECC-272204DC1224}" srcOrd="0" destOrd="0" presId="urn:microsoft.com/office/officeart/2005/8/layout/hierarchy2"/>
    <dgm:cxn modelId="{C2AA7654-5417-4CAF-B106-7837EF53A417}" type="presOf" srcId="{7B0A8422-8ACF-41BF-B957-D742C7A3E52F}" destId="{19B05F7A-228B-43DA-A7D2-831542B9FBAF}" srcOrd="0" destOrd="0" presId="urn:microsoft.com/office/officeart/2005/8/layout/hierarchy2"/>
    <dgm:cxn modelId="{7CE9BC56-EEDC-40CE-84AD-2EB489B15CA2}" type="presOf" srcId="{75060814-7878-4CFA-9DDD-3DE6874A1668}" destId="{2B691722-2BCD-45A7-8FBD-A3E3A25F9B0E}" srcOrd="0" destOrd="0" presId="urn:microsoft.com/office/officeart/2005/8/layout/hierarchy2"/>
    <dgm:cxn modelId="{4233707C-FBCF-4FD0-BECD-3718662B525D}" srcId="{E1F0480C-9E94-4767-BF78-CB6C0CB858ED}" destId="{1EB7D170-9834-4BE4-8BC3-717F8424F7F6}" srcOrd="1" destOrd="0" parTransId="{63E36670-9002-4962-B301-4AA5CB343F06}" sibTransId="{31BCAD50-AF87-4844-B87A-A63013C9853A}"/>
    <dgm:cxn modelId="{AFE0177E-970F-4166-BBDC-22910D8558C3}" type="presOf" srcId="{E1F0480C-9E94-4767-BF78-CB6C0CB858ED}" destId="{958C67AF-7864-4EC7-8D67-B11262951D87}" srcOrd="0" destOrd="0" presId="urn:microsoft.com/office/officeart/2005/8/layout/hierarchy2"/>
    <dgm:cxn modelId="{5798F17E-2B2E-4C40-806B-D12E26C3810B}" type="presOf" srcId="{D01386EC-84FB-475D-B0E1-D2E020AD1D84}" destId="{F5D1FA86-9399-4416-8C14-E909433BD9D7}" srcOrd="0" destOrd="0" presId="urn:microsoft.com/office/officeart/2005/8/layout/hierarchy2"/>
    <dgm:cxn modelId="{32707680-F3F3-4249-B34A-B64BC1EF9D6C}" srcId="{7BBB3CC2-D908-4C16-9BF2-2AE22020BB02}" destId="{7B0A8422-8ACF-41BF-B957-D742C7A3E52F}" srcOrd="1" destOrd="0" parTransId="{82BA1FA3-708F-4DF4-9BDF-6D31138A9C4C}" sibTransId="{6A77D13E-D9AA-437E-9654-C9A99CEA91FC}"/>
    <dgm:cxn modelId="{C924FF8D-EFF6-4053-9AAB-D03EA18B592F}" srcId="{0021663C-B6E2-434A-AD91-2E5C38359C0E}" destId="{F70DBE6E-8464-4AEC-AC91-3BE7FFA40C04}" srcOrd="0" destOrd="0" parTransId="{7FD8DDEA-BFFF-450E-B420-DD4F9D24950C}" sibTransId="{3497D04D-3F66-4F0A-9CBC-C601388DA6F9}"/>
    <dgm:cxn modelId="{20BE7F9E-56B1-4AC0-8021-6B8A3F961850}" type="presOf" srcId="{3C5DDC8D-E058-4F28-98AC-3853832DC935}" destId="{7CD4E3E2-0A76-4158-9C2D-A8F7CB930E78}" srcOrd="0" destOrd="0" presId="urn:microsoft.com/office/officeart/2005/8/layout/hierarchy2"/>
    <dgm:cxn modelId="{80E547A0-92BC-46CE-BBB1-7A0394D34B39}" srcId="{E1F0480C-9E94-4767-BF78-CB6C0CB858ED}" destId="{4161CF5A-6F1F-44D4-BE47-148235256EE3}" srcOrd="0" destOrd="0" parTransId="{32A403A9-740F-42E6-AC8D-A50AF139119E}" sibTransId="{7650F74B-1CDC-4AC8-B98E-2919793FC034}"/>
    <dgm:cxn modelId="{D7B19DA1-CEB5-4CC4-8B9B-6ABD75DA3818}" type="presOf" srcId="{A58F7FB2-8B3B-4811-A898-2BE911AEA5F6}" destId="{66AD6EAF-C035-4823-A45A-49239DD29A0D}" srcOrd="0" destOrd="0" presId="urn:microsoft.com/office/officeart/2005/8/layout/hierarchy2"/>
    <dgm:cxn modelId="{CF4C26A6-C818-409A-B983-E1646DBA1CF3}" type="presOf" srcId="{82BA1FA3-708F-4DF4-9BDF-6D31138A9C4C}" destId="{E881C060-27B0-484F-A4E2-4F7250DC045F}" srcOrd="1" destOrd="0" presId="urn:microsoft.com/office/officeart/2005/8/layout/hierarchy2"/>
    <dgm:cxn modelId="{8DEA04A9-AD70-49F8-BFCC-0D12B3A0DF15}" type="presOf" srcId="{1EB7D170-9834-4BE4-8BC3-717F8424F7F6}" destId="{779B4490-713E-4199-AC8F-5B765F28D811}" srcOrd="0" destOrd="0" presId="urn:microsoft.com/office/officeart/2005/8/layout/hierarchy2"/>
    <dgm:cxn modelId="{D76AE8AF-BFC3-45A5-B4E1-4C8F2C15ADB8}" type="presOf" srcId="{FEC4C7DB-567E-4C5B-B650-CF9FA743E67A}" destId="{C54D7F30-33FA-4ACC-AA64-EEB6D85B3047}" srcOrd="0" destOrd="0" presId="urn:microsoft.com/office/officeart/2005/8/layout/hierarchy2"/>
    <dgm:cxn modelId="{73B606B5-1640-405C-9FCA-BF5D3C7D2A3D}" srcId="{621BE484-1A7C-461F-8419-5868801628A7}" destId="{94EEBB89-F861-429B-8797-2C6BCD4D4A0B}" srcOrd="0" destOrd="0" parTransId="{4BB687CA-B27E-48DA-94B3-C43D7E639B16}" sibTransId="{9AF80CE4-BE4F-4AFA-A1BD-A1AEB22B5B89}"/>
    <dgm:cxn modelId="{D3D494BA-5D4C-4D63-8BF8-964941FDF828}" type="presOf" srcId="{94EEBB89-F861-429B-8797-2C6BCD4D4A0B}" destId="{1520D641-7991-4117-87C6-B014A2FDD465}" srcOrd="0" destOrd="0" presId="urn:microsoft.com/office/officeart/2005/8/layout/hierarchy2"/>
    <dgm:cxn modelId="{C493E9BC-7E29-4418-8B56-0AFCD0736C2C}" srcId="{7B0A8422-8ACF-41BF-B957-D742C7A3E52F}" destId="{1502D112-38CC-441F-83C7-4BE9E288E943}" srcOrd="0" destOrd="0" parTransId="{07BB4A76-5CDD-4377-976A-132025B44184}" sibTransId="{45BA03E0-35BE-42E9-8341-50D4D57493B0}"/>
    <dgm:cxn modelId="{FE6569BE-3542-4361-9F79-856AC6EA5284}" srcId="{F70DBE6E-8464-4AEC-AC91-3BE7FFA40C04}" destId="{621BE484-1A7C-461F-8419-5868801628A7}" srcOrd="1" destOrd="0" parTransId="{4C5C4BD9-0A11-442B-BD66-8C2C7058F60C}" sibTransId="{650463A7-0C1E-4455-8C81-42F28A30ABDE}"/>
    <dgm:cxn modelId="{AAB5AFC2-52DE-4F03-A056-C175003B7965}" type="presOf" srcId="{3C827A0C-CBEC-484A-88E6-DFF6A21400F7}" destId="{59CBD170-F7D3-47AE-BDA9-CC64183D7FF9}" srcOrd="0" destOrd="0" presId="urn:microsoft.com/office/officeart/2005/8/layout/hierarchy2"/>
    <dgm:cxn modelId="{B164B0C9-0C4F-44CC-A9DF-9CC593269E4D}" type="presOf" srcId="{4C5C4BD9-0A11-442B-BD66-8C2C7058F60C}" destId="{0BF535A6-02C2-407F-8F87-0582CF07337B}" srcOrd="1" destOrd="0" presId="urn:microsoft.com/office/officeart/2005/8/layout/hierarchy2"/>
    <dgm:cxn modelId="{0072EFCB-A651-46CA-A155-0C49F853C3CF}" type="presOf" srcId="{8E812AAE-E58C-4E13-9445-25D1B54A0375}" destId="{6EF64CFA-955E-4F59-BB16-02E467AFAE52}" srcOrd="0" destOrd="0" presId="urn:microsoft.com/office/officeart/2005/8/layout/hierarchy2"/>
    <dgm:cxn modelId="{95A509CD-29AC-44D2-AD78-29119BDA342E}" type="presOf" srcId="{7FD8DDEA-BFFF-450E-B420-DD4F9D24950C}" destId="{7FF69EB0-322E-4D00-85B1-C9897A61DD0A}" srcOrd="0" destOrd="0" presId="urn:microsoft.com/office/officeart/2005/8/layout/hierarchy2"/>
    <dgm:cxn modelId="{3096EDD6-FBCD-4CC8-AAE6-D28117DC1061}" srcId="{7BBB3CC2-D908-4C16-9BF2-2AE22020BB02}" destId="{AD67A360-45F1-4FDC-B929-59EECE961F5F}" srcOrd="0" destOrd="0" parTransId="{02DB3CE9-B487-4CE0-B4DF-802CC664940F}" sibTransId="{3688F526-2A32-483E-BBFC-4DE92925B0EF}"/>
    <dgm:cxn modelId="{355E0AD8-B35F-4316-AD83-9EB2FC61DEBC}" type="presOf" srcId="{75060814-7878-4CFA-9DDD-3DE6874A1668}" destId="{291C6E98-CA44-4790-96C4-F1A000215404}" srcOrd="1" destOrd="0" presId="urn:microsoft.com/office/officeart/2005/8/layout/hierarchy2"/>
    <dgm:cxn modelId="{2E034AE1-BE0A-4BB9-82FA-01CBF397BAF8}" type="presOf" srcId="{C9BA4711-0C64-4CFE-9BD3-C46DCE131532}" destId="{FD7DE017-788D-4742-958C-60E7F2882A56}" srcOrd="1" destOrd="0" presId="urn:microsoft.com/office/officeart/2005/8/layout/hierarchy2"/>
    <dgm:cxn modelId="{95828AE8-4338-4024-9FB7-0F7BF3C932CD}" type="presOf" srcId="{02DB3CE9-B487-4CE0-B4DF-802CC664940F}" destId="{DDE1D432-0697-4C4D-9B20-7B9A0E1A3B83}" srcOrd="1" destOrd="0" presId="urn:microsoft.com/office/officeart/2005/8/layout/hierarchy2"/>
    <dgm:cxn modelId="{68D2E4EA-1F01-40A9-B74C-13D41FA9C9E5}" srcId="{B4730639-2683-4E2C-B570-D3B5F0F05755}" destId="{0021663C-B6E2-434A-AD91-2E5C38359C0E}" srcOrd="0" destOrd="0" parTransId="{0C578285-BD39-4E73-9781-4079F0DE7A61}" sibTransId="{00376290-B5DE-4F57-9BAB-87A4B89B8F72}"/>
    <dgm:cxn modelId="{0EB6E9F4-CC38-4328-837D-443DB18F27D3}" type="presOf" srcId="{3C827A0C-CBEC-484A-88E6-DFF6A21400F7}" destId="{9C3A69EB-1F6C-493A-98F8-BD1F677A78D3}" srcOrd="1" destOrd="0" presId="urn:microsoft.com/office/officeart/2005/8/layout/hierarchy2"/>
    <dgm:cxn modelId="{E2001789-15F5-43A5-B61D-5C5B5214367F}" type="presParOf" srcId="{30D6AA47-E78C-4B32-AA92-65CD494979A2}" destId="{AD29EA05-830F-46B4-8BE5-1A36A0BD5A8F}" srcOrd="0" destOrd="0" presId="urn:microsoft.com/office/officeart/2005/8/layout/hierarchy2"/>
    <dgm:cxn modelId="{8D23B53B-3C19-4347-A263-4AD90E45617D}" type="presParOf" srcId="{AD29EA05-830F-46B4-8BE5-1A36A0BD5A8F}" destId="{6506ECDC-898D-4C8A-B221-8EE190FC646C}" srcOrd="0" destOrd="0" presId="urn:microsoft.com/office/officeart/2005/8/layout/hierarchy2"/>
    <dgm:cxn modelId="{AFBF1661-2C2C-4607-A8CA-908857CFF1CB}" type="presParOf" srcId="{AD29EA05-830F-46B4-8BE5-1A36A0BD5A8F}" destId="{257EFDA5-0394-4BA2-B8C5-ABF54A31A498}" srcOrd="1" destOrd="0" presId="urn:microsoft.com/office/officeart/2005/8/layout/hierarchy2"/>
    <dgm:cxn modelId="{C4E78E0D-81EF-4637-8D7D-7C3F9D05DB60}" type="presParOf" srcId="{257EFDA5-0394-4BA2-B8C5-ABF54A31A498}" destId="{7FF69EB0-322E-4D00-85B1-C9897A61DD0A}" srcOrd="0" destOrd="0" presId="urn:microsoft.com/office/officeart/2005/8/layout/hierarchy2"/>
    <dgm:cxn modelId="{78B6BD8B-248E-4FB0-AFCD-EF16C6ACA8A8}" type="presParOf" srcId="{7FF69EB0-322E-4D00-85B1-C9897A61DD0A}" destId="{D8AAE62C-4E5F-47A9-8F04-DF401F5EC279}" srcOrd="0" destOrd="0" presId="urn:microsoft.com/office/officeart/2005/8/layout/hierarchy2"/>
    <dgm:cxn modelId="{218B535C-C2BF-481D-8C8C-973051054DC1}" type="presParOf" srcId="{257EFDA5-0394-4BA2-B8C5-ABF54A31A498}" destId="{C9770D7E-FA4D-4242-86FD-38629F4DDA6D}" srcOrd="1" destOrd="0" presId="urn:microsoft.com/office/officeart/2005/8/layout/hierarchy2"/>
    <dgm:cxn modelId="{7558F659-6C61-4B6E-94FE-3906FABC0195}" type="presParOf" srcId="{C9770D7E-FA4D-4242-86FD-38629F4DDA6D}" destId="{40C502F5-1E8B-4CAF-93FC-F51FA431991F}" srcOrd="0" destOrd="0" presId="urn:microsoft.com/office/officeart/2005/8/layout/hierarchy2"/>
    <dgm:cxn modelId="{E02C130D-77B6-4678-A8EB-830BE7A15999}" type="presParOf" srcId="{C9770D7E-FA4D-4242-86FD-38629F4DDA6D}" destId="{6E2938FC-02AD-4F6A-A790-606B0AE4A00A}" srcOrd="1" destOrd="0" presId="urn:microsoft.com/office/officeart/2005/8/layout/hierarchy2"/>
    <dgm:cxn modelId="{EFCC36B5-79BD-46BA-84A6-82B65FEC4C4E}" type="presParOf" srcId="{6E2938FC-02AD-4F6A-A790-606B0AE4A00A}" destId="{2B691722-2BCD-45A7-8FBD-A3E3A25F9B0E}" srcOrd="0" destOrd="0" presId="urn:microsoft.com/office/officeart/2005/8/layout/hierarchy2"/>
    <dgm:cxn modelId="{38A16C13-AD4B-41BD-87B7-1FEF8C9D8119}" type="presParOf" srcId="{2B691722-2BCD-45A7-8FBD-A3E3A25F9B0E}" destId="{291C6E98-CA44-4790-96C4-F1A000215404}" srcOrd="0" destOrd="0" presId="urn:microsoft.com/office/officeart/2005/8/layout/hierarchy2"/>
    <dgm:cxn modelId="{C3C0614A-DF38-4FDA-9AC4-1DAAB9489EA5}" type="presParOf" srcId="{6E2938FC-02AD-4F6A-A790-606B0AE4A00A}" destId="{883B6325-50FC-44EB-ABA3-43EF6F629564}" srcOrd="1" destOrd="0" presId="urn:microsoft.com/office/officeart/2005/8/layout/hierarchy2"/>
    <dgm:cxn modelId="{BE62E1CF-24DB-46F7-84B3-6116F830DAD8}" type="presParOf" srcId="{883B6325-50FC-44EB-ABA3-43EF6F629564}" destId="{BC02D133-E209-464B-892A-095B92F48CE5}" srcOrd="0" destOrd="0" presId="urn:microsoft.com/office/officeart/2005/8/layout/hierarchy2"/>
    <dgm:cxn modelId="{303CDC48-85D1-4693-9D75-9AA0C4CDCAAB}" type="presParOf" srcId="{883B6325-50FC-44EB-ABA3-43EF6F629564}" destId="{7A3CCBA3-28C9-4BB9-9B15-2035B66EE14E}" srcOrd="1" destOrd="0" presId="urn:microsoft.com/office/officeart/2005/8/layout/hierarchy2"/>
    <dgm:cxn modelId="{5BE72862-B2C6-4B74-84F1-C9E32DC9730F}" type="presParOf" srcId="{7A3CCBA3-28C9-4BB9-9B15-2035B66EE14E}" destId="{3F5C35A5-0EA5-48FC-8D32-331CCFAAFDE3}" srcOrd="0" destOrd="0" presId="urn:microsoft.com/office/officeart/2005/8/layout/hierarchy2"/>
    <dgm:cxn modelId="{DD8E789C-B45A-4D77-A778-5FBBF4E64E48}" type="presParOf" srcId="{3F5C35A5-0EA5-48FC-8D32-331CCFAAFDE3}" destId="{DDE1D432-0697-4C4D-9B20-7B9A0E1A3B83}" srcOrd="0" destOrd="0" presId="urn:microsoft.com/office/officeart/2005/8/layout/hierarchy2"/>
    <dgm:cxn modelId="{B23B63CF-A40B-4CCE-9AE5-FA8E63CCA453}" type="presParOf" srcId="{7A3CCBA3-28C9-4BB9-9B15-2035B66EE14E}" destId="{537C59BC-E715-4448-8D04-FC2D87861D5C}" srcOrd="1" destOrd="0" presId="urn:microsoft.com/office/officeart/2005/8/layout/hierarchy2"/>
    <dgm:cxn modelId="{4C001AC7-680B-4277-9772-7A84BDDD52FF}" type="presParOf" srcId="{537C59BC-E715-4448-8D04-FC2D87861D5C}" destId="{4B089D8E-06B3-4BED-9437-74928CD1F512}" srcOrd="0" destOrd="0" presId="urn:microsoft.com/office/officeart/2005/8/layout/hierarchy2"/>
    <dgm:cxn modelId="{F5C8A541-C27A-43D7-9FC7-B0ECA1F79359}" type="presParOf" srcId="{537C59BC-E715-4448-8D04-FC2D87861D5C}" destId="{FF1C95BC-A380-4605-AD09-337874812342}" srcOrd="1" destOrd="0" presId="urn:microsoft.com/office/officeart/2005/8/layout/hierarchy2"/>
    <dgm:cxn modelId="{6D4A2F2F-3752-47BE-B287-282492E5D194}" type="presParOf" srcId="{FF1C95BC-A380-4605-AD09-337874812342}" destId="{59CBD170-F7D3-47AE-BDA9-CC64183D7FF9}" srcOrd="0" destOrd="0" presId="urn:microsoft.com/office/officeart/2005/8/layout/hierarchy2"/>
    <dgm:cxn modelId="{95FF7D73-AEBC-4B1D-AC6F-5758248FE252}" type="presParOf" srcId="{59CBD170-F7D3-47AE-BDA9-CC64183D7FF9}" destId="{9C3A69EB-1F6C-493A-98F8-BD1F677A78D3}" srcOrd="0" destOrd="0" presId="urn:microsoft.com/office/officeart/2005/8/layout/hierarchy2"/>
    <dgm:cxn modelId="{18FE1019-3C63-4F1F-9C2A-431014E8ADA5}" type="presParOf" srcId="{FF1C95BC-A380-4605-AD09-337874812342}" destId="{B7E53F95-CC00-4521-9CD1-3AD25AFBD892}" srcOrd="1" destOrd="0" presId="urn:microsoft.com/office/officeart/2005/8/layout/hierarchy2"/>
    <dgm:cxn modelId="{02706848-88D6-4147-AE3A-2FAA4DD93747}" type="presParOf" srcId="{B7E53F95-CC00-4521-9CD1-3AD25AFBD892}" destId="{6EF64CFA-955E-4F59-BB16-02E467AFAE52}" srcOrd="0" destOrd="0" presId="urn:microsoft.com/office/officeart/2005/8/layout/hierarchy2"/>
    <dgm:cxn modelId="{ECD6CBBB-F839-4464-90D9-08328AD377F7}" type="presParOf" srcId="{B7E53F95-CC00-4521-9CD1-3AD25AFBD892}" destId="{30996B27-BC94-47E7-B008-FC349579AC25}" srcOrd="1" destOrd="0" presId="urn:microsoft.com/office/officeart/2005/8/layout/hierarchy2"/>
    <dgm:cxn modelId="{FA4718C2-0DA2-4348-81A9-128CFDF28F3E}" type="presParOf" srcId="{7A3CCBA3-28C9-4BB9-9B15-2035B66EE14E}" destId="{7EBDC8FF-CB69-46AA-8268-9D9D23C20E43}" srcOrd="2" destOrd="0" presId="urn:microsoft.com/office/officeart/2005/8/layout/hierarchy2"/>
    <dgm:cxn modelId="{9CA80D10-BF89-4AF8-9A30-D58A1F960F23}" type="presParOf" srcId="{7EBDC8FF-CB69-46AA-8268-9D9D23C20E43}" destId="{E881C060-27B0-484F-A4E2-4F7250DC045F}" srcOrd="0" destOrd="0" presId="urn:microsoft.com/office/officeart/2005/8/layout/hierarchy2"/>
    <dgm:cxn modelId="{70982A06-37FF-486C-A368-8971761AB585}" type="presParOf" srcId="{7A3CCBA3-28C9-4BB9-9B15-2035B66EE14E}" destId="{63C1093B-E837-4A31-A19F-05B88F97E894}" srcOrd="3" destOrd="0" presId="urn:microsoft.com/office/officeart/2005/8/layout/hierarchy2"/>
    <dgm:cxn modelId="{1FA3F54B-9B0F-40BD-B687-1AEAB4641950}" type="presParOf" srcId="{63C1093B-E837-4A31-A19F-05B88F97E894}" destId="{19B05F7A-228B-43DA-A7D2-831542B9FBAF}" srcOrd="0" destOrd="0" presId="urn:microsoft.com/office/officeart/2005/8/layout/hierarchy2"/>
    <dgm:cxn modelId="{73AD8742-80D6-41DE-85AC-84ADCAEB574D}" type="presParOf" srcId="{63C1093B-E837-4A31-A19F-05B88F97E894}" destId="{ED4D0D5A-8A36-43D4-9543-D8269BB9B1C8}" srcOrd="1" destOrd="0" presId="urn:microsoft.com/office/officeart/2005/8/layout/hierarchy2"/>
    <dgm:cxn modelId="{EC6FAE66-A52E-4DE6-849A-EDD33A541DC6}" type="presParOf" srcId="{ED4D0D5A-8A36-43D4-9543-D8269BB9B1C8}" destId="{8AEB02AA-E2C6-4899-9B95-EADA647BFD26}" srcOrd="0" destOrd="0" presId="urn:microsoft.com/office/officeart/2005/8/layout/hierarchy2"/>
    <dgm:cxn modelId="{C5D0AC02-0FB1-4F79-88D1-0FAF7C959B59}" type="presParOf" srcId="{8AEB02AA-E2C6-4899-9B95-EADA647BFD26}" destId="{ACCD9488-3149-47BE-8503-659EAA925F0F}" srcOrd="0" destOrd="0" presId="urn:microsoft.com/office/officeart/2005/8/layout/hierarchy2"/>
    <dgm:cxn modelId="{A9644448-F2D0-4B35-966C-A95CCB161F99}" type="presParOf" srcId="{ED4D0D5A-8A36-43D4-9543-D8269BB9B1C8}" destId="{207435E7-32A3-438F-AAC8-040C984085D7}" srcOrd="1" destOrd="0" presId="urn:microsoft.com/office/officeart/2005/8/layout/hierarchy2"/>
    <dgm:cxn modelId="{EFA67D51-EE81-474F-8603-11794F9C8189}" type="presParOf" srcId="{207435E7-32A3-438F-AAC8-040C984085D7}" destId="{74155F7D-762D-4D7F-AE46-2477B60F22E2}" srcOrd="0" destOrd="0" presId="urn:microsoft.com/office/officeart/2005/8/layout/hierarchy2"/>
    <dgm:cxn modelId="{15E71908-4212-448B-92F6-51CC438CBD9E}" type="presParOf" srcId="{207435E7-32A3-438F-AAC8-040C984085D7}" destId="{DDFAF2C2-7E2F-4482-A4C2-A9CC7D224419}" srcOrd="1" destOrd="0" presId="urn:microsoft.com/office/officeart/2005/8/layout/hierarchy2"/>
    <dgm:cxn modelId="{289421B9-9560-4313-BD40-A1437F8EC804}" type="presParOf" srcId="{6E2938FC-02AD-4F6A-A790-606B0AE4A00A}" destId="{09059EC4-6B47-40FD-8ECC-272204DC1224}" srcOrd="2" destOrd="0" presId="urn:microsoft.com/office/officeart/2005/8/layout/hierarchy2"/>
    <dgm:cxn modelId="{2EE164F8-1F53-4795-96C1-D577D112968E}" type="presParOf" srcId="{09059EC4-6B47-40FD-8ECC-272204DC1224}" destId="{0BF535A6-02C2-407F-8F87-0582CF07337B}" srcOrd="0" destOrd="0" presId="urn:microsoft.com/office/officeart/2005/8/layout/hierarchy2"/>
    <dgm:cxn modelId="{3369884F-E076-4AF1-B2D2-FD0FDF7BE385}" type="presParOf" srcId="{6E2938FC-02AD-4F6A-A790-606B0AE4A00A}" destId="{F8EE2A91-9D10-43E0-9CDD-9EDFAAE562AD}" srcOrd="3" destOrd="0" presId="urn:microsoft.com/office/officeart/2005/8/layout/hierarchy2"/>
    <dgm:cxn modelId="{294810D0-4619-49CD-A68C-BF4FF582744D}" type="presParOf" srcId="{F8EE2A91-9D10-43E0-9CDD-9EDFAAE562AD}" destId="{ED0C3238-C941-4DCA-B487-2916B0AD2AFB}" srcOrd="0" destOrd="0" presId="urn:microsoft.com/office/officeart/2005/8/layout/hierarchy2"/>
    <dgm:cxn modelId="{E33B0219-E6AA-4710-9A97-2159134D5E50}" type="presParOf" srcId="{F8EE2A91-9D10-43E0-9CDD-9EDFAAE562AD}" destId="{9A190C26-0123-47FD-A85A-234833FB5DE3}" srcOrd="1" destOrd="0" presId="urn:microsoft.com/office/officeart/2005/8/layout/hierarchy2"/>
    <dgm:cxn modelId="{704D5949-DE54-44CE-BC70-977D8892C9EA}" type="presParOf" srcId="{9A190C26-0123-47FD-A85A-234833FB5DE3}" destId="{DCA0F86D-D05E-4B28-BFCD-37634AEF399D}" srcOrd="0" destOrd="0" presId="urn:microsoft.com/office/officeart/2005/8/layout/hierarchy2"/>
    <dgm:cxn modelId="{FC0150B4-89A1-404A-BC94-0878C6C593A8}" type="presParOf" srcId="{DCA0F86D-D05E-4B28-BFCD-37634AEF399D}" destId="{67AB8F4A-3F5A-4EC2-8DDD-37880A4A0A0B}" srcOrd="0" destOrd="0" presId="urn:microsoft.com/office/officeart/2005/8/layout/hierarchy2"/>
    <dgm:cxn modelId="{BE17CE23-895F-43E7-8BAD-090950779B5E}" type="presParOf" srcId="{9A190C26-0123-47FD-A85A-234833FB5DE3}" destId="{88ABDD6D-081C-460C-BE43-3BB0EFE2E18D}" srcOrd="1" destOrd="0" presId="urn:microsoft.com/office/officeart/2005/8/layout/hierarchy2"/>
    <dgm:cxn modelId="{6799F667-E737-469C-A36C-0091E1E5E00A}" type="presParOf" srcId="{88ABDD6D-081C-460C-BE43-3BB0EFE2E18D}" destId="{1520D641-7991-4117-87C6-B014A2FDD465}" srcOrd="0" destOrd="0" presId="urn:microsoft.com/office/officeart/2005/8/layout/hierarchy2"/>
    <dgm:cxn modelId="{71D45C4A-0C48-4DD9-9FD0-9E108E1C4FE4}" type="presParOf" srcId="{88ABDD6D-081C-460C-BE43-3BB0EFE2E18D}" destId="{90282980-8252-4F74-9A56-7203BBC82150}" srcOrd="1" destOrd="0" presId="urn:microsoft.com/office/officeart/2005/8/layout/hierarchy2"/>
    <dgm:cxn modelId="{8E633C25-C141-4D5A-B61D-ED0190AF8B0D}" type="presParOf" srcId="{257EFDA5-0394-4BA2-B8C5-ABF54A31A498}" destId="{18FDC62E-D414-4306-B078-D3A9608544F4}" srcOrd="2" destOrd="0" presId="urn:microsoft.com/office/officeart/2005/8/layout/hierarchy2"/>
    <dgm:cxn modelId="{873D27B0-4770-4791-83CC-52ECE0F46C63}" type="presParOf" srcId="{18FDC62E-D414-4306-B078-D3A9608544F4}" destId="{FD7DE017-788D-4742-958C-60E7F2882A56}" srcOrd="0" destOrd="0" presId="urn:microsoft.com/office/officeart/2005/8/layout/hierarchy2"/>
    <dgm:cxn modelId="{01B70957-FAEB-458A-B60C-E894FABD8866}" type="presParOf" srcId="{257EFDA5-0394-4BA2-B8C5-ABF54A31A498}" destId="{C14A2C9C-6FB3-4256-824B-5B414C7702C2}" srcOrd="3" destOrd="0" presId="urn:microsoft.com/office/officeart/2005/8/layout/hierarchy2"/>
    <dgm:cxn modelId="{BA501171-FC0F-4C22-A380-D536DF2509B8}" type="presParOf" srcId="{C14A2C9C-6FB3-4256-824B-5B414C7702C2}" destId="{F5D1FA86-9399-4416-8C14-E909433BD9D7}" srcOrd="0" destOrd="0" presId="urn:microsoft.com/office/officeart/2005/8/layout/hierarchy2"/>
    <dgm:cxn modelId="{86BBCEF1-8602-4D3E-BF95-F589A03B022A}" type="presParOf" srcId="{C14A2C9C-6FB3-4256-824B-5B414C7702C2}" destId="{EB7861C1-6AD5-439E-8ECA-79F8A15CC190}" srcOrd="1" destOrd="0" presId="urn:microsoft.com/office/officeart/2005/8/layout/hierarchy2"/>
    <dgm:cxn modelId="{22617CD6-5076-4810-9431-0AA63BA96DAC}" type="presParOf" srcId="{EB7861C1-6AD5-439E-8ECA-79F8A15CC190}" destId="{CA0EB4B9-F260-474D-9ECA-3CC65D7EC694}" srcOrd="0" destOrd="0" presId="urn:microsoft.com/office/officeart/2005/8/layout/hierarchy2"/>
    <dgm:cxn modelId="{0A786964-F860-47BC-9C65-DFED4D402956}" type="presParOf" srcId="{CA0EB4B9-F260-474D-9ECA-3CC65D7EC694}" destId="{31B9C76B-97C4-46D3-ACBC-84C0EA91A71B}" srcOrd="0" destOrd="0" presId="urn:microsoft.com/office/officeart/2005/8/layout/hierarchy2"/>
    <dgm:cxn modelId="{BBB6BD77-CEFD-4054-AB55-D81D266558BE}" type="presParOf" srcId="{EB7861C1-6AD5-439E-8ECA-79F8A15CC190}" destId="{E8FC5409-D793-4D53-82C1-6E862841811A}" srcOrd="1" destOrd="0" presId="urn:microsoft.com/office/officeart/2005/8/layout/hierarchy2"/>
    <dgm:cxn modelId="{BE59A965-D794-44EF-B68D-DCD7FF5CBA87}" type="presParOf" srcId="{E8FC5409-D793-4D53-82C1-6E862841811A}" destId="{958C67AF-7864-4EC7-8D67-B11262951D87}" srcOrd="0" destOrd="0" presId="urn:microsoft.com/office/officeart/2005/8/layout/hierarchy2"/>
    <dgm:cxn modelId="{D010BE5C-7F50-4D67-8E5B-FE9FB0E4592C}" type="presParOf" srcId="{E8FC5409-D793-4D53-82C1-6E862841811A}" destId="{9AB57FD1-FEEA-45B0-A68E-C511B704F1B4}" srcOrd="1" destOrd="0" presId="urn:microsoft.com/office/officeart/2005/8/layout/hierarchy2"/>
    <dgm:cxn modelId="{9A182429-CACA-407D-AC42-834CE256695A}" type="presParOf" srcId="{9AB57FD1-FEEA-45B0-A68E-C511B704F1B4}" destId="{645C6236-CE45-41FA-B6A8-5819A903CCBA}" srcOrd="0" destOrd="0" presId="urn:microsoft.com/office/officeart/2005/8/layout/hierarchy2"/>
    <dgm:cxn modelId="{C7EB3548-D5DC-4EB3-AAF1-0DA2C67CFC0E}" type="presParOf" srcId="{645C6236-CE45-41FA-B6A8-5819A903CCBA}" destId="{E354593A-036A-4314-A7AB-C2E83C91FE0C}" srcOrd="0" destOrd="0" presId="urn:microsoft.com/office/officeart/2005/8/layout/hierarchy2"/>
    <dgm:cxn modelId="{95F3DA58-7F23-4147-ABC3-378E88133A3F}" type="presParOf" srcId="{9AB57FD1-FEEA-45B0-A68E-C511B704F1B4}" destId="{E16D4F1B-6C4F-4AA6-921C-BF4974714998}" srcOrd="1" destOrd="0" presId="urn:microsoft.com/office/officeart/2005/8/layout/hierarchy2"/>
    <dgm:cxn modelId="{1FA71959-A288-44FF-9800-E992B89328CF}" type="presParOf" srcId="{E16D4F1B-6C4F-4AA6-921C-BF4974714998}" destId="{C62DA5D6-0881-4C1C-A30E-0A497B8DC4C9}" srcOrd="0" destOrd="0" presId="urn:microsoft.com/office/officeart/2005/8/layout/hierarchy2"/>
    <dgm:cxn modelId="{380D15ED-FA94-4DD4-8A13-CCCA1E363695}" type="presParOf" srcId="{E16D4F1B-6C4F-4AA6-921C-BF4974714998}" destId="{8CAD743D-21AE-4147-97D7-8F9BEC6CAD44}" srcOrd="1" destOrd="0" presId="urn:microsoft.com/office/officeart/2005/8/layout/hierarchy2"/>
    <dgm:cxn modelId="{973FD353-66EA-4258-A1A7-35234B399881}" type="presParOf" srcId="{8CAD743D-21AE-4147-97D7-8F9BEC6CAD44}" destId="{66AD6EAF-C035-4823-A45A-49239DD29A0D}" srcOrd="0" destOrd="0" presId="urn:microsoft.com/office/officeart/2005/8/layout/hierarchy2"/>
    <dgm:cxn modelId="{856E7BFC-C5FB-4B2B-8B6A-4E2E9938B1C5}" type="presParOf" srcId="{66AD6EAF-C035-4823-A45A-49239DD29A0D}" destId="{B013FBD8-16A5-4303-83C5-F0C88BC8FDE8}" srcOrd="0" destOrd="0" presId="urn:microsoft.com/office/officeart/2005/8/layout/hierarchy2"/>
    <dgm:cxn modelId="{3122D102-6DC4-42E1-97D8-FFC9BDF76A98}" type="presParOf" srcId="{8CAD743D-21AE-4147-97D7-8F9BEC6CAD44}" destId="{AADD3041-D6FD-4FFF-AFA2-FA0B80CC6160}" srcOrd="1" destOrd="0" presId="urn:microsoft.com/office/officeart/2005/8/layout/hierarchy2"/>
    <dgm:cxn modelId="{22C7B460-0333-4657-A44A-76D580B5CE01}" type="presParOf" srcId="{AADD3041-D6FD-4FFF-AFA2-FA0B80CC6160}" destId="{EBB301C3-7B16-4F27-B542-EB6C26F07ACD}" srcOrd="0" destOrd="0" presId="urn:microsoft.com/office/officeart/2005/8/layout/hierarchy2"/>
    <dgm:cxn modelId="{C742970A-268A-4F97-97BE-682A964DADF0}" type="presParOf" srcId="{AADD3041-D6FD-4FFF-AFA2-FA0B80CC6160}" destId="{1B5DF1AA-1904-4AC7-8D6C-0274573DAB47}" srcOrd="1" destOrd="0" presId="urn:microsoft.com/office/officeart/2005/8/layout/hierarchy2"/>
    <dgm:cxn modelId="{043D258C-4CD9-40E6-AB8B-90F860DFD14C}" type="presParOf" srcId="{9AB57FD1-FEEA-45B0-A68E-C511B704F1B4}" destId="{BC66EC46-8719-41D3-A63C-131B366B2649}" srcOrd="2" destOrd="0" presId="urn:microsoft.com/office/officeart/2005/8/layout/hierarchy2"/>
    <dgm:cxn modelId="{626A9BCB-471A-4B41-8771-CDED5F97203F}" type="presParOf" srcId="{BC66EC46-8719-41D3-A63C-131B366B2649}" destId="{256B54D3-5B64-4A8A-BC67-9BD27FACC79A}" srcOrd="0" destOrd="0" presId="urn:microsoft.com/office/officeart/2005/8/layout/hierarchy2"/>
    <dgm:cxn modelId="{C4CC49D3-6354-4ED5-A4A5-EC7636B57B6F}" type="presParOf" srcId="{9AB57FD1-FEEA-45B0-A68E-C511B704F1B4}" destId="{CC52B3C1-D18C-48D8-92BB-A8EB76BD6EC7}" srcOrd="3" destOrd="0" presId="urn:microsoft.com/office/officeart/2005/8/layout/hierarchy2"/>
    <dgm:cxn modelId="{516DF88E-9B4F-4D29-9384-136704835053}" type="presParOf" srcId="{CC52B3C1-D18C-48D8-92BB-A8EB76BD6EC7}" destId="{779B4490-713E-4199-AC8F-5B765F28D811}" srcOrd="0" destOrd="0" presId="urn:microsoft.com/office/officeart/2005/8/layout/hierarchy2"/>
    <dgm:cxn modelId="{12BF61E0-7681-4F22-B5D4-B61EEB180956}" type="presParOf" srcId="{CC52B3C1-D18C-48D8-92BB-A8EB76BD6EC7}" destId="{6E0AB8AD-265A-41E5-ABF1-1495C41B5C76}" srcOrd="1" destOrd="0" presId="urn:microsoft.com/office/officeart/2005/8/layout/hierarchy2"/>
    <dgm:cxn modelId="{C3BC4793-CB9B-4165-81B9-517EEE86F7DF}" type="presParOf" srcId="{6E0AB8AD-265A-41E5-ABF1-1495C41B5C76}" destId="{C54D7F30-33FA-4ACC-AA64-EEB6D85B3047}" srcOrd="0" destOrd="0" presId="urn:microsoft.com/office/officeart/2005/8/layout/hierarchy2"/>
    <dgm:cxn modelId="{1B5A9F1E-4EFD-45B3-A6A3-A0C1491953B0}" type="presParOf" srcId="{C54D7F30-33FA-4ACC-AA64-EEB6D85B3047}" destId="{BE995449-D8AF-4A04-9FFF-6B93CCFE37E4}" srcOrd="0" destOrd="0" presId="urn:microsoft.com/office/officeart/2005/8/layout/hierarchy2"/>
    <dgm:cxn modelId="{910FE4BE-F520-42CB-8765-2A72A0700B0A}" type="presParOf" srcId="{6E0AB8AD-265A-41E5-ABF1-1495C41B5C76}" destId="{62E8DBCC-2885-43B8-882B-F498BA338F7F}" srcOrd="1" destOrd="0" presId="urn:microsoft.com/office/officeart/2005/8/layout/hierarchy2"/>
    <dgm:cxn modelId="{C3C480AF-8742-4DF6-A849-2038ED31D4BE}" type="presParOf" srcId="{62E8DBCC-2885-43B8-882B-F498BA338F7F}" destId="{7CD4E3E2-0A76-4158-9C2D-A8F7CB930E78}" srcOrd="0" destOrd="0" presId="urn:microsoft.com/office/officeart/2005/8/layout/hierarchy2"/>
    <dgm:cxn modelId="{5CB18B2E-0EFE-4E35-86F3-790458742B36}" type="presParOf" srcId="{62E8DBCC-2885-43B8-882B-F498BA338F7F}" destId="{2C608BAA-50BB-4CE4-8F12-01BED02BA8A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A1623-AAAD-4FE7-A6A3-65331B51C41A}">
      <dsp:nvSpPr>
        <dsp:cNvPr id="0" name=""/>
        <dsp:cNvSpPr/>
      </dsp:nvSpPr>
      <dsp:spPr>
        <a:xfrm>
          <a:off x="0" y="1552089"/>
          <a:ext cx="445673" cy="2395829"/>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契約不履行</a:t>
          </a:r>
        </a:p>
      </dsp:txBody>
      <dsp:txXfrm>
        <a:off x="13053" y="1565142"/>
        <a:ext cx="419567" cy="2369723"/>
      </dsp:txXfrm>
    </dsp:sp>
    <dsp:sp modelId="{612C674C-51BB-4BC0-8992-5E342AE56E7A}">
      <dsp:nvSpPr>
        <dsp:cNvPr id="0" name=""/>
        <dsp:cNvSpPr/>
      </dsp:nvSpPr>
      <dsp:spPr>
        <a:xfrm>
          <a:off x="445673" y="2745470"/>
          <a:ext cx="145810" cy="9065"/>
        </a:xfrm>
        <a:custGeom>
          <a:avLst/>
          <a:gdLst/>
          <a:ahLst/>
          <a:cxnLst/>
          <a:rect l="0" t="0" r="0" b="0"/>
          <a:pathLst>
            <a:path>
              <a:moveTo>
                <a:pt x="0" y="4532"/>
              </a:moveTo>
              <a:lnTo>
                <a:pt x="145810" y="45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14933" y="2746358"/>
        <a:ext cx="7290" cy="7290"/>
      </dsp:txXfrm>
    </dsp:sp>
    <dsp:sp modelId="{7943E08E-1162-4244-85A6-80560B864D32}">
      <dsp:nvSpPr>
        <dsp:cNvPr id="0" name=""/>
        <dsp:cNvSpPr/>
      </dsp:nvSpPr>
      <dsp:spPr>
        <a:xfrm>
          <a:off x="591484" y="1571320"/>
          <a:ext cx="1006926" cy="235736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債務の本旨に従った履行がないこと</a:t>
          </a:r>
        </a:p>
      </dsp:txBody>
      <dsp:txXfrm>
        <a:off x="620976" y="1600812"/>
        <a:ext cx="947942" cy="2298382"/>
      </dsp:txXfrm>
    </dsp:sp>
    <dsp:sp modelId="{7FF69EB0-322E-4D00-85B1-C9897A61DD0A}">
      <dsp:nvSpPr>
        <dsp:cNvPr id="0" name=""/>
        <dsp:cNvSpPr/>
      </dsp:nvSpPr>
      <dsp:spPr>
        <a:xfrm rot="16881412">
          <a:off x="1157254" y="2206897"/>
          <a:ext cx="1098659" cy="9065"/>
        </a:xfrm>
        <a:custGeom>
          <a:avLst/>
          <a:gdLst/>
          <a:ahLst/>
          <a:cxnLst/>
          <a:rect l="0" t="0" r="0" b="0"/>
          <a:pathLst>
            <a:path>
              <a:moveTo>
                <a:pt x="0" y="4532"/>
              </a:moveTo>
              <a:lnTo>
                <a:pt x="1098659"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1679118" y="2183963"/>
        <a:ext cx="54932" cy="54932"/>
      </dsp:txXfrm>
    </dsp:sp>
    <dsp:sp modelId="{40C502F5-1E8B-4CAF-93FC-F51FA431991F}">
      <dsp:nvSpPr>
        <dsp:cNvPr id="0" name=""/>
        <dsp:cNvSpPr/>
      </dsp:nvSpPr>
      <dsp:spPr>
        <a:xfrm>
          <a:off x="1814758" y="601326"/>
          <a:ext cx="932785" cy="2143059"/>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履行期に履行がないこと</a:t>
          </a:r>
        </a:p>
      </dsp:txBody>
      <dsp:txXfrm>
        <a:off x="1842078" y="628646"/>
        <a:ext cx="878145" cy="2088419"/>
      </dsp:txXfrm>
    </dsp:sp>
    <dsp:sp modelId="{2B691722-2BCD-45A7-8FBD-A3E3A25F9B0E}">
      <dsp:nvSpPr>
        <dsp:cNvPr id="0" name=""/>
        <dsp:cNvSpPr/>
      </dsp:nvSpPr>
      <dsp:spPr>
        <a:xfrm rot="17034632">
          <a:off x="2409299" y="1236086"/>
          <a:ext cx="890592" cy="9065"/>
        </a:xfrm>
        <a:custGeom>
          <a:avLst/>
          <a:gdLst/>
          <a:ahLst/>
          <a:cxnLst/>
          <a:rect l="0" t="0" r="0" b="0"/>
          <a:pathLst>
            <a:path>
              <a:moveTo>
                <a:pt x="0" y="4532"/>
              </a:moveTo>
              <a:lnTo>
                <a:pt x="890592"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2832331" y="1218354"/>
        <a:ext cx="44529" cy="44529"/>
      </dsp:txXfrm>
    </dsp:sp>
    <dsp:sp modelId="{BC02D133-E209-464B-892A-095B92F48CE5}">
      <dsp:nvSpPr>
        <dsp:cNvPr id="0" name=""/>
        <dsp:cNvSpPr/>
      </dsp:nvSpPr>
      <dsp:spPr>
        <a:xfrm>
          <a:off x="2961648" y="353950"/>
          <a:ext cx="1817730" cy="90886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Ⅰ</a:t>
          </a:r>
          <a:r>
            <a:rPr kumimoji="1" lang="ja-JP" altLang="en-US" sz="1800" b="1" kern="1200" dirty="0"/>
            <a:t>履行遅滞</a:t>
          </a:r>
        </a:p>
      </dsp:txBody>
      <dsp:txXfrm>
        <a:off x="2988268" y="380570"/>
        <a:ext cx="1764490" cy="855625"/>
      </dsp:txXfrm>
    </dsp:sp>
    <dsp:sp modelId="{3F5C35A5-0EA5-48FC-8D32-331CCFAAFDE3}">
      <dsp:nvSpPr>
        <dsp:cNvPr id="0" name=""/>
        <dsp:cNvSpPr/>
      </dsp:nvSpPr>
      <dsp:spPr>
        <a:xfrm rot="18361357">
          <a:off x="4695938" y="640009"/>
          <a:ext cx="405152" cy="9065"/>
        </a:xfrm>
        <a:custGeom>
          <a:avLst/>
          <a:gdLst/>
          <a:ahLst/>
          <a:cxnLst/>
          <a:rect l="0" t="0" r="0" b="0"/>
          <a:pathLst>
            <a:path>
              <a:moveTo>
                <a:pt x="0" y="4532"/>
              </a:moveTo>
              <a:lnTo>
                <a:pt x="405152"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888385" y="634413"/>
        <a:ext cx="20257" cy="20257"/>
      </dsp:txXfrm>
    </dsp:sp>
    <dsp:sp modelId="{4B089D8E-06B3-4BED-9437-74928CD1F512}">
      <dsp:nvSpPr>
        <dsp:cNvPr id="0" name=""/>
        <dsp:cNvSpPr/>
      </dsp:nvSpPr>
      <dsp:spPr>
        <a:xfrm>
          <a:off x="5017650" y="198533"/>
          <a:ext cx="1652482" cy="56433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通常の場合</a:t>
          </a:r>
        </a:p>
      </dsp:txBody>
      <dsp:txXfrm>
        <a:off x="5034179" y="215062"/>
        <a:ext cx="1619424" cy="531277"/>
      </dsp:txXfrm>
    </dsp:sp>
    <dsp:sp modelId="{59CBD170-F7D3-47AE-BDA9-CC64183D7FF9}">
      <dsp:nvSpPr>
        <dsp:cNvPr id="0" name=""/>
        <dsp:cNvSpPr/>
      </dsp:nvSpPr>
      <dsp:spPr>
        <a:xfrm>
          <a:off x="6670133" y="476168"/>
          <a:ext cx="254721" cy="9065"/>
        </a:xfrm>
        <a:custGeom>
          <a:avLst/>
          <a:gdLst/>
          <a:ahLst/>
          <a:cxnLst/>
          <a:rect l="0" t="0" r="0" b="0"/>
          <a:pathLst>
            <a:path>
              <a:moveTo>
                <a:pt x="0" y="4532"/>
              </a:moveTo>
              <a:lnTo>
                <a:pt x="25472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6791126" y="474333"/>
        <a:ext cx="12736" cy="12736"/>
      </dsp:txXfrm>
    </dsp:sp>
    <dsp:sp modelId="{6EF64CFA-955E-4F59-BB16-02E467AFAE52}">
      <dsp:nvSpPr>
        <dsp:cNvPr id="0" name=""/>
        <dsp:cNvSpPr/>
      </dsp:nvSpPr>
      <dsp:spPr>
        <a:xfrm>
          <a:off x="6924854" y="259704"/>
          <a:ext cx="1815934" cy="44199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催告解除</a:t>
          </a:r>
        </a:p>
      </dsp:txBody>
      <dsp:txXfrm>
        <a:off x="6937800" y="272650"/>
        <a:ext cx="1790042" cy="416101"/>
      </dsp:txXfrm>
    </dsp:sp>
    <dsp:sp modelId="{7EBDC8FF-CB69-46AA-8268-9D9D23C20E43}">
      <dsp:nvSpPr>
        <dsp:cNvPr id="0" name=""/>
        <dsp:cNvSpPr/>
      </dsp:nvSpPr>
      <dsp:spPr>
        <a:xfrm rot="3103153">
          <a:off x="4706209" y="954806"/>
          <a:ext cx="384610" cy="9065"/>
        </a:xfrm>
        <a:custGeom>
          <a:avLst/>
          <a:gdLst/>
          <a:ahLst/>
          <a:cxnLst/>
          <a:rect l="0" t="0" r="0" b="0"/>
          <a:pathLst>
            <a:path>
              <a:moveTo>
                <a:pt x="0" y="4532"/>
              </a:moveTo>
              <a:lnTo>
                <a:pt x="384610"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888899" y="949724"/>
        <a:ext cx="19230" cy="19230"/>
      </dsp:txXfrm>
    </dsp:sp>
    <dsp:sp modelId="{19B05F7A-228B-43DA-A7D2-831542B9FBAF}">
      <dsp:nvSpPr>
        <dsp:cNvPr id="0" name=""/>
        <dsp:cNvSpPr/>
      </dsp:nvSpPr>
      <dsp:spPr>
        <a:xfrm>
          <a:off x="5017650" y="828127"/>
          <a:ext cx="1652482" cy="56433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定期行為</a:t>
          </a:r>
        </a:p>
      </dsp:txBody>
      <dsp:txXfrm>
        <a:off x="5034179" y="844656"/>
        <a:ext cx="1619424" cy="531277"/>
      </dsp:txXfrm>
    </dsp:sp>
    <dsp:sp modelId="{8AEB02AA-E2C6-4899-9B95-EADA647BFD26}">
      <dsp:nvSpPr>
        <dsp:cNvPr id="0" name=""/>
        <dsp:cNvSpPr/>
      </dsp:nvSpPr>
      <dsp:spPr>
        <a:xfrm>
          <a:off x="6670133" y="1105762"/>
          <a:ext cx="254721" cy="9065"/>
        </a:xfrm>
        <a:custGeom>
          <a:avLst/>
          <a:gdLst/>
          <a:ahLst/>
          <a:cxnLst/>
          <a:rect l="0" t="0" r="0" b="0"/>
          <a:pathLst>
            <a:path>
              <a:moveTo>
                <a:pt x="0" y="4532"/>
              </a:moveTo>
              <a:lnTo>
                <a:pt x="25472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6791126" y="1103927"/>
        <a:ext cx="12736" cy="12736"/>
      </dsp:txXfrm>
    </dsp:sp>
    <dsp:sp modelId="{74155F7D-762D-4D7F-AE46-2477B60F22E2}">
      <dsp:nvSpPr>
        <dsp:cNvPr id="0" name=""/>
        <dsp:cNvSpPr/>
      </dsp:nvSpPr>
      <dsp:spPr>
        <a:xfrm>
          <a:off x="6924854" y="889299"/>
          <a:ext cx="1815934" cy="44199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6937800" y="902245"/>
        <a:ext cx="1790042" cy="416101"/>
      </dsp:txXfrm>
    </dsp:sp>
    <dsp:sp modelId="{919BCCEA-769D-4E19-AB83-C1D29ED9F072}">
      <dsp:nvSpPr>
        <dsp:cNvPr id="0" name=""/>
        <dsp:cNvSpPr/>
      </dsp:nvSpPr>
      <dsp:spPr>
        <a:xfrm rot="4047642">
          <a:off x="2575317" y="1926269"/>
          <a:ext cx="558556" cy="9065"/>
        </a:xfrm>
        <a:custGeom>
          <a:avLst/>
          <a:gdLst/>
          <a:ahLst/>
          <a:cxnLst/>
          <a:rect l="0" t="0" r="0" b="0"/>
          <a:pathLst>
            <a:path>
              <a:moveTo>
                <a:pt x="0" y="4532"/>
              </a:moveTo>
              <a:lnTo>
                <a:pt x="558556"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2840632" y="1916838"/>
        <a:ext cx="27927" cy="27927"/>
      </dsp:txXfrm>
    </dsp:sp>
    <dsp:sp modelId="{6B22B3BA-1D36-40FC-A768-8EDA7EB27FA9}">
      <dsp:nvSpPr>
        <dsp:cNvPr id="0" name=""/>
        <dsp:cNvSpPr/>
      </dsp:nvSpPr>
      <dsp:spPr>
        <a:xfrm>
          <a:off x="2961648" y="1734316"/>
          <a:ext cx="1817730" cy="908865"/>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Ⅱ</a:t>
          </a:r>
          <a:r>
            <a:rPr kumimoji="1" lang="ja-JP" altLang="en-US" sz="1800" b="1" kern="1200" dirty="0"/>
            <a:t>履行不能</a:t>
          </a:r>
        </a:p>
      </dsp:txBody>
      <dsp:txXfrm>
        <a:off x="2988268" y="1760936"/>
        <a:ext cx="1764490" cy="855625"/>
      </dsp:txXfrm>
    </dsp:sp>
    <dsp:sp modelId="{7B3640B3-5CA7-4B9A-9344-B88FD119DA3E}">
      <dsp:nvSpPr>
        <dsp:cNvPr id="0" name=""/>
        <dsp:cNvSpPr/>
      </dsp:nvSpPr>
      <dsp:spPr>
        <a:xfrm rot="18341634">
          <a:off x="4694323" y="2018383"/>
          <a:ext cx="408381" cy="9065"/>
        </a:xfrm>
        <a:custGeom>
          <a:avLst/>
          <a:gdLst/>
          <a:ahLst/>
          <a:cxnLst/>
          <a:rect l="0" t="0" r="0" b="0"/>
          <a:pathLst>
            <a:path>
              <a:moveTo>
                <a:pt x="0" y="4532"/>
              </a:moveTo>
              <a:lnTo>
                <a:pt x="40838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888305" y="2012706"/>
        <a:ext cx="20419" cy="20419"/>
      </dsp:txXfrm>
    </dsp:sp>
    <dsp:sp modelId="{9C40AC83-F8BC-4A51-91BC-07319702B82F}">
      <dsp:nvSpPr>
        <dsp:cNvPr id="0" name=""/>
        <dsp:cNvSpPr/>
      </dsp:nvSpPr>
      <dsp:spPr>
        <a:xfrm>
          <a:off x="5017650" y="1574915"/>
          <a:ext cx="1652482" cy="56433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帰責事由</a:t>
          </a:r>
          <a:br>
            <a:rPr kumimoji="1" lang="en-US" altLang="ja-JP" sz="1800" b="1" kern="1200" dirty="0"/>
          </a:br>
          <a:r>
            <a:rPr kumimoji="1" lang="ja-JP" altLang="en-US" sz="1800" b="1" kern="1200" dirty="0"/>
            <a:t>あり</a:t>
          </a:r>
        </a:p>
      </dsp:txBody>
      <dsp:txXfrm>
        <a:off x="5034179" y="1591444"/>
        <a:ext cx="1619424" cy="531277"/>
      </dsp:txXfrm>
    </dsp:sp>
    <dsp:sp modelId="{E260C39C-8B43-4DEC-8231-8AD062184D1B}">
      <dsp:nvSpPr>
        <dsp:cNvPr id="0" name=""/>
        <dsp:cNvSpPr/>
      </dsp:nvSpPr>
      <dsp:spPr>
        <a:xfrm>
          <a:off x="6670133" y="1852550"/>
          <a:ext cx="254721" cy="9065"/>
        </a:xfrm>
        <a:custGeom>
          <a:avLst/>
          <a:gdLst/>
          <a:ahLst/>
          <a:cxnLst/>
          <a:rect l="0" t="0" r="0" b="0"/>
          <a:pathLst>
            <a:path>
              <a:moveTo>
                <a:pt x="0" y="4532"/>
              </a:moveTo>
              <a:lnTo>
                <a:pt x="25472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6791126" y="1850715"/>
        <a:ext cx="12736" cy="12736"/>
      </dsp:txXfrm>
    </dsp:sp>
    <dsp:sp modelId="{4D939B63-D97F-480A-84B9-A7512A142C73}">
      <dsp:nvSpPr>
        <dsp:cNvPr id="0" name=""/>
        <dsp:cNvSpPr/>
      </dsp:nvSpPr>
      <dsp:spPr>
        <a:xfrm>
          <a:off x="6924854" y="1598372"/>
          <a:ext cx="1832462" cy="517421"/>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6940009" y="1613527"/>
        <a:ext cx="1802152" cy="487111"/>
      </dsp:txXfrm>
    </dsp:sp>
    <dsp:sp modelId="{EE54BCC7-0FEA-447B-B8D8-830BA501F62D}">
      <dsp:nvSpPr>
        <dsp:cNvPr id="0" name=""/>
        <dsp:cNvSpPr/>
      </dsp:nvSpPr>
      <dsp:spPr>
        <a:xfrm rot="3755324">
          <a:off x="4639733" y="2413941"/>
          <a:ext cx="517561" cy="9065"/>
        </a:xfrm>
        <a:custGeom>
          <a:avLst/>
          <a:gdLst/>
          <a:ahLst/>
          <a:cxnLst/>
          <a:rect l="0" t="0" r="0" b="0"/>
          <a:pathLst>
            <a:path>
              <a:moveTo>
                <a:pt x="0" y="4532"/>
              </a:moveTo>
              <a:lnTo>
                <a:pt x="51756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885575" y="2405535"/>
        <a:ext cx="25878" cy="25878"/>
      </dsp:txXfrm>
    </dsp:sp>
    <dsp:sp modelId="{663F87A2-51F9-40B8-AE59-A16EB6FA8DBB}">
      <dsp:nvSpPr>
        <dsp:cNvPr id="0" name=""/>
        <dsp:cNvSpPr/>
      </dsp:nvSpPr>
      <dsp:spPr>
        <a:xfrm>
          <a:off x="5017650" y="2366033"/>
          <a:ext cx="1652482" cy="564335"/>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帰責事由</a:t>
          </a:r>
          <a:br>
            <a:rPr kumimoji="1" lang="en-US" altLang="ja-JP" sz="1800" b="1" kern="1200" dirty="0"/>
          </a:br>
          <a:r>
            <a:rPr kumimoji="1" lang="ja-JP" altLang="en-US" sz="1800" b="1" kern="1200" dirty="0"/>
            <a:t>なし</a:t>
          </a:r>
        </a:p>
      </dsp:txBody>
      <dsp:txXfrm>
        <a:off x="5034179" y="2382562"/>
        <a:ext cx="1619424" cy="531277"/>
      </dsp:txXfrm>
    </dsp:sp>
    <dsp:sp modelId="{09DC6C0A-8376-40AC-8D7C-A1BC9FCEB28D}">
      <dsp:nvSpPr>
        <dsp:cNvPr id="0" name=""/>
        <dsp:cNvSpPr/>
      </dsp:nvSpPr>
      <dsp:spPr>
        <a:xfrm>
          <a:off x="6670133" y="2643668"/>
          <a:ext cx="211424" cy="9065"/>
        </a:xfrm>
        <a:custGeom>
          <a:avLst/>
          <a:gdLst/>
          <a:ahLst/>
          <a:cxnLst/>
          <a:rect l="0" t="0" r="0" b="0"/>
          <a:pathLst>
            <a:path>
              <a:moveTo>
                <a:pt x="0" y="4532"/>
              </a:moveTo>
              <a:lnTo>
                <a:pt x="211424"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770560" y="2642915"/>
        <a:ext cx="10571" cy="10571"/>
      </dsp:txXfrm>
    </dsp:sp>
    <dsp:sp modelId="{F710EE91-0C42-4A28-B6C2-52B6D64CA184}">
      <dsp:nvSpPr>
        <dsp:cNvPr id="0" name=""/>
        <dsp:cNvSpPr/>
      </dsp:nvSpPr>
      <dsp:spPr>
        <a:xfrm>
          <a:off x="6881557" y="2324641"/>
          <a:ext cx="1894493" cy="647120"/>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危険負担</a:t>
          </a:r>
        </a:p>
      </dsp:txBody>
      <dsp:txXfrm>
        <a:off x="6900510" y="2343594"/>
        <a:ext cx="1856587" cy="609214"/>
      </dsp:txXfrm>
    </dsp:sp>
    <dsp:sp modelId="{3D7BDC43-5735-4432-B612-043E8D88268C}">
      <dsp:nvSpPr>
        <dsp:cNvPr id="0" name=""/>
        <dsp:cNvSpPr/>
      </dsp:nvSpPr>
      <dsp:spPr>
        <a:xfrm rot="17952896">
          <a:off x="8666167" y="2456319"/>
          <a:ext cx="429307" cy="9065"/>
        </a:xfrm>
        <a:custGeom>
          <a:avLst/>
          <a:gdLst/>
          <a:ahLst/>
          <a:cxnLst/>
          <a:rect l="0" t="0" r="0" b="0"/>
          <a:pathLst>
            <a:path>
              <a:moveTo>
                <a:pt x="0" y="4532"/>
              </a:moveTo>
              <a:lnTo>
                <a:pt x="429307"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870088" y="2450119"/>
        <a:ext cx="21465" cy="21465"/>
      </dsp:txXfrm>
    </dsp:sp>
    <dsp:sp modelId="{8B287A89-5E1D-4B20-9A20-01D06AE49393}">
      <dsp:nvSpPr>
        <dsp:cNvPr id="0" name=""/>
        <dsp:cNvSpPr/>
      </dsp:nvSpPr>
      <dsp:spPr>
        <a:xfrm>
          <a:off x="8985590" y="1932081"/>
          <a:ext cx="2018892" cy="68284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原則：債務者主義（解除と同じ）</a:t>
          </a:r>
        </a:p>
      </dsp:txBody>
      <dsp:txXfrm>
        <a:off x="9005590" y="1952081"/>
        <a:ext cx="1978892" cy="642845"/>
      </dsp:txXfrm>
    </dsp:sp>
    <dsp:sp modelId="{7077E788-64C5-4FB9-958A-20426883D9A2}">
      <dsp:nvSpPr>
        <dsp:cNvPr id="0" name=""/>
        <dsp:cNvSpPr/>
      </dsp:nvSpPr>
      <dsp:spPr>
        <a:xfrm rot="3962023">
          <a:off x="8622894" y="2879357"/>
          <a:ext cx="515853" cy="9065"/>
        </a:xfrm>
        <a:custGeom>
          <a:avLst/>
          <a:gdLst/>
          <a:ahLst/>
          <a:cxnLst/>
          <a:rect l="0" t="0" r="0" b="0"/>
          <a:pathLst>
            <a:path>
              <a:moveTo>
                <a:pt x="0" y="4532"/>
              </a:moveTo>
              <a:lnTo>
                <a:pt x="515853"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867924" y="2870994"/>
        <a:ext cx="25792" cy="25792"/>
      </dsp:txXfrm>
    </dsp:sp>
    <dsp:sp modelId="{48936951-936B-4F9B-B48A-1D95C907ECD6}">
      <dsp:nvSpPr>
        <dsp:cNvPr id="0" name=""/>
        <dsp:cNvSpPr/>
      </dsp:nvSpPr>
      <dsp:spPr>
        <a:xfrm>
          <a:off x="8985590" y="2778157"/>
          <a:ext cx="2018892" cy="682845"/>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例外：債権者主義（解除不可）</a:t>
          </a:r>
        </a:p>
      </dsp:txBody>
      <dsp:txXfrm>
        <a:off x="9005590" y="2798157"/>
        <a:ext cx="1978892" cy="642845"/>
      </dsp:txXfrm>
    </dsp:sp>
    <dsp:sp modelId="{18FDC62E-D414-4306-B078-D3A9608544F4}">
      <dsp:nvSpPr>
        <dsp:cNvPr id="0" name=""/>
        <dsp:cNvSpPr/>
      </dsp:nvSpPr>
      <dsp:spPr>
        <a:xfrm rot="4851124">
          <a:off x="1026179" y="3417222"/>
          <a:ext cx="1360810" cy="9065"/>
        </a:xfrm>
        <a:custGeom>
          <a:avLst/>
          <a:gdLst/>
          <a:ahLst/>
          <a:cxnLst/>
          <a:rect l="0" t="0" r="0" b="0"/>
          <a:pathLst>
            <a:path>
              <a:moveTo>
                <a:pt x="0" y="4532"/>
              </a:moveTo>
              <a:lnTo>
                <a:pt x="1360810"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1672564" y="3387734"/>
        <a:ext cx="68040" cy="68040"/>
      </dsp:txXfrm>
    </dsp:sp>
    <dsp:sp modelId="{F5D1FA86-9399-4416-8C14-E909433BD9D7}">
      <dsp:nvSpPr>
        <dsp:cNvPr id="0" name=""/>
        <dsp:cNvSpPr/>
      </dsp:nvSpPr>
      <dsp:spPr>
        <a:xfrm>
          <a:off x="1814758" y="3021976"/>
          <a:ext cx="932785" cy="2143059"/>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履行期に履行があるが瑕疵があること</a:t>
          </a:r>
        </a:p>
      </dsp:txBody>
      <dsp:txXfrm>
        <a:off x="1842078" y="3049296"/>
        <a:ext cx="878145" cy="2088419"/>
      </dsp:txXfrm>
    </dsp:sp>
    <dsp:sp modelId="{CA0EB4B9-F260-474D-9ECA-3CC65D7EC694}">
      <dsp:nvSpPr>
        <dsp:cNvPr id="0" name=""/>
        <dsp:cNvSpPr/>
      </dsp:nvSpPr>
      <dsp:spPr>
        <a:xfrm>
          <a:off x="2747544" y="4088973"/>
          <a:ext cx="214104" cy="9065"/>
        </a:xfrm>
        <a:custGeom>
          <a:avLst/>
          <a:gdLst/>
          <a:ahLst/>
          <a:cxnLst/>
          <a:rect l="0" t="0" r="0" b="0"/>
          <a:pathLst>
            <a:path>
              <a:moveTo>
                <a:pt x="0" y="4532"/>
              </a:moveTo>
              <a:lnTo>
                <a:pt x="214104"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2849243" y="4088153"/>
        <a:ext cx="10705" cy="10705"/>
      </dsp:txXfrm>
    </dsp:sp>
    <dsp:sp modelId="{958C67AF-7864-4EC7-8D67-B11262951D87}">
      <dsp:nvSpPr>
        <dsp:cNvPr id="0" name=""/>
        <dsp:cNvSpPr/>
      </dsp:nvSpPr>
      <dsp:spPr>
        <a:xfrm>
          <a:off x="2961648" y="3543642"/>
          <a:ext cx="1817730" cy="1099728"/>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Ⅲ</a:t>
          </a:r>
          <a:r>
            <a:rPr kumimoji="1" lang="ja-JP" altLang="en-US" sz="1800" b="1" kern="1200" dirty="0"/>
            <a:t>不完全履行</a:t>
          </a:r>
          <a:br>
            <a:rPr kumimoji="1" lang="en-US" altLang="ja-JP" sz="1800" b="1" kern="1200" dirty="0"/>
          </a:br>
          <a:r>
            <a:rPr kumimoji="1" lang="ja-JP" altLang="en-US" sz="1800" b="1" kern="1200" dirty="0"/>
            <a:t>（瑕疵担保責任）</a:t>
          </a:r>
        </a:p>
      </dsp:txBody>
      <dsp:txXfrm>
        <a:off x="2993858" y="3575852"/>
        <a:ext cx="1753310" cy="1035308"/>
      </dsp:txXfrm>
    </dsp:sp>
    <dsp:sp modelId="{645C6236-CE45-41FA-B6A8-5819A903CCBA}">
      <dsp:nvSpPr>
        <dsp:cNvPr id="0" name=""/>
        <dsp:cNvSpPr/>
      </dsp:nvSpPr>
      <dsp:spPr>
        <a:xfrm rot="17648154">
          <a:off x="4607158" y="3823088"/>
          <a:ext cx="582711" cy="9065"/>
        </a:xfrm>
        <a:custGeom>
          <a:avLst/>
          <a:gdLst/>
          <a:ahLst/>
          <a:cxnLst/>
          <a:rect l="0" t="0" r="0" b="0"/>
          <a:pathLst>
            <a:path>
              <a:moveTo>
                <a:pt x="0" y="4532"/>
              </a:moveTo>
              <a:lnTo>
                <a:pt x="58271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883946" y="3813053"/>
        <a:ext cx="29135" cy="29135"/>
      </dsp:txXfrm>
    </dsp:sp>
    <dsp:sp modelId="{C62DA5D6-0881-4C1C-A30E-0A497B8DC4C9}">
      <dsp:nvSpPr>
        <dsp:cNvPr id="0" name=""/>
        <dsp:cNvSpPr/>
      </dsp:nvSpPr>
      <dsp:spPr>
        <a:xfrm>
          <a:off x="5017650" y="3107304"/>
          <a:ext cx="1652482" cy="90886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契約目的を達成できない</a:t>
          </a:r>
        </a:p>
      </dsp:txBody>
      <dsp:txXfrm>
        <a:off x="5044270" y="3133924"/>
        <a:ext cx="1599242" cy="855625"/>
      </dsp:txXfrm>
    </dsp:sp>
    <dsp:sp modelId="{66AD6EAF-C035-4823-A45A-49239DD29A0D}">
      <dsp:nvSpPr>
        <dsp:cNvPr id="0" name=""/>
        <dsp:cNvSpPr/>
      </dsp:nvSpPr>
      <dsp:spPr>
        <a:xfrm>
          <a:off x="6670133" y="3557203"/>
          <a:ext cx="254721" cy="9065"/>
        </a:xfrm>
        <a:custGeom>
          <a:avLst/>
          <a:gdLst/>
          <a:ahLst/>
          <a:cxnLst/>
          <a:rect l="0" t="0" r="0" b="0"/>
          <a:pathLst>
            <a:path>
              <a:moveTo>
                <a:pt x="0" y="4532"/>
              </a:moveTo>
              <a:lnTo>
                <a:pt x="25472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791126" y="3555368"/>
        <a:ext cx="12736" cy="12736"/>
      </dsp:txXfrm>
    </dsp:sp>
    <dsp:sp modelId="{EBB301C3-7B16-4F27-B542-EB6C26F07ACD}">
      <dsp:nvSpPr>
        <dsp:cNvPr id="0" name=""/>
        <dsp:cNvSpPr/>
      </dsp:nvSpPr>
      <dsp:spPr>
        <a:xfrm>
          <a:off x="6924854" y="3131079"/>
          <a:ext cx="1840134" cy="86131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解除可能</a:t>
          </a:r>
        </a:p>
      </dsp:txBody>
      <dsp:txXfrm>
        <a:off x="6950081" y="3156306"/>
        <a:ext cx="1789680" cy="810859"/>
      </dsp:txXfrm>
    </dsp:sp>
    <dsp:sp modelId="{BC66EC46-8719-41D3-A63C-131B366B2649}">
      <dsp:nvSpPr>
        <dsp:cNvPr id="0" name=""/>
        <dsp:cNvSpPr/>
      </dsp:nvSpPr>
      <dsp:spPr>
        <a:xfrm rot="3799240">
          <a:off x="4633176" y="4326062"/>
          <a:ext cx="530676" cy="9065"/>
        </a:xfrm>
        <a:custGeom>
          <a:avLst/>
          <a:gdLst/>
          <a:ahLst/>
          <a:cxnLst/>
          <a:rect l="0" t="0" r="0" b="0"/>
          <a:pathLst>
            <a:path>
              <a:moveTo>
                <a:pt x="0" y="4532"/>
              </a:moveTo>
              <a:lnTo>
                <a:pt x="530676"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885247" y="4317328"/>
        <a:ext cx="26533" cy="26533"/>
      </dsp:txXfrm>
    </dsp:sp>
    <dsp:sp modelId="{779B4490-713E-4199-AC8F-5B765F28D811}">
      <dsp:nvSpPr>
        <dsp:cNvPr id="0" name=""/>
        <dsp:cNvSpPr/>
      </dsp:nvSpPr>
      <dsp:spPr>
        <a:xfrm>
          <a:off x="5017650" y="4113251"/>
          <a:ext cx="1652482" cy="90886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契約目的を達成できる</a:t>
          </a:r>
        </a:p>
      </dsp:txBody>
      <dsp:txXfrm>
        <a:off x="5044270" y="4139871"/>
        <a:ext cx="1599242" cy="855625"/>
      </dsp:txXfrm>
    </dsp:sp>
    <dsp:sp modelId="{C54D7F30-33FA-4ACC-AA64-EEB6D85B3047}">
      <dsp:nvSpPr>
        <dsp:cNvPr id="0" name=""/>
        <dsp:cNvSpPr/>
      </dsp:nvSpPr>
      <dsp:spPr>
        <a:xfrm>
          <a:off x="6670133" y="4563150"/>
          <a:ext cx="254721" cy="9065"/>
        </a:xfrm>
        <a:custGeom>
          <a:avLst/>
          <a:gdLst/>
          <a:ahLst/>
          <a:cxnLst/>
          <a:rect l="0" t="0" r="0" b="0"/>
          <a:pathLst>
            <a:path>
              <a:moveTo>
                <a:pt x="0" y="4532"/>
              </a:moveTo>
              <a:lnTo>
                <a:pt x="254721" y="45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791126" y="4561315"/>
        <a:ext cx="12736" cy="12736"/>
      </dsp:txXfrm>
    </dsp:sp>
    <dsp:sp modelId="{7CD4E3E2-0A76-4158-9C2D-A8F7CB930E78}">
      <dsp:nvSpPr>
        <dsp:cNvPr id="0" name=""/>
        <dsp:cNvSpPr/>
      </dsp:nvSpPr>
      <dsp:spPr>
        <a:xfrm>
          <a:off x="6924854" y="4137026"/>
          <a:ext cx="1840134" cy="86131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解除不可</a:t>
          </a:r>
          <a:br>
            <a:rPr kumimoji="1" lang="en-US" altLang="ja-JP" sz="1800" b="1" kern="1200" dirty="0"/>
          </a:br>
          <a:r>
            <a:rPr kumimoji="1" lang="ja-JP" altLang="en-US" sz="1800" b="1" kern="1200" dirty="0"/>
            <a:t>損害賠償のみ</a:t>
          </a:r>
        </a:p>
      </dsp:txBody>
      <dsp:txXfrm>
        <a:off x="6950081" y="4162253"/>
        <a:ext cx="1789680" cy="8108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A1623-AAAD-4FE7-A6A3-65331B51C41A}">
      <dsp:nvSpPr>
        <dsp:cNvPr id="0" name=""/>
        <dsp:cNvSpPr/>
      </dsp:nvSpPr>
      <dsp:spPr>
        <a:xfrm>
          <a:off x="95773" y="1854811"/>
          <a:ext cx="421393" cy="226530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契約不履行</a:t>
          </a:r>
        </a:p>
      </dsp:txBody>
      <dsp:txXfrm>
        <a:off x="108115" y="1867153"/>
        <a:ext cx="396709" cy="2240622"/>
      </dsp:txXfrm>
    </dsp:sp>
    <dsp:sp modelId="{612C674C-51BB-4BC0-8992-5E342AE56E7A}">
      <dsp:nvSpPr>
        <dsp:cNvPr id="0" name=""/>
        <dsp:cNvSpPr/>
      </dsp:nvSpPr>
      <dsp:spPr>
        <a:xfrm>
          <a:off x="517167" y="2983178"/>
          <a:ext cx="201021" cy="8571"/>
        </a:xfrm>
        <a:custGeom>
          <a:avLst/>
          <a:gdLst/>
          <a:ahLst/>
          <a:cxnLst/>
          <a:rect l="0" t="0" r="0" b="0"/>
          <a:pathLst>
            <a:path>
              <a:moveTo>
                <a:pt x="0" y="4285"/>
              </a:moveTo>
              <a:lnTo>
                <a:pt x="201021" y="42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12652" y="2982438"/>
        <a:ext cx="10051" cy="10051"/>
      </dsp:txXfrm>
    </dsp:sp>
    <dsp:sp modelId="{7943E08E-1162-4244-85A6-80560B864D32}">
      <dsp:nvSpPr>
        <dsp:cNvPr id="0" name=""/>
        <dsp:cNvSpPr/>
      </dsp:nvSpPr>
      <dsp:spPr>
        <a:xfrm>
          <a:off x="718188" y="1872994"/>
          <a:ext cx="952069" cy="2228938"/>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債務の本旨に従った履行がないこと</a:t>
          </a:r>
        </a:p>
      </dsp:txBody>
      <dsp:txXfrm>
        <a:off x="746073" y="1900879"/>
        <a:ext cx="896299" cy="2173168"/>
      </dsp:txXfrm>
    </dsp:sp>
    <dsp:sp modelId="{7FF69EB0-322E-4D00-85B1-C9897A61DD0A}">
      <dsp:nvSpPr>
        <dsp:cNvPr id="0" name=""/>
        <dsp:cNvSpPr/>
      </dsp:nvSpPr>
      <dsp:spPr>
        <a:xfrm rot="17138017">
          <a:off x="1253076" y="2433226"/>
          <a:ext cx="1142158" cy="8571"/>
        </a:xfrm>
        <a:custGeom>
          <a:avLst/>
          <a:gdLst/>
          <a:ahLst/>
          <a:cxnLst/>
          <a:rect l="0" t="0" r="0" b="0"/>
          <a:pathLst>
            <a:path>
              <a:moveTo>
                <a:pt x="0" y="4285"/>
              </a:moveTo>
              <a:lnTo>
                <a:pt x="1142158"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1795601" y="2408958"/>
        <a:ext cx="57107" cy="57107"/>
      </dsp:txXfrm>
    </dsp:sp>
    <dsp:sp modelId="{40C502F5-1E8B-4CAF-93FC-F51FA431991F}">
      <dsp:nvSpPr>
        <dsp:cNvPr id="0" name=""/>
        <dsp:cNvSpPr/>
      </dsp:nvSpPr>
      <dsp:spPr>
        <a:xfrm>
          <a:off x="1978052" y="874406"/>
          <a:ext cx="881967" cy="202630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履行期に履行がないこと</a:t>
          </a:r>
        </a:p>
      </dsp:txBody>
      <dsp:txXfrm>
        <a:off x="2003884" y="900238"/>
        <a:ext cx="830303" cy="1974642"/>
      </dsp:txXfrm>
    </dsp:sp>
    <dsp:sp modelId="{2B691722-2BCD-45A7-8FBD-A3E3A25F9B0E}">
      <dsp:nvSpPr>
        <dsp:cNvPr id="0" name=""/>
        <dsp:cNvSpPr/>
      </dsp:nvSpPr>
      <dsp:spPr>
        <a:xfrm rot="17074470">
          <a:off x="2386302" y="1270636"/>
          <a:ext cx="1266014" cy="8571"/>
        </a:xfrm>
        <a:custGeom>
          <a:avLst/>
          <a:gdLst/>
          <a:ahLst/>
          <a:cxnLst/>
          <a:rect l="0" t="0" r="0" b="0"/>
          <a:pathLst>
            <a:path>
              <a:moveTo>
                <a:pt x="0" y="4285"/>
              </a:moveTo>
              <a:lnTo>
                <a:pt x="1266014"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2987659" y="1243272"/>
        <a:ext cx="63300" cy="63300"/>
      </dsp:txXfrm>
    </dsp:sp>
    <dsp:sp modelId="{BC02D133-E209-464B-892A-095B92F48CE5}">
      <dsp:nvSpPr>
        <dsp:cNvPr id="0" name=""/>
        <dsp:cNvSpPr/>
      </dsp:nvSpPr>
      <dsp:spPr>
        <a:xfrm>
          <a:off x="3178598" y="232609"/>
          <a:ext cx="1718701" cy="859350"/>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Ⅰ</a:t>
          </a:r>
          <a:r>
            <a:rPr kumimoji="1" lang="ja-JP" altLang="en-US" sz="1800" b="1" kern="1200" dirty="0"/>
            <a:t>履行遅滞</a:t>
          </a:r>
        </a:p>
      </dsp:txBody>
      <dsp:txXfrm>
        <a:off x="3203768" y="257779"/>
        <a:ext cx="1668361" cy="809010"/>
      </dsp:txXfrm>
    </dsp:sp>
    <dsp:sp modelId="{3F5C35A5-0EA5-48FC-8D32-331CCFAAFDE3}">
      <dsp:nvSpPr>
        <dsp:cNvPr id="0" name=""/>
        <dsp:cNvSpPr/>
      </dsp:nvSpPr>
      <dsp:spPr>
        <a:xfrm rot="18573822">
          <a:off x="4814701" y="482611"/>
          <a:ext cx="455010" cy="8571"/>
        </a:xfrm>
        <a:custGeom>
          <a:avLst/>
          <a:gdLst/>
          <a:ahLst/>
          <a:cxnLst/>
          <a:rect l="0" t="0" r="0" b="0"/>
          <a:pathLst>
            <a:path>
              <a:moveTo>
                <a:pt x="0" y="4285"/>
              </a:moveTo>
              <a:lnTo>
                <a:pt x="455010"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030831" y="475522"/>
        <a:ext cx="22750" cy="22750"/>
      </dsp:txXfrm>
    </dsp:sp>
    <dsp:sp modelId="{4B089D8E-06B3-4BED-9437-74928CD1F512}">
      <dsp:nvSpPr>
        <dsp:cNvPr id="0" name=""/>
        <dsp:cNvSpPr/>
      </dsp:nvSpPr>
      <dsp:spPr>
        <a:xfrm>
          <a:off x="5187112" y="44714"/>
          <a:ext cx="1562456" cy="533591"/>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通常の場合</a:t>
          </a:r>
        </a:p>
      </dsp:txBody>
      <dsp:txXfrm>
        <a:off x="5202740" y="60342"/>
        <a:ext cx="1531200" cy="502335"/>
      </dsp:txXfrm>
    </dsp:sp>
    <dsp:sp modelId="{59CBD170-F7D3-47AE-BDA9-CC64183D7FF9}">
      <dsp:nvSpPr>
        <dsp:cNvPr id="0" name=""/>
        <dsp:cNvSpPr/>
      </dsp:nvSpPr>
      <dsp:spPr>
        <a:xfrm>
          <a:off x="6749569" y="307223"/>
          <a:ext cx="305365" cy="8571"/>
        </a:xfrm>
        <a:custGeom>
          <a:avLst/>
          <a:gdLst/>
          <a:ahLst/>
          <a:cxnLst/>
          <a:rect l="0" t="0" r="0" b="0"/>
          <a:pathLst>
            <a:path>
              <a:moveTo>
                <a:pt x="0" y="4285"/>
              </a:moveTo>
              <a:lnTo>
                <a:pt x="30536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6894617" y="303875"/>
        <a:ext cx="15268" cy="15268"/>
      </dsp:txXfrm>
    </dsp:sp>
    <dsp:sp modelId="{6EF64CFA-955E-4F59-BB16-02E467AFAE52}">
      <dsp:nvSpPr>
        <dsp:cNvPr id="0" name=""/>
        <dsp:cNvSpPr/>
      </dsp:nvSpPr>
      <dsp:spPr>
        <a:xfrm>
          <a:off x="7054934" y="102552"/>
          <a:ext cx="1717003" cy="41791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催告解除</a:t>
          </a:r>
        </a:p>
      </dsp:txBody>
      <dsp:txXfrm>
        <a:off x="7067174" y="114792"/>
        <a:ext cx="1692523" cy="393433"/>
      </dsp:txXfrm>
    </dsp:sp>
    <dsp:sp modelId="{7EBDC8FF-CB69-46AA-8268-9D9D23C20E43}">
      <dsp:nvSpPr>
        <dsp:cNvPr id="0" name=""/>
        <dsp:cNvSpPr/>
      </dsp:nvSpPr>
      <dsp:spPr>
        <a:xfrm rot="2674021">
          <a:off x="4838809" y="800731"/>
          <a:ext cx="406794" cy="8571"/>
        </a:xfrm>
        <a:custGeom>
          <a:avLst/>
          <a:gdLst/>
          <a:ahLst/>
          <a:cxnLst/>
          <a:rect l="0" t="0" r="0" b="0"/>
          <a:pathLst>
            <a:path>
              <a:moveTo>
                <a:pt x="0" y="4285"/>
              </a:moveTo>
              <a:lnTo>
                <a:pt x="406794"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032036" y="794847"/>
        <a:ext cx="20339" cy="20339"/>
      </dsp:txXfrm>
    </dsp:sp>
    <dsp:sp modelId="{19B05F7A-228B-43DA-A7D2-831542B9FBAF}">
      <dsp:nvSpPr>
        <dsp:cNvPr id="0" name=""/>
        <dsp:cNvSpPr/>
      </dsp:nvSpPr>
      <dsp:spPr>
        <a:xfrm>
          <a:off x="5187112" y="680954"/>
          <a:ext cx="1562456" cy="533591"/>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定期行為</a:t>
          </a:r>
        </a:p>
      </dsp:txBody>
      <dsp:txXfrm>
        <a:off x="5202740" y="696582"/>
        <a:ext cx="1531200" cy="502335"/>
      </dsp:txXfrm>
    </dsp:sp>
    <dsp:sp modelId="{8AEB02AA-E2C6-4899-9B95-EADA647BFD26}">
      <dsp:nvSpPr>
        <dsp:cNvPr id="0" name=""/>
        <dsp:cNvSpPr/>
      </dsp:nvSpPr>
      <dsp:spPr>
        <a:xfrm>
          <a:off x="6749569" y="943463"/>
          <a:ext cx="305365" cy="8571"/>
        </a:xfrm>
        <a:custGeom>
          <a:avLst/>
          <a:gdLst/>
          <a:ahLst/>
          <a:cxnLst/>
          <a:rect l="0" t="0" r="0" b="0"/>
          <a:pathLst>
            <a:path>
              <a:moveTo>
                <a:pt x="0" y="4285"/>
              </a:moveTo>
              <a:lnTo>
                <a:pt x="30536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6894617" y="940115"/>
        <a:ext cx="15268" cy="15268"/>
      </dsp:txXfrm>
    </dsp:sp>
    <dsp:sp modelId="{74155F7D-762D-4D7F-AE46-2477B60F22E2}">
      <dsp:nvSpPr>
        <dsp:cNvPr id="0" name=""/>
        <dsp:cNvSpPr/>
      </dsp:nvSpPr>
      <dsp:spPr>
        <a:xfrm>
          <a:off x="7054934" y="738792"/>
          <a:ext cx="1717003" cy="41791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7067174" y="751032"/>
        <a:ext cx="1692523" cy="393433"/>
      </dsp:txXfrm>
    </dsp:sp>
    <dsp:sp modelId="{919BCCEA-769D-4E19-AB83-C1D29ED9F072}">
      <dsp:nvSpPr>
        <dsp:cNvPr id="0" name=""/>
        <dsp:cNvSpPr/>
      </dsp:nvSpPr>
      <dsp:spPr>
        <a:xfrm rot="21578397">
          <a:off x="2860017" y="1882273"/>
          <a:ext cx="318584" cy="8571"/>
        </a:xfrm>
        <a:custGeom>
          <a:avLst/>
          <a:gdLst/>
          <a:ahLst/>
          <a:cxnLst/>
          <a:rect l="0" t="0" r="0" b="0"/>
          <a:pathLst>
            <a:path>
              <a:moveTo>
                <a:pt x="0" y="4285"/>
              </a:moveTo>
              <a:lnTo>
                <a:pt x="318584"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3011345" y="1878594"/>
        <a:ext cx="15929" cy="15929"/>
      </dsp:txXfrm>
    </dsp:sp>
    <dsp:sp modelId="{6B22B3BA-1D36-40FC-A768-8EDA7EB27FA9}">
      <dsp:nvSpPr>
        <dsp:cNvPr id="0" name=""/>
        <dsp:cNvSpPr/>
      </dsp:nvSpPr>
      <dsp:spPr>
        <a:xfrm>
          <a:off x="3178598" y="1455882"/>
          <a:ext cx="1718701" cy="859350"/>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Ⅱ-1 </a:t>
          </a:r>
          <a:r>
            <a:rPr kumimoji="1" lang="ja-JP" altLang="en-US" sz="1800" b="1" kern="1200" dirty="0"/>
            <a:t>履行不能</a:t>
          </a:r>
        </a:p>
      </dsp:txBody>
      <dsp:txXfrm>
        <a:off x="3203768" y="1481052"/>
        <a:ext cx="1668361" cy="809010"/>
      </dsp:txXfrm>
    </dsp:sp>
    <dsp:sp modelId="{7B3640B3-5CA7-4B9A-9344-B88FD119DA3E}">
      <dsp:nvSpPr>
        <dsp:cNvPr id="0" name=""/>
        <dsp:cNvSpPr/>
      </dsp:nvSpPr>
      <dsp:spPr>
        <a:xfrm rot="18929921">
          <a:off x="4839038" y="1738866"/>
          <a:ext cx="406335" cy="8571"/>
        </a:xfrm>
        <a:custGeom>
          <a:avLst/>
          <a:gdLst/>
          <a:ahLst/>
          <a:cxnLst/>
          <a:rect l="0" t="0" r="0" b="0"/>
          <a:pathLst>
            <a:path>
              <a:moveTo>
                <a:pt x="0" y="4285"/>
              </a:moveTo>
              <a:lnTo>
                <a:pt x="40633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032047" y="1732994"/>
        <a:ext cx="20316" cy="20316"/>
      </dsp:txXfrm>
    </dsp:sp>
    <dsp:sp modelId="{9C40AC83-F8BC-4A51-91BC-07319702B82F}">
      <dsp:nvSpPr>
        <dsp:cNvPr id="0" name=""/>
        <dsp:cNvSpPr/>
      </dsp:nvSpPr>
      <dsp:spPr>
        <a:xfrm>
          <a:off x="5187112" y="1333951"/>
          <a:ext cx="1562456" cy="533591"/>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帰責事由</a:t>
          </a:r>
          <a:br>
            <a:rPr kumimoji="1" lang="en-US" altLang="ja-JP" sz="1800" b="1" kern="1200" dirty="0"/>
          </a:br>
          <a:r>
            <a:rPr kumimoji="1" lang="ja-JP" altLang="en-US" sz="1800" b="1" kern="1200" dirty="0"/>
            <a:t>あり</a:t>
          </a:r>
        </a:p>
      </dsp:txBody>
      <dsp:txXfrm>
        <a:off x="5202740" y="1349579"/>
        <a:ext cx="1531200" cy="502335"/>
      </dsp:txXfrm>
    </dsp:sp>
    <dsp:sp modelId="{E260C39C-8B43-4DEC-8231-8AD062184D1B}">
      <dsp:nvSpPr>
        <dsp:cNvPr id="0" name=""/>
        <dsp:cNvSpPr/>
      </dsp:nvSpPr>
      <dsp:spPr>
        <a:xfrm>
          <a:off x="6749569" y="1596461"/>
          <a:ext cx="305365" cy="8571"/>
        </a:xfrm>
        <a:custGeom>
          <a:avLst/>
          <a:gdLst/>
          <a:ahLst/>
          <a:cxnLst/>
          <a:rect l="0" t="0" r="0" b="0"/>
          <a:pathLst>
            <a:path>
              <a:moveTo>
                <a:pt x="0" y="4285"/>
              </a:moveTo>
              <a:lnTo>
                <a:pt x="30536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6894617" y="1593113"/>
        <a:ext cx="15268" cy="15268"/>
      </dsp:txXfrm>
    </dsp:sp>
    <dsp:sp modelId="{4D939B63-D97F-480A-84B9-A7512A142C73}">
      <dsp:nvSpPr>
        <dsp:cNvPr id="0" name=""/>
        <dsp:cNvSpPr/>
      </dsp:nvSpPr>
      <dsp:spPr>
        <a:xfrm>
          <a:off x="7054934" y="1356130"/>
          <a:ext cx="1732631" cy="489232"/>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7069263" y="1370459"/>
        <a:ext cx="1703973" cy="460574"/>
      </dsp:txXfrm>
    </dsp:sp>
    <dsp:sp modelId="{EE54BCC7-0FEA-447B-B8D8-830BA501F62D}">
      <dsp:nvSpPr>
        <dsp:cNvPr id="0" name=""/>
        <dsp:cNvSpPr/>
      </dsp:nvSpPr>
      <dsp:spPr>
        <a:xfrm rot="3317993">
          <a:off x="4787664" y="2090542"/>
          <a:ext cx="509084" cy="8571"/>
        </a:xfrm>
        <a:custGeom>
          <a:avLst/>
          <a:gdLst/>
          <a:ahLst/>
          <a:cxnLst/>
          <a:rect l="0" t="0" r="0" b="0"/>
          <a:pathLst>
            <a:path>
              <a:moveTo>
                <a:pt x="0" y="4285"/>
              </a:moveTo>
              <a:lnTo>
                <a:pt x="509084"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029479" y="2082101"/>
        <a:ext cx="25454" cy="25454"/>
      </dsp:txXfrm>
    </dsp:sp>
    <dsp:sp modelId="{663F87A2-51F9-40B8-AE59-A16EB6FA8DBB}">
      <dsp:nvSpPr>
        <dsp:cNvPr id="0" name=""/>
        <dsp:cNvSpPr/>
      </dsp:nvSpPr>
      <dsp:spPr>
        <a:xfrm>
          <a:off x="5187112" y="2037302"/>
          <a:ext cx="1562456" cy="533591"/>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帰責事由</a:t>
          </a:r>
          <a:br>
            <a:rPr kumimoji="1" lang="en-US" altLang="ja-JP" sz="1800" b="1" kern="1200" dirty="0"/>
          </a:br>
          <a:r>
            <a:rPr kumimoji="1" lang="ja-JP" altLang="en-US" sz="1800" b="1" kern="1200" dirty="0"/>
            <a:t>なし</a:t>
          </a:r>
        </a:p>
      </dsp:txBody>
      <dsp:txXfrm>
        <a:off x="5202740" y="2052930"/>
        <a:ext cx="1531200" cy="502335"/>
      </dsp:txXfrm>
    </dsp:sp>
    <dsp:sp modelId="{09DC6C0A-8376-40AC-8D7C-A1BC9FCEB28D}">
      <dsp:nvSpPr>
        <dsp:cNvPr id="0" name=""/>
        <dsp:cNvSpPr/>
      </dsp:nvSpPr>
      <dsp:spPr>
        <a:xfrm>
          <a:off x="6749569" y="2299812"/>
          <a:ext cx="264427" cy="8571"/>
        </a:xfrm>
        <a:custGeom>
          <a:avLst/>
          <a:gdLst/>
          <a:ahLst/>
          <a:cxnLst/>
          <a:rect l="0" t="0" r="0" b="0"/>
          <a:pathLst>
            <a:path>
              <a:moveTo>
                <a:pt x="0" y="4285"/>
              </a:moveTo>
              <a:lnTo>
                <a:pt x="264427"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875172" y="2297487"/>
        <a:ext cx="13221" cy="13221"/>
      </dsp:txXfrm>
    </dsp:sp>
    <dsp:sp modelId="{F710EE91-0C42-4A28-B6C2-52B6D64CA184}">
      <dsp:nvSpPr>
        <dsp:cNvPr id="0" name=""/>
        <dsp:cNvSpPr/>
      </dsp:nvSpPr>
      <dsp:spPr>
        <a:xfrm>
          <a:off x="7013996" y="1998165"/>
          <a:ext cx="1791282" cy="611865"/>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危険負担</a:t>
          </a:r>
        </a:p>
      </dsp:txBody>
      <dsp:txXfrm>
        <a:off x="7031917" y="2016086"/>
        <a:ext cx="1755440" cy="576023"/>
      </dsp:txXfrm>
    </dsp:sp>
    <dsp:sp modelId="{3D7BDC43-5735-4432-B612-043E8D88268C}">
      <dsp:nvSpPr>
        <dsp:cNvPr id="0" name=""/>
        <dsp:cNvSpPr/>
      </dsp:nvSpPr>
      <dsp:spPr>
        <a:xfrm rot="18225591">
          <a:off x="8700270" y="2103314"/>
          <a:ext cx="472707" cy="8571"/>
        </a:xfrm>
        <a:custGeom>
          <a:avLst/>
          <a:gdLst/>
          <a:ahLst/>
          <a:cxnLst/>
          <a:rect l="0" t="0" r="0" b="0"/>
          <a:pathLst>
            <a:path>
              <a:moveTo>
                <a:pt x="0" y="4285"/>
              </a:moveTo>
              <a:lnTo>
                <a:pt x="472707"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924805" y="2095782"/>
        <a:ext cx="23635" cy="23635"/>
      </dsp:txXfrm>
    </dsp:sp>
    <dsp:sp modelId="{8B287A89-5E1D-4B20-9A20-01D06AE49393}">
      <dsp:nvSpPr>
        <dsp:cNvPr id="0" name=""/>
        <dsp:cNvSpPr/>
      </dsp:nvSpPr>
      <dsp:spPr>
        <a:xfrm>
          <a:off x="9067968" y="1588279"/>
          <a:ext cx="1908904" cy="645644"/>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原則：債務者主義（解除と同じ）</a:t>
          </a:r>
        </a:p>
      </dsp:txBody>
      <dsp:txXfrm>
        <a:off x="9086878" y="1607189"/>
        <a:ext cx="1871084" cy="607824"/>
      </dsp:txXfrm>
    </dsp:sp>
    <dsp:sp modelId="{7077E788-64C5-4FB9-958A-20426883D9A2}">
      <dsp:nvSpPr>
        <dsp:cNvPr id="0" name=""/>
        <dsp:cNvSpPr/>
      </dsp:nvSpPr>
      <dsp:spPr>
        <a:xfrm rot="3429584">
          <a:off x="8694423" y="2503305"/>
          <a:ext cx="484399" cy="8571"/>
        </a:xfrm>
        <a:custGeom>
          <a:avLst/>
          <a:gdLst/>
          <a:ahLst/>
          <a:cxnLst/>
          <a:rect l="0" t="0" r="0" b="0"/>
          <a:pathLst>
            <a:path>
              <a:moveTo>
                <a:pt x="0" y="4285"/>
              </a:moveTo>
              <a:lnTo>
                <a:pt x="484399"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924513" y="2495481"/>
        <a:ext cx="24219" cy="24219"/>
      </dsp:txXfrm>
    </dsp:sp>
    <dsp:sp modelId="{48936951-936B-4F9B-B48A-1D95C907ECD6}">
      <dsp:nvSpPr>
        <dsp:cNvPr id="0" name=""/>
        <dsp:cNvSpPr/>
      </dsp:nvSpPr>
      <dsp:spPr>
        <a:xfrm>
          <a:off x="9067968" y="2388262"/>
          <a:ext cx="1908904" cy="645644"/>
        </a:xfrm>
        <a:prstGeom prst="roundRect">
          <a:avLst>
            <a:gd name="adj" fmla="val 10000"/>
          </a:avLst>
        </a:prstGeom>
        <a:solidFill>
          <a:schemeClr val="accent2">
            <a:lumMod val="20000"/>
            <a:lumOff val="80000"/>
          </a:schemeClr>
        </a:solidFill>
        <a:ln w="28575">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例外：債権者主義（解除不可）</a:t>
          </a:r>
        </a:p>
      </dsp:txBody>
      <dsp:txXfrm>
        <a:off x="9086878" y="2407172"/>
        <a:ext cx="1871084" cy="607824"/>
      </dsp:txXfrm>
    </dsp:sp>
    <dsp:sp modelId="{09059EC4-6B47-40FD-8ECC-272204DC1224}">
      <dsp:nvSpPr>
        <dsp:cNvPr id="0" name=""/>
        <dsp:cNvSpPr/>
      </dsp:nvSpPr>
      <dsp:spPr>
        <a:xfrm rot="4400889">
          <a:off x="2463434" y="2415837"/>
          <a:ext cx="1111750" cy="8571"/>
        </a:xfrm>
        <a:custGeom>
          <a:avLst/>
          <a:gdLst/>
          <a:ahLst/>
          <a:cxnLst/>
          <a:rect l="0" t="0" r="0" b="0"/>
          <a:pathLst>
            <a:path>
              <a:moveTo>
                <a:pt x="0" y="4285"/>
              </a:moveTo>
              <a:lnTo>
                <a:pt x="1111750"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2991516" y="2392330"/>
        <a:ext cx="55587" cy="55587"/>
      </dsp:txXfrm>
    </dsp:sp>
    <dsp:sp modelId="{ED0C3238-C941-4DCA-B487-2916B0AD2AFB}">
      <dsp:nvSpPr>
        <dsp:cNvPr id="0" name=""/>
        <dsp:cNvSpPr/>
      </dsp:nvSpPr>
      <dsp:spPr>
        <a:xfrm>
          <a:off x="3178598" y="2523012"/>
          <a:ext cx="1718701" cy="859350"/>
        </a:xfrm>
        <a:prstGeom prst="roundRect">
          <a:avLst>
            <a:gd name="adj" fmla="val 10000"/>
          </a:avLst>
        </a:prstGeom>
        <a:solidFill>
          <a:schemeClr val="accent3">
            <a:lumMod val="20000"/>
            <a:lumOff val="80000"/>
          </a:schemeClr>
        </a:solidFill>
        <a:ln w="28575">
          <a:solidFill>
            <a:srgbClr val="7030A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Ⅱ-2 </a:t>
          </a:r>
          <a:r>
            <a:rPr kumimoji="1" lang="ja-JP" altLang="en-US" sz="1800" b="1" kern="1200" dirty="0"/>
            <a:t>履行拒絶</a:t>
          </a:r>
        </a:p>
      </dsp:txBody>
      <dsp:txXfrm>
        <a:off x="3203768" y="2548182"/>
        <a:ext cx="1668361" cy="809010"/>
      </dsp:txXfrm>
    </dsp:sp>
    <dsp:sp modelId="{DCA0F86D-D05E-4B28-BFCD-37634AEF399D}">
      <dsp:nvSpPr>
        <dsp:cNvPr id="0" name=""/>
        <dsp:cNvSpPr/>
      </dsp:nvSpPr>
      <dsp:spPr>
        <a:xfrm rot="21596443">
          <a:off x="4897299" y="2947307"/>
          <a:ext cx="2114899" cy="8571"/>
        </a:xfrm>
        <a:custGeom>
          <a:avLst/>
          <a:gdLst/>
          <a:ahLst/>
          <a:cxnLst/>
          <a:rect l="0" t="0" r="0" b="0"/>
          <a:pathLst>
            <a:path>
              <a:moveTo>
                <a:pt x="0" y="4285"/>
              </a:moveTo>
              <a:lnTo>
                <a:pt x="2114899"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kumimoji="1" lang="ja-JP" altLang="en-US" sz="800" b="1" kern="1200"/>
        </a:p>
      </dsp:txBody>
      <dsp:txXfrm>
        <a:off x="5901877" y="2898721"/>
        <a:ext cx="105744" cy="105744"/>
      </dsp:txXfrm>
    </dsp:sp>
    <dsp:sp modelId="{1520D641-7991-4117-87C6-B014A2FDD465}">
      <dsp:nvSpPr>
        <dsp:cNvPr id="0" name=""/>
        <dsp:cNvSpPr/>
      </dsp:nvSpPr>
      <dsp:spPr>
        <a:xfrm>
          <a:off x="7012199" y="2787327"/>
          <a:ext cx="1782007" cy="326344"/>
        </a:xfrm>
        <a:prstGeom prst="roundRect">
          <a:avLst>
            <a:gd name="adj" fmla="val 10000"/>
          </a:avLst>
        </a:prstGeom>
        <a:solidFill>
          <a:schemeClr val="accent3">
            <a:lumMod val="20000"/>
            <a:lumOff val="80000"/>
          </a:schemeClr>
        </a:solidFill>
        <a:ln w="28575">
          <a:solidFill>
            <a:srgbClr val="7030A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7021757" y="2796885"/>
        <a:ext cx="1762891" cy="307228"/>
      </dsp:txXfrm>
    </dsp:sp>
    <dsp:sp modelId="{18FDC62E-D414-4306-B078-D3A9608544F4}">
      <dsp:nvSpPr>
        <dsp:cNvPr id="0" name=""/>
        <dsp:cNvSpPr/>
      </dsp:nvSpPr>
      <dsp:spPr>
        <a:xfrm rot="4524084">
          <a:off x="1213562" y="3574058"/>
          <a:ext cx="1221185" cy="8571"/>
        </a:xfrm>
        <a:custGeom>
          <a:avLst/>
          <a:gdLst/>
          <a:ahLst/>
          <a:cxnLst/>
          <a:rect l="0" t="0" r="0" b="0"/>
          <a:pathLst>
            <a:path>
              <a:moveTo>
                <a:pt x="0" y="4285"/>
              </a:moveTo>
              <a:lnTo>
                <a:pt x="122118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1793626" y="3547814"/>
        <a:ext cx="61059" cy="61059"/>
      </dsp:txXfrm>
    </dsp:sp>
    <dsp:sp modelId="{F5D1FA86-9399-4416-8C14-E909433BD9D7}">
      <dsp:nvSpPr>
        <dsp:cNvPr id="0" name=""/>
        <dsp:cNvSpPr/>
      </dsp:nvSpPr>
      <dsp:spPr>
        <a:xfrm>
          <a:off x="1978052" y="3156071"/>
          <a:ext cx="881967" cy="202630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履行期に履行があるが瑕疵があること</a:t>
          </a:r>
        </a:p>
      </dsp:txBody>
      <dsp:txXfrm>
        <a:off x="2003884" y="3181903"/>
        <a:ext cx="830303" cy="1974642"/>
      </dsp:txXfrm>
    </dsp:sp>
    <dsp:sp modelId="{CA0EB4B9-F260-474D-9ECA-3CC65D7EC694}">
      <dsp:nvSpPr>
        <dsp:cNvPr id="0" name=""/>
        <dsp:cNvSpPr/>
      </dsp:nvSpPr>
      <dsp:spPr>
        <a:xfrm>
          <a:off x="2860020" y="4164938"/>
          <a:ext cx="318578" cy="8571"/>
        </a:xfrm>
        <a:custGeom>
          <a:avLst/>
          <a:gdLst/>
          <a:ahLst/>
          <a:cxnLst/>
          <a:rect l="0" t="0" r="0" b="0"/>
          <a:pathLst>
            <a:path>
              <a:moveTo>
                <a:pt x="0" y="4285"/>
              </a:moveTo>
              <a:lnTo>
                <a:pt x="318578"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3011345" y="4161259"/>
        <a:ext cx="15928" cy="15928"/>
      </dsp:txXfrm>
    </dsp:sp>
    <dsp:sp modelId="{958C67AF-7864-4EC7-8D67-B11262951D87}">
      <dsp:nvSpPr>
        <dsp:cNvPr id="0" name=""/>
        <dsp:cNvSpPr/>
      </dsp:nvSpPr>
      <dsp:spPr>
        <a:xfrm>
          <a:off x="3178598" y="3649316"/>
          <a:ext cx="1718701" cy="103981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Ⅲ</a:t>
          </a:r>
          <a:r>
            <a:rPr kumimoji="1" lang="ja-JP" altLang="en-US" sz="1800" b="1" kern="1200" dirty="0"/>
            <a:t>不完全履行</a:t>
          </a:r>
          <a:br>
            <a:rPr kumimoji="1" lang="en-US" altLang="ja-JP" sz="1800" b="1" kern="1200" dirty="0"/>
          </a:br>
          <a:r>
            <a:rPr kumimoji="1" lang="ja-JP" altLang="en-US" sz="1800" b="1" kern="1200" dirty="0"/>
            <a:t>（瑕疵担保責任）</a:t>
          </a:r>
        </a:p>
      </dsp:txBody>
      <dsp:txXfrm>
        <a:off x="3209053" y="3679771"/>
        <a:ext cx="1657791" cy="978905"/>
      </dsp:txXfrm>
    </dsp:sp>
    <dsp:sp modelId="{645C6236-CE45-41FA-B6A8-5819A903CCBA}">
      <dsp:nvSpPr>
        <dsp:cNvPr id="0" name=""/>
        <dsp:cNvSpPr/>
      </dsp:nvSpPr>
      <dsp:spPr>
        <a:xfrm rot="18126492">
          <a:off x="4769580" y="3934011"/>
          <a:ext cx="545252" cy="8571"/>
        </a:xfrm>
        <a:custGeom>
          <a:avLst/>
          <a:gdLst/>
          <a:ahLst/>
          <a:cxnLst/>
          <a:rect l="0" t="0" r="0" b="0"/>
          <a:pathLst>
            <a:path>
              <a:moveTo>
                <a:pt x="0" y="4285"/>
              </a:moveTo>
              <a:lnTo>
                <a:pt x="545252"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028575" y="3924666"/>
        <a:ext cx="27262" cy="27262"/>
      </dsp:txXfrm>
    </dsp:sp>
    <dsp:sp modelId="{C62DA5D6-0881-4C1C-A30E-0A497B8DC4C9}">
      <dsp:nvSpPr>
        <dsp:cNvPr id="0" name=""/>
        <dsp:cNvSpPr/>
      </dsp:nvSpPr>
      <dsp:spPr>
        <a:xfrm>
          <a:off x="5187112" y="3277695"/>
          <a:ext cx="1562456" cy="859350"/>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契約目的を達成できない</a:t>
          </a:r>
        </a:p>
      </dsp:txBody>
      <dsp:txXfrm>
        <a:off x="5212282" y="3302865"/>
        <a:ext cx="1512116" cy="809010"/>
      </dsp:txXfrm>
    </dsp:sp>
    <dsp:sp modelId="{66AD6EAF-C035-4823-A45A-49239DD29A0D}">
      <dsp:nvSpPr>
        <dsp:cNvPr id="0" name=""/>
        <dsp:cNvSpPr/>
      </dsp:nvSpPr>
      <dsp:spPr>
        <a:xfrm>
          <a:off x="6749569" y="3703084"/>
          <a:ext cx="305365" cy="8571"/>
        </a:xfrm>
        <a:custGeom>
          <a:avLst/>
          <a:gdLst/>
          <a:ahLst/>
          <a:cxnLst/>
          <a:rect l="0" t="0" r="0" b="0"/>
          <a:pathLst>
            <a:path>
              <a:moveTo>
                <a:pt x="0" y="4285"/>
              </a:moveTo>
              <a:lnTo>
                <a:pt x="30536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894617" y="3699736"/>
        <a:ext cx="15268" cy="15268"/>
      </dsp:txXfrm>
    </dsp:sp>
    <dsp:sp modelId="{EBB301C3-7B16-4F27-B542-EB6C26F07ACD}">
      <dsp:nvSpPr>
        <dsp:cNvPr id="0" name=""/>
        <dsp:cNvSpPr/>
      </dsp:nvSpPr>
      <dsp:spPr>
        <a:xfrm>
          <a:off x="7054934" y="3300175"/>
          <a:ext cx="1739884" cy="814389"/>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解除可能</a:t>
          </a:r>
          <a:br>
            <a:rPr kumimoji="1" lang="en-US" altLang="ja-JP" sz="1800" b="1" kern="1200" dirty="0"/>
          </a:br>
          <a:r>
            <a:rPr kumimoji="1" lang="ja-JP" altLang="en-US" sz="1800" b="1" kern="1200" dirty="0"/>
            <a:t>代品請求も可能</a:t>
          </a:r>
        </a:p>
      </dsp:txBody>
      <dsp:txXfrm>
        <a:off x="7078787" y="3324028"/>
        <a:ext cx="1692178" cy="766683"/>
      </dsp:txXfrm>
    </dsp:sp>
    <dsp:sp modelId="{BC66EC46-8719-41D3-A63C-131B366B2649}">
      <dsp:nvSpPr>
        <dsp:cNvPr id="0" name=""/>
        <dsp:cNvSpPr/>
      </dsp:nvSpPr>
      <dsp:spPr>
        <a:xfrm rot="3561674">
          <a:off x="4757866" y="4409583"/>
          <a:ext cx="568679" cy="8571"/>
        </a:xfrm>
        <a:custGeom>
          <a:avLst/>
          <a:gdLst/>
          <a:ahLst/>
          <a:cxnLst/>
          <a:rect l="0" t="0" r="0" b="0"/>
          <a:pathLst>
            <a:path>
              <a:moveTo>
                <a:pt x="0" y="4285"/>
              </a:moveTo>
              <a:lnTo>
                <a:pt x="568679"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027989" y="4399652"/>
        <a:ext cx="28433" cy="28433"/>
      </dsp:txXfrm>
    </dsp:sp>
    <dsp:sp modelId="{779B4490-713E-4199-AC8F-5B765F28D811}">
      <dsp:nvSpPr>
        <dsp:cNvPr id="0" name=""/>
        <dsp:cNvSpPr/>
      </dsp:nvSpPr>
      <dsp:spPr>
        <a:xfrm>
          <a:off x="5187112" y="4228839"/>
          <a:ext cx="1562456" cy="859350"/>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契約目的を達成できる</a:t>
          </a:r>
        </a:p>
      </dsp:txBody>
      <dsp:txXfrm>
        <a:off x="5212282" y="4254009"/>
        <a:ext cx="1512116" cy="809010"/>
      </dsp:txXfrm>
    </dsp:sp>
    <dsp:sp modelId="{C54D7F30-33FA-4ACC-AA64-EEB6D85B3047}">
      <dsp:nvSpPr>
        <dsp:cNvPr id="0" name=""/>
        <dsp:cNvSpPr/>
      </dsp:nvSpPr>
      <dsp:spPr>
        <a:xfrm>
          <a:off x="6749569" y="4654228"/>
          <a:ext cx="305365" cy="8571"/>
        </a:xfrm>
        <a:custGeom>
          <a:avLst/>
          <a:gdLst/>
          <a:ahLst/>
          <a:cxnLst/>
          <a:rect l="0" t="0" r="0" b="0"/>
          <a:pathLst>
            <a:path>
              <a:moveTo>
                <a:pt x="0" y="4285"/>
              </a:moveTo>
              <a:lnTo>
                <a:pt x="305365" y="4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894617" y="4650880"/>
        <a:ext cx="15268" cy="15268"/>
      </dsp:txXfrm>
    </dsp:sp>
    <dsp:sp modelId="{7CD4E3E2-0A76-4158-9C2D-A8F7CB930E78}">
      <dsp:nvSpPr>
        <dsp:cNvPr id="0" name=""/>
        <dsp:cNvSpPr/>
      </dsp:nvSpPr>
      <dsp:spPr>
        <a:xfrm>
          <a:off x="7054934" y="4251319"/>
          <a:ext cx="1739884" cy="814389"/>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解除不可</a:t>
          </a:r>
          <a:br>
            <a:rPr kumimoji="1" lang="en-US" altLang="ja-JP" sz="1800" b="1" kern="1200" dirty="0"/>
          </a:br>
          <a:r>
            <a:rPr kumimoji="1" lang="ja-JP" altLang="en-US" sz="1800" b="1" kern="1200" dirty="0"/>
            <a:t>損害賠償，修補</a:t>
          </a:r>
        </a:p>
      </dsp:txBody>
      <dsp:txXfrm>
        <a:off x="7078787" y="4275172"/>
        <a:ext cx="1692178" cy="7666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A1623-AAAD-4FE7-A6A3-65331B51C41A}">
      <dsp:nvSpPr>
        <dsp:cNvPr id="0" name=""/>
        <dsp:cNvSpPr/>
      </dsp:nvSpPr>
      <dsp:spPr>
        <a:xfrm>
          <a:off x="81873" y="1065567"/>
          <a:ext cx="651784" cy="3503828"/>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債務不履行</a:t>
          </a:r>
        </a:p>
      </dsp:txBody>
      <dsp:txXfrm>
        <a:off x="100963" y="1084657"/>
        <a:ext cx="613604" cy="3465648"/>
      </dsp:txXfrm>
    </dsp:sp>
    <dsp:sp modelId="{612C674C-51BB-4BC0-8992-5E342AE56E7A}">
      <dsp:nvSpPr>
        <dsp:cNvPr id="0" name=""/>
        <dsp:cNvSpPr/>
      </dsp:nvSpPr>
      <dsp:spPr>
        <a:xfrm>
          <a:off x="733657" y="2810851"/>
          <a:ext cx="240960" cy="13258"/>
        </a:xfrm>
        <a:custGeom>
          <a:avLst/>
          <a:gdLst/>
          <a:ahLst/>
          <a:cxnLst/>
          <a:rect l="0" t="0" r="0" b="0"/>
          <a:pathLst>
            <a:path>
              <a:moveTo>
                <a:pt x="0" y="6629"/>
              </a:moveTo>
              <a:lnTo>
                <a:pt x="240960" y="662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48113" y="2811457"/>
        <a:ext cx="12048" cy="12048"/>
      </dsp:txXfrm>
    </dsp:sp>
    <dsp:sp modelId="{7943E08E-1162-4244-85A6-80560B864D32}">
      <dsp:nvSpPr>
        <dsp:cNvPr id="0" name=""/>
        <dsp:cNvSpPr/>
      </dsp:nvSpPr>
      <dsp:spPr>
        <a:xfrm>
          <a:off x="974618" y="1093692"/>
          <a:ext cx="1106384" cy="344757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債務の本旨に従った履行がないこと</a:t>
          </a:r>
        </a:p>
      </dsp:txBody>
      <dsp:txXfrm>
        <a:off x="1007023" y="1126097"/>
        <a:ext cx="1041574" cy="3382766"/>
      </dsp:txXfrm>
    </dsp:sp>
    <dsp:sp modelId="{7FF69EB0-322E-4D00-85B1-C9897A61DD0A}">
      <dsp:nvSpPr>
        <dsp:cNvPr id="0" name=""/>
        <dsp:cNvSpPr/>
      </dsp:nvSpPr>
      <dsp:spPr>
        <a:xfrm rot="17101810">
          <a:off x="1630711" y="2223701"/>
          <a:ext cx="1215897" cy="13258"/>
        </a:xfrm>
        <a:custGeom>
          <a:avLst/>
          <a:gdLst/>
          <a:ahLst/>
          <a:cxnLst/>
          <a:rect l="0" t="0" r="0" b="0"/>
          <a:pathLst>
            <a:path>
              <a:moveTo>
                <a:pt x="0" y="6629"/>
              </a:moveTo>
              <a:lnTo>
                <a:pt x="1215897"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2208263" y="2199933"/>
        <a:ext cx="60794" cy="60794"/>
      </dsp:txXfrm>
    </dsp:sp>
    <dsp:sp modelId="{40C502F5-1E8B-4CAF-93FC-F51FA431991F}">
      <dsp:nvSpPr>
        <dsp:cNvPr id="0" name=""/>
        <dsp:cNvSpPr/>
      </dsp:nvSpPr>
      <dsp:spPr>
        <a:xfrm>
          <a:off x="2396318" y="1143859"/>
          <a:ext cx="1500590" cy="998640"/>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履行期に履行がないこと</a:t>
          </a:r>
        </a:p>
      </dsp:txBody>
      <dsp:txXfrm>
        <a:off x="2425567" y="1173108"/>
        <a:ext cx="1442092" cy="940142"/>
      </dsp:txXfrm>
    </dsp:sp>
    <dsp:sp modelId="{2B691722-2BCD-45A7-8FBD-A3E3A25F9B0E}">
      <dsp:nvSpPr>
        <dsp:cNvPr id="0" name=""/>
        <dsp:cNvSpPr/>
      </dsp:nvSpPr>
      <dsp:spPr>
        <a:xfrm rot="17960309">
          <a:off x="3705289" y="1309036"/>
          <a:ext cx="751402" cy="13258"/>
        </a:xfrm>
        <a:custGeom>
          <a:avLst/>
          <a:gdLst/>
          <a:ahLst/>
          <a:cxnLst/>
          <a:rect l="0" t="0" r="0" b="0"/>
          <a:pathLst>
            <a:path>
              <a:moveTo>
                <a:pt x="0" y="6629"/>
              </a:moveTo>
              <a:lnTo>
                <a:pt x="751402"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062205" y="1296881"/>
        <a:ext cx="37570" cy="37570"/>
      </dsp:txXfrm>
    </dsp:sp>
    <dsp:sp modelId="{BC02D133-E209-464B-892A-095B92F48CE5}">
      <dsp:nvSpPr>
        <dsp:cNvPr id="0" name=""/>
        <dsp:cNvSpPr/>
      </dsp:nvSpPr>
      <dsp:spPr>
        <a:xfrm>
          <a:off x="4265072" y="613004"/>
          <a:ext cx="1997281" cy="75029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Ⅰ</a:t>
          </a:r>
          <a:r>
            <a:rPr kumimoji="1" lang="ja-JP" altLang="en-US" sz="1800" b="1" kern="1200" dirty="0"/>
            <a:t>履行遅滞</a:t>
          </a:r>
          <a:br>
            <a:rPr kumimoji="1" lang="en-US" altLang="ja-JP" sz="1800" b="1" kern="1200" dirty="0"/>
          </a:br>
          <a:r>
            <a:rPr kumimoji="1" lang="ja-JP" altLang="en-US" sz="1800" b="1" kern="1200" dirty="0"/>
            <a:t>（履行の意思あり）</a:t>
          </a:r>
        </a:p>
      </dsp:txBody>
      <dsp:txXfrm>
        <a:off x="4287047" y="634979"/>
        <a:ext cx="1953331" cy="706345"/>
      </dsp:txXfrm>
    </dsp:sp>
    <dsp:sp modelId="{3F5C35A5-0EA5-48FC-8D32-331CCFAAFDE3}">
      <dsp:nvSpPr>
        <dsp:cNvPr id="0" name=""/>
        <dsp:cNvSpPr/>
      </dsp:nvSpPr>
      <dsp:spPr>
        <a:xfrm rot="18783754">
          <a:off x="6173870" y="777720"/>
          <a:ext cx="557897" cy="13258"/>
        </a:xfrm>
        <a:custGeom>
          <a:avLst/>
          <a:gdLst/>
          <a:ahLst/>
          <a:cxnLst/>
          <a:rect l="0" t="0" r="0" b="0"/>
          <a:pathLst>
            <a:path>
              <a:moveTo>
                <a:pt x="0" y="6629"/>
              </a:moveTo>
              <a:lnTo>
                <a:pt x="557897"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438871" y="770402"/>
        <a:ext cx="27894" cy="27894"/>
      </dsp:txXfrm>
    </dsp:sp>
    <dsp:sp modelId="{4B089D8E-06B3-4BED-9437-74928CD1F512}">
      <dsp:nvSpPr>
        <dsp:cNvPr id="0" name=""/>
        <dsp:cNvSpPr/>
      </dsp:nvSpPr>
      <dsp:spPr>
        <a:xfrm>
          <a:off x="6643284" y="239504"/>
          <a:ext cx="1997281" cy="68208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通常の場合</a:t>
          </a:r>
        </a:p>
      </dsp:txBody>
      <dsp:txXfrm>
        <a:off x="6663262" y="259482"/>
        <a:ext cx="1957325" cy="642129"/>
      </dsp:txXfrm>
    </dsp:sp>
    <dsp:sp modelId="{59CBD170-F7D3-47AE-BDA9-CC64183D7FF9}">
      <dsp:nvSpPr>
        <dsp:cNvPr id="0" name=""/>
        <dsp:cNvSpPr/>
      </dsp:nvSpPr>
      <dsp:spPr>
        <a:xfrm>
          <a:off x="8640565" y="573918"/>
          <a:ext cx="210020" cy="13258"/>
        </a:xfrm>
        <a:custGeom>
          <a:avLst/>
          <a:gdLst/>
          <a:ahLst/>
          <a:cxnLst/>
          <a:rect l="0" t="0" r="0" b="0"/>
          <a:pathLst>
            <a:path>
              <a:moveTo>
                <a:pt x="0" y="6629"/>
              </a:moveTo>
              <a:lnTo>
                <a:pt x="210020"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8740325" y="575296"/>
        <a:ext cx="10501" cy="10501"/>
      </dsp:txXfrm>
    </dsp:sp>
    <dsp:sp modelId="{6EF64CFA-955E-4F59-BB16-02E467AFAE52}">
      <dsp:nvSpPr>
        <dsp:cNvPr id="0" name=""/>
        <dsp:cNvSpPr/>
      </dsp:nvSpPr>
      <dsp:spPr>
        <a:xfrm>
          <a:off x="8850586" y="257346"/>
          <a:ext cx="2194834" cy="646401"/>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催告解除</a:t>
          </a:r>
        </a:p>
      </dsp:txBody>
      <dsp:txXfrm>
        <a:off x="8869518" y="276278"/>
        <a:ext cx="2156970" cy="608537"/>
      </dsp:txXfrm>
    </dsp:sp>
    <dsp:sp modelId="{7EBDC8FF-CB69-46AA-8268-9D9D23C20E43}">
      <dsp:nvSpPr>
        <dsp:cNvPr id="0" name=""/>
        <dsp:cNvSpPr/>
      </dsp:nvSpPr>
      <dsp:spPr>
        <a:xfrm rot="2781672">
          <a:off x="6183154" y="1166482"/>
          <a:ext cx="511146" cy="13258"/>
        </a:xfrm>
        <a:custGeom>
          <a:avLst/>
          <a:gdLst/>
          <a:ahLst/>
          <a:cxnLst/>
          <a:rect l="0" t="0" r="0" b="0"/>
          <a:pathLst>
            <a:path>
              <a:moveTo>
                <a:pt x="0" y="6629"/>
              </a:moveTo>
              <a:lnTo>
                <a:pt x="511146"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425948" y="1160333"/>
        <a:ext cx="25557" cy="25557"/>
      </dsp:txXfrm>
    </dsp:sp>
    <dsp:sp modelId="{19B05F7A-228B-43DA-A7D2-831542B9FBAF}">
      <dsp:nvSpPr>
        <dsp:cNvPr id="0" name=""/>
        <dsp:cNvSpPr/>
      </dsp:nvSpPr>
      <dsp:spPr>
        <a:xfrm>
          <a:off x="6615101" y="1017028"/>
          <a:ext cx="1997281" cy="682085"/>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定期行為</a:t>
          </a:r>
        </a:p>
      </dsp:txBody>
      <dsp:txXfrm>
        <a:off x="6635079" y="1037006"/>
        <a:ext cx="1957325" cy="642129"/>
      </dsp:txXfrm>
    </dsp:sp>
    <dsp:sp modelId="{8AEB02AA-E2C6-4899-9B95-EADA647BFD26}">
      <dsp:nvSpPr>
        <dsp:cNvPr id="0" name=""/>
        <dsp:cNvSpPr/>
      </dsp:nvSpPr>
      <dsp:spPr>
        <a:xfrm>
          <a:off x="8612382" y="1351442"/>
          <a:ext cx="238203" cy="13258"/>
        </a:xfrm>
        <a:custGeom>
          <a:avLst/>
          <a:gdLst/>
          <a:ahLst/>
          <a:cxnLst/>
          <a:rect l="0" t="0" r="0" b="0"/>
          <a:pathLst>
            <a:path>
              <a:moveTo>
                <a:pt x="0" y="6629"/>
              </a:moveTo>
              <a:lnTo>
                <a:pt x="238203"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8725529" y="1352116"/>
        <a:ext cx="11910" cy="11910"/>
      </dsp:txXfrm>
    </dsp:sp>
    <dsp:sp modelId="{74155F7D-762D-4D7F-AE46-2477B60F22E2}">
      <dsp:nvSpPr>
        <dsp:cNvPr id="0" name=""/>
        <dsp:cNvSpPr/>
      </dsp:nvSpPr>
      <dsp:spPr>
        <a:xfrm>
          <a:off x="8850586" y="1034870"/>
          <a:ext cx="2194834" cy="646401"/>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8869518" y="1053802"/>
        <a:ext cx="2156970" cy="608537"/>
      </dsp:txXfrm>
    </dsp:sp>
    <dsp:sp modelId="{09059EC4-6B47-40FD-8ECC-272204DC1224}">
      <dsp:nvSpPr>
        <dsp:cNvPr id="0" name=""/>
        <dsp:cNvSpPr/>
      </dsp:nvSpPr>
      <dsp:spPr>
        <a:xfrm rot="3458148">
          <a:off x="3737105" y="1927018"/>
          <a:ext cx="687771" cy="13258"/>
        </a:xfrm>
        <a:custGeom>
          <a:avLst/>
          <a:gdLst/>
          <a:ahLst/>
          <a:cxnLst/>
          <a:rect l="0" t="0" r="0" b="0"/>
          <a:pathLst>
            <a:path>
              <a:moveTo>
                <a:pt x="0" y="6629"/>
              </a:moveTo>
              <a:lnTo>
                <a:pt x="687771"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063796" y="1916453"/>
        <a:ext cx="34388" cy="34388"/>
      </dsp:txXfrm>
    </dsp:sp>
    <dsp:sp modelId="{ED0C3238-C941-4DCA-B487-2916B0AD2AFB}">
      <dsp:nvSpPr>
        <dsp:cNvPr id="0" name=""/>
        <dsp:cNvSpPr/>
      </dsp:nvSpPr>
      <dsp:spPr>
        <a:xfrm>
          <a:off x="4265072" y="1848967"/>
          <a:ext cx="1997281" cy="750295"/>
        </a:xfrm>
        <a:prstGeom prst="roundRect">
          <a:avLst>
            <a:gd name="adj" fmla="val 10000"/>
          </a:avLst>
        </a:prstGeom>
        <a:solidFill>
          <a:schemeClr val="accent3">
            <a:lumMod val="20000"/>
            <a:lumOff val="80000"/>
          </a:schemeClr>
        </a:solidFill>
        <a:ln w="28575">
          <a:solidFill>
            <a:srgbClr val="7030A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Ⅱ</a:t>
          </a:r>
          <a:r>
            <a:rPr kumimoji="1" lang="ja-JP" altLang="en-US" sz="1800" b="1" kern="1200" dirty="0"/>
            <a:t>履行拒絶</a:t>
          </a:r>
          <a:br>
            <a:rPr kumimoji="1" lang="en-US" altLang="ja-JP" sz="1800" b="1" kern="1200" dirty="0"/>
          </a:br>
          <a:r>
            <a:rPr kumimoji="1" lang="ja-JP" altLang="en-US" sz="1800" b="1" kern="1200" dirty="0"/>
            <a:t>（履行の意思なし）</a:t>
          </a:r>
        </a:p>
      </dsp:txBody>
      <dsp:txXfrm>
        <a:off x="4287047" y="1870942"/>
        <a:ext cx="1953331" cy="706345"/>
      </dsp:txXfrm>
    </dsp:sp>
    <dsp:sp modelId="{DCA0F86D-D05E-4B28-BFCD-37634AEF399D}">
      <dsp:nvSpPr>
        <dsp:cNvPr id="0" name=""/>
        <dsp:cNvSpPr/>
      </dsp:nvSpPr>
      <dsp:spPr>
        <a:xfrm rot="21595504">
          <a:off x="6262352" y="2215793"/>
          <a:ext cx="2587934" cy="13258"/>
        </a:xfrm>
        <a:custGeom>
          <a:avLst/>
          <a:gdLst/>
          <a:ahLst/>
          <a:cxnLst/>
          <a:rect l="0" t="0" r="0" b="0"/>
          <a:pathLst>
            <a:path>
              <a:moveTo>
                <a:pt x="0" y="6629"/>
              </a:moveTo>
              <a:lnTo>
                <a:pt x="2587934"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kumimoji="1" lang="ja-JP" altLang="en-US" sz="900" b="1" kern="1200"/>
        </a:p>
      </dsp:txBody>
      <dsp:txXfrm>
        <a:off x="7491621" y="2157724"/>
        <a:ext cx="129396" cy="129396"/>
      </dsp:txXfrm>
    </dsp:sp>
    <dsp:sp modelId="{1520D641-7991-4117-87C6-B014A2FDD465}">
      <dsp:nvSpPr>
        <dsp:cNvPr id="0" name=""/>
        <dsp:cNvSpPr/>
      </dsp:nvSpPr>
      <dsp:spPr>
        <a:xfrm>
          <a:off x="8850286" y="1851215"/>
          <a:ext cx="2146615" cy="739029"/>
        </a:xfrm>
        <a:prstGeom prst="roundRect">
          <a:avLst>
            <a:gd name="adj" fmla="val 10000"/>
          </a:avLst>
        </a:prstGeom>
        <a:solidFill>
          <a:schemeClr val="accent3">
            <a:lumMod val="20000"/>
            <a:lumOff val="80000"/>
          </a:schemeClr>
        </a:solidFill>
        <a:ln w="28575">
          <a:solidFill>
            <a:srgbClr val="7030A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8871931" y="1872860"/>
        <a:ext cx="2103325" cy="695739"/>
      </dsp:txXfrm>
    </dsp:sp>
    <dsp:sp modelId="{18FDC62E-D414-4306-B078-D3A9608544F4}">
      <dsp:nvSpPr>
        <dsp:cNvPr id="0" name=""/>
        <dsp:cNvSpPr/>
      </dsp:nvSpPr>
      <dsp:spPr>
        <a:xfrm rot="4528887">
          <a:off x="1609773" y="3419656"/>
          <a:ext cx="1257773" cy="13258"/>
        </a:xfrm>
        <a:custGeom>
          <a:avLst/>
          <a:gdLst/>
          <a:ahLst/>
          <a:cxnLst/>
          <a:rect l="0" t="0" r="0" b="0"/>
          <a:pathLst>
            <a:path>
              <a:moveTo>
                <a:pt x="0" y="6629"/>
              </a:moveTo>
              <a:lnTo>
                <a:pt x="1257773"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2207216" y="3394840"/>
        <a:ext cx="62888" cy="62888"/>
      </dsp:txXfrm>
    </dsp:sp>
    <dsp:sp modelId="{F5D1FA86-9399-4416-8C14-E909433BD9D7}">
      <dsp:nvSpPr>
        <dsp:cNvPr id="0" name=""/>
        <dsp:cNvSpPr/>
      </dsp:nvSpPr>
      <dsp:spPr>
        <a:xfrm>
          <a:off x="2396318" y="3535768"/>
          <a:ext cx="1500590" cy="998640"/>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履行期に履行があるが瑕疵があること</a:t>
          </a:r>
        </a:p>
      </dsp:txBody>
      <dsp:txXfrm>
        <a:off x="2425567" y="3565017"/>
        <a:ext cx="1442092" cy="940142"/>
      </dsp:txXfrm>
    </dsp:sp>
    <dsp:sp modelId="{CA0EB4B9-F260-474D-9ECA-3CC65D7EC694}">
      <dsp:nvSpPr>
        <dsp:cNvPr id="0" name=""/>
        <dsp:cNvSpPr/>
      </dsp:nvSpPr>
      <dsp:spPr>
        <a:xfrm>
          <a:off x="3896909" y="4028460"/>
          <a:ext cx="368163" cy="13258"/>
        </a:xfrm>
        <a:custGeom>
          <a:avLst/>
          <a:gdLst/>
          <a:ahLst/>
          <a:cxnLst/>
          <a:rect l="0" t="0" r="0" b="0"/>
          <a:pathLst>
            <a:path>
              <a:moveTo>
                <a:pt x="0" y="6629"/>
              </a:moveTo>
              <a:lnTo>
                <a:pt x="368163"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4071786" y="4025885"/>
        <a:ext cx="18408" cy="18408"/>
      </dsp:txXfrm>
    </dsp:sp>
    <dsp:sp modelId="{958C67AF-7864-4EC7-8D67-B11262951D87}">
      <dsp:nvSpPr>
        <dsp:cNvPr id="0" name=""/>
        <dsp:cNvSpPr/>
      </dsp:nvSpPr>
      <dsp:spPr>
        <a:xfrm>
          <a:off x="4265072" y="3581160"/>
          <a:ext cx="1997281" cy="90785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Ⅲ</a:t>
          </a:r>
          <a:r>
            <a:rPr kumimoji="1" lang="ja-JP" altLang="en-US" sz="1800" b="1" kern="1200" dirty="0"/>
            <a:t>不完全履行</a:t>
          </a:r>
          <a:br>
            <a:rPr kumimoji="1" lang="en-US" altLang="ja-JP" sz="1800" b="1" kern="1200" dirty="0"/>
          </a:br>
          <a:r>
            <a:rPr kumimoji="1" lang="ja-JP" altLang="en-US" sz="1800" b="1" kern="1200" dirty="0"/>
            <a:t>（瑕疵担保責任）</a:t>
          </a:r>
        </a:p>
      </dsp:txBody>
      <dsp:txXfrm>
        <a:off x="4291662" y="3607750"/>
        <a:ext cx="1944101" cy="854676"/>
      </dsp:txXfrm>
    </dsp:sp>
    <dsp:sp modelId="{645C6236-CE45-41FA-B6A8-5819A903CCBA}">
      <dsp:nvSpPr>
        <dsp:cNvPr id="0" name=""/>
        <dsp:cNvSpPr/>
      </dsp:nvSpPr>
      <dsp:spPr>
        <a:xfrm rot="18113130">
          <a:off x="6104827" y="3744944"/>
          <a:ext cx="667799" cy="13258"/>
        </a:xfrm>
        <a:custGeom>
          <a:avLst/>
          <a:gdLst/>
          <a:ahLst/>
          <a:cxnLst/>
          <a:rect l="0" t="0" r="0" b="0"/>
          <a:pathLst>
            <a:path>
              <a:moveTo>
                <a:pt x="0" y="6629"/>
              </a:moveTo>
              <a:lnTo>
                <a:pt x="667799"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422032" y="3734878"/>
        <a:ext cx="33389" cy="33389"/>
      </dsp:txXfrm>
    </dsp:sp>
    <dsp:sp modelId="{C62DA5D6-0881-4C1C-A30E-0A497B8DC4C9}">
      <dsp:nvSpPr>
        <dsp:cNvPr id="0" name=""/>
        <dsp:cNvSpPr/>
      </dsp:nvSpPr>
      <dsp:spPr>
        <a:xfrm>
          <a:off x="6615101" y="3014129"/>
          <a:ext cx="1997281" cy="90785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a:t>
          </a:r>
          <a:br>
            <a:rPr kumimoji="1" lang="en-US" altLang="ja-JP" sz="1800" b="1" kern="1200" dirty="0"/>
          </a:br>
          <a:r>
            <a:rPr kumimoji="1" lang="ja-JP" altLang="en-US" sz="1800" b="1" kern="1200" dirty="0"/>
            <a:t>達成できない</a:t>
          </a:r>
        </a:p>
      </dsp:txBody>
      <dsp:txXfrm>
        <a:off x="6641691" y="3040719"/>
        <a:ext cx="1944101" cy="854676"/>
      </dsp:txXfrm>
    </dsp:sp>
    <dsp:sp modelId="{66AD6EAF-C035-4823-A45A-49239DD29A0D}">
      <dsp:nvSpPr>
        <dsp:cNvPr id="0" name=""/>
        <dsp:cNvSpPr/>
      </dsp:nvSpPr>
      <dsp:spPr>
        <a:xfrm>
          <a:off x="8612382" y="3461428"/>
          <a:ext cx="208957" cy="13258"/>
        </a:xfrm>
        <a:custGeom>
          <a:avLst/>
          <a:gdLst/>
          <a:ahLst/>
          <a:cxnLst/>
          <a:rect l="0" t="0" r="0" b="0"/>
          <a:pathLst>
            <a:path>
              <a:moveTo>
                <a:pt x="0" y="6629"/>
              </a:moveTo>
              <a:lnTo>
                <a:pt x="208957"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711637" y="3462833"/>
        <a:ext cx="10447" cy="10447"/>
      </dsp:txXfrm>
    </dsp:sp>
    <dsp:sp modelId="{EBB301C3-7B16-4F27-B542-EB6C26F07ACD}">
      <dsp:nvSpPr>
        <dsp:cNvPr id="0" name=""/>
        <dsp:cNvSpPr/>
      </dsp:nvSpPr>
      <dsp:spPr>
        <a:xfrm>
          <a:off x="8821340" y="3037878"/>
          <a:ext cx="2224081" cy="860357"/>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解除可能，</a:t>
          </a:r>
          <a:br>
            <a:rPr kumimoji="1" lang="en-US" altLang="ja-JP" sz="1800" b="1" kern="1200" dirty="0"/>
          </a:br>
          <a:r>
            <a:rPr kumimoji="1" lang="ja-JP" altLang="en-US" sz="1800" b="1" kern="1200" dirty="0"/>
            <a:t>代品請求も可能</a:t>
          </a:r>
        </a:p>
      </dsp:txBody>
      <dsp:txXfrm>
        <a:off x="8846539" y="3063077"/>
        <a:ext cx="2173683" cy="809959"/>
      </dsp:txXfrm>
    </dsp:sp>
    <dsp:sp modelId="{BC66EC46-8719-41D3-A63C-131B366B2649}">
      <dsp:nvSpPr>
        <dsp:cNvPr id="0" name=""/>
        <dsp:cNvSpPr/>
      </dsp:nvSpPr>
      <dsp:spPr>
        <a:xfrm rot="3230842">
          <a:off x="6139757" y="4269862"/>
          <a:ext cx="597939" cy="13258"/>
        </a:xfrm>
        <a:custGeom>
          <a:avLst/>
          <a:gdLst/>
          <a:ahLst/>
          <a:cxnLst/>
          <a:rect l="0" t="0" r="0" b="0"/>
          <a:pathLst>
            <a:path>
              <a:moveTo>
                <a:pt x="0" y="6629"/>
              </a:moveTo>
              <a:lnTo>
                <a:pt x="597939"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6423779" y="4261543"/>
        <a:ext cx="29896" cy="29896"/>
      </dsp:txXfrm>
    </dsp:sp>
    <dsp:sp modelId="{779B4490-713E-4199-AC8F-5B765F28D811}">
      <dsp:nvSpPr>
        <dsp:cNvPr id="0" name=""/>
        <dsp:cNvSpPr/>
      </dsp:nvSpPr>
      <dsp:spPr>
        <a:xfrm>
          <a:off x="6615101" y="4063965"/>
          <a:ext cx="1997281" cy="907856"/>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a:t>
          </a:r>
          <a:br>
            <a:rPr kumimoji="1" lang="en-US" altLang="ja-JP" sz="1800" b="1" kern="1200" dirty="0"/>
          </a:br>
          <a:r>
            <a:rPr kumimoji="1" lang="ja-JP" altLang="en-US" sz="1800" b="1" kern="1200" dirty="0"/>
            <a:t>達成できる</a:t>
          </a:r>
        </a:p>
      </dsp:txBody>
      <dsp:txXfrm>
        <a:off x="6641691" y="4090555"/>
        <a:ext cx="1944101" cy="854676"/>
      </dsp:txXfrm>
    </dsp:sp>
    <dsp:sp modelId="{C54D7F30-33FA-4ACC-AA64-EEB6D85B3047}">
      <dsp:nvSpPr>
        <dsp:cNvPr id="0" name=""/>
        <dsp:cNvSpPr/>
      </dsp:nvSpPr>
      <dsp:spPr>
        <a:xfrm>
          <a:off x="8612382" y="4511264"/>
          <a:ext cx="208957" cy="13258"/>
        </a:xfrm>
        <a:custGeom>
          <a:avLst/>
          <a:gdLst/>
          <a:ahLst/>
          <a:cxnLst/>
          <a:rect l="0" t="0" r="0" b="0"/>
          <a:pathLst>
            <a:path>
              <a:moveTo>
                <a:pt x="0" y="6629"/>
              </a:moveTo>
              <a:lnTo>
                <a:pt x="208957" y="66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711637" y="4512670"/>
        <a:ext cx="10447" cy="10447"/>
      </dsp:txXfrm>
    </dsp:sp>
    <dsp:sp modelId="{7CD4E3E2-0A76-4158-9C2D-A8F7CB930E78}">
      <dsp:nvSpPr>
        <dsp:cNvPr id="0" name=""/>
        <dsp:cNvSpPr/>
      </dsp:nvSpPr>
      <dsp:spPr>
        <a:xfrm>
          <a:off x="8821340" y="4044697"/>
          <a:ext cx="2224081" cy="946393"/>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解除不可</a:t>
          </a:r>
          <a:br>
            <a:rPr kumimoji="1" lang="en-US" altLang="ja-JP" sz="1800" b="1" kern="1200" dirty="0"/>
          </a:br>
          <a:r>
            <a:rPr kumimoji="1" lang="ja-JP" altLang="en-US" sz="1800" b="1" kern="1200" dirty="0"/>
            <a:t>損害賠償，修補のみ</a:t>
          </a:r>
        </a:p>
      </dsp:txBody>
      <dsp:txXfrm>
        <a:off x="8849059" y="4072416"/>
        <a:ext cx="2168643" cy="8909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6ECDC-898D-4C8A-B221-8EE190FC646C}">
      <dsp:nvSpPr>
        <dsp:cNvPr id="0" name=""/>
        <dsp:cNvSpPr/>
      </dsp:nvSpPr>
      <dsp:spPr>
        <a:xfrm>
          <a:off x="10199" y="1937364"/>
          <a:ext cx="873306" cy="1651731"/>
        </a:xfrm>
        <a:prstGeom prst="roundRect">
          <a:avLst>
            <a:gd name="adj" fmla="val 10000"/>
          </a:avLst>
        </a:prstGeom>
        <a:solidFill>
          <a:schemeClr val="accent2">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a:t>
          </a:r>
          <a:br>
            <a:rPr kumimoji="1" lang="en-US" altLang="ja-JP" sz="1800" b="1" kern="1200" dirty="0"/>
          </a:br>
          <a:r>
            <a:rPr kumimoji="1" lang="ja-JP" altLang="en-US" sz="1800" b="1" kern="1200" dirty="0"/>
            <a:t>不適合</a:t>
          </a:r>
        </a:p>
      </dsp:txBody>
      <dsp:txXfrm>
        <a:off x="35777" y="1962942"/>
        <a:ext cx="822150" cy="1600575"/>
      </dsp:txXfrm>
    </dsp:sp>
    <dsp:sp modelId="{7FF69EB0-322E-4D00-85B1-C9897A61DD0A}">
      <dsp:nvSpPr>
        <dsp:cNvPr id="0" name=""/>
        <dsp:cNvSpPr/>
      </dsp:nvSpPr>
      <dsp:spPr>
        <a:xfrm rot="17145671">
          <a:off x="402762" y="2120503"/>
          <a:ext cx="1320047" cy="15036"/>
        </a:xfrm>
        <a:custGeom>
          <a:avLst/>
          <a:gdLst/>
          <a:ahLst/>
          <a:cxnLst/>
          <a:rect l="0" t="0" r="0" b="0"/>
          <a:pathLst>
            <a:path>
              <a:moveTo>
                <a:pt x="0" y="7518"/>
              </a:moveTo>
              <a:lnTo>
                <a:pt x="1320047" y="75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1029785" y="2095020"/>
        <a:ext cx="66002" cy="66002"/>
      </dsp:txXfrm>
    </dsp:sp>
    <dsp:sp modelId="{40C502F5-1E8B-4CAF-93FC-F51FA431991F}">
      <dsp:nvSpPr>
        <dsp:cNvPr id="0" name=""/>
        <dsp:cNvSpPr/>
      </dsp:nvSpPr>
      <dsp:spPr>
        <a:xfrm>
          <a:off x="1242067" y="926531"/>
          <a:ext cx="1701828" cy="1132564"/>
        </a:xfrm>
        <a:prstGeom prst="roundRect">
          <a:avLst>
            <a:gd name="adj" fmla="val 10000"/>
          </a:avLst>
        </a:prstGeom>
        <a:solidFill>
          <a:schemeClr val="accent2">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履行期に履行がないこと</a:t>
          </a:r>
        </a:p>
      </dsp:txBody>
      <dsp:txXfrm>
        <a:off x="1275239" y="959703"/>
        <a:ext cx="1635484" cy="1066220"/>
      </dsp:txXfrm>
    </dsp:sp>
    <dsp:sp modelId="{2B691722-2BCD-45A7-8FBD-A3E3A25F9B0E}">
      <dsp:nvSpPr>
        <dsp:cNvPr id="0" name=""/>
        <dsp:cNvSpPr/>
      </dsp:nvSpPr>
      <dsp:spPr>
        <a:xfrm rot="18016648">
          <a:off x="2738596" y="1127708"/>
          <a:ext cx="828136" cy="15036"/>
        </a:xfrm>
        <a:custGeom>
          <a:avLst/>
          <a:gdLst/>
          <a:ahLst/>
          <a:cxnLst/>
          <a:rect l="0" t="0" r="0" b="0"/>
          <a:pathLst>
            <a:path>
              <a:moveTo>
                <a:pt x="0" y="7518"/>
              </a:moveTo>
              <a:lnTo>
                <a:pt x="828136"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3131960" y="1114523"/>
        <a:ext cx="41406" cy="41406"/>
      </dsp:txXfrm>
    </dsp:sp>
    <dsp:sp modelId="{BC02D133-E209-464B-892A-095B92F48CE5}">
      <dsp:nvSpPr>
        <dsp:cNvPr id="0" name=""/>
        <dsp:cNvSpPr/>
      </dsp:nvSpPr>
      <dsp:spPr>
        <a:xfrm>
          <a:off x="3361432" y="352183"/>
          <a:ext cx="2265128" cy="850914"/>
        </a:xfrm>
        <a:prstGeom prst="roundRect">
          <a:avLst>
            <a:gd name="adj" fmla="val 10000"/>
          </a:avLst>
        </a:prstGeom>
        <a:solidFill>
          <a:schemeClr val="accent2">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Ⅰ</a:t>
          </a:r>
          <a:r>
            <a:rPr kumimoji="1" lang="ja-JP" altLang="en-US" sz="1800" b="1" kern="1200" dirty="0"/>
            <a:t>履行遅滞</a:t>
          </a:r>
          <a:br>
            <a:rPr kumimoji="1" lang="en-US" altLang="ja-JP" sz="1800" b="1" kern="1200" dirty="0"/>
          </a:br>
          <a:r>
            <a:rPr kumimoji="1" lang="ja-JP" altLang="en-US" sz="1800" b="1" kern="1200" dirty="0"/>
            <a:t>（履行の意思あり）</a:t>
          </a:r>
        </a:p>
      </dsp:txBody>
      <dsp:txXfrm>
        <a:off x="3386354" y="377105"/>
        <a:ext cx="2215284" cy="801070"/>
      </dsp:txXfrm>
    </dsp:sp>
    <dsp:sp modelId="{3F5C35A5-0EA5-48FC-8D32-331CCFAAFDE3}">
      <dsp:nvSpPr>
        <dsp:cNvPr id="0" name=""/>
        <dsp:cNvSpPr/>
      </dsp:nvSpPr>
      <dsp:spPr>
        <a:xfrm rot="18924742">
          <a:off x="5541793" y="563373"/>
          <a:ext cx="589028" cy="15036"/>
        </a:xfrm>
        <a:custGeom>
          <a:avLst/>
          <a:gdLst/>
          <a:ahLst/>
          <a:cxnLst/>
          <a:rect l="0" t="0" r="0" b="0"/>
          <a:pathLst>
            <a:path>
              <a:moveTo>
                <a:pt x="0" y="7518"/>
              </a:moveTo>
              <a:lnTo>
                <a:pt x="589028"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821581" y="556166"/>
        <a:ext cx="29451" cy="29451"/>
      </dsp:txXfrm>
    </dsp:sp>
    <dsp:sp modelId="{4B089D8E-06B3-4BED-9437-74928CD1F512}">
      <dsp:nvSpPr>
        <dsp:cNvPr id="0" name=""/>
        <dsp:cNvSpPr/>
      </dsp:nvSpPr>
      <dsp:spPr>
        <a:xfrm>
          <a:off x="6046053" y="12526"/>
          <a:ext cx="2265128" cy="703234"/>
        </a:xfrm>
        <a:prstGeom prst="roundRect">
          <a:avLst>
            <a:gd name="adj" fmla="val 10000"/>
          </a:avLst>
        </a:prstGeom>
        <a:solidFill>
          <a:schemeClr val="accent2">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通常の場合</a:t>
          </a:r>
        </a:p>
      </dsp:txBody>
      <dsp:txXfrm>
        <a:off x="6066650" y="33123"/>
        <a:ext cx="2223934" cy="662040"/>
      </dsp:txXfrm>
    </dsp:sp>
    <dsp:sp modelId="{59CBD170-F7D3-47AE-BDA9-CC64183D7FF9}">
      <dsp:nvSpPr>
        <dsp:cNvPr id="0" name=""/>
        <dsp:cNvSpPr/>
      </dsp:nvSpPr>
      <dsp:spPr>
        <a:xfrm rot="33675">
          <a:off x="8311176" y="357825"/>
          <a:ext cx="245077" cy="15036"/>
        </a:xfrm>
        <a:custGeom>
          <a:avLst/>
          <a:gdLst/>
          <a:ahLst/>
          <a:cxnLst/>
          <a:rect l="0" t="0" r="0" b="0"/>
          <a:pathLst>
            <a:path>
              <a:moveTo>
                <a:pt x="0" y="7518"/>
              </a:moveTo>
              <a:lnTo>
                <a:pt x="245077"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8427588" y="359216"/>
        <a:ext cx="12253" cy="12253"/>
      </dsp:txXfrm>
    </dsp:sp>
    <dsp:sp modelId="{6EF64CFA-955E-4F59-BB16-02E467AFAE52}">
      <dsp:nvSpPr>
        <dsp:cNvPr id="0" name=""/>
        <dsp:cNvSpPr/>
      </dsp:nvSpPr>
      <dsp:spPr>
        <a:xfrm>
          <a:off x="8556248" y="0"/>
          <a:ext cx="2489175" cy="733087"/>
        </a:xfrm>
        <a:prstGeom prst="roundRect">
          <a:avLst>
            <a:gd name="adj" fmla="val 10000"/>
          </a:avLst>
        </a:prstGeom>
        <a:solidFill>
          <a:schemeClr val="accent2">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催告解除</a:t>
          </a:r>
        </a:p>
      </dsp:txBody>
      <dsp:txXfrm>
        <a:off x="8577719" y="21471"/>
        <a:ext cx="2446233" cy="690145"/>
      </dsp:txXfrm>
    </dsp:sp>
    <dsp:sp modelId="{7EBDC8FF-CB69-46AA-8268-9D9D23C20E43}">
      <dsp:nvSpPr>
        <dsp:cNvPr id="0" name=""/>
        <dsp:cNvSpPr/>
      </dsp:nvSpPr>
      <dsp:spPr>
        <a:xfrm rot="2746964">
          <a:off x="5534328" y="988560"/>
          <a:ext cx="609565" cy="15036"/>
        </a:xfrm>
        <a:custGeom>
          <a:avLst/>
          <a:gdLst/>
          <a:ahLst/>
          <a:cxnLst/>
          <a:rect l="0" t="0" r="0" b="0"/>
          <a:pathLst>
            <a:path>
              <a:moveTo>
                <a:pt x="0" y="7518"/>
              </a:moveTo>
              <a:lnTo>
                <a:pt x="609565"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823871" y="980839"/>
        <a:ext cx="30478" cy="30478"/>
      </dsp:txXfrm>
    </dsp:sp>
    <dsp:sp modelId="{19B05F7A-228B-43DA-A7D2-831542B9FBAF}">
      <dsp:nvSpPr>
        <dsp:cNvPr id="0" name=""/>
        <dsp:cNvSpPr/>
      </dsp:nvSpPr>
      <dsp:spPr>
        <a:xfrm>
          <a:off x="6051660" y="862899"/>
          <a:ext cx="2265128" cy="703234"/>
        </a:xfrm>
        <a:prstGeom prst="roundRect">
          <a:avLst>
            <a:gd name="adj" fmla="val 10000"/>
          </a:avLst>
        </a:prstGeom>
        <a:solidFill>
          <a:schemeClr val="accent2">
            <a:lumMod val="40000"/>
            <a:lumOff val="6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定期行為</a:t>
          </a:r>
        </a:p>
      </dsp:txBody>
      <dsp:txXfrm>
        <a:off x="6072257" y="883496"/>
        <a:ext cx="2223934" cy="662040"/>
      </dsp:txXfrm>
    </dsp:sp>
    <dsp:sp modelId="{8AEB02AA-E2C6-4899-9B95-EADA647BFD26}">
      <dsp:nvSpPr>
        <dsp:cNvPr id="0" name=""/>
        <dsp:cNvSpPr/>
      </dsp:nvSpPr>
      <dsp:spPr>
        <a:xfrm rot="179685">
          <a:off x="8316625" y="1213261"/>
          <a:ext cx="239787" cy="15036"/>
        </a:xfrm>
        <a:custGeom>
          <a:avLst/>
          <a:gdLst/>
          <a:ahLst/>
          <a:cxnLst/>
          <a:rect l="0" t="0" r="0" b="0"/>
          <a:pathLst>
            <a:path>
              <a:moveTo>
                <a:pt x="0" y="7518"/>
              </a:moveTo>
              <a:lnTo>
                <a:pt x="239787"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8430524" y="1214785"/>
        <a:ext cx="11989" cy="11989"/>
      </dsp:txXfrm>
    </dsp:sp>
    <dsp:sp modelId="{74155F7D-762D-4D7F-AE46-2477B60F22E2}">
      <dsp:nvSpPr>
        <dsp:cNvPr id="0" name=""/>
        <dsp:cNvSpPr/>
      </dsp:nvSpPr>
      <dsp:spPr>
        <a:xfrm>
          <a:off x="8556248" y="860499"/>
          <a:ext cx="2489175" cy="733087"/>
        </a:xfrm>
        <a:prstGeom prst="roundRect">
          <a:avLst>
            <a:gd name="adj" fmla="val 10000"/>
          </a:avLst>
        </a:prstGeom>
        <a:solidFill>
          <a:schemeClr val="accent2">
            <a:lumMod val="40000"/>
            <a:lumOff val="6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8577719" y="881970"/>
        <a:ext cx="2446233" cy="690145"/>
      </dsp:txXfrm>
    </dsp:sp>
    <dsp:sp modelId="{09059EC4-6B47-40FD-8ECC-272204DC1224}">
      <dsp:nvSpPr>
        <dsp:cNvPr id="0" name=""/>
        <dsp:cNvSpPr/>
      </dsp:nvSpPr>
      <dsp:spPr>
        <a:xfrm rot="3390790">
          <a:off x="2774286" y="1800867"/>
          <a:ext cx="756755" cy="15036"/>
        </a:xfrm>
        <a:custGeom>
          <a:avLst/>
          <a:gdLst/>
          <a:ahLst/>
          <a:cxnLst/>
          <a:rect l="0" t="0" r="0" b="0"/>
          <a:pathLst>
            <a:path>
              <a:moveTo>
                <a:pt x="0" y="7518"/>
              </a:moveTo>
              <a:lnTo>
                <a:pt x="756755"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3133745" y="1789466"/>
        <a:ext cx="37837" cy="37837"/>
      </dsp:txXfrm>
    </dsp:sp>
    <dsp:sp modelId="{ED0C3238-C941-4DCA-B487-2916B0AD2AFB}">
      <dsp:nvSpPr>
        <dsp:cNvPr id="0" name=""/>
        <dsp:cNvSpPr/>
      </dsp:nvSpPr>
      <dsp:spPr>
        <a:xfrm>
          <a:off x="3361432" y="1698500"/>
          <a:ext cx="2265128" cy="850914"/>
        </a:xfrm>
        <a:prstGeom prst="roundRect">
          <a:avLst>
            <a:gd name="adj" fmla="val 10000"/>
          </a:avLst>
        </a:prstGeom>
        <a:solidFill>
          <a:schemeClr val="accent2">
            <a:lumMod val="40000"/>
            <a:lumOff val="60000"/>
          </a:schemeClr>
        </a:solidFill>
        <a:ln w="28575">
          <a:solidFill>
            <a:schemeClr val="accent5">
              <a:lumMod val="5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Ⅱ</a:t>
          </a:r>
          <a:r>
            <a:rPr kumimoji="1" lang="ja-JP" altLang="en-US" sz="1800" b="1" kern="1200" dirty="0"/>
            <a:t>履行拒絶</a:t>
          </a:r>
          <a:br>
            <a:rPr kumimoji="1" lang="en-US" altLang="ja-JP" sz="1800" b="1" kern="1200" dirty="0"/>
          </a:br>
          <a:r>
            <a:rPr kumimoji="1" lang="ja-JP" altLang="en-US" sz="1800" b="1" kern="1200" dirty="0"/>
            <a:t>（履行の意思なし）</a:t>
          </a:r>
          <a:br>
            <a:rPr kumimoji="1" lang="en-US" altLang="ja-JP" sz="1800" b="1" kern="1200" dirty="0"/>
          </a:br>
          <a:r>
            <a:rPr kumimoji="1" lang="ja-JP" altLang="en-US" sz="1800" b="1" kern="1200" dirty="0"/>
            <a:t>又は，履行不能</a:t>
          </a:r>
        </a:p>
      </dsp:txBody>
      <dsp:txXfrm>
        <a:off x="3386354" y="1723422"/>
        <a:ext cx="2215284" cy="801070"/>
      </dsp:txXfrm>
    </dsp:sp>
    <dsp:sp modelId="{DCA0F86D-D05E-4B28-BFCD-37634AEF399D}">
      <dsp:nvSpPr>
        <dsp:cNvPr id="0" name=""/>
        <dsp:cNvSpPr/>
      </dsp:nvSpPr>
      <dsp:spPr>
        <a:xfrm rot="21595504">
          <a:off x="5626559" y="2114520"/>
          <a:ext cx="2934991" cy="15036"/>
        </a:xfrm>
        <a:custGeom>
          <a:avLst/>
          <a:gdLst/>
          <a:ahLst/>
          <a:cxnLst/>
          <a:rect l="0" t="0" r="0" b="0"/>
          <a:pathLst>
            <a:path>
              <a:moveTo>
                <a:pt x="0" y="7518"/>
              </a:moveTo>
              <a:lnTo>
                <a:pt x="2934991"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kumimoji="1" lang="ja-JP" altLang="en-US" sz="1100" b="1" kern="1200"/>
        </a:p>
      </dsp:txBody>
      <dsp:txXfrm>
        <a:off x="7020681" y="2048663"/>
        <a:ext cx="146749" cy="146749"/>
      </dsp:txXfrm>
    </dsp:sp>
    <dsp:sp modelId="{1520D641-7991-4117-87C6-B014A2FDD465}">
      <dsp:nvSpPr>
        <dsp:cNvPr id="0" name=""/>
        <dsp:cNvSpPr/>
      </dsp:nvSpPr>
      <dsp:spPr>
        <a:xfrm>
          <a:off x="8561550" y="1701050"/>
          <a:ext cx="2434488" cy="838137"/>
        </a:xfrm>
        <a:prstGeom prst="roundRect">
          <a:avLst>
            <a:gd name="adj" fmla="val 10000"/>
          </a:avLst>
        </a:prstGeom>
        <a:solidFill>
          <a:schemeClr val="accent2">
            <a:lumMod val="40000"/>
            <a:lumOff val="60000"/>
          </a:schemeClr>
        </a:solidFill>
        <a:ln w="28575">
          <a:solidFill>
            <a:schemeClr val="accent5">
              <a:lumMod val="5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無催告解除</a:t>
          </a:r>
        </a:p>
      </dsp:txBody>
      <dsp:txXfrm>
        <a:off x="8586098" y="1725598"/>
        <a:ext cx="2385392" cy="789041"/>
      </dsp:txXfrm>
    </dsp:sp>
    <dsp:sp modelId="{18FDC62E-D414-4306-B078-D3A9608544F4}">
      <dsp:nvSpPr>
        <dsp:cNvPr id="0" name=""/>
        <dsp:cNvSpPr/>
      </dsp:nvSpPr>
      <dsp:spPr>
        <a:xfrm rot="4546579">
          <a:off x="333135" y="3462993"/>
          <a:ext cx="1459300" cy="15036"/>
        </a:xfrm>
        <a:custGeom>
          <a:avLst/>
          <a:gdLst/>
          <a:ahLst/>
          <a:cxnLst/>
          <a:rect l="0" t="0" r="0" b="0"/>
          <a:pathLst>
            <a:path>
              <a:moveTo>
                <a:pt x="0" y="7518"/>
              </a:moveTo>
              <a:lnTo>
                <a:pt x="1459300" y="75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1026303" y="3434029"/>
        <a:ext cx="72965" cy="72965"/>
      </dsp:txXfrm>
    </dsp:sp>
    <dsp:sp modelId="{F5D1FA86-9399-4416-8C14-E909433BD9D7}">
      <dsp:nvSpPr>
        <dsp:cNvPr id="0" name=""/>
        <dsp:cNvSpPr/>
      </dsp:nvSpPr>
      <dsp:spPr>
        <a:xfrm>
          <a:off x="1242067" y="3611512"/>
          <a:ext cx="1701828" cy="1132564"/>
        </a:xfrm>
        <a:prstGeom prst="roundRect">
          <a:avLst>
            <a:gd name="adj" fmla="val 10000"/>
          </a:avLst>
        </a:prstGeom>
        <a:solidFill>
          <a:schemeClr val="accent4">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履行期に履行があるが瑕疵があること</a:t>
          </a:r>
        </a:p>
      </dsp:txBody>
      <dsp:txXfrm>
        <a:off x="1275239" y="3644684"/>
        <a:ext cx="1635484" cy="1066220"/>
      </dsp:txXfrm>
    </dsp:sp>
    <dsp:sp modelId="{CA0EB4B9-F260-474D-9ECA-3CC65D7EC694}">
      <dsp:nvSpPr>
        <dsp:cNvPr id="0" name=""/>
        <dsp:cNvSpPr/>
      </dsp:nvSpPr>
      <dsp:spPr>
        <a:xfrm>
          <a:off x="2943896" y="4170275"/>
          <a:ext cx="417536" cy="15036"/>
        </a:xfrm>
        <a:custGeom>
          <a:avLst/>
          <a:gdLst/>
          <a:ahLst/>
          <a:cxnLst/>
          <a:rect l="0" t="0" r="0" b="0"/>
          <a:pathLst>
            <a:path>
              <a:moveTo>
                <a:pt x="0" y="7518"/>
              </a:moveTo>
              <a:lnTo>
                <a:pt x="417536"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3142225" y="4167355"/>
        <a:ext cx="20876" cy="20876"/>
      </dsp:txXfrm>
    </dsp:sp>
    <dsp:sp modelId="{958C67AF-7864-4EC7-8D67-B11262951D87}">
      <dsp:nvSpPr>
        <dsp:cNvPr id="0" name=""/>
        <dsp:cNvSpPr/>
      </dsp:nvSpPr>
      <dsp:spPr>
        <a:xfrm>
          <a:off x="3361432" y="3662991"/>
          <a:ext cx="2265128" cy="1029605"/>
        </a:xfrm>
        <a:prstGeom prst="roundRect">
          <a:avLst>
            <a:gd name="adj" fmla="val 10000"/>
          </a:avLst>
        </a:prstGeom>
        <a:solidFill>
          <a:schemeClr val="accent4">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b="1" kern="1200" dirty="0"/>
            <a:t>Ⅲ</a:t>
          </a:r>
          <a:r>
            <a:rPr kumimoji="1" lang="ja-JP" altLang="en-US" sz="1800" b="1" kern="1200" dirty="0"/>
            <a:t>不完全履行</a:t>
          </a:r>
          <a:br>
            <a:rPr kumimoji="1" lang="en-US" altLang="ja-JP" sz="1800" b="1" kern="1200" dirty="0"/>
          </a:br>
          <a:r>
            <a:rPr kumimoji="1" lang="ja-JP" altLang="en-US" sz="1800" b="1" kern="1200" dirty="0"/>
            <a:t>（瑕疵担保責任）</a:t>
          </a:r>
        </a:p>
      </dsp:txBody>
      <dsp:txXfrm>
        <a:off x="3391588" y="3693147"/>
        <a:ext cx="2204816" cy="969293"/>
      </dsp:txXfrm>
    </dsp:sp>
    <dsp:sp modelId="{645C6236-CE45-41FA-B6A8-5819A903CCBA}">
      <dsp:nvSpPr>
        <dsp:cNvPr id="0" name=""/>
        <dsp:cNvSpPr/>
      </dsp:nvSpPr>
      <dsp:spPr>
        <a:xfrm rot="18113130">
          <a:off x="5447910" y="3848738"/>
          <a:ext cx="757354" cy="15036"/>
        </a:xfrm>
        <a:custGeom>
          <a:avLst/>
          <a:gdLst/>
          <a:ahLst/>
          <a:cxnLst/>
          <a:rect l="0" t="0" r="0" b="0"/>
          <a:pathLst>
            <a:path>
              <a:moveTo>
                <a:pt x="0" y="7518"/>
              </a:moveTo>
              <a:lnTo>
                <a:pt x="757354"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807653" y="3837323"/>
        <a:ext cx="37867" cy="37867"/>
      </dsp:txXfrm>
    </dsp:sp>
    <dsp:sp modelId="{C62DA5D6-0881-4C1C-A30E-0A497B8DC4C9}">
      <dsp:nvSpPr>
        <dsp:cNvPr id="0" name=""/>
        <dsp:cNvSpPr/>
      </dsp:nvSpPr>
      <dsp:spPr>
        <a:xfrm>
          <a:off x="6026613" y="3019917"/>
          <a:ext cx="2265128" cy="1029605"/>
        </a:xfrm>
        <a:prstGeom prst="roundRect">
          <a:avLst>
            <a:gd name="adj" fmla="val 10000"/>
          </a:avLst>
        </a:prstGeom>
        <a:solidFill>
          <a:schemeClr val="accent2">
            <a:lumMod val="40000"/>
            <a:lumOff val="6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a:t>
          </a:r>
          <a:br>
            <a:rPr kumimoji="1" lang="en-US" altLang="ja-JP" sz="1800" b="1" kern="1200" dirty="0"/>
          </a:br>
          <a:r>
            <a:rPr kumimoji="1" lang="ja-JP" altLang="en-US" sz="1800" b="1" kern="1200" dirty="0"/>
            <a:t>達成できない</a:t>
          </a:r>
        </a:p>
      </dsp:txBody>
      <dsp:txXfrm>
        <a:off x="6056769" y="3050073"/>
        <a:ext cx="2204816" cy="969293"/>
      </dsp:txXfrm>
    </dsp:sp>
    <dsp:sp modelId="{66AD6EAF-C035-4823-A45A-49239DD29A0D}">
      <dsp:nvSpPr>
        <dsp:cNvPr id="0" name=""/>
        <dsp:cNvSpPr/>
      </dsp:nvSpPr>
      <dsp:spPr>
        <a:xfrm>
          <a:off x="8291742" y="3527201"/>
          <a:ext cx="231337" cy="15036"/>
        </a:xfrm>
        <a:custGeom>
          <a:avLst/>
          <a:gdLst/>
          <a:ahLst/>
          <a:cxnLst/>
          <a:rect l="0" t="0" r="0" b="0"/>
          <a:pathLst>
            <a:path>
              <a:moveTo>
                <a:pt x="0" y="7518"/>
              </a:moveTo>
              <a:lnTo>
                <a:pt x="231337"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401628" y="3528936"/>
        <a:ext cx="11566" cy="11566"/>
      </dsp:txXfrm>
    </dsp:sp>
    <dsp:sp modelId="{EBB301C3-7B16-4F27-B542-EB6C26F07ACD}">
      <dsp:nvSpPr>
        <dsp:cNvPr id="0" name=""/>
        <dsp:cNvSpPr/>
      </dsp:nvSpPr>
      <dsp:spPr>
        <a:xfrm>
          <a:off x="8523080" y="3046852"/>
          <a:ext cx="2522343" cy="975736"/>
        </a:xfrm>
        <a:prstGeom prst="roundRect">
          <a:avLst>
            <a:gd name="adj" fmla="val 10000"/>
          </a:avLst>
        </a:prstGeom>
        <a:solidFill>
          <a:schemeClr val="accent2">
            <a:lumMod val="40000"/>
            <a:lumOff val="6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解除可能，</a:t>
          </a:r>
          <a:br>
            <a:rPr kumimoji="1" lang="en-US" altLang="ja-JP" sz="1800" b="1" kern="1200" dirty="0"/>
          </a:br>
          <a:r>
            <a:rPr kumimoji="1" lang="ja-JP" altLang="en-US" sz="1800" b="1" kern="1200" dirty="0"/>
            <a:t>代品請求も可能</a:t>
          </a:r>
        </a:p>
      </dsp:txBody>
      <dsp:txXfrm>
        <a:off x="8551658" y="3075430"/>
        <a:ext cx="2465187" cy="918580"/>
      </dsp:txXfrm>
    </dsp:sp>
    <dsp:sp modelId="{BC66EC46-8719-41D3-A63C-131B366B2649}">
      <dsp:nvSpPr>
        <dsp:cNvPr id="0" name=""/>
        <dsp:cNvSpPr/>
      </dsp:nvSpPr>
      <dsp:spPr>
        <a:xfrm rot="3191177">
          <a:off x="5492773" y="4437523"/>
          <a:ext cx="667627" cy="15036"/>
        </a:xfrm>
        <a:custGeom>
          <a:avLst/>
          <a:gdLst/>
          <a:ahLst/>
          <a:cxnLst/>
          <a:rect l="0" t="0" r="0" b="0"/>
          <a:pathLst>
            <a:path>
              <a:moveTo>
                <a:pt x="0" y="7518"/>
              </a:moveTo>
              <a:lnTo>
                <a:pt x="667627"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5809896" y="4428350"/>
        <a:ext cx="33381" cy="33381"/>
      </dsp:txXfrm>
    </dsp:sp>
    <dsp:sp modelId="{779B4490-713E-4199-AC8F-5B765F28D811}">
      <dsp:nvSpPr>
        <dsp:cNvPr id="0" name=""/>
        <dsp:cNvSpPr/>
      </dsp:nvSpPr>
      <dsp:spPr>
        <a:xfrm>
          <a:off x="6026613" y="4197486"/>
          <a:ext cx="2265128" cy="1029605"/>
        </a:xfrm>
        <a:prstGeom prst="roundRect">
          <a:avLst>
            <a:gd name="adj" fmla="val 10000"/>
          </a:avLst>
        </a:prstGeom>
        <a:solidFill>
          <a:schemeClr val="accent4">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契約目的を</a:t>
          </a:r>
          <a:br>
            <a:rPr kumimoji="1" lang="en-US" altLang="ja-JP" sz="1800" b="1" kern="1200" dirty="0"/>
          </a:br>
          <a:r>
            <a:rPr kumimoji="1" lang="ja-JP" altLang="en-US" sz="1800" b="1" kern="1200" dirty="0"/>
            <a:t>達成できる</a:t>
          </a:r>
        </a:p>
      </dsp:txBody>
      <dsp:txXfrm>
        <a:off x="6056769" y="4227642"/>
        <a:ext cx="2204816" cy="969293"/>
      </dsp:txXfrm>
    </dsp:sp>
    <dsp:sp modelId="{C54D7F30-33FA-4ACC-AA64-EEB6D85B3047}">
      <dsp:nvSpPr>
        <dsp:cNvPr id="0" name=""/>
        <dsp:cNvSpPr/>
      </dsp:nvSpPr>
      <dsp:spPr>
        <a:xfrm rot="20765906">
          <a:off x="8288252" y="4676142"/>
          <a:ext cx="238318" cy="15036"/>
        </a:xfrm>
        <a:custGeom>
          <a:avLst/>
          <a:gdLst/>
          <a:ahLst/>
          <a:cxnLst/>
          <a:rect l="0" t="0" r="0" b="0"/>
          <a:pathLst>
            <a:path>
              <a:moveTo>
                <a:pt x="0" y="7518"/>
              </a:moveTo>
              <a:lnTo>
                <a:pt x="238318" y="7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b="1" kern="1200"/>
        </a:p>
      </dsp:txBody>
      <dsp:txXfrm>
        <a:off x="8401453" y="4677702"/>
        <a:ext cx="11915" cy="11915"/>
      </dsp:txXfrm>
    </dsp:sp>
    <dsp:sp modelId="{7CD4E3E2-0A76-4158-9C2D-A8F7CB930E78}">
      <dsp:nvSpPr>
        <dsp:cNvPr id="0" name=""/>
        <dsp:cNvSpPr/>
      </dsp:nvSpPr>
      <dsp:spPr>
        <a:xfrm>
          <a:off x="8523080" y="4118376"/>
          <a:ext cx="2522343" cy="1073310"/>
        </a:xfrm>
        <a:prstGeom prst="roundRect">
          <a:avLst>
            <a:gd name="adj" fmla="val 10000"/>
          </a:avLst>
        </a:prstGeom>
        <a:solidFill>
          <a:schemeClr val="accent4">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t>解除不可</a:t>
          </a:r>
          <a:br>
            <a:rPr kumimoji="1" lang="en-US" altLang="ja-JP" sz="1800" b="1" kern="1200" dirty="0"/>
          </a:br>
          <a:r>
            <a:rPr kumimoji="1" lang="ja-JP" altLang="en-US" sz="1800" b="1" kern="1200" dirty="0"/>
            <a:t>損害賠償，修補のみ</a:t>
          </a:r>
        </a:p>
      </dsp:txBody>
      <dsp:txXfrm>
        <a:off x="8554516" y="4149812"/>
        <a:ext cx="2459471" cy="101043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5527618-89F9-4B71-A18F-09D92B0587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A05DED8-DD62-43C1-88C7-4EA90B5540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96750D-B9BF-4AD4-99CC-BD9AEB669621}" type="datetime1">
              <a:rPr kumimoji="1" lang="ja-JP" altLang="en-US" smtClean="0"/>
              <a:t>2021/5/19</a:t>
            </a:fld>
            <a:endParaRPr kumimoji="1" lang="ja-JP" altLang="en-US"/>
          </a:p>
        </p:txBody>
      </p:sp>
      <p:sp>
        <p:nvSpPr>
          <p:cNvPr id="4" name="フッター プレースホルダー 3">
            <a:extLst>
              <a:ext uri="{FF2B5EF4-FFF2-40B4-BE49-F238E27FC236}">
                <a16:creationId xmlns:a16="http://schemas.microsoft.com/office/drawing/2014/main" id="{BBBB1F6B-54B4-4918-9C35-B95404CECA5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F7FB4748-746C-4E1A-948F-8574C083712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AF9132-0649-45E5-8175-7C07F2CFBAEE}" type="slidenum">
              <a:rPr kumimoji="1" lang="ja-JP" altLang="en-US" smtClean="0"/>
              <a:t>‹#›</a:t>
            </a:fld>
            <a:endParaRPr kumimoji="1" lang="ja-JP" altLang="en-US"/>
          </a:p>
        </p:txBody>
      </p:sp>
    </p:spTree>
    <p:extLst>
      <p:ext uri="{BB962C8B-B14F-4D97-AF65-F5344CB8AC3E}">
        <p14:creationId xmlns:p14="http://schemas.microsoft.com/office/powerpoint/2010/main" val="18743496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D16808-15DE-417A-A57C-89077184C05B}" type="datetime1">
              <a:rPr kumimoji="1" lang="ja-JP" altLang="en-US" smtClean="0"/>
              <a:t>2021/5/19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7958B4-8341-4DFC-BFBF-ED72D8EE27B8}" type="slidenum">
              <a:rPr kumimoji="1" lang="ja-JP" altLang="en-US" smtClean="0"/>
              <a:t>‹#›</a:t>
            </a:fld>
            <a:endParaRPr kumimoji="1" lang="ja-JP" altLang="en-US"/>
          </a:p>
        </p:txBody>
      </p:sp>
    </p:spTree>
    <p:extLst>
      <p:ext uri="{BB962C8B-B14F-4D97-AF65-F5344CB8AC3E}">
        <p14:creationId xmlns:p14="http://schemas.microsoft.com/office/powerpoint/2010/main" val="66865362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ctr"/>
          <a:lstStyle>
            <a:lvl1pPr algn="ctr">
              <a:defRPr sz="6000"/>
            </a:lvl1pPr>
          </a:lstStyle>
          <a:p>
            <a:r>
              <a:rPr kumimoji="1" lang="ja-JP" altLang="en-US" dirty="0"/>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342900" indent="-342900" algn="l">
              <a:buFont typeface="Wingdings" panose="05000000000000000000" pitchFamily="2" charset="2"/>
              <a:buChar char="n"/>
              <a:defRPr sz="2400"/>
            </a:lvl1pPr>
            <a:lvl2pPr marL="800100" indent="-342900" algn="l">
              <a:buFont typeface="Wingdings" panose="05000000000000000000" pitchFamily="2" charset="2"/>
              <a:buChar char="n"/>
              <a:defRPr sz="2000"/>
            </a:lvl2pPr>
            <a:lvl3pPr marL="1200150" indent="-285750" algn="l">
              <a:buFont typeface="Wingdings" panose="05000000000000000000" pitchFamily="2" charset="2"/>
              <a:buChar char="n"/>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endParaRPr kumimoji="1" lang="en-US" altLang="ja-JP" dirty="0"/>
          </a:p>
          <a:p>
            <a:pPr lvl="1"/>
            <a:endParaRPr kumimoji="1" lang="en-US" altLang="ja-JP" dirty="0"/>
          </a:p>
          <a:p>
            <a:pPr lvl="2"/>
            <a:endParaRPr kumimoji="1" lang="en-US" altLang="ja-JP" dirty="0"/>
          </a:p>
        </p:txBody>
      </p:sp>
      <p:sp>
        <p:nvSpPr>
          <p:cNvPr id="4" name="日付プレースホルダー 3"/>
          <p:cNvSpPr>
            <a:spLocks noGrp="1"/>
          </p:cNvSpPr>
          <p:nvPr>
            <p:ph type="dt" sz="half" idx="10"/>
          </p:nvPr>
        </p:nvSpPr>
        <p:spPr/>
        <p:txBody>
          <a:bodyPr/>
          <a:lstStyle/>
          <a:p>
            <a:fld id="{3F7A2B35-2CF2-4827-95D7-6C6000B27C49}" type="datetime1">
              <a:rPr kumimoji="1" lang="ja-JP" altLang="en-US" smtClean="0"/>
              <a:t>2021/5/19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70315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D1D27D5-42B6-42DB-9866-37A7B422BAED}" type="datetime1">
              <a:rPr kumimoji="1" lang="ja-JP" altLang="en-US" smtClean="0"/>
              <a:t>2021/5/19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86388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96B8F0-AED2-427E-B7E7-17328033DA9F}" type="datetime1">
              <a:rPr kumimoji="1" lang="ja-JP" altLang="en-US" smtClean="0"/>
              <a:t>2021/5/19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476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7EE65F-BA62-4DDD-9825-BA0B73DE3C39}" type="datetime1">
              <a:rPr kumimoji="1" lang="ja-JP" altLang="en-US" smtClean="0"/>
              <a:t>2021/5/19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96937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342900" indent="-342900">
              <a:buFont typeface="Wingdings" panose="05000000000000000000" pitchFamily="2" charset="2"/>
              <a:buChar char="n"/>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マスター テキストの書式設定</a:t>
            </a:r>
          </a:p>
        </p:txBody>
      </p:sp>
      <p:sp>
        <p:nvSpPr>
          <p:cNvPr id="4" name="日付プレースホルダー 3"/>
          <p:cNvSpPr>
            <a:spLocks noGrp="1"/>
          </p:cNvSpPr>
          <p:nvPr>
            <p:ph type="dt" sz="half" idx="10"/>
          </p:nvPr>
        </p:nvSpPr>
        <p:spPr/>
        <p:txBody>
          <a:bodyPr/>
          <a:lstStyle/>
          <a:p>
            <a:fld id="{706F71B7-3847-4B37-A514-ECF4C606E919}" type="datetime1">
              <a:rPr kumimoji="1" lang="ja-JP" altLang="en-US" smtClean="0"/>
              <a:t>2021/5/19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61819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2CC6F9A-E46C-49D6-BE4E-0345E414FA39}" type="datetime1">
              <a:rPr kumimoji="1" lang="ja-JP" altLang="en-US" smtClean="0"/>
              <a:t>2021/5/19</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204478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79466F9-6F90-41C4-8D1B-4F74B5860903}" type="datetime1">
              <a:rPr kumimoji="1" lang="ja-JP" altLang="en-US" smtClean="0"/>
              <a:t>2021/5/19</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060891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日付プレースホルダー 2"/>
          <p:cNvSpPr>
            <a:spLocks noGrp="1"/>
          </p:cNvSpPr>
          <p:nvPr>
            <p:ph type="dt" sz="half" idx="10"/>
          </p:nvPr>
        </p:nvSpPr>
        <p:spPr/>
        <p:txBody>
          <a:bodyPr/>
          <a:lstStyle/>
          <a:p>
            <a:fld id="{DFCCC45E-6AA7-4765-A049-77FDCAB0F63B}" type="datetime1">
              <a:rPr kumimoji="1" lang="ja-JP" altLang="en-US" smtClean="0"/>
              <a:t>2021/5/19</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70862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143A72-DD84-41C3-BF55-26EE7B83CA40}" type="datetime1">
              <a:rPr kumimoji="1" lang="ja-JP" altLang="en-US" smtClean="0"/>
              <a:t>2021/5/19</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45835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D3D3412-1CB1-4DC8-8B09-323A78552D2B}" type="datetime1">
              <a:rPr kumimoji="1" lang="ja-JP" altLang="en-US" smtClean="0"/>
              <a:t>2021/5/19</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6975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801C067-1E1F-412C-BF60-C356D2620BD9}" type="datetime1">
              <a:rPr kumimoji="1" lang="ja-JP" altLang="en-US" smtClean="0"/>
              <a:t>2021/5/19</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768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5BEC4-900A-401D-A006-96DCCBF8C962}" type="datetime1">
              <a:rPr kumimoji="1" lang="ja-JP" altLang="en-US" smtClean="0"/>
              <a:t>2021/5/19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88109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3DA579DF-2542-4AED-8031-B36A75EB722B}"/>
              </a:ext>
            </a:extLst>
          </p:cNvPr>
          <p:cNvSpPr>
            <a:spLocks noGrp="1"/>
          </p:cNvSpPr>
          <p:nvPr>
            <p:ph type="ctrTitle"/>
          </p:nvPr>
        </p:nvSpPr>
        <p:spPr/>
        <p:txBody>
          <a:bodyPr>
            <a:normAutofit/>
          </a:bodyPr>
          <a:lstStyle/>
          <a:p>
            <a:r>
              <a:rPr lang="ja-JP" altLang="en-US" sz="7200" dirty="0"/>
              <a:t>契約法総論 講義資料</a:t>
            </a:r>
            <a:br>
              <a:rPr lang="en-US" altLang="ja-JP" sz="7200" dirty="0"/>
            </a:br>
            <a:r>
              <a:rPr lang="ja-JP" altLang="en-US" sz="4800" dirty="0"/>
              <a:t>（第</a:t>
            </a:r>
            <a:r>
              <a:rPr lang="en-US" altLang="ja-JP" sz="4800" dirty="0"/>
              <a:t>6</a:t>
            </a:r>
            <a:r>
              <a:rPr lang="ja-JP" altLang="en-US" sz="4800" dirty="0"/>
              <a:t>回）</a:t>
            </a:r>
            <a:endParaRPr lang="ja-JP" altLang="en-US" sz="7200" dirty="0"/>
          </a:p>
        </p:txBody>
      </p:sp>
      <p:sp>
        <p:nvSpPr>
          <p:cNvPr id="5" name="字幕 4">
            <a:extLst>
              <a:ext uri="{FF2B5EF4-FFF2-40B4-BE49-F238E27FC236}">
                <a16:creationId xmlns:a16="http://schemas.microsoft.com/office/drawing/2014/main" id="{993B739A-D9F9-46D2-8956-805561493A82}"/>
              </a:ext>
            </a:extLst>
          </p:cNvPr>
          <p:cNvSpPr>
            <a:spLocks noGrp="1"/>
          </p:cNvSpPr>
          <p:nvPr>
            <p:ph type="subTitle" idx="1"/>
          </p:nvPr>
        </p:nvSpPr>
        <p:spPr>
          <a:xfrm>
            <a:off x="1524000" y="3985100"/>
            <a:ext cx="9144000" cy="1655762"/>
          </a:xfrm>
        </p:spPr>
        <p:txBody>
          <a:bodyPr>
            <a:normAutofit/>
          </a:bodyPr>
          <a:lstStyle/>
          <a:p>
            <a:pPr marL="0" indent="0" algn="r">
              <a:buNone/>
            </a:pPr>
            <a:r>
              <a:rPr lang="ja-JP" altLang="en-US" sz="4000" dirty="0"/>
              <a:t>明治学院大学名誉教授</a:t>
            </a:r>
            <a:endParaRPr lang="en-US" altLang="ja-JP" sz="4000" dirty="0"/>
          </a:p>
          <a:p>
            <a:pPr marL="0" indent="0" algn="r">
              <a:buNone/>
            </a:pPr>
            <a:r>
              <a:rPr lang="ja-JP" altLang="en-US" sz="4000" dirty="0"/>
              <a:t>加賀山 茂</a:t>
            </a:r>
          </a:p>
        </p:txBody>
      </p:sp>
      <p:sp>
        <p:nvSpPr>
          <p:cNvPr id="2" name="日付プレースホルダー 1">
            <a:extLst>
              <a:ext uri="{FF2B5EF4-FFF2-40B4-BE49-F238E27FC236}">
                <a16:creationId xmlns:a16="http://schemas.microsoft.com/office/drawing/2014/main" id="{FEC2C435-72CA-4D20-9D5D-DBBCB01B260A}"/>
              </a:ext>
            </a:extLst>
          </p:cNvPr>
          <p:cNvSpPr>
            <a:spLocks noGrp="1"/>
          </p:cNvSpPr>
          <p:nvPr>
            <p:ph type="dt" sz="half" idx="10"/>
          </p:nvPr>
        </p:nvSpPr>
        <p:spPr/>
        <p:txBody>
          <a:bodyPr/>
          <a:lstStyle/>
          <a:p>
            <a:fld id="{5FB038B7-8724-4C27-9982-3767BE7171F7}" type="datetime1">
              <a:rPr kumimoji="1" lang="ja-JP" altLang="en-US" smtClean="0"/>
              <a:t>2021/5/19</a:t>
            </a:fld>
            <a:endParaRPr kumimoji="1" lang="ja-JP" altLang="en-US"/>
          </a:p>
        </p:txBody>
      </p:sp>
      <p:sp>
        <p:nvSpPr>
          <p:cNvPr id="3" name="フッター プレースホルダー 2">
            <a:extLst>
              <a:ext uri="{FF2B5EF4-FFF2-40B4-BE49-F238E27FC236}">
                <a16:creationId xmlns:a16="http://schemas.microsoft.com/office/drawing/2014/main" id="{FF4C1970-08E8-440F-A86E-192F6FC24E54}"/>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DAEC6A1F-48D4-4988-85E5-DCD6257B580F}"/>
              </a:ext>
            </a:extLst>
          </p:cNvPr>
          <p:cNvSpPr>
            <a:spLocks noGrp="1"/>
          </p:cNvSpPr>
          <p:nvPr>
            <p:ph type="sldNum" sz="quarter" idx="12"/>
          </p:nvPr>
        </p:nvSpPr>
        <p:spPr/>
        <p:txBody>
          <a:bodyPr/>
          <a:lstStyle/>
          <a:p>
            <a:fld id="{96BDDC30-DD3F-4427-B562-2F3229407357}" type="slidenum">
              <a:rPr kumimoji="1" lang="ja-JP" altLang="en-US" smtClean="0"/>
              <a:t>1</a:t>
            </a:fld>
            <a:endParaRPr kumimoji="1" lang="ja-JP" altLang="en-US"/>
          </a:p>
        </p:txBody>
      </p:sp>
    </p:spTree>
    <p:extLst>
      <p:ext uri="{BB962C8B-B14F-4D97-AF65-F5344CB8AC3E}">
        <p14:creationId xmlns:p14="http://schemas.microsoft.com/office/powerpoint/2010/main" val="2075215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E8BD25-0D79-44E9-A0E8-D27330DB042A}"/>
              </a:ext>
            </a:extLst>
          </p:cNvPr>
          <p:cNvSpPr>
            <a:spLocks noGrp="1"/>
          </p:cNvSpPr>
          <p:nvPr>
            <p:ph type="title"/>
          </p:nvPr>
        </p:nvSpPr>
        <p:spPr/>
        <p:txBody>
          <a:bodyPr/>
          <a:lstStyle/>
          <a:p>
            <a:r>
              <a:rPr kumimoji="1" lang="ja-JP" altLang="en-US" dirty="0"/>
              <a:t>同時履行の抗弁権と留置権の異同</a:t>
            </a:r>
          </a:p>
        </p:txBody>
      </p:sp>
      <p:sp>
        <p:nvSpPr>
          <p:cNvPr id="3" name="コンテンツ プレースホルダー 2">
            <a:extLst>
              <a:ext uri="{FF2B5EF4-FFF2-40B4-BE49-F238E27FC236}">
                <a16:creationId xmlns:a16="http://schemas.microsoft.com/office/drawing/2014/main" id="{34899549-7CE7-4F3B-8A65-5DFE8059B7DE}"/>
              </a:ext>
            </a:extLst>
          </p:cNvPr>
          <p:cNvSpPr>
            <a:spLocks noGrp="1"/>
          </p:cNvSpPr>
          <p:nvPr>
            <p:ph sz="half" idx="1"/>
          </p:nvPr>
        </p:nvSpPr>
        <p:spPr/>
        <p:txBody>
          <a:bodyPr>
            <a:normAutofit fontScale="92500" lnSpcReduction="20000"/>
          </a:bodyPr>
          <a:lstStyle/>
          <a:p>
            <a:pPr>
              <a:lnSpc>
                <a:spcPct val="110000"/>
              </a:lnSpc>
            </a:pPr>
            <a:r>
              <a:rPr kumimoji="1" lang="ja-JP" altLang="en-US" dirty="0"/>
              <a:t>同時履行の抗弁権と留置権との共存</a:t>
            </a:r>
            <a:endParaRPr kumimoji="1" lang="en-US" altLang="ja-JP" dirty="0"/>
          </a:p>
          <a:p>
            <a:pPr lvl="1">
              <a:lnSpc>
                <a:spcPct val="110000"/>
              </a:lnSpc>
            </a:pPr>
            <a:r>
              <a:rPr lang="ja-JP" altLang="en-US" dirty="0"/>
              <a:t>自動車の修理の場合で，所有者が自動車の返還を求めた場合</a:t>
            </a:r>
            <a:endParaRPr lang="en-US" altLang="ja-JP" dirty="0"/>
          </a:p>
          <a:p>
            <a:pPr lvl="2">
              <a:lnSpc>
                <a:spcPct val="110000"/>
              </a:lnSpc>
            </a:pPr>
            <a:r>
              <a:rPr kumimoji="1" lang="ja-JP" altLang="en-US" dirty="0"/>
              <a:t>民法</a:t>
            </a:r>
            <a:r>
              <a:rPr kumimoji="1" lang="en-US" altLang="ja-JP" dirty="0"/>
              <a:t>533</a:t>
            </a:r>
            <a:r>
              <a:rPr kumimoji="1" lang="ja-JP" altLang="en-US" dirty="0"/>
              <a:t>条（同時履行の抗弁権）</a:t>
            </a:r>
            <a:endParaRPr kumimoji="1" lang="en-US" altLang="ja-JP" dirty="0"/>
          </a:p>
          <a:p>
            <a:pPr lvl="3">
              <a:lnSpc>
                <a:spcPct val="110000"/>
              </a:lnSpc>
            </a:pPr>
            <a:r>
              <a:rPr kumimoji="1" lang="ja-JP" altLang="en-US" dirty="0"/>
              <a:t>双務契約の当事者の一方は，相手方がその債務の履行（債務の履行に代わる損害賠償の債務の履行を含む。）を提供するまでは，自己の債務の履行を拒むことができる。</a:t>
            </a:r>
            <a:endParaRPr kumimoji="1" lang="en-US" altLang="ja-JP" dirty="0"/>
          </a:p>
          <a:p>
            <a:pPr lvl="2">
              <a:lnSpc>
                <a:spcPct val="110000"/>
              </a:lnSpc>
            </a:pPr>
            <a:r>
              <a:rPr lang="ja-JP" altLang="en-US" dirty="0"/>
              <a:t>民法</a:t>
            </a:r>
            <a:r>
              <a:rPr lang="en-US" altLang="ja-JP" dirty="0"/>
              <a:t>295</a:t>
            </a:r>
            <a:r>
              <a:rPr lang="ja-JP" altLang="en-US" dirty="0"/>
              <a:t>条（留置権の内容）</a:t>
            </a:r>
            <a:endParaRPr lang="en-US" altLang="ja-JP" dirty="0"/>
          </a:p>
          <a:p>
            <a:pPr lvl="3">
              <a:lnSpc>
                <a:spcPct val="110000"/>
              </a:lnSpc>
            </a:pPr>
            <a:r>
              <a:rPr kumimoji="1" lang="ja-JP" altLang="en-US" dirty="0"/>
              <a:t>①他人の物の占有者は，</a:t>
            </a:r>
            <a:r>
              <a:rPr kumimoji="1" lang="ja-JP" altLang="en-US" b="1" dirty="0">
                <a:solidFill>
                  <a:srgbClr val="0070C0"/>
                </a:solidFill>
              </a:rPr>
              <a:t>その物に関して生じた債権</a:t>
            </a:r>
            <a:r>
              <a:rPr kumimoji="1" lang="ja-JP" altLang="en-US" dirty="0"/>
              <a:t>を有するときは，その債権の弁済を受けるまで，その物を留置することができる。</a:t>
            </a:r>
          </a:p>
        </p:txBody>
      </p:sp>
      <p:sp>
        <p:nvSpPr>
          <p:cNvPr id="4" name="コンテンツ プレースホルダー 3">
            <a:extLst>
              <a:ext uri="{FF2B5EF4-FFF2-40B4-BE49-F238E27FC236}">
                <a16:creationId xmlns:a16="http://schemas.microsoft.com/office/drawing/2014/main" id="{F87EC715-3C70-4FC8-ABA9-D0A5C91D5596}"/>
              </a:ext>
            </a:extLst>
          </p:cNvPr>
          <p:cNvSpPr>
            <a:spLocks noGrp="1"/>
          </p:cNvSpPr>
          <p:nvPr>
            <p:ph sz="half" idx="2"/>
          </p:nvPr>
        </p:nvSpPr>
        <p:spPr/>
        <p:txBody>
          <a:bodyPr>
            <a:normAutofit fontScale="92500" lnSpcReduction="20000"/>
          </a:bodyPr>
          <a:lstStyle/>
          <a:p>
            <a:pPr>
              <a:lnSpc>
                <a:spcPct val="110000"/>
              </a:lnSpc>
            </a:pPr>
            <a:r>
              <a:rPr kumimoji="1" lang="ja-JP" altLang="en-US" dirty="0"/>
              <a:t>同時履行の抗弁権のみ存在する場合</a:t>
            </a:r>
            <a:endParaRPr kumimoji="1" lang="en-US" altLang="ja-JP" dirty="0"/>
          </a:p>
          <a:p>
            <a:pPr lvl="1">
              <a:lnSpc>
                <a:spcPct val="110000"/>
              </a:lnSpc>
            </a:pPr>
            <a:r>
              <a:rPr kumimoji="1" lang="ja-JP" altLang="en-US" dirty="0"/>
              <a:t>自動車の修理で，修理が終わって，所有者が自動車の引渡しを受けた後，修理ミスが見つかった場合</a:t>
            </a:r>
            <a:endParaRPr kumimoji="1" lang="en-US" altLang="ja-JP" dirty="0"/>
          </a:p>
          <a:p>
            <a:pPr lvl="2">
              <a:lnSpc>
                <a:spcPct val="110000"/>
              </a:lnSpc>
            </a:pPr>
            <a:r>
              <a:rPr lang="ja-JP" altLang="en-US" dirty="0"/>
              <a:t>民法</a:t>
            </a:r>
            <a:r>
              <a:rPr lang="en-US" altLang="ja-JP" dirty="0"/>
              <a:t>533</a:t>
            </a:r>
            <a:r>
              <a:rPr lang="ja-JP" altLang="en-US" dirty="0"/>
              <a:t>条（同時履行の抗弁権）</a:t>
            </a:r>
            <a:endParaRPr lang="en-US" altLang="ja-JP" dirty="0"/>
          </a:p>
          <a:p>
            <a:pPr lvl="3">
              <a:lnSpc>
                <a:spcPct val="110000"/>
              </a:lnSpc>
            </a:pPr>
            <a:r>
              <a:rPr kumimoji="1" lang="ja-JP" altLang="en-US" dirty="0"/>
              <a:t>双務契約の当事者の一方（注文主）は，相手方がその債務の履行に代わる損害賠償の債務の履行を提供するまでは，自己の債務（報酬支払債務）の履行を拒むことができる。</a:t>
            </a:r>
            <a:endParaRPr lang="en-US" altLang="ja-JP" dirty="0"/>
          </a:p>
          <a:p>
            <a:pPr lvl="2">
              <a:lnSpc>
                <a:spcPct val="110000"/>
              </a:lnSpc>
            </a:pPr>
            <a:r>
              <a:rPr lang="ja-JP" altLang="en-US" dirty="0"/>
              <a:t>この場合，修理業者は占有を失っているので，報酬支払債権について留置権を主張することができない。</a:t>
            </a:r>
            <a:endParaRPr kumimoji="1" lang="en-US" altLang="ja-JP" dirty="0"/>
          </a:p>
        </p:txBody>
      </p:sp>
      <p:sp>
        <p:nvSpPr>
          <p:cNvPr id="5" name="日付プレースホルダー 4">
            <a:extLst>
              <a:ext uri="{FF2B5EF4-FFF2-40B4-BE49-F238E27FC236}">
                <a16:creationId xmlns:a16="http://schemas.microsoft.com/office/drawing/2014/main" id="{0FE2ED64-DE5C-494E-8E19-38CCBF027338}"/>
              </a:ext>
            </a:extLst>
          </p:cNvPr>
          <p:cNvSpPr>
            <a:spLocks noGrp="1"/>
          </p:cNvSpPr>
          <p:nvPr>
            <p:ph type="dt" sz="half" idx="10"/>
          </p:nvPr>
        </p:nvSpPr>
        <p:spPr/>
        <p:txBody>
          <a:bodyPr/>
          <a:lstStyle/>
          <a:p>
            <a:fld id="{7AEDC4DA-525F-4777-B088-A77E0730FD97}" type="datetime1">
              <a:rPr kumimoji="1" lang="ja-JP" altLang="en-US" smtClean="0"/>
              <a:t>2021/5/19</a:t>
            </a:fld>
            <a:endParaRPr kumimoji="1" lang="ja-JP" altLang="en-US"/>
          </a:p>
        </p:txBody>
      </p:sp>
      <p:sp>
        <p:nvSpPr>
          <p:cNvPr id="6" name="フッター プレースホルダー 5">
            <a:extLst>
              <a:ext uri="{FF2B5EF4-FFF2-40B4-BE49-F238E27FC236}">
                <a16:creationId xmlns:a16="http://schemas.microsoft.com/office/drawing/2014/main" id="{00785B69-5EB7-4FB1-AF92-D80EA4422264}"/>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896AC2D7-1E84-4623-8D2D-717DC8DDAA2E}"/>
              </a:ext>
            </a:extLst>
          </p:cNvPr>
          <p:cNvSpPr>
            <a:spLocks noGrp="1"/>
          </p:cNvSpPr>
          <p:nvPr>
            <p:ph type="sldNum" sz="quarter" idx="12"/>
          </p:nvPr>
        </p:nvSpPr>
        <p:spPr/>
        <p:txBody>
          <a:bodyPr/>
          <a:lstStyle/>
          <a:p>
            <a:fld id="{96BDDC30-DD3F-4427-B562-2F3229407357}" type="slidenum">
              <a:rPr kumimoji="1" lang="ja-JP" altLang="en-US" smtClean="0"/>
              <a:t>10</a:t>
            </a:fld>
            <a:endParaRPr kumimoji="1" lang="ja-JP" altLang="en-US"/>
          </a:p>
        </p:txBody>
      </p:sp>
    </p:spTree>
    <p:extLst>
      <p:ext uri="{BB962C8B-B14F-4D97-AF65-F5344CB8AC3E}">
        <p14:creationId xmlns:p14="http://schemas.microsoft.com/office/powerpoint/2010/main" val="363908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2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225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wipe(up)">
                                      <p:cBhvr>
                                        <p:cTn id="32" dur="2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wipe(left)">
                                      <p:cBhvr>
                                        <p:cTn id="37" dur="5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wipe(up)">
                                      <p:cBhvr>
                                        <p:cTn id="42" dur="2500"/>
                                        <p:tgtEl>
                                          <p:spTgt spid="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animEffect transition="in" filter="wipe(up)">
                                      <p:cBhvr>
                                        <p:cTn id="4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2844D7-D5BB-4478-93A6-5856AE694392}"/>
              </a:ext>
            </a:extLst>
          </p:cNvPr>
          <p:cNvSpPr>
            <a:spLocks noGrp="1"/>
          </p:cNvSpPr>
          <p:nvPr>
            <p:ph type="title"/>
          </p:nvPr>
        </p:nvSpPr>
        <p:spPr/>
        <p:txBody>
          <a:bodyPr/>
          <a:lstStyle/>
          <a:p>
            <a:r>
              <a:rPr lang="ja-JP" altLang="en-US" dirty="0"/>
              <a:t>引渡し拒絶の抗弁権としての留置権（犬）</a:t>
            </a:r>
            <a:endParaRPr kumimoji="1" lang="ja-JP" altLang="en-US" dirty="0"/>
          </a:p>
        </p:txBody>
      </p:sp>
      <p:sp>
        <p:nvSpPr>
          <p:cNvPr id="3" name="コンテンツ プレースホルダー 2">
            <a:extLst>
              <a:ext uri="{FF2B5EF4-FFF2-40B4-BE49-F238E27FC236}">
                <a16:creationId xmlns:a16="http://schemas.microsoft.com/office/drawing/2014/main" id="{26D0C2C8-F8BD-4851-9FB6-130930774296}"/>
              </a:ext>
            </a:extLst>
          </p:cNvPr>
          <p:cNvSpPr>
            <a:spLocks noGrp="1"/>
          </p:cNvSpPr>
          <p:nvPr>
            <p:ph sz="half" idx="1"/>
          </p:nvPr>
        </p:nvSpPr>
        <p:spPr/>
        <p:txBody>
          <a:bodyPr>
            <a:noAutofit/>
          </a:bodyPr>
          <a:lstStyle/>
          <a:p>
            <a:pPr>
              <a:lnSpc>
                <a:spcPct val="100000"/>
              </a:lnSpc>
            </a:pPr>
            <a:r>
              <a:rPr kumimoji="1" lang="ja-JP" altLang="en-US" sz="2000" dirty="0"/>
              <a:t>留置権の意味とその債権的構造</a:t>
            </a:r>
            <a:endParaRPr kumimoji="1" lang="en-US" altLang="ja-JP" sz="2000" dirty="0"/>
          </a:p>
          <a:p>
            <a:pPr lvl="1">
              <a:lnSpc>
                <a:spcPct val="100000"/>
              </a:lnSpc>
            </a:pPr>
            <a:r>
              <a:rPr lang="ja-JP" altLang="en-US" sz="1800" dirty="0"/>
              <a:t>留置権とは，目的物の占有者が，本権である所有者からその目的物の引渡しを受けた場合に，</a:t>
            </a:r>
            <a:endParaRPr lang="en-US" altLang="ja-JP" sz="1800" dirty="0"/>
          </a:p>
          <a:p>
            <a:pPr lvl="1">
              <a:lnSpc>
                <a:spcPct val="100000"/>
              </a:lnSpc>
            </a:pPr>
            <a:r>
              <a:rPr lang="ja-JP" altLang="en-US" sz="1800" dirty="0"/>
              <a:t>占有者がその目的物に牽連性を有する適法な債権を有している場合には，</a:t>
            </a:r>
            <a:endParaRPr lang="en-US" altLang="ja-JP" sz="1800" dirty="0"/>
          </a:p>
          <a:p>
            <a:pPr lvl="1">
              <a:lnSpc>
                <a:spcPct val="100000"/>
              </a:lnSpc>
            </a:pPr>
            <a:r>
              <a:rPr lang="ja-JP" altLang="en-US" sz="1800" dirty="0"/>
              <a:t>その債権の弁済を受けるまでは，所有者からの引渡しを拒絶できる抗弁権のこと。</a:t>
            </a:r>
            <a:endParaRPr lang="en-US" altLang="ja-JP" sz="1800" dirty="0"/>
          </a:p>
          <a:p>
            <a:pPr lvl="2">
              <a:lnSpc>
                <a:spcPct val="100000"/>
              </a:lnSpc>
            </a:pPr>
            <a:r>
              <a:rPr lang="ja-JP" altLang="en-US" sz="1800" dirty="0"/>
              <a:t>ドイツ民法では，留置権は物権とされていない。</a:t>
            </a:r>
            <a:endParaRPr lang="en-US" altLang="ja-JP" sz="1800" dirty="0"/>
          </a:p>
          <a:p>
            <a:pPr lvl="2">
              <a:lnSpc>
                <a:spcPct val="100000"/>
              </a:lnSpc>
            </a:pPr>
            <a:r>
              <a:rPr lang="ja-JP" altLang="en-US" sz="1800" dirty="0"/>
              <a:t>なぜなら，留置権者は，物権の特色とされている使用・収益・換価・処分のすべての権限を有していない，単なる抗弁権にすぎないからである。</a:t>
            </a:r>
            <a:endParaRPr kumimoji="1" lang="ja-JP" altLang="en-US" sz="1800" dirty="0"/>
          </a:p>
        </p:txBody>
      </p:sp>
      <p:sp>
        <p:nvSpPr>
          <p:cNvPr id="4" name="コンテンツ プレースホルダー 3">
            <a:extLst>
              <a:ext uri="{FF2B5EF4-FFF2-40B4-BE49-F238E27FC236}">
                <a16:creationId xmlns:a16="http://schemas.microsoft.com/office/drawing/2014/main" id="{C9BF1DDE-37F8-4F69-8F48-E8322E98FC83}"/>
              </a:ext>
            </a:extLst>
          </p:cNvPr>
          <p:cNvSpPr>
            <a:spLocks noGrp="1"/>
          </p:cNvSpPr>
          <p:nvPr>
            <p:ph sz="half" idx="2"/>
          </p:nvPr>
        </p:nvSpPr>
        <p:spPr/>
        <p:txBody>
          <a:bodyPr>
            <a:normAutofit fontScale="85000" lnSpcReduction="20000"/>
          </a:bodyPr>
          <a:lstStyle/>
          <a:p>
            <a:pPr>
              <a:lnSpc>
                <a:spcPct val="120000"/>
              </a:lnSpc>
            </a:pPr>
            <a:r>
              <a:rPr kumimoji="1" lang="ja-JP" altLang="en-US" dirty="0"/>
              <a:t>留置権の種類</a:t>
            </a:r>
            <a:endParaRPr kumimoji="1" lang="en-US" altLang="ja-JP" dirty="0"/>
          </a:p>
          <a:p>
            <a:pPr lvl="1">
              <a:lnSpc>
                <a:spcPct val="120000"/>
              </a:lnSpc>
            </a:pPr>
            <a:r>
              <a:rPr lang="ja-JP" altLang="en-US" dirty="0"/>
              <a:t>目的物と牽連する債権</a:t>
            </a:r>
            <a:endParaRPr lang="en-US" altLang="ja-JP" dirty="0"/>
          </a:p>
          <a:p>
            <a:pPr lvl="2">
              <a:lnSpc>
                <a:spcPct val="120000"/>
              </a:lnSpc>
            </a:pPr>
            <a:r>
              <a:rPr lang="ja-JP" altLang="en-US" dirty="0"/>
              <a:t>契約</a:t>
            </a:r>
            <a:endParaRPr lang="en-US" altLang="ja-JP" dirty="0"/>
          </a:p>
          <a:p>
            <a:pPr lvl="3">
              <a:lnSpc>
                <a:spcPct val="120000"/>
              </a:lnSpc>
            </a:pPr>
            <a:r>
              <a:rPr kumimoji="1" lang="ja-JP" altLang="en-US" b="1" dirty="0"/>
              <a:t>愛する留置犬</a:t>
            </a:r>
            <a:r>
              <a:rPr kumimoji="1" lang="ja-JP" altLang="en-US" dirty="0"/>
              <a:t>を犬猫病院で治療を受けた場合</a:t>
            </a:r>
            <a:endParaRPr kumimoji="1" lang="en-US" altLang="ja-JP" dirty="0"/>
          </a:p>
          <a:p>
            <a:pPr lvl="2">
              <a:lnSpc>
                <a:spcPct val="120000"/>
              </a:lnSpc>
            </a:pPr>
            <a:r>
              <a:rPr lang="ja-JP" altLang="en-US" dirty="0"/>
              <a:t>事務管理・不当利得</a:t>
            </a:r>
            <a:endParaRPr lang="en-US" altLang="ja-JP" dirty="0"/>
          </a:p>
          <a:p>
            <a:pPr lvl="3">
              <a:lnSpc>
                <a:spcPct val="120000"/>
              </a:lnSpc>
            </a:pPr>
            <a:r>
              <a:rPr kumimoji="1" lang="ja-JP" altLang="en-US" b="1" dirty="0"/>
              <a:t>かわいそうな留置犬</a:t>
            </a:r>
            <a:r>
              <a:rPr kumimoji="1" lang="ja-JP" altLang="en-US" dirty="0"/>
              <a:t>を保護し，えさを与えたり，治療を行った場合</a:t>
            </a:r>
            <a:endParaRPr kumimoji="1" lang="en-US" altLang="ja-JP" dirty="0"/>
          </a:p>
          <a:p>
            <a:pPr lvl="2">
              <a:lnSpc>
                <a:spcPct val="120000"/>
              </a:lnSpc>
            </a:pPr>
            <a:r>
              <a:rPr lang="ja-JP" altLang="en-US" dirty="0"/>
              <a:t>不法行為</a:t>
            </a:r>
            <a:endParaRPr lang="en-US" altLang="ja-JP" dirty="0"/>
          </a:p>
          <a:p>
            <a:pPr lvl="3">
              <a:lnSpc>
                <a:spcPct val="120000"/>
              </a:lnSpc>
            </a:pPr>
            <a:r>
              <a:rPr kumimoji="1" lang="ja-JP" altLang="en-US" b="1" dirty="0"/>
              <a:t>憎たらしい留置犬</a:t>
            </a:r>
            <a:r>
              <a:rPr kumimoji="1" lang="ja-JP" altLang="en-US" dirty="0"/>
              <a:t>が大暴れして損害を生じさせた場合</a:t>
            </a:r>
            <a:endParaRPr kumimoji="1" lang="en-US" altLang="ja-JP" dirty="0"/>
          </a:p>
          <a:p>
            <a:pPr lvl="1">
              <a:lnSpc>
                <a:spcPct val="120000"/>
              </a:lnSpc>
            </a:pPr>
            <a:r>
              <a:rPr lang="ja-JP" altLang="en-US" dirty="0"/>
              <a:t>留置権が発生しない場合</a:t>
            </a:r>
            <a:endParaRPr lang="en-US" altLang="ja-JP" dirty="0"/>
          </a:p>
          <a:p>
            <a:pPr lvl="2">
              <a:lnSpc>
                <a:spcPct val="120000"/>
              </a:lnSpc>
            </a:pPr>
            <a:r>
              <a:rPr kumimoji="1" lang="ja-JP" altLang="en-US" b="1" dirty="0"/>
              <a:t>可愛すぎる留置犬</a:t>
            </a:r>
            <a:endParaRPr kumimoji="1" lang="en-US" altLang="ja-JP" b="1" dirty="0"/>
          </a:p>
          <a:p>
            <a:pPr lvl="3">
              <a:lnSpc>
                <a:spcPct val="120000"/>
              </a:lnSpc>
            </a:pPr>
            <a:r>
              <a:rPr lang="ja-JP" altLang="en-US" dirty="0"/>
              <a:t>目的物の占有が不適法である場合には，牽連性による保護を受けることができない。</a:t>
            </a:r>
            <a:endParaRPr kumimoji="1" lang="ja-JP" altLang="en-US" dirty="0"/>
          </a:p>
        </p:txBody>
      </p:sp>
      <p:sp>
        <p:nvSpPr>
          <p:cNvPr id="5" name="日付プレースホルダー 4">
            <a:extLst>
              <a:ext uri="{FF2B5EF4-FFF2-40B4-BE49-F238E27FC236}">
                <a16:creationId xmlns:a16="http://schemas.microsoft.com/office/drawing/2014/main" id="{31EFC8E0-40E0-40EA-A6A8-FFB93966CF49}"/>
              </a:ext>
            </a:extLst>
          </p:cNvPr>
          <p:cNvSpPr>
            <a:spLocks noGrp="1"/>
          </p:cNvSpPr>
          <p:nvPr>
            <p:ph type="dt" sz="half" idx="10"/>
          </p:nvPr>
        </p:nvSpPr>
        <p:spPr/>
        <p:txBody>
          <a:bodyPr/>
          <a:lstStyle/>
          <a:p>
            <a:fld id="{839C4C9B-3930-4967-8123-37F8EE4BB9C0}" type="datetime1">
              <a:rPr kumimoji="1" lang="ja-JP" altLang="en-US" smtClean="0"/>
              <a:t>2021/5/19</a:t>
            </a:fld>
            <a:endParaRPr kumimoji="1" lang="ja-JP" altLang="en-US"/>
          </a:p>
        </p:txBody>
      </p:sp>
      <p:sp>
        <p:nvSpPr>
          <p:cNvPr id="6" name="フッター プレースホルダー 5">
            <a:extLst>
              <a:ext uri="{FF2B5EF4-FFF2-40B4-BE49-F238E27FC236}">
                <a16:creationId xmlns:a16="http://schemas.microsoft.com/office/drawing/2014/main" id="{5EC0C334-29AD-4C6C-859A-4A9C02A4F790}"/>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C3AEE25E-64A3-4D05-97E7-6C60B3B844CC}"/>
              </a:ext>
            </a:extLst>
          </p:cNvPr>
          <p:cNvSpPr>
            <a:spLocks noGrp="1"/>
          </p:cNvSpPr>
          <p:nvPr>
            <p:ph type="sldNum" sz="quarter" idx="12"/>
          </p:nvPr>
        </p:nvSpPr>
        <p:spPr/>
        <p:txBody>
          <a:bodyPr/>
          <a:lstStyle/>
          <a:p>
            <a:fld id="{96BDDC30-DD3F-4427-B562-2F3229407357}" type="slidenum">
              <a:rPr kumimoji="1" lang="ja-JP" altLang="en-US" smtClean="0"/>
              <a:t>11</a:t>
            </a:fld>
            <a:endParaRPr kumimoji="1" lang="ja-JP" altLang="en-US"/>
          </a:p>
        </p:txBody>
      </p:sp>
      <p:pic>
        <p:nvPicPr>
          <p:cNvPr id="9" name="図 8">
            <a:extLst>
              <a:ext uri="{FF2B5EF4-FFF2-40B4-BE49-F238E27FC236}">
                <a16:creationId xmlns:a16="http://schemas.microsoft.com/office/drawing/2014/main" id="{F308389B-A362-47A0-8852-6207F20EAA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36125" y="1557338"/>
            <a:ext cx="1428750" cy="1428750"/>
          </a:xfrm>
          <a:prstGeom prst="rect">
            <a:avLst/>
          </a:prstGeom>
        </p:spPr>
      </p:pic>
    </p:spTree>
    <p:extLst>
      <p:ext uri="{BB962C8B-B14F-4D97-AF65-F5344CB8AC3E}">
        <p14:creationId xmlns:p14="http://schemas.microsoft.com/office/powerpoint/2010/main" val="281787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12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up)">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wipe(left)">
                                      <p:cBhvr>
                                        <p:cTn id="32" dur="500"/>
                                        <p:tgtEl>
                                          <p:spTgt spid="4">
                                            <p:txEl>
                                              <p:pRg st="2" end="2"/>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Effect transition="in" filter="wipe(left)">
                                      <p:cBhvr>
                                        <p:cTn id="40" dur="750"/>
                                        <p:tgtEl>
                                          <p:spTgt spid="4">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Effect transition="in" filter="wipe(left)">
                                      <p:cBhvr>
                                        <p:cTn id="45" dur="500"/>
                                        <p:tgtEl>
                                          <p:spTgt spid="4">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4">
                                            <p:txEl>
                                              <p:pRg st="5" end="5"/>
                                            </p:txEl>
                                          </p:spTgt>
                                        </p:tgtEl>
                                        <p:attrNameLst>
                                          <p:attrName>style.visibility</p:attrName>
                                        </p:attrNameLst>
                                      </p:cBhvr>
                                      <p:to>
                                        <p:strVal val="visible"/>
                                      </p:to>
                                    </p:set>
                                    <p:animEffect transition="in" filter="wipe(up)">
                                      <p:cBhvr>
                                        <p:cTn id="50" dur="1000"/>
                                        <p:tgtEl>
                                          <p:spTgt spid="4">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Effect transition="in" filter="wipe(left)">
                                      <p:cBhvr>
                                        <p:cTn id="55" dur="500"/>
                                        <p:tgtEl>
                                          <p:spTgt spid="4">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4">
                                            <p:txEl>
                                              <p:pRg st="7" end="7"/>
                                            </p:txEl>
                                          </p:spTgt>
                                        </p:tgtEl>
                                        <p:attrNameLst>
                                          <p:attrName>style.visibility</p:attrName>
                                        </p:attrNameLst>
                                      </p:cBhvr>
                                      <p:to>
                                        <p:strVal val="visible"/>
                                      </p:to>
                                    </p:set>
                                    <p:animEffect transition="in" filter="wipe(up)">
                                      <p:cBhvr>
                                        <p:cTn id="60" dur="1000"/>
                                        <p:tgtEl>
                                          <p:spTgt spid="4">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4">
                                            <p:txEl>
                                              <p:pRg st="9" end="9"/>
                                            </p:txEl>
                                          </p:spTgt>
                                        </p:tgtEl>
                                        <p:attrNameLst>
                                          <p:attrName>style.visibility</p:attrName>
                                        </p:attrNameLst>
                                      </p:cBhvr>
                                      <p:to>
                                        <p:strVal val="visible"/>
                                      </p:to>
                                    </p:set>
                                    <p:animEffect transition="in" filter="wipe(left)">
                                      <p:cBhvr>
                                        <p:cTn id="65" dur="500"/>
                                        <p:tgtEl>
                                          <p:spTgt spid="4">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grpId="0" nodeType="clickEffect">
                                  <p:stCondLst>
                                    <p:cond delay="0"/>
                                  </p:stCondLst>
                                  <p:childTnLst>
                                    <p:set>
                                      <p:cBhvr>
                                        <p:cTn id="69" dur="1" fill="hold">
                                          <p:stCondLst>
                                            <p:cond delay="0"/>
                                          </p:stCondLst>
                                        </p:cTn>
                                        <p:tgtEl>
                                          <p:spTgt spid="4">
                                            <p:txEl>
                                              <p:pRg st="10" end="10"/>
                                            </p:txEl>
                                          </p:spTgt>
                                        </p:tgtEl>
                                        <p:attrNameLst>
                                          <p:attrName>style.visibility</p:attrName>
                                        </p:attrNameLst>
                                      </p:cBhvr>
                                      <p:to>
                                        <p:strVal val="visible"/>
                                      </p:to>
                                    </p:set>
                                    <p:animEffect transition="in" filter="wipe(up)">
                                      <p:cBhvr>
                                        <p:cTn id="70" dur="125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C2AFAB5A-9A4B-404A-BB7A-D2B7906689A7}"/>
              </a:ext>
            </a:extLst>
          </p:cNvPr>
          <p:cNvSpPr>
            <a:spLocks noGrp="1"/>
          </p:cNvSpPr>
          <p:nvPr>
            <p:ph type="title"/>
          </p:nvPr>
        </p:nvSpPr>
        <p:spPr>
          <a:xfrm>
            <a:off x="831849" y="768349"/>
            <a:ext cx="5300663" cy="2254252"/>
          </a:xfrm>
        </p:spPr>
        <p:txBody>
          <a:bodyPr>
            <a:normAutofit fontScale="90000"/>
          </a:bodyPr>
          <a:lstStyle/>
          <a:p>
            <a:r>
              <a:rPr lang="ja-JP" altLang="en-US" dirty="0"/>
              <a:t>双務契約の終了</a:t>
            </a:r>
            <a:br>
              <a:rPr lang="en-US" altLang="ja-JP" sz="1400" dirty="0"/>
            </a:br>
            <a:br>
              <a:rPr lang="en-US" altLang="ja-JP" sz="1400" dirty="0"/>
            </a:br>
            <a:r>
              <a:rPr lang="ja-JP" altLang="en-US" sz="3600" dirty="0"/>
              <a:t>危険負担と解除との関係</a:t>
            </a:r>
            <a:endParaRPr lang="ja-JP" altLang="en-US" dirty="0"/>
          </a:p>
        </p:txBody>
      </p:sp>
      <p:sp>
        <p:nvSpPr>
          <p:cNvPr id="9" name="テキスト プレースホルダー 8">
            <a:extLst>
              <a:ext uri="{FF2B5EF4-FFF2-40B4-BE49-F238E27FC236}">
                <a16:creationId xmlns:a16="http://schemas.microsoft.com/office/drawing/2014/main" id="{85B09960-0D2D-4C3D-92EA-1969BE772192}"/>
              </a:ext>
            </a:extLst>
          </p:cNvPr>
          <p:cNvSpPr>
            <a:spLocks noGrp="1"/>
          </p:cNvSpPr>
          <p:nvPr>
            <p:ph type="body" idx="1"/>
          </p:nvPr>
        </p:nvSpPr>
        <p:spPr>
          <a:xfrm>
            <a:off x="831850" y="3465513"/>
            <a:ext cx="10515600" cy="2624137"/>
          </a:xfrm>
        </p:spPr>
        <p:txBody>
          <a:bodyPr>
            <a:normAutofit fontScale="92500" lnSpcReduction="20000"/>
          </a:bodyPr>
          <a:lstStyle/>
          <a:p>
            <a:r>
              <a:rPr lang="ja-JP" altLang="en-US" dirty="0">
                <a:solidFill>
                  <a:schemeClr val="tx1"/>
                </a:solidFill>
              </a:rPr>
              <a:t>双務契約の存続上の牽連関係（危険負担）</a:t>
            </a:r>
            <a:endParaRPr lang="en-US" altLang="ja-JP" dirty="0">
              <a:solidFill>
                <a:schemeClr val="tx1"/>
              </a:solidFill>
            </a:endParaRPr>
          </a:p>
          <a:p>
            <a:r>
              <a:rPr lang="ja-JP" altLang="en-US" dirty="0">
                <a:solidFill>
                  <a:schemeClr val="tx1"/>
                </a:solidFill>
              </a:rPr>
              <a:t>危険負担とは何か</a:t>
            </a:r>
            <a:endParaRPr lang="en-US" altLang="ja-JP" dirty="0">
              <a:solidFill>
                <a:schemeClr val="tx1"/>
              </a:solidFill>
            </a:endParaRPr>
          </a:p>
          <a:p>
            <a:r>
              <a:rPr lang="ja-JP" altLang="en-US" dirty="0">
                <a:solidFill>
                  <a:schemeClr val="tx1"/>
                </a:solidFill>
              </a:rPr>
              <a:t>従来の法理における危険負担と解除のすみわけ</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債務者に帰責事由なし</a:t>
            </a:r>
            <a:r>
              <a:rPr lang="en-US" altLang="ja-JP" dirty="0">
                <a:solidFill>
                  <a:schemeClr val="tx1"/>
                </a:solidFill>
              </a:rPr>
              <a:t>…</a:t>
            </a:r>
            <a:r>
              <a:rPr lang="ja-JP" altLang="en-US" dirty="0">
                <a:solidFill>
                  <a:schemeClr val="tx1"/>
                </a:solidFill>
              </a:rPr>
              <a:t>危険負担による債務の自然消滅と契約の終了</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債務者に帰責事由あり</a:t>
            </a:r>
            <a:r>
              <a:rPr lang="en-US" altLang="ja-JP" dirty="0">
                <a:solidFill>
                  <a:schemeClr val="tx1"/>
                </a:solidFill>
              </a:rPr>
              <a:t>…</a:t>
            </a:r>
            <a:r>
              <a:rPr lang="ja-JP" altLang="en-US" dirty="0">
                <a:solidFill>
                  <a:schemeClr val="tx1"/>
                </a:solidFill>
              </a:rPr>
              <a:t>解除（意思表示）による契約の終了</a:t>
            </a:r>
            <a:endParaRPr lang="en-US" altLang="ja-JP" dirty="0">
              <a:solidFill>
                <a:schemeClr val="tx1"/>
              </a:solidFill>
            </a:endParaRPr>
          </a:p>
          <a:p>
            <a:r>
              <a:rPr lang="ja-JP" altLang="en-US" dirty="0">
                <a:solidFill>
                  <a:schemeClr val="tx1"/>
                </a:solidFill>
              </a:rPr>
              <a:t>債権法改正による旧来法理の破壊と創造</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解除の要件から帰責事由の要件が消滅した→解除だけで問題は解決できる</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危険負担の概念は実質的には不要に</a:t>
            </a:r>
            <a:endParaRPr lang="en-US" altLang="ja-JP" dirty="0">
              <a:solidFill>
                <a:schemeClr val="tx1"/>
              </a:solidFill>
            </a:endParaRPr>
          </a:p>
          <a:p>
            <a:pPr lvl="1"/>
            <a:endParaRPr lang="ja-JP" altLang="en-US" dirty="0"/>
          </a:p>
        </p:txBody>
      </p:sp>
      <p:sp>
        <p:nvSpPr>
          <p:cNvPr id="5" name="日付プレースホルダー 4">
            <a:extLst>
              <a:ext uri="{FF2B5EF4-FFF2-40B4-BE49-F238E27FC236}">
                <a16:creationId xmlns:a16="http://schemas.microsoft.com/office/drawing/2014/main" id="{38257BD4-816F-423E-8C07-D1165DC3EF74}"/>
              </a:ext>
            </a:extLst>
          </p:cNvPr>
          <p:cNvSpPr>
            <a:spLocks noGrp="1"/>
          </p:cNvSpPr>
          <p:nvPr>
            <p:ph type="dt" sz="half" idx="10"/>
          </p:nvPr>
        </p:nvSpPr>
        <p:spPr/>
        <p:txBody>
          <a:bodyPr/>
          <a:lstStyle/>
          <a:p>
            <a:fld id="{1878D5D3-8286-4FE7-A808-EC0177267288}" type="datetime1">
              <a:rPr kumimoji="1" lang="ja-JP" altLang="en-US" smtClean="0"/>
              <a:t>2021/5/19</a:t>
            </a:fld>
            <a:endParaRPr kumimoji="1" lang="ja-JP" altLang="en-US"/>
          </a:p>
        </p:txBody>
      </p:sp>
      <p:sp>
        <p:nvSpPr>
          <p:cNvPr id="6" name="フッター プレースホルダー 5">
            <a:extLst>
              <a:ext uri="{FF2B5EF4-FFF2-40B4-BE49-F238E27FC236}">
                <a16:creationId xmlns:a16="http://schemas.microsoft.com/office/drawing/2014/main" id="{D50B8497-83B5-42EF-87AD-B3FFDFA44C68}"/>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DF1F81F4-B314-4BA2-97D0-FAAD452CFF9F}"/>
              </a:ext>
            </a:extLst>
          </p:cNvPr>
          <p:cNvSpPr>
            <a:spLocks noGrp="1"/>
          </p:cNvSpPr>
          <p:nvPr>
            <p:ph type="sldNum" sz="quarter" idx="12"/>
          </p:nvPr>
        </p:nvSpPr>
        <p:spPr/>
        <p:txBody>
          <a:bodyPr/>
          <a:lstStyle/>
          <a:p>
            <a:fld id="{96BDDC30-DD3F-4427-B562-2F3229407357}" type="slidenum">
              <a:rPr kumimoji="1" lang="ja-JP" altLang="en-US" smtClean="0"/>
              <a:t>12</a:t>
            </a:fld>
            <a:endParaRPr kumimoji="1" lang="ja-JP" altLang="en-US"/>
          </a:p>
        </p:txBody>
      </p:sp>
      <p:pic>
        <p:nvPicPr>
          <p:cNvPr id="10" name="図 9">
            <a:extLst>
              <a:ext uri="{FF2B5EF4-FFF2-40B4-BE49-F238E27FC236}">
                <a16:creationId xmlns:a16="http://schemas.microsoft.com/office/drawing/2014/main" id="{B910B3CE-BC0D-4C70-A53D-918A7137B9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4750" y="716125"/>
            <a:ext cx="5545377" cy="3119275"/>
          </a:xfrm>
          <a:prstGeom prst="rect">
            <a:avLst/>
          </a:prstGeom>
        </p:spPr>
      </p:pic>
    </p:spTree>
    <p:extLst>
      <p:ext uri="{BB962C8B-B14F-4D97-AF65-F5344CB8AC3E}">
        <p14:creationId xmlns:p14="http://schemas.microsoft.com/office/powerpoint/2010/main" val="1182874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右矢印 10">
            <a:extLst>
              <a:ext uri="{FF2B5EF4-FFF2-40B4-BE49-F238E27FC236}">
                <a16:creationId xmlns:a16="http://schemas.microsoft.com/office/drawing/2014/main" id="{2D25BDAB-753F-4B2F-9813-EF56A133CE79}"/>
              </a:ext>
            </a:extLst>
          </p:cNvPr>
          <p:cNvSpPr/>
          <p:nvPr/>
        </p:nvSpPr>
        <p:spPr>
          <a:xfrm>
            <a:off x="2209800" y="4083841"/>
            <a:ext cx="7435850" cy="1257013"/>
          </a:xfrm>
          <a:prstGeom prst="rightArrow">
            <a:avLst/>
          </a:prstGeom>
          <a:solidFill>
            <a:schemeClr val="accent4">
              <a:lumMod val="40000"/>
              <a:lumOff val="60000"/>
            </a:schemeClr>
          </a:solidFill>
          <a:ln>
            <a:solidFill>
              <a:schemeClr val="accent2">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a:t>代金債権</a:t>
            </a:r>
          </a:p>
        </p:txBody>
      </p:sp>
      <p:sp>
        <p:nvSpPr>
          <p:cNvPr id="15" name="右矢印 10">
            <a:extLst>
              <a:ext uri="{FF2B5EF4-FFF2-40B4-BE49-F238E27FC236}">
                <a16:creationId xmlns:a16="http://schemas.microsoft.com/office/drawing/2014/main" id="{90FD390F-7FE1-412A-B239-0DB2FBD43D90}"/>
              </a:ext>
            </a:extLst>
          </p:cNvPr>
          <p:cNvSpPr/>
          <p:nvPr/>
        </p:nvSpPr>
        <p:spPr>
          <a:xfrm>
            <a:off x="2209800" y="4094019"/>
            <a:ext cx="7435850" cy="1257013"/>
          </a:xfrm>
          <a:prstGeom prst="rightArrow">
            <a:avLst/>
          </a:prstGeom>
          <a:noFill/>
          <a:ln w="38100">
            <a:solidFill>
              <a:schemeClr val="accent2">
                <a:lumMod val="50000"/>
              </a:schemeClr>
            </a:solidFill>
            <a:prstDash val="sysDash"/>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a:t>代金債権</a:t>
            </a:r>
          </a:p>
        </p:txBody>
      </p:sp>
      <p:sp>
        <p:nvSpPr>
          <p:cNvPr id="9" name="左矢印 12">
            <a:extLst>
              <a:ext uri="{FF2B5EF4-FFF2-40B4-BE49-F238E27FC236}">
                <a16:creationId xmlns:a16="http://schemas.microsoft.com/office/drawing/2014/main" id="{A4D6136D-D4C3-41F9-B7C7-70B5B5A5AF6D}"/>
              </a:ext>
            </a:extLst>
          </p:cNvPr>
          <p:cNvSpPr/>
          <p:nvPr/>
        </p:nvSpPr>
        <p:spPr>
          <a:xfrm>
            <a:off x="2641600" y="2837006"/>
            <a:ext cx="7518400" cy="1257013"/>
          </a:xfrm>
          <a:prstGeom prst="leftArrow">
            <a:avLst/>
          </a:prstGeom>
          <a:solidFill>
            <a:schemeClr val="accent5">
              <a:lumMod val="40000"/>
              <a:lumOff val="60000"/>
            </a:schemeClr>
          </a:solidFill>
          <a:ln>
            <a:solidFill>
              <a:schemeClr val="accent5">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dirty="0"/>
              <a:t>引渡債権</a:t>
            </a:r>
          </a:p>
        </p:txBody>
      </p:sp>
      <p:sp>
        <p:nvSpPr>
          <p:cNvPr id="14" name="左矢印 12">
            <a:extLst>
              <a:ext uri="{FF2B5EF4-FFF2-40B4-BE49-F238E27FC236}">
                <a16:creationId xmlns:a16="http://schemas.microsoft.com/office/drawing/2014/main" id="{0CF055CD-D6CB-4FD0-9B82-ECBA4F09DE00}"/>
              </a:ext>
            </a:extLst>
          </p:cNvPr>
          <p:cNvSpPr/>
          <p:nvPr/>
        </p:nvSpPr>
        <p:spPr>
          <a:xfrm>
            <a:off x="2641600" y="2837006"/>
            <a:ext cx="7315200" cy="1257013"/>
          </a:xfrm>
          <a:prstGeom prst="leftArrow">
            <a:avLst/>
          </a:prstGeom>
          <a:noFill/>
          <a:ln w="38100">
            <a:solidFill>
              <a:schemeClr val="accent5">
                <a:lumMod val="50000"/>
              </a:schemeClr>
            </a:solidFill>
            <a:prstDash val="sysDash"/>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dirty="0"/>
              <a:t>引渡債権</a:t>
            </a:r>
          </a:p>
        </p:txBody>
      </p:sp>
      <p:sp>
        <p:nvSpPr>
          <p:cNvPr id="8" name="タイトル 7">
            <a:extLst>
              <a:ext uri="{FF2B5EF4-FFF2-40B4-BE49-F238E27FC236}">
                <a16:creationId xmlns:a16="http://schemas.microsoft.com/office/drawing/2014/main" id="{BD43362F-0FF1-4BF5-BC34-538E1A255C71}"/>
              </a:ext>
            </a:extLst>
          </p:cNvPr>
          <p:cNvSpPr>
            <a:spLocks noGrp="1"/>
          </p:cNvSpPr>
          <p:nvPr>
            <p:ph type="title"/>
          </p:nvPr>
        </p:nvSpPr>
        <p:spPr/>
        <p:txBody>
          <a:bodyPr/>
          <a:lstStyle/>
          <a:p>
            <a:r>
              <a:rPr lang="ja-JP" altLang="en-US" dirty="0"/>
              <a:t>双務契約における危険負担</a:t>
            </a:r>
          </a:p>
        </p:txBody>
      </p:sp>
      <p:sp>
        <p:nvSpPr>
          <p:cNvPr id="5" name="日付プレースホルダー 4">
            <a:extLst>
              <a:ext uri="{FF2B5EF4-FFF2-40B4-BE49-F238E27FC236}">
                <a16:creationId xmlns:a16="http://schemas.microsoft.com/office/drawing/2014/main" id="{78E1976A-4DAA-44E5-89FB-FE0461EFCB39}"/>
              </a:ext>
            </a:extLst>
          </p:cNvPr>
          <p:cNvSpPr>
            <a:spLocks noGrp="1"/>
          </p:cNvSpPr>
          <p:nvPr>
            <p:ph type="dt" sz="half" idx="10"/>
          </p:nvPr>
        </p:nvSpPr>
        <p:spPr/>
        <p:txBody>
          <a:bodyPr/>
          <a:lstStyle/>
          <a:p>
            <a:fld id="{4AD6ADE8-E671-41E8-83C1-A90E69C29112}" type="datetime1">
              <a:rPr kumimoji="1" lang="ja-JP" altLang="en-US" smtClean="0"/>
              <a:t>2021/5/19</a:t>
            </a:fld>
            <a:endParaRPr kumimoji="1" lang="ja-JP" altLang="en-US"/>
          </a:p>
        </p:txBody>
      </p:sp>
      <p:sp>
        <p:nvSpPr>
          <p:cNvPr id="6" name="フッター プレースホルダー 5">
            <a:extLst>
              <a:ext uri="{FF2B5EF4-FFF2-40B4-BE49-F238E27FC236}">
                <a16:creationId xmlns:a16="http://schemas.microsoft.com/office/drawing/2014/main" id="{862D3E8D-03DB-4F95-AB37-A5E1B15F33DC}"/>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AB4FD7C6-0BD4-442E-80D4-6686C367C9E8}"/>
              </a:ext>
            </a:extLst>
          </p:cNvPr>
          <p:cNvSpPr>
            <a:spLocks noGrp="1"/>
          </p:cNvSpPr>
          <p:nvPr>
            <p:ph type="sldNum" sz="quarter" idx="12"/>
          </p:nvPr>
        </p:nvSpPr>
        <p:spPr/>
        <p:txBody>
          <a:bodyPr/>
          <a:lstStyle/>
          <a:p>
            <a:fld id="{96BDDC30-DD3F-4427-B562-2F3229407357}" type="slidenum">
              <a:rPr kumimoji="1" lang="ja-JP" altLang="en-US" smtClean="0"/>
              <a:t>13</a:t>
            </a:fld>
            <a:endParaRPr kumimoji="1" lang="ja-JP" altLang="en-US"/>
          </a:p>
        </p:txBody>
      </p:sp>
      <p:sp>
        <p:nvSpPr>
          <p:cNvPr id="11" name="円/楕円 9">
            <a:extLst>
              <a:ext uri="{FF2B5EF4-FFF2-40B4-BE49-F238E27FC236}">
                <a16:creationId xmlns:a16="http://schemas.microsoft.com/office/drawing/2014/main" id="{9AC011A4-BBB4-4D3E-80F8-423162F5A123}"/>
              </a:ext>
            </a:extLst>
          </p:cNvPr>
          <p:cNvSpPr/>
          <p:nvPr/>
        </p:nvSpPr>
        <p:spPr>
          <a:xfrm>
            <a:off x="765880" y="2629116"/>
            <a:ext cx="2011540" cy="3073400"/>
          </a:xfrm>
          <a:prstGeom prst="ellipse">
            <a:avLst/>
          </a:prstGeom>
          <a:solidFill>
            <a:schemeClr val="accent5">
              <a:lumMod val="20000"/>
              <a:lumOff val="80000"/>
            </a:schemeClr>
          </a:solidFill>
          <a:ln>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t>売主</a:t>
            </a:r>
            <a:br>
              <a:rPr kumimoji="1" lang="en-US" altLang="ja-JP" sz="2400" dirty="0"/>
            </a:br>
            <a:r>
              <a:rPr kumimoji="1" lang="ja-JP" altLang="en-US" sz="2400" dirty="0"/>
              <a:t>（債務者）</a:t>
            </a:r>
          </a:p>
        </p:txBody>
      </p:sp>
      <p:sp>
        <p:nvSpPr>
          <p:cNvPr id="12" name="円/楕円 11">
            <a:extLst>
              <a:ext uri="{FF2B5EF4-FFF2-40B4-BE49-F238E27FC236}">
                <a16:creationId xmlns:a16="http://schemas.microsoft.com/office/drawing/2014/main" id="{BE4844CE-7C67-4E48-9676-0DBEBA7885C6}"/>
              </a:ext>
            </a:extLst>
          </p:cNvPr>
          <p:cNvSpPr/>
          <p:nvPr/>
        </p:nvSpPr>
        <p:spPr>
          <a:xfrm>
            <a:off x="9592380" y="2629116"/>
            <a:ext cx="2011540" cy="3073400"/>
          </a:xfrm>
          <a:prstGeom prst="ellipse">
            <a:avLst/>
          </a:prstGeom>
          <a:solidFill>
            <a:schemeClr val="accent6">
              <a:lumMod val="40000"/>
              <a:lumOff val="60000"/>
            </a:schemeClr>
          </a:solidFill>
          <a:ln>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dirty="0"/>
              <a:t>買主</a:t>
            </a:r>
            <a:br>
              <a:rPr kumimoji="1" lang="en-US" altLang="ja-JP" sz="2400" dirty="0"/>
            </a:br>
            <a:r>
              <a:rPr kumimoji="1" lang="ja-JP" altLang="en-US" sz="2400" dirty="0"/>
              <a:t>（債権者）</a:t>
            </a:r>
          </a:p>
        </p:txBody>
      </p:sp>
      <p:sp>
        <p:nvSpPr>
          <p:cNvPr id="13" name="テキスト ボックス 12">
            <a:extLst>
              <a:ext uri="{FF2B5EF4-FFF2-40B4-BE49-F238E27FC236}">
                <a16:creationId xmlns:a16="http://schemas.microsoft.com/office/drawing/2014/main" id="{E42D0A38-DA93-4E09-8564-48944FFC9339}"/>
              </a:ext>
            </a:extLst>
          </p:cNvPr>
          <p:cNvSpPr txBox="1"/>
          <p:nvPr/>
        </p:nvSpPr>
        <p:spPr>
          <a:xfrm>
            <a:off x="5359400" y="2105896"/>
            <a:ext cx="1778000" cy="523220"/>
          </a:xfrm>
          <a:prstGeom prst="rect">
            <a:avLst/>
          </a:prstGeom>
          <a:noFill/>
        </p:spPr>
        <p:txBody>
          <a:bodyPr wrap="square" rtlCol="0">
            <a:spAutoFit/>
          </a:bodyPr>
          <a:lstStyle/>
          <a:p>
            <a:pPr algn="ctr"/>
            <a:r>
              <a:rPr kumimoji="1" lang="ja-JP" altLang="en-US" sz="2800" dirty="0"/>
              <a:t>双務契約</a:t>
            </a:r>
          </a:p>
        </p:txBody>
      </p:sp>
    </p:spTree>
    <p:extLst>
      <p:ext uri="{BB962C8B-B14F-4D97-AF65-F5344CB8AC3E}">
        <p14:creationId xmlns:p14="http://schemas.microsoft.com/office/powerpoint/2010/main" val="283373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right)">
                                      <p:cBhvr>
                                        <p:cTn id="10" dur="500"/>
                                        <p:tgtEl>
                                          <p:spTgt spid="12"/>
                                        </p:tgtEl>
                                      </p:cBhvr>
                                    </p:animEffect>
                                  </p:childTnLst>
                                </p:cTn>
                              </p:par>
                            </p:childTnLst>
                          </p:cTn>
                        </p:par>
                        <p:par>
                          <p:cTn id="11" fill="hold">
                            <p:stCondLst>
                              <p:cond delay="500"/>
                            </p:stCondLst>
                            <p:childTnLst>
                              <p:par>
                                <p:cTn id="12" presetID="22" presetClass="entr" presetSubtype="2"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right)">
                                      <p:cBhvr>
                                        <p:cTn id="14" dur="500"/>
                                        <p:tgtEl>
                                          <p:spTgt spid="9"/>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par>
                                <p:cTn id="23" presetID="10"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10"/>
                                        </p:tgtEl>
                                      </p:cBhvr>
                                    </p:animEffect>
                                    <p:set>
                                      <p:cBhvr>
                                        <p:cTn id="30" dur="1" fill="hold">
                                          <p:stCondLst>
                                            <p:cond delay="499"/>
                                          </p:stCondLst>
                                        </p:cTn>
                                        <p:tgtEl>
                                          <p:spTgt spid="10"/>
                                        </p:tgtEl>
                                        <p:attrNameLst>
                                          <p:attrName>style.visibility</p:attrName>
                                        </p:attrNameLst>
                                      </p:cBhvr>
                                      <p:to>
                                        <p:strVal val="hidden"/>
                                      </p:to>
                                    </p:se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15"/>
                                        </p:tgtEl>
                                      </p:cBhvr>
                                    </p:animEffect>
                                    <p:set>
                                      <p:cBhvr>
                                        <p:cTn id="39" dur="1" fill="hold">
                                          <p:stCondLst>
                                            <p:cond delay="499"/>
                                          </p:stCondLst>
                                        </p:cTn>
                                        <p:tgtEl>
                                          <p:spTgt spid="15"/>
                                        </p:tgtEl>
                                        <p:attrNameLst>
                                          <p:attrName>style.visibility</p:attrName>
                                        </p:attrNameLst>
                                      </p:cBhvr>
                                      <p:to>
                                        <p:strVal val="hidden"/>
                                      </p:to>
                                    </p:set>
                                  </p:childTnLst>
                                </p:cTn>
                              </p:par>
                              <p:par>
                                <p:cTn id="40" presetID="10" presetClass="entr" presetSubtype="0" fill="hold" grpId="2"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0" grpId="2" animBg="1"/>
      <p:bldP spid="15" grpId="0" animBg="1"/>
      <p:bldP spid="15" grpId="1" animBg="1"/>
      <p:bldP spid="9" grpId="0" animBg="1"/>
      <p:bldP spid="9" grpId="1" animBg="1"/>
      <p:bldP spid="14"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DD4F1AA-7020-470D-840C-F98890EFA5ED}"/>
              </a:ext>
            </a:extLst>
          </p:cNvPr>
          <p:cNvSpPr>
            <a:spLocks noGrp="1"/>
          </p:cNvSpPr>
          <p:nvPr>
            <p:ph type="title"/>
          </p:nvPr>
        </p:nvSpPr>
        <p:spPr/>
        <p:txBody>
          <a:bodyPr/>
          <a:lstStyle/>
          <a:p>
            <a:r>
              <a:rPr lang="ja-JP" altLang="en-US" dirty="0"/>
              <a:t>危険負担とは何か</a:t>
            </a:r>
          </a:p>
        </p:txBody>
      </p:sp>
      <p:sp>
        <p:nvSpPr>
          <p:cNvPr id="8" name="テキスト プレースホルダー 7">
            <a:extLst>
              <a:ext uri="{FF2B5EF4-FFF2-40B4-BE49-F238E27FC236}">
                <a16:creationId xmlns:a16="http://schemas.microsoft.com/office/drawing/2014/main" id="{9B7D7428-4C0A-4741-BF4E-3918DC706273}"/>
              </a:ext>
            </a:extLst>
          </p:cNvPr>
          <p:cNvSpPr>
            <a:spLocks noGrp="1"/>
          </p:cNvSpPr>
          <p:nvPr>
            <p:ph type="body" idx="1"/>
          </p:nvPr>
        </p:nvSpPr>
        <p:spPr/>
        <p:txBody>
          <a:bodyPr/>
          <a:lstStyle/>
          <a:p>
            <a:r>
              <a:rPr lang="ja-JP" altLang="en-US" dirty="0"/>
              <a:t>要　　　件</a:t>
            </a:r>
          </a:p>
        </p:txBody>
      </p:sp>
      <p:sp>
        <p:nvSpPr>
          <p:cNvPr id="9" name="コンテンツ プレースホルダー 8">
            <a:extLst>
              <a:ext uri="{FF2B5EF4-FFF2-40B4-BE49-F238E27FC236}">
                <a16:creationId xmlns:a16="http://schemas.microsoft.com/office/drawing/2014/main" id="{A2D77CD5-0523-4D5F-B312-A3BA1851E4F3}"/>
              </a:ext>
            </a:extLst>
          </p:cNvPr>
          <p:cNvSpPr>
            <a:spLocks noGrp="1"/>
          </p:cNvSpPr>
          <p:nvPr>
            <p:ph sz="half" idx="2"/>
          </p:nvPr>
        </p:nvSpPr>
        <p:spPr/>
        <p:txBody>
          <a:bodyPr/>
          <a:lstStyle/>
          <a:p>
            <a:r>
              <a:rPr lang="ja-JP" altLang="en-US" dirty="0"/>
              <a:t>危険負担とは，</a:t>
            </a:r>
            <a:endParaRPr lang="en-US" altLang="ja-JP" dirty="0"/>
          </a:p>
          <a:p>
            <a:pPr lvl="1"/>
            <a:r>
              <a:rPr lang="ja-JP" altLang="en-US" dirty="0"/>
              <a:t>双務契約の目的物が債務者（売主）の責めに帰すべき事由なしに損傷・滅失し，それによって，</a:t>
            </a:r>
            <a:endParaRPr lang="en-US" altLang="ja-JP" dirty="0"/>
          </a:p>
          <a:p>
            <a:pPr lvl="1"/>
            <a:r>
              <a:rPr lang="ja-JP" altLang="en-US" dirty="0"/>
              <a:t>債務者の債務が消滅した場合に，それにもかかわらず，</a:t>
            </a:r>
            <a:endParaRPr lang="en-US" altLang="ja-JP" dirty="0"/>
          </a:p>
          <a:p>
            <a:pPr lvl="1"/>
            <a:r>
              <a:rPr lang="ja-JP" altLang="en-US" dirty="0"/>
              <a:t>債権者（買主）は，反対給付（代金の支払）を履行しなければならないのか，という問題のことである。</a:t>
            </a:r>
          </a:p>
        </p:txBody>
      </p:sp>
      <p:sp>
        <p:nvSpPr>
          <p:cNvPr id="10" name="テキスト プレースホルダー 9">
            <a:extLst>
              <a:ext uri="{FF2B5EF4-FFF2-40B4-BE49-F238E27FC236}">
                <a16:creationId xmlns:a16="http://schemas.microsoft.com/office/drawing/2014/main" id="{B633A1EA-3071-4696-9F59-5EAD0A5BA012}"/>
              </a:ext>
            </a:extLst>
          </p:cNvPr>
          <p:cNvSpPr>
            <a:spLocks noGrp="1"/>
          </p:cNvSpPr>
          <p:nvPr>
            <p:ph type="body" sz="quarter" idx="3"/>
          </p:nvPr>
        </p:nvSpPr>
        <p:spPr/>
        <p:txBody>
          <a:bodyPr/>
          <a:lstStyle/>
          <a:p>
            <a:r>
              <a:rPr lang="ja-JP" altLang="en-US" dirty="0"/>
              <a:t>効　　　果</a:t>
            </a:r>
          </a:p>
        </p:txBody>
      </p:sp>
      <p:sp>
        <p:nvSpPr>
          <p:cNvPr id="11" name="コンテンツ プレースホルダー 10">
            <a:extLst>
              <a:ext uri="{FF2B5EF4-FFF2-40B4-BE49-F238E27FC236}">
                <a16:creationId xmlns:a16="http://schemas.microsoft.com/office/drawing/2014/main" id="{A7EC4BC8-451A-4056-9D37-C63FD03C6A05}"/>
              </a:ext>
            </a:extLst>
          </p:cNvPr>
          <p:cNvSpPr>
            <a:spLocks noGrp="1"/>
          </p:cNvSpPr>
          <p:nvPr>
            <p:ph sz="quarter" idx="4"/>
          </p:nvPr>
        </p:nvSpPr>
        <p:spPr>
          <a:xfrm>
            <a:off x="6184900" y="2505075"/>
            <a:ext cx="5183188" cy="3684588"/>
          </a:xfrm>
        </p:spPr>
        <p:txBody>
          <a:bodyPr/>
          <a:lstStyle/>
          <a:p>
            <a:r>
              <a:rPr lang="ja-JP" altLang="en-US" dirty="0"/>
              <a:t>危険負担の効果</a:t>
            </a:r>
            <a:endParaRPr lang="en-US" altLang="ja-JP" dirty="0"/>
          </a:p>
          <a:p>
            <a:pPr lvl="1"/>
            <a:r>
              <a:rPr lang="ja-JP" altLang="en-US" dirty="0"/>
              <a:t>原則（債務者主義）</a:t>
            </a:r>
            <a:endParaRPr lang="en-US" altLang="ja-JP" dirty="0"/>
          </a:p>
          <a:p>
            <a:pPr lvl="2"/>
            <a:r>
              <a:rPr lang="ja-JP" altLang="en-US" dirty="0"/>
              <a:t>目的物に関する本来の債務が消滅すれば，反対給付（代金支払債務）も消滅する（双務契約の存続上の牽連関係）</a:t>
            </a:r>
            <a:endParaRPr lang="en-US" altLang="ja-JP" dirty="0"/>
          </a:p>
          <a:p>
            <a:pPr lvl="1"/>
            <a:r>
              <a:rPr lang="ja-JP" altLang="en-US" dirty="0"/>
              <a:t>例外（債権者主義）</a:t>
            </a:r>
            <a:endParaRPr lang="en-US" altLang="ja-JP" dirty="0"/>
          </a:p>
          <a:p>
            <a:pPr lvl="2"/>
            <a:r>
              <a:rPr lang="ja-JP" altLang="en-US" dirty="0"/>
              <a:t>債権者に帰責事由がある場合には，</a:t>
            </a:r>
            <a:endParaRPr lang="en-US" altLang="ja-JP" dirty="0"/>
          </a:p>
          <a:p>
            <a:pPr lvl="2"/>
            <a:r>
              <a:rPr lang="ja-JP" altLang="en-US" dirty="0"/>
              <a:t>目的物に関する本来の債務が消滅しても，反対給付（代金支払債務）は，消滅せず，存続する。</a:t>
            </a:r>
          </a:p>
        </p:txBody>
      </p:sp>
      <p:sp>
        <p:nvSpPr>
          <p:cNvPr id="4" name="日付プレースホルダー 3">
            <a:extLst>
              <a:ext uri="{FF2B5EF4-FFF2-40B4-BE49-F238E27FC236}">
                <a16:creationId xmlns:a16="http://schemas.microsoft.com/office/drawing/2014/main" id="{727FADFC-1BE3-4B65-8608-C6B8945CEFB5}"/>
              </a:ext>
            </a:extLst>
          </p:cNvPr>
          <p:cNvSpPr>
            <a:spLocks noGrp="1"/>
          </p:cNvSpPr>
          <p:nvPr>
            <p:ph type="dt" sz="half" idx="10"/>
          </p:nvPr>
        </p:nvSpPr>
        <p:spPr/>
        <p:txBody>
          <a:bodyPr/>
          <a:lstStyle/>
          <a:p>
            <a:fld id="{1E9C442B-F8E4-439F-BD40-10633D3A0408}" type="datetime1">
              <a:rPr kumimoji="1" lang="ja-JP" altLang="en-US" smtClean="0"/>
              <a:t>2021/5/19</a:t>
            </a:fld>
            <a:endParaRPr kumimoji="1" lang="ja-JP" altLang="en-US"/>
          </a:p>
        </p:txBody>
      </p:sp>
      <p:sp>
        <p:nvSpPr>
          <p:cNvPr id="5" name="フッター プレースホルダー 4">
            <a:extLst>
              <a:ext uri="{FF2B5EF4-FFF2-40B4-BE49-F238E27FC236}">
                <a16:creationId xmlns:a16="http://schemas.microsoft.com/office/drawing/2014/main" id="{F3A6590A-BD49-41C4-8D3C-943275A3B8B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112162D6-57F1-4B51-8463-EE3EAC2A4C81}"/>
              </a:ext>
            </a:extLst>
          </p:cNvPr>
          <p:cNvSpPr>
            <a:spLocks noGrp="1"/>
          </p:cNvSpPr>
          <p:nvPr>
            <p:ph type="sldNum" sz="quarter" idx="12"/>
          </p:nvPr>
        </p:nvSpPr>
        <p:spPr/>
        <p:txBody>
          <a:bodyPr/>
          <a:lstStyle/>
          <a:p>
            <a:fld id="{96BDDC30-DD3F-4427-B562-2F3229407357}" type="slidenum">
              <a:rPr kumimoji="1" lang="ja-JP" altLang="en-US" smtClean="0"/>
              <a:t>14</a:t>
            </a:fld>
            <a:endParaRPr kumimoji="1" lang="ja-JP" altLang="en-US"/>
          </a:p>
        </p:txBody>
      </p:sp>
    </p:spTree>
    <p:extLst>
      <p:ext uri="{BB962C8B-B14F-4D97-AF65-F5344CB8AC3E}">
        <p14:creationId xmlns:p14="http://schemas.microsoft.com/office/powerpoint/2010/main" val="120492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up)">
                                      <p:cBhvr>
                                        <p:cTn id="7" dur="1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up)">
                                      <p:cBhvr>
                                        <p:cTn id="12" dur="10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wipe(up)">
                                      <p:cBhvr>
                                        <p:cTn id="17" dur="1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wipe(up)">
                                      <p:cBhvr>
                                        <p:cTn id="22" dur="175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wipe(left)">
                                      <p:cBhvr>
                                        <p:cTn id="27" dur="75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wipe(up)">
                                      <p:cBhvr>
                                        <p:cTn id="32" dur="175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1"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904200AD-8E22-4BCB-8A51-0E19FAF4E7B2}"/>
              </a:ext>
            </a:extLst>
          </p:cNvPr>
          <p:cNvSpPr>
            <a:spLocks noGrp="1"/>
          </p:cNvSpPr>
          <p:nvPr>
            <p:ph type="title"/>
          </p:nvPr>
        </p:nvSpPr>
        <p:spPr/>
        <p:txBody>
          <a:bodyPr/>
          <a:lstStyle/>
          <a:p>
            <a:r>
              <a:rPr lang="ja-JP" altLang="en-US" dirty="0"/>
              <a:t>危険負担に関する条文</a:t>
            </a:r>
          </a:p>
        </p:txBody>
      </p:sp>
      <p:sp>
        <p:nvSpPr>
          <p:cNvPr id="11" name="コンテンツ プレースホルダー 10">
            <a:extLst>
              <a:ext uri="{FF2B5EF4-FFF2-40B4-BE49-F238E27FC236}">
                <a16:creationId xmlns:a16="http://schemas.microsoft.com/office/drawing/2014/main" id="{D7552946-4AAC-45FB-8764-30C33F49E37C}"/>
              </a:ext>
            </a:extLst>
          </p:cNvPr>
          <p:cNvSpPr>
            <a:spLocks noGrp="1"/>
          </p:cNvSpPr>
          <p:nvPr>
            <p:ph idx="1"/>
          </p:nvPr>
        </p:nvSpPr>
        <p:spPr/>
        <p:txBody>
          <a:bodyPr>
            <a:normAutofit fontScale="92500" lnSpcReduction="20000"/>
          </a:bodyPr>
          <a:lstStyle/>
          <a:p>
            <a:pPr>
              <a:lnSpc>
                <a:spcPct val="110000"/>
              </a:lnSpc>
            </a:pPr>
            <a:r>
              <a:rPr lang="ja-JP" altLang="en-US" dirty="0"/>
              <a:t>第</a:t>
            </a:r>
            <a:r>
              <a:rPr lang="en-US" altLang="ja-JP" dirty="0"/>
              <a:t>536</a:t>
            </a:r>
            <a:r>
              <a:rPr lang="ja-JP" altLang="en-US" dirty="0"/>
              <a:t>条（債務者の危険負担等）</a:t>
            </a:r>
            <a:endParaRPr lang="en-US" altLang="ja-JP" dirty="0"/>
          </a:p>
          <a:p>
            <a:pPr lvl="1">
              <a:lnSpc>
                <a:spcPct val="110000"/>
              </a:lnSpc>
            </a:pPr>
            <a:r>
              <a:rPr lang="ja-JP" altLang="en-US" dirty="0"/>
              <a:t>①</a:t>
            </a:r>
            <a:r>
              <a:rPr lang="en-US" altLang="ja-JP" dirty="0"/>
              <a:t>〔</a:t>
            </a:r>
            <a:r>
              <a:rPr lang="ja-JP" altLang="en-US" dirty="0"/>
              <a:t>原則</a:t>
            </a:r>
            <a:r>
              <a:rPr lang="en-US" altLang="ja-JP" dirty="0"/>
              <a:t>〕</a:t>
            </a:r>
            <a:r>
              <a:rPr lang="ja-JP" altLang="en-US" dirty="0"/>
              <a:t>当事者双方の責めに帰することができない事由によって債務を履行することができなくなったときは，債権者は，反対給付の履行を拒むことができる。</a:t>
            </a:r>
            <a:endParaRPr lang="en-US" altLang="ja-JP" dirty="0"/>
          </a:p>
          <a:p>
            <a:pPr lvl="1">
              <a:lnSpc>
                <a:spcPct val="110000"/>
              </a:lnSpc>
            </a:pPr>
            <a:r>
              <a:rPr lang="ja-JP" altLang="en-US" dirty="0"/>
              <a:t>②</a:t>
            </a:r>
            <a:r>
              <a:rPr lang="en-US" altLang="ja-JP" dirty="0"/>
              <a:t>〔</a:t>
            </a:r>
            <a:r>
              <a:rPr lang="ja-JP" altLang="en-US" dirty="0"/>
              <a:t>例外</a:t>
            </a:r>
            <a:r>
              <a:rPr lang="en-US" altLang="ja-JP" dirty="0"/>
              <a:t>〕</a:t>
            </a:r>
            <a:r>
              <a:rPr lang="ja-JP" altLang="en-US" dirty="0"/>
              <a:t>債権者の責めに帰すべき事由によって債務を履行することができなくなったときは，債権者は，反対給付の履行を拒むことができない。</a:t>
            </a:r>
            <a:r>
              <a:rPr lang="ja-JP" altLang="en-US" dirty="0">
                <a:solidFill>
                  <a:srgbClr val="0070C0"/>
                </a:solidFill>
              </a:rPr>
              <a:t>この場合において，債務者は，自己の債務を免れたことによって利益を得たときは，これを債権者に償還しなければならない。</a:t>
            </a:r>
          </a:p>
          <a:p>
            <a:pPr>
              <a:lnSpc>
                <a:spcPct val="110000"/>
              </a:lnSpc>
            </a:pPr>
            <a:r>
              <a:rPr lang="ja-JP" altLang="en-US" dirty="0"/>
              <a:t>第</a:t>
            </a:r>
            <a:r>
              <a:rPr lang="en-US" altLang="ja-JP" dirty="0"/>
              <a:t>422</a:t>
            </a:r>
            <a:r>
              <a:rPr lang="ja-JP" altLang="en-US" dirty="0"/>
              <a:t>条の</a:t>
            </a:r>
            <a:r>
              <a:rPr lang="en-US" altLang="ja-JP" dirty="0"/>
              <a:t>2</a:t>
            </a:r>
            <a:r>
              <a:rPr lang="ja-JP" altLang="en-US" dirty="0"/>
              <a:t>（代償請求権）←</a:t>
            </a:r>
            <a:r>
              <a:rPr lang="ja-JP" altLang="en-US" dirty="0">
                <a:solidFill>
                  <a:schemeClr val="accent5">
                    <a:lumMod val="50000"/>
                  </a:schemeClr>
                </a:solidFill>
              </a:rPr>
              <a:t>債権法改正による新設条文</a:t>
            </a:r>
          </a:p>
          <a:p>
            <a:pPr lvl="1">
              <a:lnSpc>
                <a:spcPct val="110000"/>
              </a:lnSpc>
            </a:pPr>
            <a:r>
              <a:rPr lang="ja-JP" altLang="en-US" dirty="0"/>
              <a:t>債務者が，その債務の履行が不能となったのと同一の原因</a:t>
            </a:r>
            <a:r>
              <a:rPr lang="en-US" altLang="ja-JP" dirty="0"/>
              <a:t>〔</a:t>
            </a:r>
            <a:r>
              <a:rPr lang="ja-JP" altLang="en-US" dirty="0">
                <a:solidFill>
                  <a:schemeClr val="accent5">
                    <a:lumMod val="50000"/>
                  </a:schemeClr>
                </a:solidFill>
              </a:rPr>
              <a:t>牽連性のある不能事由</a:t>
            </a:r>
            <a:r>
              <a:rPr lang="en-US" altLang="ja-JP" dirty="0"/>
              <a:t>〕</a:t>
            </a:r>
            <a:r>
              <a:rPr lang="ja-JP" altLang="en-US" dirty="0"/>
              <a:t>により債務の目的物の代償である権利又は利益を取得したときは，債権者は，その受けた損害の額の限度において</a:t>
            </a:r>
            <a:r>
              <a:rPr lang="en-US" altLang="ja-JP" dirty="0"/>
              <a:t>〔</a:t>
            </a:r>
            <a:r>
              <a:rPr lang="ja-JP" altLang="en-US" dirty="0">
                <a:solidFill>
                  <a:schemeClr val="accent5">
                    <a:lumMod val="50000"/>
                  </a:schemeClr>
                </a:solidFill>
              </a:rPr>
              <a:t>不当利得の常套文言</a:t>
            </a:r>
            <a:r>
              <a:rPr lang="en-US" altLang="ja-JP" dirty="0"/>
              <a:t>〕</a:t>
            </a:r>
            <a:r>
              <a:rPr lang="ja-JP" altLang="en-US" dirty="0"/>
              <a:t>，債務者に対し，その権利の移転又はその利益の償還を請求することができる。</a:t>
            </a:r>
          </a:p>
        </p:txBody>
      </p:sp>
      <p:sp>
        <p:nvSpPr>
          <p:cNvPr id="7" name="日付プレースホルダー 6">
            <a:extLst>
              <a:ext uri="{FF2B5EF4-FFF2-40B4-BE49-F238E27FC236}">
                <a16:creationId xmlns:a16="http://schemas.microsoft.com/office/drawing/2014/main" id="{13D31F78-79BE-4D9C-BCB6-C05FACE469E3}"/>
              </a:ext>
            </a:extLst>
          </p:cNvPr>
          <p:cNvSpPr>
            <a:spLocks noGrp="1"/>
          </p:cNvSpPr>
          <p:nvPr>
            <p:ph type="dt" sz="half" idx="10"/>
          </p:nvPr>
        </p:nvSpPr>
        <p:spPr/>
        <p:txBody>
          <a:bodyPr/>
          <a:lstStyle/>
          <a:p>
            <a:fld id="{379466F9-6F90-41C4-8D1B-4F74B5860903}" type="datetime1">
              <a:rPr kumimoji="1" lang="ja-JP" altLang="en-US" smtClean="0"/>
              <a:t>2021/5/19</a:t>
            </a:fld>
            <a:endParaRPr kumimoji="1" lang="ja-JP" altLang="en-US"/>
          </a:p>
        </p:txBody>
      </p:sp>
      <p:sp>
        <p:nvSpPr>
          <p:cNvPr id="8" name="フッター プレースホルダー 7">
            <a:extLst>
              <a:ext uri="{FF2B5EF4-FFF2-40B4-BE49-F238E27FC236}">
                <a16:creationId xmlns:a16="http://schemas.microsoft.com/office/drawing/2014/main" id="{2CE378B0-FE6C-42D9-9FA2-53E74BEE3076}"/>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D2AEFF96-8B4C-4261-9999-64880559D98C}"/>
              </a:ext>
            </a:extLst>
          </p:cNvPr>
          <p:cNvSpPr>
            <a:spLocks noGrp="1"/>
          </p:cNvSpPr>
          <p:nvPr>
            <p:ph type="sldNum" sz="quarter" idx="12"/>
          </p:nvPr>
        </p:nvSpPr>
        <p:spPr/>
        <p:txBody>
          <a:bodyPr/>
          <a:lstStyle/>
          <a:p>
            <a:fld id="{96BDDC30-DD3F-4427-B562-2F3229407357}" type="slidenum">
              <a:rPr kumimoji="1" lang="ja-JP" altLang="en-US" smtClean="0"/>
              <a:t>15</a:t>
            </a:fld>
            <a:endParaRPr kumimoji="1" lang="ja-JP" altLang="en-US"/>
          </a:p>
        </p:txBody>
      </p:sp>
    </p:spTree>
    <p:extLst>
      <p:ext uri="{BB962C8B-B14F-4D97-AF65-F5344CB8AC3E}">
        <p14:creationId xmlns:p14="http://schemas.microsoft.com/office/powerpoint/2010/main" val="52494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wipe(up)">
                                      <p:cBhvr>
                                        <p:cTn id="7" dur="20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wipe(up)">
                                      <p:cBhvr>
                                        <p:cTn id="12" dur="3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wipe(up)">
                                      <p:cBhvr>
                                        <p:cTn id="17" dur="375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0D7A32-0494-48FE-9A4F-FEA90D3CF0BA}"/>
              </a:ext>
            </a:extLst>
          </p:cNvPr>
          <p:cNvSpPr>
            <a:spLocks noGrp="1"/>
          </p:cNvSpPr>
          <p:nvPr>
            <p:ph type="title"/>
          </p:nvPr>
        </p:nvSpPr>
        <p:spPr/>
        <p:txBody>
          <a:bodyPr/>
          <a:lstStyle/>
          <a:p>
            <a:r>
              <a:rPr kumimoji="1" lang="ja-JP" altLang="en-US" dirty="0"/>
              <a:t>危険負担と解除の住み分け</a:t>
            </a:r>
          </a:p>
        </p:txBody>
      </p:sp>
      <p:sp>
        <p:nvSpPr>
          <p:cNvPr id="3" name="テキスト プレースホルダー 2">
            <a:extLst>
              <a:ext uri="{FF2B5EF4-FFF2-40B4-BE49-F238E27FC236}">
                <a16:creationId xmlns:a16="http://schemas.microsoft.com/office/drawing/2014/main" id="{D8F5E3F2-CD21-4EBB-B2A1-7A4332A34524}"/>
              </a:ext>
            </a:extLst>
          </p:cNvPr>
          <p:cNvSpPr>
            <a:spLocks noGrp="1"/>
          </p:cNvSpPr>
          <p:nvPr>
            <p:ph type="body" idx="1"/>
          </p:nvPr>
        </p:nvSpPr>
        <p:spPr>
          <a:xfrm>
            <a:off x="839788" y="1681163"/>
            <a:ext cx="6053136" cy="823912"/>
          </a:xfrm>
        </p:spPr>
        <p:txBody>
          <a:bodyPr/>
          <a:lstStyle/>
          <a:p>
            <a:r>
              <a:rPr kumimoji="1" lang="ja-JP" altLang="en-US" dirty="0"/>
              <a:t>従来の法理</a:t>
            </a:r>
          </a:p>
        </p:txBody>
      </p:sp>
      <p:sp>
        <p:nvSpPr>
          <p:cNvPr id="4" name="コンテンツ プレースホルダー 3">
            <a:extLst>
              <a:ext uri="{FF2B5EF4-FFF2-40B4-BE49-F238E27FC236}">
                <a16:creationId xmlns:a16="http://schemas.microsoft.com/office/drawing/2014/main" id="{932117AE-D145-4D86-935D-BF56F74F7540}"/>
              </a:ext>
            </a:extLst>
          </p:cNvPr>
          <p:cNvSpPr>
            <a:spLocks noGrp="1"/>
          </p:cNvSpPr>
          <p:nvPr>
            <p:ph sz="half" idx="2"/>
          </p:nvPr>
        </p:nvSpPr>
        <p:spPr>
          <a:xfrm>
            <a:off x="839788" y="2505075"/>
            <a:ext cx="6056312" cy="3684588"/>
          </a:xfrm>
        </p:spPr>
        <p:txBody>
          <a:bodyPr>
            <a:noAutofit/>
          </a:bodyPr>
          <a:lstStyle/>
          <a:p>
            <a:pPr>
              <a:lnSpc>
                <a:spcPct val="120000"/>
              </a:lnSpc>
            </a:pPr>
            <a:r>
              <a:rPr kumimoji="1" lang="ja-JP" altLang="en-US" sz="1800" dirty="0"/>
              <a:t>債務者に帰責事由がない場合には，解除はできない。このため，危険負担だけが問題となった。</a:t>
            </a:r>
            <a:endParaRPr kumimoji="1" lang="en-US" altLang="ja-JP" sz="1800" dirty="0"/>
          </a:p>
          <a:p>
            <a:pPr lvl="1">
              <a:lnSpc>
                <a:spcPct val="120000"/>
              </a:lnSpc>
            </a:pPr>
            <a:r>
              <a:rPr lang="ja-JP" altLang="en-US" sz="1600" dirty="0"/>
              <a:t>危険負担の問題になる場合には，以下の結果が生じる。</a:t>
            </a:r>
            <a:endParaRPr lang="en-US" altLang="ja-JP" sz="1600" dirty="0"/>
          </a:p>
          <a:p>
            <a:pPr lvl="2">
              <a:lnSpc>
                <a:spcPct val="120000"/>
              </a:lnSpc>
            </a:pPr>
            <a:r>
              <a:rPr lang="ja-JP" altLang="en-US" sz="1600" dirty="0"/>
              <a:t>債務者にも債権者にも帰責事由がない場合，契約は自動的に消滅する。</a:t>
            </a:r>
            <a:endParaRPr lang="en-US" altLang="ja-JP" sz="1600" dirty="0"/>
          </a:p>
          <a:p>
            <a:pPr lvl="2">
              <a:lnSpc>
                <a:spcPct val="120000"/>
              </a:lnSpc>
            </a:pPr>
            <a:r>
              <a:rPr kumimoji="1" lang="ja-JP" altLang="en-US" sz="1600" dirty="0"/>
              <a:t>債務者には帰責事由がないが，債権者に帰責事由がある場合，契約は存続し，代金債務は消滅しない。</a:t>
            </a:r>
            <a:endParaRPr kumimoji="1" lang="en-US" altLang="ja-JP" sz="1600" dirty="0"/>
          </a:p>
          <a:p>
            <a:pPr>
              <a:lnSpc>
                <a:spcPct val="120000"/>
              </a:lnSpc>
            </a:pPr>
            <a:r>
              <a:rPr lang="ja-JP" altLang="en-US" sz="1800" dirty="0"/>
              <a:t>債務者に帰責事由がある場合には，債務不履行の問題となり，危険負担の問題は生じない。解除だけが契約の終了原因となる。</a:t>
            </a:r>
            <a:endParaRPr kumimoji="1" lang="ja-JP" altLang="en-US" sz="1800" dirty="0"/>
          </a:p>
        </p:txBody>
      </p:sp>
      <p:sp>
        <p:nvSpPr>
          <p:cNvPr id="5" name="テキスト プレースホルダー 4">
            <a:extLst>
              <a:ext uri="{FF2B5EF4-FFF2-40B4-BE49-F238E27FC236}">
                <a16:creationId xmlns:a16="http://schemas.microsoft.com/office/drawing/2014/main" id="{E57F6357-F10F-4A08-A301-701C45E98B1F}"/>
              </a:ext>
            </a:extLst>
          </p:cNvPr>
          <p:cNvSpPr>
            <a:spLocks noGrp="1"/>
          </p:cNvSpPr>
          <p:nvPr>
            <p:ph type="body" sz="quarter" idx="3"/>
          </p:nvPr>
        </p:nvSpPr>
        <p:spPr>
          <a:xfrm>
            <a:off x="7237412" y="1681163"/>
            <a:ext cx="4117976" cy="823912"/>
          </a:xfrm>
        </p:spPr>
        <p:txBody>
          <a:bodyPr/>
          <a:lstStyle/>
          <a:p>
            <a:r>
              <a:rPr kumimoji="1" lang="ja-JP" altLang="en-US" dirty="0"/>
              <a:t>債権法改正による転換</a:t>
            </a:r>
          </a:p>
        </p:txBody>
      </p:sp>
      <p:sp>
        <p:nvSpPr>
          <p:cNvPr id="6" name="コンテンツ プレースホルダー 5">
            <a:extLst>
              <a:ext uri="{FF2B5EF4-FFF2-40B4-BE49-F238E27FC236}">
                <a16:creationId xmlns:a16="http://schemas.microsoft.com/office/drawing/2014/main" id="{C954A667-3623-4956-98DB-97D64D15D7A9}"/>
              </a:ext>
            </a:extLst>
          </p:cNvPr>
          <p:cNvSpPr>
            <a:spLocks noGrp="1"/>
          </p:cNvSpPr>
          <p:nvPr>
            <p:ph sz="quarter" idx="4"/>
          </p:nvPr>
        </p:nvSpPr>
        <p:spPr>
          <a:xfrm>
            <a:off x="7237412" y="2505075"/>
            <a:ext cx="4114800" cy="3684588"/>
          </a:xfrm>
        </p:spPr>
        <p:txBody>
          <a:bodyPr>
            <a:normAutofit fontScale="62500" lnSpcReduction="20000"/>
          </a:bodyPr>
          <a:lstStyle/>
          <a:p>
            <a:pPr>
              <a:lnSpc>
                <a:spcPct val="120000"/>
              </a:lnSpc>
            </a:pPr>
            <a:r>
              <a:rPr kumimoji="1" lang="ja-JP" altLang="en-US" dirty="0"/>
              <a:t>債務者に帰責事由がない場合でも，契約目的が達成できない場合には，解除が可能となった。</a:t>
            </a:r>
            <a:endParaRPr kumimoji="1" lang="en-US" altLang="ja-JP" dirty="0"/>
          </a:p>
          <a:p>
            <a:pPr>
              <a:lnSpc>
                <a:spcPct val="120000"/>
              </a:lnSpc>
            </a:pPr>
            <a:r>
              <a:rPr lang="ja-JP" altLang="en-US" dirty="0"/>
              <a:t>このため，意思表示（解除）による契約の終了と，事件（不能）による契約の終了が競合することになった。</a:t>
            </a:r>
            <a:endParaRPr lang="en-US" altLang="ja-JP" dirty="0"/>
          </a:p>
          <a:p>
            <a:pPr>
              <a:lnSpc>
                <a:spcPct val="120000"/>
              </a:lnSpc>
            </a:pPr>
            <a:r>
              <a:rPr lang="ja-JP" altLang="en-US" dirty="0"/>
              <a:t>不能は不確定概念で証明も困難なため，世界的には，解除だけで問題を解決するという方向に向かっている。</a:t>
            </a:r>
            <a:br>
              <a:rPr lang="en-US" altLang="ja-JP" dirty="0"/>
            </a:br>
            <a:br>
              <a:rPr lang="en-US" altLang="ja-JP" dirty="0"/>
            </a:br>
            <a:r>
              <a:rPr lang="ja-JP" altLang="en-US" dirty="0"/>
              <a:t>→</a:t>
            </a:r>
            <a:r>
              <a:rPr lang="ja-JP" altLang="en-US" b="1" dirty="0">
                <a:solidFill>
                  <a:srgbClr val="002060"/>
                </a:solidFill>
                <a:hlinkClick r:id="rId2" action="ppaction://hlinksldjump"/>
              </a:rPr>
              <a:t>危険負担不要論</a:t>
            </a:r>
            <a:endParaRPr lang="en-US" altLang="ja-JP" b="1" dirty="0">
              <a:solidFill>
                <a:srgbClr val="002060"/>
              </a:solidFill>
            </a:endParaRPr>
          </a:p>
        </p:txBody>
      </p:sp>
      <p:sp>
        <p:nvSpPr>
          <p:cNvPr id="7" name="日付プレースホルダー 6">
            <a:extLst>
              <a:ext uri="{FF2B5EF4-FFF2-40B4-BE49-F238E27FC236}">
                <a16:creationId xmlns:a16="http://schemas.microsoft.com/office/drawing/2014/main" id="{B4F47354-2D6A-4DB2-B0FD-7AB75EAFA4A9}"/>
              </a:ext>
            </a:extLst>
          </p:cNvPr>
          <p:cNvSpPr>
            <a:spLocks noGrp="1"/>
          </p:cNvSpPr>
          <p:nvPr>
            <p:ph type="dt" sz="half" idx="10"/>
          </p:nvPr>
        </p:nvSpPr>
        <p:spPr/>
        <p:txBody>
          <a:bodyPr/>
          <a:lstStyle/>
          <a:p>
            <a:fld id="{DEA77C08-9496-44EE-9343-711E7B5A9C95}" type="datetime1">
              <a:rPr kumimoji="1" lang="ja-JP" altLang="en-US" smtClean="0"/>
              <a:t>2021/5/19</a:t>
            </a:fld>
            <a:endParaRPr kumimoji="1" lang="ja-JP" altLang="en-US"/>
          </a:p>
        </p:txBody>
      </p:sp>
      <p:sp>
        <p:nvSpPr>
          <p:cNvPr id="8" name="フッター プレースホルダー 7">
            <a:extLst>
              <a:ext uri="{FF2B5EF4-FFF2-40B4-BE49-F238E27FC236}">
                <a16:creationId xmlns:a16="http://schemas.microsoft.com/office/drawing/2014/main" id="{A572FE44-2FE8-49D7-AD3C-C674CCB6CAAD}"/>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955C39AC-0872-431F-8580-C44D73CBC182}"/>
              </a:ext>
            </a:extLst>
          </p:cNvPr>
          <p:cNvSpPr>
            <a:spLocks noGrp="1"/>
          </p:cNvSpPr>
          <p:nvPr>
            <p:ph type="sldNum" sz="quarter" idx="12"/>
          </p:nvPr>
        </p:nvSpPr>
        <p:spPr/>
        <p:txBody>
          <a:bodyPr/>
          <a:lstStyle/>
          <a:p>
            <a:fld id="{96BDDC30-DD3F-4427-B562-2F3229407357}" type="slidenum">
              <a:rPr kumimoji="1" lang="ja-JP" altLang="en-US" smtClean="0"/>
              <a:t>16</a:t>
            </a:fld>
            <a:endParaRPr kumimoji="1" lang="ja-JP" altLang="en-US"/>
          </a:p>
        </p:txBody>
      </p:sp>
    </p:spTree>
    <p:extLst>
      <p:ext uri="{BB962C8B-B14F-4D97-AF65-F5344CB8AC3E}">
        <p14:creationId xmlns:p14="http://schemas.microsoft.com/office/powerpoint/2010/main" val="275311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1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7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up)">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up)">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up)">
                                      <p:cBhvr>
                                        <p:cTn id="27" dur="1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wipe(up)">
                                      <p:cBhvr>
                                        <p:cTn id="32" dur="1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wipe(up)">
                                      <p:cBhvr>
                                        <p:cTn id="37" dur="1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wipe(up)">
                                      <p:cBhvr>
                                        <p:cTn id="42" dur="175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354EA3-5E2A-4815-BDA5-F9E57BE3FF6D}"/>
              </a:ext>
            </a:extLst>
          </p:cNvPr>
          <p:cNvSpPr>
            <a:spLocks noGrp="1"/>
          </p:cNvSpPr>
          <p:nvPr>
            <p:ph type="title"/>
          </p:nvPr>
        </p:nvSpPr>
        <p:spPr/>
        <p:txBody>
          <a:bodyPr/>
          <a:lstStyle/>
          <a:p>
            <a:r>
              <a:rPr kumimoji="1" lang="ja-JP" altLang="en-US" dirty="0"/>
              <a:t>契約解除の要件（</a:t>
            </a:r>
            <a:r>
              <a:rPr kumimoji="1" lang="en-US" altLang="ja-JP" dirty="0"/>
              <a:t>1/3</a:t>
            </a:r>
            <a:r>
              <a:rPr kumimoji="1" lang="ja-JP" altLang="en-US" dirty="0"/>
              <a:t>）</a:t>
            </a:r>
          </a:p>
        </p:txBody>
      </p:sp>
      <p:sp>
        <p:nvSpPr>
          <p:cNvPr id="10" name="コンテンツ プレースホルダー 9">
            <a:extLst>
              <a:ext uri="{FF2B5EF4-FFF2-40B4-BE49-F238E27FC236}">
                <a16:creationId xmlns:a16="http://schemas.microsoft.com/office/drawing/2014/main" id="{E6ABC20B-6708-458B-99A6-25E1B35D590C}"/>
              </a:ext>
            </a:extLst>
          </p:cNvPr>
          <p:cNvSpPr>
            <a:spLocks noGrp="1"/>
          </p:cNvSpPr>
          <p:nvPr>
            <p:ph idx="1"/>
          </p:nvPr>
        </p:nvSpPr>
        <p:spPr/>
        <p:txBody>
          <a:bodyPr>
            <a:normAutofit lnSpcReduction="10000"/>
          </a:bodyPr>
          <a:lstStyle/>
          <a:p>
            <a:pPr>
              <a:lnSpc>
                <a:spcPct val="100000"/>
              </a:lnSpc>
            </a:pPr>
            <a:r>
              <a:rPr lang="ja-JP" altLang="en-US" sz="4000" dirty="0"/>
              <a:t>第</a:t>
            </a:r>
            <a:r>
              <a:rPr lang="en-US" altLang="ja-JP" sz="4000" dirty="0"/>
              <a:t>541</a:t>
            </a:r>
            <a:r>
              <a:rPr lang="ja-JP" altLang="en-US" sz="4000" dirty="0"/>
              <a:t>条（催告による解除）</a:t>
            </a:r>
          </a:p>
          <a:p>
            <a:pPr lvl="1">
              <a:lnSpc>
                <a:spcPct val="100000"/>
              </a:lnSpc>
            </a:pPr>
            <a:r>
              <a:rPr lang="ja-JP" altLang="en-US" sz="3600" dirty="0"/>
              <a:t>当事者の一方がその債務を履行しない場合において，相手方が相当の期間を定めてその</a:t>
            </a:r>
            <a:r>
              <a:rPr lang="ja-JP" altLang="en-US" sz="3600" dirty="0">
                <a:solidFill>
                  <a:srgbClr val="0070C0"/>
                </a:solidFill>
              </a:rPr>
              <a:t>履行の催告</a:t>
            </a:r>
            <a:r>
              <a:rPr lang="ja-JP" altLang="en-US" sz="3600" dirty="0"/>
              <a:t>をし，その期間内に履行がないときは，相手方は，契約の解除をすることができる。</a:t>
            </a:r>
            <a:endParaRPr lang="en-US" altLang="ja-JP" sz="3600" dirty="0"/>
          </a:p>
          <a:p>
            <a:pPr lvl="1">
              <a:lnSpc>
                <a:spcPct val="100000"/>
              </a:lnSpc>
            </a:pPr>
            <a:r>
              <a:rPr lang="ja-JP" altLang="en-US" sz="3600" dirty="0"/>
              <a:t>ただし，その期間を経過した時における債務の不履行がその契約及び取引上の社会通念に照らして軽微であるときは，この限りでない。 </a:t>
            </a:r>
          </a:p>
        </p:txBody>
      </p:sp>
      <p:sp>
        <p:nvSpPr>
          <p:cNvPr id="7" name="日付プレースホルダー 6">
            <a:extLst>
              <a:ext uri="{FF2B5EF4-FFF2-40B4-BE49-F238E27FC236}">
                <a16:creationId xmlns:a16="http://schemas.microsoft.com/office/drawing/2014/main" id="{E1067200-E3D1-4016-8383-937DB368C43F}"/>
              </a:ext>
            </a:extLst>
          </p:cNvPr>
          <p:cNvSpPr>
            <a:spLocks noGrp="1"/>
          </p:cNvSpPr>
          <p:nvPr>
            <p:ph type="dt" sz="half" idx="10"/>
          </p:nvPr>
        </p:nvSpPr>
        <p:spPr/>
        <p:txBody>
          <a:bodyPr/>
          <a:lstStyle/>
          <a:p>
            <a:fld id="{379466F9-6F90-41C4-8D1B-4F74B5860903}" type="datetime1">
              <a:rPr kumimoji="1" lang="ja-JP" altLang="en-US" smtClean="0"/>
              <a:t>2021/5/19</a:t>
            </a:fld>
            <a:endParaRPr kumimoji="1" lang="ja-JP" altLang="en-US"/>
          </a:p>
        </p:txBody>
      </p:sp>
      <p:sp>
        <p:nvSpPr>
          <p:cNvPr id="8" name="フッター プレースホルダー 7">
            <a:extLst>
              <a:ext uri="{FF2B5EF4-FFF2-40B4-BE49-F238E27FC236}">
                <a16:creationId xmlns:a16="http://schemas.microsoft.com/office/drawing/2014/main" id="{EE078196-08CB-4431-AD49-DB117955F640}"/>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60BB2570-49AD-4431-8ECC-7854E8FD0FDC}"/>
              </a:ext>
            </a:extLst>
          </p:cNvPr>
          <p:cNvSpPr>
            <a:spLocks noGrp="1"/>
          </p:cNvSpPr>
          <p:nvPr>
            <p:ph type="sldNum" sz="quarter" idx="12"/>
          </p:nvPr>
        </p:nvSpPr>
        <p:spPr/>
        <p:txBody>
          <a:bodyPr/>
          <a:lstStyle/>
          <a:p>
            <a:fld id="{96BDDC30-DD3F-4427-B562-2F3229407357}" type="slidenum">
              <a:rPr kumimoji="1" lang="ja-JP" altLang="en-US" smtClean="0"/>
              <a:t>17</a:t>
            </a:fld>
            <a:endParaRPr kumimoji="1" lang="ja-JP" altLang="en-US"/>
          </a:p>
        </p:txBody>
      </p:sp>
    </p:spTree>
    <p:extLst>
      <p:ext uri="{BB962C8B-B14F-4D97-AF65-F5344CB8AC3E}">
        <p14:creationId xmlns:p14="http://schemas.microsoft.com/office/powerpoint/2010/main" val="76051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up)">
                                      <p:cBhvr>
                                        <p:cTn id="7" dur="3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up)">
                                      <p:cBhvr>
                                        <p:cTn id="12" dur="2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55D5D9-691B-4BF4-AEE2-BA586800E769}"/>
              </a:ext>
            </a:extLst>
          </p:cNvPr>
          <p:cNvSpPr>
            <a:spLocks noGrp="1"/>
          </p:cNvSpPr>
          <p:nvPr>
            <p:ph type="title"/>
          </p:nvPr>
        </p:nvSpPr>
        <p:spPr/>
        <p:txBody>
          <a:bodyPr/>
          <a:lstStyle/>
          <a:p>
            <a:r>
              <a:rPr kumimoji="1" lang="ja-JP" altLang="en-US" dirty="0"/>
              <a:t>契約解除の要件（</a:t>
            </a:r>
            <a:r>
              <a:rPr kumimoji="1" lang="en-US" altLang="ja-JP" dirty="0"/>
              <a:t>2/3</a:t>
            </a:r>
            <a:r>
              <a:rPr kumimoji="1" lang="ja-JP" altLang="en-US" dirty="0"/>
              <a:t>）</a:t>
            </a:r>
          </a:p>
        </p:txBody>
      </p:sp>
      <p:sp>
        <p:nvSpPr>
          <p:cNvPr id="7" name="コンテンツ プレースホルダー 6">
            <a:extLst>
              <a:ext uri="{FF2B5EF4-FFF2-40B4-BE49-F238E27FC236}">
                <a16:creationId xmlns:a16="http://schemas.microsoft.com/office/drawing/2014/main" id="{23714C3D-1FBC-42FF-B56B-765375793F8F}"/>
              </a:ext>
            </a:extLst>
          </p:cNvPr>
          <p:cNvSpPr>
            <a:spLocks noGrp="1"/>
          </p:cNvSpPr>
          <p:nvPr>
            <p:ph sz="half" idx="1"/>
          </p:nvPr>
        </p:nvSpPr>
        <p:spPr>
          <a:xfrm>
            <a:off x="951242" y="1825625"/>
            <a:ext cx="4776458" cy="4351338"/>
          </a:xfrm>
        </p:spPr>
        <p:txBody>
          <a:bodyPr>
            <a:normAutofit fontScale="92500"/>
          </a:bodyPr>
          <a:lstStyle/>
          <a:p>
            <a:pPr>
              <a:lnSpc>
                <a:spcPct val="120000"/>
              </a:lnSpc>
            </a:pPr>
            <a:r>
              <a:rPr lang="ja-JP" altLang="en-US" sz="2400" dirty="0"/>
              <a:t>第</a:t>
            </a:r>
            <a:r>
              <a:rPr lang="en-US" altLang="ja-JP" sz="2400" dirty="0"/>
              <a:t>542</a:t>
            </a:r>
            <a:r>
              <a:rPr lang="ja-JP" altLang="en-US" sz="2400" dirty="0"/>
              <a:t>条（催告によらない解除）</a:t>
            </a:r>
          </a:p>
          <a:p>
            <a:pPr lvl="1">
              <a:lnSpc>
                <a:spcPct val="120000"/>
              </a:lnSpc>
            </a:pPr>
            <a:r>
              <a:rPr lang="ja-JP" altLang="en-US" sz="1800" dirty="0"/>
              <a:t>①次に掲げる場合には，債権者は，前条の催告をすることなく，直ちに契約</a:t>
            </a:r>
            <a:r>
              <a:rPr lang="en-US" altLang="ja-JP" sz="1800" dirty="0"/>
              <a:t>〔</a:t>
            </a:r>
            <a:r>
              <a:rPr lang="ja-JP" altLang="en-US" sz="1800" dirty="0"/>
              <a:t>全部</a:t>
            </a:r>
            <a:r>
              <a:rPr lang="en-US" altLang="ja-JP" sz="1800" dirty="0"/>
              <a:t>〕</a:t>
            </a:r>
            <a:r>
              <a:rPr lang="ja-JP" altLang="en-US" sz="1800" dirty="0"/>
              <a:t>の解除をすることができる。</a:t>
            </a:r>
          </a:p>
          <a:p>
            <a:pPr lvl="2">
              <a:lnSpc>
                <a:spcPct val="120000"/>
              </a:lnSpc>
            </a:pPr>
            <a:r>
              <a:rPr lang="ja-JP" altLang="en-US" sz="1600" dirty="0"/>
              <a:t>一 　</a:t>
            </a:r>
            <a:r>
              <a:rPr lang="en-US" altLang="ja-JP" sz="1600" dirty="0"/>
              <a:t>〔</a:t>
            </a:r>
            <a:r>
              <a:rPr lang="ja-JP" altLang="en-US" sz="1600" b="1" dirty="0">
                <a:solidFill>
                  <a:srgbClr val="FF0000"/>
                </a:solidFill>
              </a:rPr>
              <a:t>全部不能</a:t>
            </a:r>
            <a:r>
              <a:rPr lang="en-US" altLang="ja-JP" sz="1600" dirty="0"/>
              <a:t>〕</a:t>
            </a:r>
            <a:r>
              <a:rPr lang="ja-JP" altLang="en-US" sz="1600" dirty="0"/>
              <a:t>債務の全部の履行が</a:t>
            </a:r>
            <a:r>
              <a:rPr lang="ja-JP" altLang="en-US" sz="1600" b="1" dirty="0">
                <a:solidFill>
                  <a:srgbClr val="FF0000"/>
                </a:solidFill>
              </a:rPr>
              <a:t>不能</a:t>
            </a:r>
            <a:r>
              <a:rPr lang="ja-JP" altLang="en-US" sz="1600" dirty="0"/>
              <a:t>であるとき。</a:t>
            </a:r>
          </a:p>
          <a:p>
            <a:pPr lvl="2">
              <a:lnSpc>
                <a:spcPct val="120000"/>
              </a:lnSpc>
            </a:pPr>
            <a:r>
              <a:rPr lang="ja-JP" altLang="en-US" sz="1600" dirty="0"/>
              <a:t>二 　</a:t>
            </a:r>
            <a:r>
              <a:rPr lang="en-US" altLang="ja-JP" sz="1600" dirty="0"/>
              <a:t>〔</a:t>
            </a:r>
            <a:r>
              <a:rPr lang="ja-JP" altLang="en-US" sz="1600" b="1" dirty="0">
                <a:solidFill>
                  <a:srgbClr val="7030A0"/>
                </a:solidFill>
              </a:rPr>
              <a:t>履行拒絶</a:t>
            </a:r>
            <a:r>
              <a:rPr lang="en-US" altLang="ja-JP" sz="1600" dirty="0"/>
              <a:t>〕</a:t>
            </a:r>
            <a:r>
              <a:rPr lang="ja-JP" altLang="en-US" sz="1600" dirty="0"/>
              <a:t>債務者がその債務の全部の</a:t>
            </a:r>
            <a:r>
              <a:rPr lang="ja-JP" altLang="en-US" sz="1600" b="1" dirty="0">
                <a:solidFill>
                  <a:schemeClr val="accent5">
                    <a:lumMod val="75000"/>
                  </a:schemeClr>
                </a:solidFill>
              </a:rPr>
              <a:t>履行を拒絶する</a:t>
            </a:r>
            <a:r>
              <a:rPr lang="ja-JP" altLang="en-US" sz="1600" dirty="0"/>
              <a:t>意思を明確に表示したとき。</a:t>
            </a:r>
          </a:p>
          <a:p>
            <a:pPr lvl="2">
              <a:lnSpc>
                <a:spcPct val="120000"/>
              </a:lnSpc>
            </a:pPr>
            <a:r>
              <a:rPr lang="ja-JP" altLang="en-US" sz="1600" dirty="0"/>
              <a:t>三 　</a:t>
            </a:r>
            <a:r>
              <a:rPr lang="en-US" altLang="ja-JP" sz="1600" dirty="0"/>
              <a:t>〔</a:t>
            </a:r>
            <a:r>
              <a:rPr lang="ja-JP" altLang="en-US" sz="1600" b="1" dirty="0">
                <a:solidFill>
                  <a:srgbClr val="7030A0"/>
                </a:solidFill>
              </a:rPr>
              <a:t>契約目的不達成</a:t>
            </a:r>
            <a:r>
              <a:rPr lang="en-US" altLang="ja-JP" sz="1600" dirty="0"/>
              <a:t>〕</a:t>
            </a:r>
            <a:r>
              <a:rPr lang="ja-JP" altLang="en-US" sz="1600" dirty="0"/>
              <a:t>債務の一部の履行が不能である場合又は債務者がその債務の一部の履行を拒絶する意思を明確に表示した場合において，残存する部分のみでは</a:t>
            </a:r>
            <a:r>
              <a:rPr lang="ja-JP" altLang="en-US" sz="1600" b="1" dirty="0">
                <a:solidFill>
                  <a:srgbClr val="7030A0"/>
                </a:solidFill>
              </a:rPr>
              <a:t>契約をした目的を達することができないとき</a:t>
            </a:r>
            <a:r>
              <a:rPr lang="ja-JP" altLang="en-US" sz="1600" dirty="0"/>
              <a:t>。</a:t>
            </a:r>
            <a:endParaRPr lang="en-US" altLang="ja-JP" sz="1600" dirty="0"/>
          </a:p>
        </p:txBody>
      </p:sp>
      <p:sp>
        <p:nvSpPr>
          <p:cNvPr id="8" name="コンテンツ プレースホルダー 7">
            <a:extLst>
              <a:ext uri="{FF2B5EF4-FFF2-40B4-BE49-F238E27FC236}">
                <a16:creationId xmlns:a16="http://schemas.microsoft.com/office/drawing/2014/main" id="{C7CFEC41-8CA7-42D4-B242-36FA089D6000}"/>
              </a:ext>
            </a:extLst>
          </p:cNvPr>
          <p:cNvSpPr>
            <a:spLocks noGrp="1"/>
          </p:cNvSpPr>
          <p:nvPr>
            <p:ph sz="half" idx="2"/>
          </p:nvPr>
        </p:nvSpPr>
        <p:spPr>
          <a:xfrm>
            <a:off x="5956300" y="1825625"/>
            <a:ext cx="5962516" cy="4351338"/>
          </a:xfrm>
        </p:spPr>
        <p:txBody>
          <a:bodyPr>
            <a:normAutofit fontScale="92500"/>
          </a:bodyPr>
          <a:lstStyle/>
          <a:p>
            <a:pPr lvl="2">
              <a:lnSpc>
                <a:spcPct val="120000"/>
              </a:lnSpc>
            </a:pPr>
            <a:r>
              <a:rPr lang="ja-JP" altLang="en-US" sz="1600" dirty="0"/>
              <a:t>四 　</a:t>
            </a:r>
            <a:r>
              <a:rPr lang="en-US" altLang="ja-JP" sz="1600" dirty="0"/>
              <a:t>〔</a:t>
            </a:r>
            <a:r>
              <a:rPr lang="ja-JP" altLang="en-US" sz="1600" b="1" dirty="0">
                <a:solidFill>
                  <a:srgbClr val="0070C0"/>
                </a:solidFill>
              </a:rPr>
              <a:t>定期行為</a:t>
            </a:r>
            <a:r>
              <a:rPr lang="en-US" altLang="ja-JP" sz="1600" dirty="0"/>
              <a:t>〕</a:t>
            </a:r>
            <a:r>
              <a:rPr lang="ja-JP" altLang="en-US" sz="1600" dirty="0"/>
              <a:t>契約の性質又は当事者の意思表示により，特定の日時又は一定の期間内に履行をしなければ</a:t>
            </a:r>
            <a:r>
              <a:rPr lang="ja-JP" altLang="en-US" sz="1600" b="1" dirty="0">
                <a:solidFill>
                  <a:srgbClr val="7030A0"/>
                </a:solidFill>
              </a:rPr>
              <a:t>契約をした目的を達することができない場合</a:t>
            </a:r>
            <a:r>
              <a:rPr lang="ja-JP" altLang="en-US" sz="1600" dirty="0"/>
              <a:t>において，債務者が履行をしないでその時期を経過したとき。</a:t>
            </a:r>
            <a:endParaRPr lang="en-US" altLang="ja-JP" sz="1600" dirty="0"/>
          </a:p>
          <a:p>
            <a:pPr lvl="2">
              <a:lnSpc>
                <a:spcPct val="120000"/>
              </a:lnSpc>
            </a:pPr>
            <a:r>
              <a:rPr lang="ja-JP" altLang="en-US" sz="1600" dirty="0"/>
              <a:t>五 　</a:t>
            </a:r>
            <a:r>
              <a:rPr lang="en-US" altLang="ja-JP" sz="1600" dirty="0"/>
              <a:t>〔</a:t>
            </a:r>
            <a:r>
              <a:rPr lang="ja-JP" altLang="en-US" sz="1600" b="1" dirty="0">
                <a:solidFill>
                  <a:srgbClr val="7030A0"/>
                </a:solidFill>
              </a:rPr>
              <a:t>契約目的不達成の見込み</a:t>
            </a:r>
            <a:r>
              <a:rPr lang="en-US" altLang="ja-JP" sz="1600" dirty="0"/>
              <a:t>〕</a:t>
            </a:r>
            <a:r>
              <a:rPr lang="ja-JP" altLang="en-US" sz="1600" dirty="0"/>
              <a:t>前各号に掲げる場合のほか，債務者がその債務の履行をせず，債権者が前条の催告をしても契約をした目的を達するのに足りる履行がされる見込みがないことが明らかであるとき。</a:t>
            </a:r>
          </a:p>
          <a:p>
            <a:pPr lvl="1">
              <a:lnSpc>
                <a:spcPct val="120000"/>
              </a:lnSpc>
            </a:pPr>
            <a:r>
              <a:rPr lang="ja-JP" altLang="en-US" sz="1800" dirty="0"/>
              <a:t>②　次に掲げる場合には，債権者は，前条の催告をすることなく，直ちに契約の</a:t>
            </a:r>
            <a:r>
              <a:rPr lang="ja-JP" altLang="en-US" sz="1800" b="1" dirty="0"/>
              <a:t>一部の解除</a:t>
            </a:r>
            <a:r>
              <a:rPr lang="ja-JP" altLang="en-US" sz="1800" dirty="0"/>
              <a:t>をすることができる。</a:t>
            </a:r>
          </a:p>
          <a:p>
            <a:pPr lvl="2">
              <a:lnSpc>
                <a:spcPct val="120000"/>
              </a:lnSpc>
            </a:pPr>
            <a:r>
              <a:rPr lang="ja-JP" altLang="en-US" sz="1600" dirty="0"/>
              <a:t>一 　債務の一部の履行が</a:t>
            </a:r>
            <a:r>
              <a:rPr lang="ja-JP" altLang="en-US" sz="1600" b="1" dirty="0">
                <a:solidFill>
                  <a:srgbClr val="FF0000"/>
                </a:solidFill>
              </a:rPr>
              <a:t>不能</a:t>
            </a:r>
            <a:r>
              <a:rPr lang="ja-JP" altLang="en-US" sz="1600" dirty="0"/>
              <a:t>であるとき。</a:t>
            </a:r>
          </a:p>
          <a:p>
            <a:pPr lvl="2">
              <a:lnSpc>
                <a:spcPct val="120000"/>
              </a:lnSpc>
            </a:pPr>
            <a:r>
              <a:rPr lang="ja-JP" altLang="en-US" sz="1600" dirty="0"/>
              <a:t>二 　債務者がその債務の一部の</a:t>
            </a:r>
            <a:r>
              <a:rPr lang="ja-JP" altLang="en-US" sz="1600" b="1" dirty="0">
                <a:solidFill>
                  <a:srgbClr val="0070C0"/>
                </a:solidFill>
              </a:rPr>
              <a:t>履行を拒絶</a:t>
            </a:r>
            <a:r>
              <a:rPr lang="ja-JP" altLang="en-US" sz="1600" dirty="0"/>
              <a:t>する意思を明確に表示したとき。</a:t>
            </a:r>
          </a:p>
        </p:txBody>
      </p:sp>
      <p:sp>
        <p:nvSpPr>
          <p:cNvPr id="4" name="日付プレースホルダー 3">
            <a:extLst>
              <a:ext uri="{FF2B5EF4-FFF2-40B4-BE49-F238E27FC236}">
                <a16:creationId xmlns:a16="http://schemas.microsoft.com/office/drawing/2014/main" id="{74C84027-CE9A-4087-8E29-748748D40484}"/>
              </a:ext>
            </a:extLst>
          </p:cNvPr>
          <p:cNvSpPr>
            <a:spLocks noGrp="1"/>
          </p:cNvSpPr>
          <p:nvPr>
            <p:ph type="dt" sz="half" idx="10"/>
          </p:nvPr>
        </p:nvSpPr>
        <p:spPr/>
        <p:txBody>
          <a:bodyPr/>
          <a:lstStyle/>
          <a:p>
            <a:fld id="{C07EE65F-BA62-4DDD-9825-BA0B73DE3C39}" type="datetime1">
              <a:rPr kumimoji="1" lang="ja-JP" altLang="en-US" smtClean="0"/>
              <a:t>2021/5/19</a:t>
            </a:fld>
            <a:endParaRPr kumimoji="1" lang="ja-JP" altLang="en-US"/>
          </a:p>
        </p:txBody>
      </p:sp>
      <p:sp>
        <p:nvSpPr>
          <p:cNvPr id="5" name="フッター プレースホルダー 4">
            <a:extLst>
              <a:ext uri="{FF2B5EF4-FFF2-40B4-BE49-F238E27FC236}">
                <a16:creationId xmlns:a16="http://schemas.microsoft.com/office/drawing/2014/main" id="{DDBB8209-72AE-4FF7-A9CE-9891C38C9652}"/>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A8196853-3A90-40C5-A996-D6CF14F2298C}"/>
              </a:ext>
            </a:extLst>
          </p:cNvPr>
          <p:cNvSpPr>
            <a:spLocks noGrp="1"/>
          </p:cNvSpPr>
          <p:nvPr>
            <p:ph type="sldNum" sz="quarter" idx="12"/>
          </p:nvPr>
        </p:nvSpPr>
        <p:spPr/>
        <p:txBody>
          <a:bodyPr/>
          <a:lstStyle/>
          <a:p>
            <a:fld id="{96BDDC30-DD3F-4427-B562-2F3229407357}" type="slidenum">
              <a:rPr kumimoji="1" lang="ja-JP" altLang="en-US" smtClean="0"/>
              <a:t>18</a:t>
            </a:fld>
            <a:endParaRPr kumimoji="1" lang="ja-JP" altLang="en-US"/>
          </a:p>
        </p:txBody>
      </p:sp>
    </p:spTree>
    <p:extLst>
      <p:ext uri="{BB962C8B-B14F-4D97-AF65-F5344CB8AC3E}">
        <p14:creationId xmlns:p14="http://schemas.microsoft.com/office/powerpoint/2010/main" val="401300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1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up)">
                                      <p:cBhvr>
                                        <p:cTn id="12" dur="10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up)">
                                      <p:cBhvr>
                                        <p:cTn id="17" dur="125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up)">
                                      <p:cBhvr>
                                        <p:cTn id="22" dur="2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wipe(up)">
                                      <p:cBhvr>
                                        <p:cTn id="27" dur="20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Effect transition="in" filter="wipe(up)">
                                      <p:cBhvr>
                                        <p:cTn id="32" dur="1750"/>
                                        <p:tgtEl>
                                          <p:spTgt spid="8">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Effect transition="in" filter="wipe(up)">
                                      <p:cBhvr>
                                        <p:cTn id="37" dur="1000"/>
                                        <p:tgtEl>
                                          <p:spTgt spid="8">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Effect transition="in" filter="wipe(left)">
                                      <p:cBhvr>
                                        <p:cTn id="42" dur="750"/>
                                        <p:tgtEl>
                                          <p:spTgt spid="8">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wipe(up)">
                                      <p:cBhvr>
                                        <p:cTn id="47" dur="125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708468-3E8D-4E67-9685-F46DB6AB604D}"/>
              </a:ext>
            </a:extLst>
          </p:cNvPr>
          <p:cNvSpPr>
            <a:spLocks noGrp="1"/>
          </p:cNvSpPr>
          <p:nvPr>
            <p:ph type="title"/>
          </p:nvPr>
        </p:nvSpPr>
        <p:spPr/>
        <p:txBody>
          <a:bodyPr/>
          <a:lstStyle/>
          <a:p>
            <a:r>
              <a:rPr kumimoji="1" lang="ja-JP" altLang="en-US" dirty="0"/>
              <a:t>契約解除の要件（</a:t>
            </a:r>
            <a:r>
              <a:rPr kumimoji="1" lang="en-US" altLang="ja-JP" dirty="0"/>
              <a:t>3/3</a:t>
            </a:r>
            <a:r>
              <a:rPr kumimoji="1" lang="ja-JP" altLang="en-US" dirty="0"/>
              <a:t>）</a:t>
            </a:r>
          </a:p>
        </p:txBody>
      </p:sp>
      <p:sp>
        <p:nvSpPr>
          <p:cNvPr id="3" name="コンテンツ プレースホルダー 2">
            <a:extLst>
              <a:ext uri="{FF2B5EF4-FFF2-40B4-BE49-F238E27FC236}">
                <a16:creationId xmlns:a16="http://schemas.microsoft.com/office/drawing/2014/main" id="{57BFD435-7117-4B6B-AC44-558E1C60E41E}"/>
              </a:ext>
            </a:extLst>
          </p:cNvPr>
          <p:cNvSpPr>
            <a:spLocks noGrp="1"/>
          </p:cNvSpPr>
          <p:nvPr>
            <p:ph idx="1"/>
          </p:nvPr>
        </p:nvSpPr>
        <p:spPr/>
        <p:txBody>
          <a:bodyPr>
            <a:normAutofit/>
          </a:bodyPr>
          <a:lstStyle/>
          <a:p>
            <a:r>
              <a:rPr kumimoji="1" lang="ja-JP" altLang="en-US" sz="4800" dirty="0"/>
              <a:t>第</a:t>
            </a:r>
            <a:r>
              <a:rPr kumimoji="1" lang="en-US" altLang="ja-JP" sz="4800" dirty="0"/>
              <a:t>543</a:t>
            </a:r>
            <a:r>
              <a:rPr kumimoji="1" lang="ja-JP" altLang="en-US" sz="4800" dirty="0"/>
              <a:t>条（債権者の責めに帰すべき事由による場合）</a:t>
            </a:r>
            <a:endParaRPr kumimoji="1" lang="en-US" altLang="ja-JP" sz="4800" dirty="0"/>
          </a:p>
          <a:p>
            <a:pPr lvl="1"/>
            <a:r>
              <a:rPr kumimoji="1" lang="ja-JP" altLang="en-US" sz="4400" dirty="0"/>
              <a:t>債務の不履行が</a:t>
            </a:r>
            <a:r>
              <a:rPr kumimoji="1" lang="ja-JP" altLang="en-US" sz="4400" b="1" dirty="0"/>
              <a:t>債権者の</a:t>
            </a:r>
            <a:r>
              <a:rPr kumimoji="1" lang="en-US" altLang="ja-JP" sz="4400" dirty="0">
                <a:solidFill>
                  <a:schemeClr val="tx1">
                    <a:lumMod val="50000"/>
                    <a:lumOff val="50000"/>
                  </a:schemeClr>
                </a:solidFill>
              </a:rPr>
              <a:t>〔</a:t>
            </a:r>
            <a:r>
              <a:rPr kumimoji="1" lang="ja-JP" altLang="en-US" sz="4400" dirty="0">
                <a:solidFill>
                  <a:schemeClr val="tx1">
                    <a:lumMod val="50000"/>
                    <a:lumOff val="50000"/>
                  </a:schemeClr>
                </a:solidFill>
              </a:rPr>
              <a:t>重大な</a:t>
            </a:r>
            <a:r>
              <a:rPr kumimoji="1" lang="en-US" altLang="ja-JP" sz="4400" dirty="0">
                <a:solidFill>
                  <a:schemeClr val="tx1">
                    <a:lumMod val="50000"/>
                    <a:lumOff val="50000"/>
                  </a:schemeClr>
                </a:solidFill>
              </a:rPr>
              <a:t>〕</a:t>
            </a:r>
            <a:r>
              <a:rPr kumimoji="1" lang="ja-JP" altLang="en-US" sz="4400" b="1" dirty="0"/>
              <a:t>責めに帰すべき事由による</a:t>
            </a:r>
            <a:r>
              <a:rPr kumimoji="1" lang="ja-JP" altLang="en-US" sz="4400" dirty="0"/>
              <a:t>ものであるときは，債権者は，前</a:t>
            </a:r>
            <a:r>
              <a:rPr kumimoji="1" lang="en-US" altLang="ja-JP" sz="4400" dirty="0"/>
              <a:t>2</a:t>
            </a:r>
            <a:r>
              <a:rPr kumimoji="1" lang="ja-JP" altLang="en-US" sz="4400" dirty="0"/>
              <a:t>条の規定による</a:t>
            </a:r>
            <a:r>
              <a:rPr kumimoji="1" lang="ja-JP" altLang="en-US" sz="4400" dirty="0">
                <a:solidFill>
                  <a:srgbClr val="FF0000"/>
                </a:solidFill>
              </a:rPr>
              <a:t>契約の解除をすることができない</a:t>
            </a:r>
            <a:r>
              <a:rPr kumimoji="1" lang="ja-JP" altLang="en-US" sz="4400" dirty="0"/>
              <a:t>。</a:t>
            </a:r>
          </a:p>
        </p:txBody>
      </p:sp>
      <p:sp>
        <p:nvSpPr>
          <p:cNvPr id="4" name="日付プレースホルダー 3">
            <a:extLst>
              <a:ext uri="{FF2B5EF4-FFF2-40B4-BE49-F238E27FC236}">
                <a16:creationId xmlns:a16="http://schemas.microsoft.com/office/drawing/2014/main" id="{B576DF48-31A2-4D60-B87A-8AD9A0DC28E6}"/>
              </a:ext>
            </a:extLst>
          </p:cNvPr>
          <p:cNvSpPr>
            <a:spLocks noGrp="1"/>
          </p:cNvSpPr>
          <p:nvPr>
            <p:ph type="dt" sz="half" idx="10"/>
          </p:nvPr>
        </p:nvSpPr>
        <p:spPr/>
        <p:txBody>
          <a:bodyPr/>
          <a:lstStyle/>
          <a:p>
            <a:fld id="{C07EE65F-BA62-4DDD-9825-BA0B73DE3C39}" type="datetime1">
              <a:rPr kumimoji="1" lang="ja-JP" altLang="en-US" smtClean="0"/>
              <a:t>2021/5/19</a:t>
            </a:fld>
            <a:endParaRPr kumimoji="1" lang="ja-JP" altLang="en-US"/>
          </a:p>
        </p:txBody>
      </p:sp>
      <p:sp>
        <p:nvSpPr>
          <p:cNvPr id="5" name="フッター プレースホルダー 4">
            <a:extLst>
              <a:ext uri="{FF2B5EF4-FFF2-40B4-BE49-F238E27FC236}">
                <a16:creationId xmlns:a16="http://schemas.microsoft.com/office/drawing/2014/main" id="{F68B1ECE-88D0-43ED-B57B-5055F4D2C1E0}"/>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2BAFF070-9A44-432E-ABC1-69780E4F7991}"/>
              </a:ext>
            </a:extLst>
          </p:cNvPr>
          <p:cNvSpPr>
            <a:spLocks noGrp="1"/>
          </p:cNvSpPr>
          <p:nvPr>
            <p:ph type="sldNum" sz="quarter" idx="12"/>
          </p:nvPr>
        </p:nvSpPr>
        <p:spPr/>
        <p:txBody>
          <a:bodyPr/>
          <a:lstStyle/>
          <a:p>
            <a:fld id="{96BDDC30-DD3F-4427-B562-2F3229407357}" type="slidenum">
              <a:rPr kumimoji="1" lang="ja-JP" altLang="en-US" smtClean="0"/>
              <a:t>19</a:t>
            </a:fld>
            <a:endParaRPr kumimoji="1" lang="ja-JP" altLang="en-US"/>
          </a:p>
        </p:txBody>
      </p:sp>
    </p:spTree>
    <p:extLst>
      <p:ext uri="{BB962C8B-B14F-4D97-AF65-F5344CB8AC3E}">
        <p14:creationId xmlns:p14="http://schemas.microsoft.com/office/powerpoint/2010/main" val="42146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08A73E9-C100-404B-8DB2-DBD31565E142}"/>
              </a:ext>
            </a:extLst>
          </p:cNvPr>
          <p:cNvSpPr>
            <a:spLocks noGrp="1"/>
          </p:cNvSpPr>
          <p:nvPr>
            <p:ph type="title"/>
          </p:nvPr>
        </p:nvSpPr>
        <p:spPr>
          <a:xfrm>
            <a:off x="838200" y="365125"/>
            <a:ext cx="10515600" cy="677863"/>
          </a:xfrm>
        </p:spPr>
        <p:txBody>
          <a:bodyPr>
            <a:normAutofit fontScale="90000"/>
          </a:bodyPr>
          <a:lstStyle/>
          <a:p>
            <a:r>
              <a:rPr lang="ja-JP" altLang="en-US" dirty="0"/>
              <a:t>加賀山 茂のホームページ</a:t>
            </a:r>
          </a:p>
        </p:txBody>
      </p:sp>
      <p:sp>
        <p:nvSpPr>
          <p:cNvPr id="4" name="日付プレースホルダー 3">
            <a:extLst>
              <a:ext uri="{FF2B5EF4-FFF2-40B4-BE49-F238E27FC236}">
                <a16:creationId xmlns:a16="http://schemas.microsoft.com/office/drawing/2014/main" id="{AAD57EEF-007B-4407-8FC4-4F46A64F8327}"/>
              </a:ext>
            </a:extLst>
          </p:cNvPr>
          <p:cNvSpPr>
            <a:spLocks noGrp="1"/>
          </p:cNvSpPr>
          <p:nvPr>
            <p:ph type="dt" sz="half" idx="10"/>
          </p:nvPr>
        </p:nvSpPr>
        <p:spPr/>
        <p:txBody>
          <a:bodyPr/>
          <a:lstStyle/>
          <a:p>
            <a:fld id="{B3579892-C1D1-456F-AB16-6ED6D7D84D28}" type="datetime1">
              <a:rPr kumimoji="1" lang="ja-JP" altLang="en-US" smtClean="0"/>
              <a:t>2021/5/19</a:t>
            </a:fld>
            <a:endParaRPr kumimoji="1" lang="ja-JP" altLang="en-US"/>
          </a:p>
        </p:txBody>
      </p:sp>
      <p:sp>
        <p:nvSpPr>
          <p:cNvPr id="5" name="フッター プレースホルダー 4">
            <a:extLst>
              <a:ext uri="{FF2B5EF4-FFF2-40B4-BE49-F238E27FC236}">
                <a16:creationId xmlns:a16="http://schemas.microsoft.com/office/drawing/2014/main" id="{35034ACF-6E89-441E-A1FE-1258FFEAA3B9}"/>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7E22DF16-E3E3-4EF9-ADF0-A0FF84C6864D}"/>
              </a:ext>
            </a:extLst>
          </p:cNvPr>
          <p:cNvSpPr>
            <a:spLocks noGrp="1"/>
          </p:cNvSpPr>
          <p:nvPr>
            <p:ph type="sldNum" sz="quarter" idx="12"/>
          </p:nvPr>
        </p:nvSpPr>
        <p:spPr/>
        <p:txBody>
          <a:bodyPr/>
          <a:lstStyle/>
          <a:p>
            <a:fld id="{A0C4542F-C35A-41EC-80CF-01AB155FDC20}" type="slidenum">
              <a:rPr kumimoji="1" lang="ja-JP" altLang="en-US" smtClean="0"/>
              <a:t>2</a:t>
            </a:fld>
            <a:endParaRPr kumimoji="1" lang="ja-JP" altLang="en-US"/>
          </a:p>
        </p:txBody>
      </p:sp>
      <p:pic>
        <p:nvPicPr>
          <p:cNvPr id="3" name="図 2">
            <a:extLst>
              <a:ext uri="{FF2B5EF4-FFF2-40B4-BE49-F238E27FC236}">
                <a16:creationId xmlns:a16="http://schemas.microsoft.com/office/drawing/2014/main" id="{AD8AF01C-DB5E-4B67-A12C-7623688AF5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712" y="1201320"/>
            <a:ext cx="10515601" cy="4996697"/>
          </a:xfrm>
          <a:prstGeom prst="rect">
            <a:avLst/>
          </a:prstGeom>
        </p:spPr>
      </p:pic>
    </p:spTree>
    <p:extLst>
      <p:ext uri="{BB962C8B-B14F-4D97-AF65-F5344CB8AC3E}">
        <p14:creationId xmlns:p14="http://schemas.microsoft.com/office/powerpoint/2010/main" val="2207490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DE063A-ED69-4E14-9A02-EE1B9CE0801C}"/>
              </a:ext>
            </a:extLst>
          </p:cNvPr>
          <p:cNvSpPr>
            <a:spLocks noGrp="1"/>
          </p:cNvSpPr>
          <p:nvPr>
            <p:ph type="title"/>
          </p:nvPr>
        </p:nvSpPr>
        <p:spPr/>
        <p:txBody>
          <a:bodyPr/>
          <a:lstStyle/>
          <a:p>
            <a:r>
              <a:rPr kumimoji="1" lang="ja-JP" altLang="en-US" dirty="0"/>
              <a:t>解除権の消滅</a:t>
            </a:r>
          </a:p>
        </p:txBody>
      </p:sp>
      <p:sp>
        <p:nvSpPr>
          <p:cNvPr id="7" name="コンテンツ プレースホルダー 6">
            <a:extLst>
              <a:ext uri="{FF2B5EF4-FFF2-40B4-BE49-F238E27FC236}">
                <a16:creationId xmlns:a16="http://schemas.microsoft.com/office/drawing/2014/main" id="{2FEBCCB2-73D5-467F-86A8-7CF873489BA7}"/>
              </a:ext>
            </a:extLst>
          </p:cNvPr>
          <p:cNvSpPr>
            <a:spLocks noGrp="1"/>
          </p:cNvSpPr>
          <p:nvPr>
            <p:ph sz="half" idx="1"/>
          </p:nvPr>
        </p:nvSpPr>
        <p:spPr>
          <a:xfrm>
            <a:off x="1169908" y="1825625"/>
            <a:ext cx="4303792" cy="4351338"/>
          </a:xfrm>
        </p:spPr>
        <p:txBody>
          <a:bodyPr>
            <a:normAutofit fontScale="92500" lnSpcReduction="10000"/>
          </a:bodyPr>
          <a:lstStyle/>
          <a:p>
            <a:pPr>
              <a:lnSpc>
                <a:spcPct val="100000"/>
              </a:lnSpc>
            </a:pPr>
            <a:r>
              <a:rPr lang="ja-JP" altLang="en-US" dirty="0"/>
              <a:t>（催告による解除権の消滅）←形成権の消滅事由</a:t>
            </a:r>
            <a:endParaRPr lang="en-US" altLang="ja-JP" dirty="0"/>
          </a:p>
          <a:p>
            <a:pPr lvl="1">
              <a:lnSpc>
                <a:spcPct val="100000"/>
              </a:lnSpc>
            </a:pPr>
            <a:r>
              <a:rPr lang="ja-JP" altLang="en-US" dirty="0"/>
              <a:t>解除権の行使について期間の定めがないときは，相手方は，解除権を有する者に対し，相当の期間を定めて，その期間内に解除をするかどうかを確答すべき旨の催告をすることができる。</a:t>
            </a:r>
            <a:endParaRPr lang="en-US" altLang="ja-JP" dirty="0"/>
          </a:p>
          <a:p>
            <a:pPr lvl="1">
              <a:lnSpc>
                <a:spcPct val="100000"/>
              </a:lnSpc>
            </a:pPr>
            <a:r>
              <a:rPr lang="ja-JP" altLang="en-US" dirty="0"/>
              <a:t>この場合において，その期間内に解除の通知を受けないときは，</a:t>
            </a:r>
            <a:r>
              <a:rPr lang="ja-JP" altLang="en-US" b="1" dirty="0">
                <a:solidFill>
                  <a:schemeClr val="accent5">
                    <a:lumMod val="50000"/>
                  </a:schemeClr>
                </a:solidFill>
              </a:rPr>
              <a:t>解除権は，消滅する</a:t>
            </a:r>
            <a:r>
              <a:rPr lang="ja-JP" altLang="en-US" dirty="0"/>
              <a:t>。</a:t>
            </a:r>
            <a:endParaRPr lang="en-US" altLang="ja-JP" dirty="0"/>
          </a:p>
        </p:txBody>
      </p:sp>
      <p:sp>
        <p:nvSpPr>
          <p:cNvPr id="8" name="コンテンツ プレースホルダー 7">
            <a:extLst>
              <a:ext uri="{FF2B5EF4-FFF2-40B4-BE49-F238E27FC236}">
                <a16:creationId xmlns:a16="http://schemas.microsoft.com/office/drawing/2014/main" id="{0DEC4771-CF38-481B-BA09-FA734CBF03CC}"/>
              </a:ext>
            </a:extLst>
          </p:cNvPr>
          <p:cNvSpPr>
            <a:spLocks noGrp="1"/>
          </p:cNvSpPr>
          <p:nvPr>
            <p:ph sz="half" idx="2"/>
          </p:nvPr>
        </p:nvSpPr>
        <p:spPr>
          <a:xfrm>
            <a:off x="5676900" y="1825625"/>
            <a:ext cx="6064373" cy="4351338"/>
          </a:xfrm>
        </p:spPr>
        <p:txBody>
          <a:bodyPr>
            <a:normAutofit fontScale="92500" lnSpcReduction="10000"/>
          </a:bodyPr>
          <a:lstStyle/>
          <a:p>
            <a:pPr>
              <a:lnSpc>
                <a:spcPct val="100000"/>
              </a:lnSpc>
            </a:pPr>
            <a:r>
              <a:rPr lang="ja-JP" altLang="en-US" dirty="0"/>
              <a:t>（解除権者の</a:t>
            </a:r>
            <a:r>
              <a:rPr lang="ja-JP" altLang="en-US" b="1" dirty="0">
                <a:solidFill>
                  <a:srgbClr val="FF0000"/>
                </a:solidFill>
              </a:rPr>
              <a:t>故意による</a:t>
            </a:r>
            <a:r>
              <a:rPr lang="ja-JP" altLang="en-US" dirty="0"/>
              <a:t>目的物の損傷等による解除権の消滅）</a:t>
            </a:r>
            <a:endParaRPr lang="en-US" altLang="ja-JP" dirty="0"/>
          </a:p>
          <a:p>
            <a:pPr>
              <a:lnSpc>
                <a:spcPct val="100000"/>
              </a:lnSpc>
            </a:pPr>
            <a:r>
              <a:rPr lang="en-US" altLang="ja-JP" dirty="0"/>
              <a:t>〔</a:t>
            </a:r>
            <a:r>
              <a:rPr lang="ja-JP" altLang="en-US" dirty="0">
                <a:solidFill>
                  <a:schemeClr val="tx1">
                    <a:lumMod val="50000"/>
                    <a:lumOff val="50000"/>
                  </a:schemeClr>
                </a:solidFill>
              </a:rPr>
              <a:t>債権者に重大な帰責事由がある場合の解除権の消滅</a:t>
            </a:r>
            <a:r>
              <a:rPr lang="en-US" altLang="ja-JP" dirty="0"/>
              <a:t>〕</a:t>
            </a:r>
          </a:p>
          <a:p>
            <a:pPr lvl="1">
              <a:lnSpc>
                <a:spcPct val="100000"/>
              </a:lnSpc>
            </a:pPr>
            <a:r>
              <a:rPr lang="ja-JP" altLang="en-US" dirty="0"/>
              <a:t>解除権を有する者が</a:t>
            </a:r>
            <a:r>
              <a:rPr lang="ja-JP" altLang="en-US" b="1" dirty="0">
                <a:solidFill>
                  <a:schemeClr val="accent5">
                    <a:lumMod val="50000"/>
                  </a:schemeClr>
                </a:solidFill>
              </a:rPr>
              <a:t>故意若しくは過失</a:t>
            </a:r>
            <a:r>
              <a:rPr lang="ja-JP" altLang="en-US" dirty="0"/>
              <a:t>によって契約の目的物を著しく損傷し，若しくは返還することができなくなったとき，又は加工若しくは改造によってこれを他の種類の物に変えたときは，</a:t>
            </a:r>
            <a:r>
              <a:rPr lang="ja-JP" altLang="en-US" b="1" dirty="0">
                <a:solidFill>
                  <a:schemeClr val="accent5">
                    <a:lumMod val="50000"/>
                  </a:schemeClr>
                </a:solidFill>
              </a:rPr>
              <a:t>解除権は，消滅する</a:t>
            </a:r>
            <a:r>
              <a:rPr lang="ja-JP" altLang="en-US" dirty="0"/>
              <a:t>。</a:t>
            </a:r>
            <a:endParaRPr lang="en-US" altLang="ja-JP" dirty="0"/>
          </a:p>
          <a:p>
            <a:pPr lvl="1">
              <a:lnSpc>
                <a:spcPct val="100000"/>
              </a:lnSpc>
            </a:pPr>
            <a:r>
              <a:rPr lang="ja-JP" altLang="en-US" dirty="0"/>
              <a:t>ただし，解除権を有する者がその解除権を有することを知らなかったときは，この限りでない。</a:t>
            </a:r>
          </a:p>
        </p:txBody>
      </p:sp>
      <p:sp>
        <p:nvSpPr>
          <p:cNvPr id="4" name="日付プレースホルダー 3">
            <a:extLst>
              <a:ext uri="{FF2B5EF4-FFF2-40B4-BE49-F238E27FC236}">
                <a16:creationId xmlns:a16="http://schemas.microsoft.com/office/drawing/2014/main" id="{A35B2C39-24B1-466F-B593-521596623685}"/>
              </a:ext>
            </a:extLst>
          </p:cNvPr>
          <p:cNvSpPr>
            <a:spLocks noGrp="1"/>
          </p:cNvSpPr>
          <p:nvPr>
            <p:ph type="dt" sz="half" idx="10"/>
          </p:nvPr>
        </p:nvSpPr>
        <p:spPr/>
        <p:txBody>
          <a:bodyPr/>
          <a:lstStyle/>
          <a:p>
            <a:fld id="{C07EE65F-BA62-4DDD-9825-BA0B73DE3C39}" type="datetime1">
              <a:rPr kumimoji="1" lang="ja-JP" altLang="en-US" smtClean="0"/>
              <a:t>2021/5/19</a:t>
            </a:fld>
            <a:endParaRPr kumimoji="1" lang="ja-JP" altLang="en-US"/>
          </a:p>
        </p:txBody>
      </p:sp>
      <p:sp>
        <p:nvSpPr>
          <p:cNvPr id="5" name="フッター プレースホルダー 4">
            <a:extLst>
              <a:ext uri="{FF2B5EF4-FFF2-40B4-BE49-F238E27FC236}">
                <a16:creationId xmlns:a16="http://schemas.microsoft.com/office/drawing/2014/main" id="{26E5B233-58F0-4137-B637-4F7787B0D8A5}"/>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8712C46F-4C36-4330-8CFB-5CFB1C2380B2}"/>
              </a:ext>
            </a:extLst>
          </p:cNvPr>
          <p:cNvSpPr>
            <a:spLocks noGrp="1"/>
          </p:cNvSpPr>
          <p:nvPr>
            <p:ph type="sldNum" sz="quarter" idx="12"/>
          </p:nvPr>
        </p:nvSpPr>
        <p:spPr/>
        <p:txBody>
          <a:bodyPr/>
          <a:lstStyle/>
          <a:p>
            <a:fld id="{96BDDC30-DD3F-4427-B562-2F3229407357}" type="slidenum">
              <a:rPr kumimoji="1" lang="ja-JP" altLang="en-US" smtClean="0"/>
              <a:t>20</a:t>
            </a:fld>
            <a:endParaRPr kumimoji="1" lang="ja-JP" altLang="en-US"/>
          </a:p>
        </p:txBody>
      </p:sp>
    </p:spTree>
    <p:extLst>
      <p:ext uri="{BB962C8B-B14F-4D97-AF65-F5344CB8AC3E}">
        <p14:creationId xmlns:p14="http://schemas.microsoft.com/office/powerpoint/2010/main" val="209830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3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up)">
                                      <p:cBhvr>
                                        <p:cTn id="12" dur="125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wipe(up)">
                                      <p:cBhvr>
                                        <p:cTn id="17" dur="1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wipe(up)">
                                      <p:cBhvr>
                                        <p:cTn id="22" dur="2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wipe(up)">
                                      <p:cBhvr>
                                        <p:cTn id="27" dur="125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8200" y="365125"/>
            <a:ext cx="9547746" cy="685753"/>
          </a:xfrm>
        </p:spPr>
        <p:txBody>
          <a:bodyPr>
            <a:normAutofit fontScale="90000"/>
          </a:bodyPr>
          <a:lstStyle/>
          <a:p>
            <a:pPr algn="ctr"/>
            <a:r>
              <a:rPr kumimoji="1" lang="ja-JP" altLang="en-US" dirty="0"/>
              <a:t>契約不履行の現在（三分類説とその</a:t>
            </a:r>
            <a:r>
              <a:rPr kumimoji="1" lang="ja-JP" altLang="en-US" dirty="0">
                <a:solidFill>
                  <a:srgbClr val="FF0000"/>
                </a:solidFill>
              </a:rPr>
              <a:t>破綻</a:t>
            </a:r>
            <a:r>
              <a:rPr kumimoji="1" lang="ja-JP" altLang="en-US" dirty="0"/>
              <a:t>）</a:t>
            </a:r>
          </a:p>
        </p:txBody>
      </p:sp>
      <p:graphicFrame>
        <p:nvGraphicFramePr>
          <p:cNvPr id="8" name="図表 7"/>
          <p:cNvGraphicFramePr/>
          <p:nvPr/>
        </p:nvGraphicFramePr>
        <p:xfrm>
          <a:off x="637060" y="1160060"/>
          <a:ext cx="11045424" cy="5227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日付プレースホルダー 1">
            <a:extLst>
              <a:ext uri="{FF2B5EF4-FFF2-40B4-BE49-F238E27FC236}">
                <a16:creationId xmlns:a16="http://schemas.microsoft.com/office/drawing/2014/main" id="{C4AA6E77-8B0B-45BD-9979-0A93BE761166}"/>
              </a:ext>
            </a:extLst>
          </p:cNvPr>
          <p:cNvSpPr>
            <a:spLocks noGrp="1"/>
          </p:cNvSpPr>
          <p:nvPr>
            <p:ph type="dt" sz="half" idx="10"/>
          </p:nvPr>
        </p:nvSpPr>
        <p:spPr/>
        <p:txBody>
          <a:bodyPr/>
          <a:lstStyle/>
          <a:p>
            <a:fld id="{0DE6540E-F0FB-4A05-BC8B-684EC1EB78D9}" type="datetime1">
              <a:rPr kumimoji="1" lang="ja-JP" altLang="en-US" smtClean="0"/>
              <a:t>2021/5/19</a:t>
            </a:fld>
            <a:endParaRPr kumimoji="1" lang="ja-JP" altLang="en-US"/>
          </a:p>
        </p:txBody>
      </p:sp>
      <p:sp>
        <p:nvSpPr>
          <p:cNvPr id="3" name="フッター プレースホルダー 2">
            <a:extLst>
              <a:ext uri="{FF2B5EF4-FFF2-40B4-BE49-F238E27FC236}">
                <a16:creationId xmlns:a16="http://schemas.microsoft.com/office/drawing/2014/main" id="{A3CFA38F-E72A-4B84-8195-DB2B2D8CCF7D}"/>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a:extLst>
              <a:ext uri="{FF2B5EF4-FFF2-40B4-BE49-F238E27FC236}">
                <a16:creationId xmlns:a16="http://schemas.microsoft.com/office/drawing/2014/main" id="{BBF66374-5C5A-4313-A347-9B4FCEDAA4B6}"/>
              </a:ext>
            </a:extLst>
          </p:cNvPr>
          <p:cNvSpPr>
            <a:spLocks noGrp="1"/>
          </p:cNvSpPr>
          <p:nvPr>
            <p:ph type="sldNum" sz="quarter" idx="12"/>
          </p:nvPr>
        </p:nvSpPr>
        <p:spPr/>
        <p:txBody>
          <a:bodyPr/>
          <a:lstStyle/>
          <a:p>
            <a:fld id="{96BDDC30-DD3F-4427-B562-2F3229407357}" type="slidenum">
              <a:rPr kumimoji="1" lang="ja-JP" altLang="en-US" smtClean="0"/>
              <a:t>21</a:t>
            </a:fld>
            <a:endParaRPr kumimoji="1" lang="ja-JP" altLang="en-US"/>
          </a:p>
        </p:txBody>
      </p:sp>
    </p:spTree>
    <p:extLst>
      <p:ext uri="{BB962C8B-B14F-4D97-AF65-F5344CB8AC3E}">
        <p14:creationId xmlns:p14="http://schemas.microsoft.com/office/powerpoint/2010/main" val="86133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dgm id="{1F9A1623-AAAD-4FE7-A6A3-65331B51C41A}"/>
                                            </p:graphicEl>
                                          </p:spTgt>
                                        </p:tgtEl>
                                        <p:attrNameLst>
                                          <p:attrName>style.visibility</p:attrName>
                                        </p:attrNameLst>
                                      </p:cBhvr>
                                      <p:to>
                                        <p:strVal val="visible"/>
                                      </p:to>
                                    </p:set>
                                    <p:animEffect transition="in" filter="wipe(left)">
                                      <p:cBhvr>
                                        <p:cTn id="7" dur="500"/>
                                        <p:tgtEl>
                                          <p:spTgt spid="8">
                                            <p:graphicEl>
                                              <a:dgm id="{1F9A1623-AAAD-4FE7-A6A3-65331B51C41A}"/>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graphicEl>
                                              <a:dgm id="{612C674C-51BB-4BC0-8992-5E342AE56E7A}"/>
                                            </p:graphicEl>
                                          </p:spTgt>
                                        </p:tgtEl>
                                        <p:attrNameLst>
                                          <p:attrName>style.visibility</p:attrName>
                                        </p:attrNameLst>
                                      </p:cBhvr>
                                      <p:to>
                                        <p:strVal val="visible"/>
                                      </p:to>
                                    </p:set>
                                    <p:animEffect transition="in" filter="wipe(left)">
                                      <p:cBhvr>
                                        <p:cTn id="11" dur="500"/>
                                        <p:tgtEl>
                                          <p:spTgt spid="8">
                                            <p:graphicEl>
                                              <a:dgm id="{612C674C-51BB-4BC0-8992-5E342AE56E7A}"/>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graphicEl>
                                              <a:dgm id="{7943E08E-1162-4244-85A6-80560B864D32}"/>
                                            </p:graphicEl>
                                          </p:spTgt>
                                        </p:tgtEl>
                                        <p:attrNameLst>
                                          <p:attrName>style.visibility</p:attrName>
                                        </p:attrNameLst>
                                      </p:cBhvr>
                                      <p:to>
                                        <p:strVal val="visible"/>
                                      </p:to>
                                    </p:set>
                                    <p:animEffect transition="in" filter="wipe(left)">
                                      <p:cBhvr>
                                        <p:cTn id="15" dur="500"/>
                                        <p:tgtEl>
                                          <p:spTgt spid="8">
                                            <p:graphicEl>
                                              <a:dgm id="{7943E08E-1162-4244-85A6-80560B864D32}"/>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graphicEl>
                                              <a:dgm id="{7FF69EB0-322E-4D00-85B1-C9897A61DD0A}"/>
                                            </p:graphicEl>
                                          </p:spTgt>
                                        </p:tgtEl>
                                        <p:attrNameLst>
                                          <p:attrName>style.visibility</p:attrName>
                                        </p:attrNameLst>
                                      </p:cBhvr>
                                      <p:to>
                                        <p:strVal val="visible"/>
                                      </p:to>
                                    </p:set>
                                    <p:animEffect transition="in" filter="wipe(left)">
                                      <p:cBhvr>
                                        <p:cTn id="19" dur="500"/>
                                        <p:tgtEl>
                                          <p:spTgt spid="8">
                                            <p:graphicEl>
                                              <a:dgm id="{7FF69EB0-322E-4D00-85B1-C9897A61DD0A}"/>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8">
                                            <p:graphicEl>
                                              <a:dgm id="{40C502F5-1E8B-4CAF-93FC-F51FA431991F}"/>
                                            </p:graphicEl>
                                          </p:spTgt>
                                        </p:tgtEl>
                                        <p:attrNameLst>
                                          <p:attrName>style.visibility</p:attrName>
                                        </p:attrNameLst>
                                      </p:cBhvr>
                                      <p:to>
                                        <p:strVal val="visible"/>
                                      </p:to>
                                    </p:set>
                                    <p:animEffect transition="in" filter="wipe(left)">
                                      <p:cBhvr>
                                        <p:cTn id="23" dur="500"/>
                                        <p:tgtEl>
                                          <p:spTgt spid="8">
                                            <p:graphicEl>
                                              <a:dgm id="{40C502F5-1E8B-4CAF-93FC-F51FA431991F}"/>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8">
                                            <p:graphicEl>
                                              <a:dgm id="{18FDC62E-D414-4306-B078-D3A9608544F4}"/>
                                            </p:graphicEl>
                                          </p:spTgt>
                                        </p:tgtEl>
                                        <p:attrNameLst>
                                          <p:attrName>style.visibility</p:attrName>
                                        </p:attrNameLst>
                                      </p:cBhvr>
                                      <p:to>
                                        <p:strVal val="visible"/>
                                      </p:to>
                                    </p:set>
                                    <p:animEffect transition="in" filter="wipe(left)">
                                      <p:cBhvr>
                                        <p:cTn id="27" dur="500"/>
                                        <p:tgtEl>
                                          <p:spTgt spid="8">
                                            <p:graphicEl>
                                              <a:dgm id="{18FDC62E-D414-4306-B078-D3A9608544F4}"/>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8">
                                            <p:graphicEl>
                                              <a:dgm id="{F5D1FA86-9399-4416-8C14-E909433BD9D7}"/>
                                            </p:graphicEl>
                                          </p:spTgt>
                                        </p:tgtEl>
                                        <p:attrNameLst>
                                          <p:attrName>style.visibility</p:attrName>
                                        </p:attrNameLst>
                                      </p:cBhvr>
                                      <p:to>
                                        <p:strVal val="visible"/>
                                      </p:to>
                                    </p:set>
                                    <p:animEffect transition="in" filter="wipe(left)">
                                      <p:cBhvr>
                                        <p:cTn id="31" dur="500"/>
                                        <p:tgtEl>
                                          <p:spTgt spid="8">
                                            <p:graphicEl>
                                              <a:dgm id="{F5D1FA86-9399-4416-8C14-E909433BD9D7}"/>
                                            </p:graphic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8">
                                            <p:graphicEl>
                                              <a:dgm id="{2B691722-2BCD-45A7-8FBD-A3E3A25F9B0E}"/>
                                            </p:graphicEl>
                                          </p:spTgt>
                                        </p:tgtEl>
                                        <p:attrNameLst>
                                          <p:attrName>style.visibility</p:attrName>
                                        </p:attrNameLst>
                                      </p:cBhvr>
                                      <p:to>
                                        <p:strVal val="visible"/>
                                      </p:to>
                                    </p:set>
                                    <p:animEffect transition="in" filter="wipe(left)">
                                      <p:cBhvr>
                                        <p:cTn id="35" dur="500"/>
                                        <p:tgtEl>
                                          <p:spTgt spid="8">
                                            <p:graphicEl>
                                              <a:dgm id="{2B691722-2BCD-45A7-8FBD-A3E3A25F9B0E}"/>
                                            </p:graphic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8">
                                            <p:graphicEl>
                                              <a:dgm id="{BC02D133-E209-464B-892A-095B92F48CE5}"/>
                                            </p:graphicEl>
                                          </p:spTgt>
                                        </p:tgtEl>
                                        <p:attrNameLst>
                                          <p:attrName>style.visibility</p:attrName>
                                        </p:attrNameLst>
                                      </p:cBhvr>
                                      <p:to>
                                        <p:strVal val="visible"/>
                                      </p:to>
                                    </p:set>
                                    <p:animEffect transition="in" filter="wipe(left)">
                                      <p:cBhvr>
                                        <p:cTn id="39" dur="500"/>
                                        <p:tgtEl>
                                          <p:spTgt spid="8">
                                            <p:graphicEl>
                                              <a:dgm id="{BC02D133-E209-464B-892A-095B92F48CE5}"/>
                                            </p:graphic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8">
                                            <p:graphicEl>
                                              <a:dgm id="{919BCCEA-769D-4E19-AB83-C1D29ED9F072}"/>
                                            </p:graphicEl>
                                          </p:spTgt>
                                        </p:tgtEl>
                                        <p:attrNameLst>
                                          <p:attrName>style.visibility</p:attrName>
                                        </p:attrNameLst>
                                      </p:cBhvr>
                                      <p:to>
                                        <p:strVal val="visible"/>
                                      </p:to>
                                    </p:set>
                                    <p:animEffect transition="in" filter="wipe(left)">
                                      <p:cBhvr>
                                        <p:cTn id="43" dur="500"/>
                                        <p:tgtEl>
                                          <p:spTgt spid="8">
                                            <p:graphicEl>
                                              <a:dgm id="{919BCCEA-769D-4E19-AB83-C1D29ED9F072}"/>
                                            </p:graphic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8">
                                            <p:graphicEl>
                                              <a:dgm id="{6B22B3BA-1D36-40FC-A768-8EDA7EB27FA9}"/>
                                            </p:graphicEl>
                                          </p:spTgt>
                                        </p:tgtEl>
                                        <p:attrNameLst>
                                          <p:attrName>style.visibility</p:attrName>
                                        </p:attrNameLst>
                                      </p:cBhvr>
                                      <p:to>
                                        <p:strVal val="visible"/>
                                      </p:to>
                                    </p:set>
                                    <p:animEffect transition="in" filter="wipe(left)">
                                      <p:cBhvr>
                                        <p:cTn id="47" dur="500"/>
                                        <p:tgtEl>
                                          <p:spTgt spid="8">
                                            <p:graphicEl>
                                              <a:dgm id="{6B22B3BA-1D36-40FC-A768-8EDA7EB27FA9}"/>
                                            </p:graphicEl>
                                          </p:spTgt>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8">
                                            <p:graphicEl>
                                              <a:dgm id="{CA0EB4B9-F260-474D-9ECA-3CC65D7EC694}"/>
                                            </p:graphicEl>
                                          </p:spTgt>
                                        </p:tgtEl>
                                        <p:attrNameLst>
                                          <p:attrName>style.visibility</p:attrName>
                                        </p:attrNameLst>
                                      </p:cBhvr>
                                      <p:to>
                                        <p:strVal val="visible"/>
                                      </p:to>
                                    </p:set>
                                    <p:animEffect transition="in" filter="wipe(left)">
                                      <p:cBhvr>
                                        <p:cTn id="51" dur="500"/>
                                        <p:tgtEl>
                                          <p:spTgt spid="8">
                                            <p:graphicEl>
                                              <a:dgm id="{CA0EB4B9-F260-474D-9ECA-3CC65D7EC694}"/>
                                            </p:graphic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8">
                                            <p:graphicEl>
                                              <a:dgm id="{958C67AF-7864-4EC7-8D67-B11262951D87}"/>
                                            </p:graphicEl>
                                          </p:spTgt>
                                        </p:tgtEl>
                                        <p:attrNameLst>
                                          <p:attrName>style.visibility</p:attrName>
                                        </p:attrNameLst>
                                      </p:cBhvr>
                                      <p:to>
                                        <p:strVal val="visible"/>
                                      </p:to>
                                    </p:set>
                                    <p:animEffect transition="in" filter="wipe(left)">
                                      <p:cBhvr>
                                        <p:cTn id="55" dur="500"/>
                                        <p:tgtEl>
                                          <p:spTgt spid="8">
                                            <p:graphicEl>
                                              <a:dgm id="{958C67AF-7864-4EC7-8D67-B11262951D87}"/>
                                            </p:graphicEl>
                                          </p:spTgt>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8">
                                            <p:graphicEl>
                                              <a:dgm id="{3F5C35A5-0EA5-48FC-8D32-331CCFAAFDE3}"/>
                                            </p:graphicEl>
                                          </p:spTgt>
                                        </p:tgtEl>
                                        <p:attrNameLst>
                                          <p:attrName>style.visibility</p:attrName>
                                        </p:attrNameLst>
                                      </p:cBhvr>
                                      <p:to>
                                        <p:strVal val="visible"/>
                                      </p:to>
                                    </p:set>
                                    <p:animEffect transition="in" filter="wipe(left)">
                                      <p:cBhvr>
                                        <p:cTn id="59" dur="500"/>
                                        <p:tgtEl>
                                          <p:spTgt spid="8">
                                            <p:graphicEl>
                                              <a:dgm id="{3F5C35A5-0EA5-48FC-8D32-331CCFAAFDE3}"/>
                                            </p:graphicEl>
                                          </p:spTgt>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8">
                                            <p:graphicEl>
                                              <a:dgm id="{4B089D8E-06B3-4BED-9437-74928CD1F512}"/>
                                            </p:graphicEl>
                                          </p:spTgt>
                                        </p:tgtEl>
                                        <p:attrNameLst>
                                          <p:attrName>style.visibility</p:attrName>
                                        </p:attrNameLst>
                                      </p:cBhvr>
                                      <p:to>
                                        <p:strVal val="visible"/>
                                      </p:to>
                                    </p:set>
                                    <p:animEffect transition="in" filter="wipe(left)">
                                      <p:cBhvr>
                                        <p:cTn id="63" dur="500"/>
                                        <p:tgtEl>
                                          <p:spTgt spid="8">
                                            <p:graphicEl>
                                              <a:dgm id="{4B089D8E-06B3-4BED-9437-74928CD1F512}"/>
                                            </p:graphicEl>
                                          </p:spTgt>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8">
                                            <p:graphicEl>
                                              <a:dgm id="{7EBDC8FF-CB69-46AA-8268-9D9D23C20E43}"/>
                                            </p:graphicEl>
                                          </p:spTgt>
                                        </p:tgtEl>
                                        <p:attrNameLst>
                                          <p:attrName>style.visibility</p:attrName>
                                        </p:attrNameLst>
                                      </p:cBhvr>
                                      <p:to>
                                        <p:strVal val="visible"/>
                                      </p:to>
                                    </p:set>
                                    <p:animEffect transition="in" filter="wipe(left)">
                                      <p:cBhvr>
                                        <p:cTn id="67" dur="500"/>
                                        <p:tgtEl>
                                          <p:spTgt spid="8">
                                            <p:graphicEl>
                                              <a:dgm id="{7EBDC8FF-CB69-46AA-8268-9D9D23C20E43}"/>
                                            </p:graphicEl>
                                          </p:spTgt>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8">
                                            <p:graphicEl>
                                              <a:dgm id="{19B05F7A-228B-43DA-A7D2-831542B9FBAF}"/>
                                            </p:graphicEl>
                                          </p:spTgt>
                                        </p:tgtEl>
                                        <p:attrNameLst>
                                          <p:attrName>style.visibility</p:attrName>
                                        </p:attrNameLst>
                                      </p:cBhvr>
                                      <p:to>
                                        <p:strVal val="visible"/>
                                      </p:to>
                                    </p:set>
                                    <p:animEffect transition="in" filter="wipe(left)">
                                      <p:cBhvr>
                                        <p:cTn id="71" dur="500"/>
                                        <p:tgtEl>
                                          <p:spTgt spid="8">
                                            <p:graphicEl>
                                              <a:dgm id="{19B05F7A-228B-43DA-A7D2-831542B9FBAF}"/>
                                            </p:graphicEl>
                                          </p:spTgt>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8">
                                            <p:graphicEl>
                                              <a:dgm id="{7B3640B3-5CA7-4B9A-9344-B88FD119DA3E}"/>
                                            </p:graphicEl>
                                          </p:spTgt>
                                        </p:tgtEl>
                                        <p:attrNameLst>
                                          <p:attrName>style.visibility</p:attrName>
                                        </p:attrNameLst>
                                      </p:cBhvr>
                                      <p:to>
                                        <p:strVal val="visible"/>
                                      </p:to>
                                    </p:set>
                                    <p:animEffect transition="in" filter="wipe(left)">
                                      <p:cBhvr>
                                        <p:cTn id="75" dur="500"/>
                                        <p:tgtEl>
                                          <p:spTgt spid="8">
                                            <p:graphicEl>
                                              <a:dgm id="{7B3640B3-5CA7-4B9A-9344-B88FD119DA3E}"/>
                                            </p:graphicEl>
                                          </p:spTgt>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8">
                                            <p:graphicEl>
                                              <a:dgm id="{9C40AC83-F8BC-4A51-91BC-07319702B82F}"/>
                                            </p:graphicEl>
                                          </p:spTgt>
                                        </p:tgtEl>
                                        <p:attrNameLst>
                                          <p:attrName>style.visibility</p:attrName>
                                        </p:attrNameLst>
                                      </p:cBhvr>
                                      <p:to>
                                        <p:strVal val="visible"/>
                                      </p:to>
                                    </p:set>
                                    <p:animEffect transition="in" filter="wipe(left)">
                                      <p:cBhvr>
                                        <p:cTn id="79" dur="500"/>
                                        <p:tgtEl>
                                          <p:spTgt spid="8">
                                            <p:graphicEl>
                                              <a:dgm id="{9C40AC83-F8BC-4A51-91BC-07319702B82F}"/>
                                            </p:graphicEl>
                                          </p:spTgt>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8">
                                            <p:graphicEl>
                                              <a:dgm id="{EE54BCC7-0FEA-447B-B8D8-830BA501F62D}"/>
                                            </p:graphicEl>
                                          </p:spTgt>
                                        </p:tgtEl>
                                        <p:attrNameLst>
                                          <p:attrName>style.visibility</p:attrName>
                                        </p:attrNameLst>
                                      </p:cBhvr>
                                      <p:to>
                                        <p:strVal val="visible"/>
                                      </p:to>
                                    </p:set>
                                    <p:animEffect transition="in" filter="wipe(left)">
                                      <p:cBhvr>
                                        <p:cTn id="83" dur="500"/>
                                        <p:tgtEl>
                                          <p:spTgt spid="8">
                                            <p:graphicEl>
                                              <a:dgm id="{EE54BCC7-0FEA-447B-B8D8-830BA501F62D}"/>
                                            </p:graphicEl>
                                          </p:spTgt>
                                        </p:tgtEl>
                                      </p:cBhvr>
                                    </p:animEffect>
                                  </p:childTnLst>
                                </p:cTn>
                              </p:par>
                            </p:childTnLst>
                          </p:cTn>
                        </p:par>
                        <p:par>
                          <p:cTn id="84" fill="hold">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8">
                                            <p:graphicEl>
                                              <a:dgm id="{663F87A2-51F9-40B8-AE59-A16EB6FA8DBB}"/>
                                            </p:graphicEl>
                                          </p:spTgt>
                                        </p:tgtEl>
                                        <p:attrNameLst>
                                          <p:attrName>style.visibility</p:attrName>
                                        </p:attrNameLst>
                                      </p:cBhvr>
                                      <p:to>
                                        <p:strVal val="visible"/>
                                      </p:to>
                                    </p:set>
                                    <p:animEffect transition="in" filter="wipe(left)">
                                      <p:cBhvr>
                                        <p:cTn id="87" dur="500"/>
                                        <p:tgtEl>
                                          <p:spTgt spid="8">
                                            <p:graphicEl>
                                              <a:dgm id="{663F87A2-51F9-40B8-AE59-A16EB6FA8DBB}"/>
                                            </p:graphicEl>
                                          </p:spTgt>
                                        </p:tgtEl>
                                      </p:cBhvr>
                                    </p:animEffect>
                                  </p:childTnLst>
                                </p:cTn>
                              </p:par>
                            </p:childTnLst>
                          </p:cTn>
                        </p:par>
                        <p:par>
                          <p:cTn id="88" fill="hold">
                            <p:stCondLst>
                              <p:cond delay="10500"/>
                            </p:stCondLst>
                            <p:childTnLst>
                              <p:par>
                                <p:cTn id="89" presetID="22" presetClass="entr" presetSubtype="8" fill="hold" grpId="0" nodeType="afterEffect">
                                  <p:stCondLst>
                                    <p:cond delay="0"/>
                                  </p:stCondLst>
                                  <p:childTnLst>
                                    <p:set>
                                      <p:cBhvr>
                                        <p:cTn id="90" dur="1" fill="hold">
                                          <p:stCondLst>
                                            <p:cond delay="0"/>
                                          </p:stCondLst>
                                        </p:cTn>
                                        <p:tgtEl>
                                          <p:spTgt spid="8">
                                            <p:graphicEl>
                                              <a:dgm id="{645C6236-CE45-41FA-B6A8-5819A903CCBA}"/>
                                            </p:graphicEl>
                                          </p:spTgt>
                                        </p:tgtEl>
                                        <p:attrNameLst>
                                          <p:attrName>style.visibility</p:attrName>
                                        </p:attrNameLst>
                                      </p:cBhvr>
                                      <p:to>
                                        <p:strVal val="visible"/>
                                      </p:to>
                                    </p:set>
                                    <p:animEffect transition="in" filter="wipe(left)">
                                      <p:cBhvr>
                                        <p:cTn id="91" dur="500"/>
                                        <p:tgtEl>
                                          <p:spTgt spid="8">
                                            <p:graphicEl>
                                              <a:dgm id="{645C6236-CE45-41FA-B6A8-5819A903CCBA}"/>
                                            </p:graphicEl>
                                          </p:spTgt>
                                        </p:tgtEl>
                                      </p:cBhvr>
                                    </p:animEffect>
                                  </p:childTnLst>
                                </p:cTn>
                              </p:par>
                            </p:childTnLst>
                          </p:cTn>
                        </p:par>
                        <p:par>
                          <p:cTn id="92" fill="hold">
                            <p:stCondLst>
                              <p:cond delay="11000"/>
                            </p:stCondLst>
                            <p:childTnLst>
                              <p:par>
                                <p:cTn id="93" presetID="22" presetClass="entr" presetSubtype="8" fill="hold" grpId="0" nodeType="afterEffect">
                                  <p:stCondLst>
                                    <p:cond delay="0"/>
                                  </p:stCondLst>
                                  <p:childTnLst>
                                    <p:set>
                                      <p:cBhvr>
                                        <p:cTn id="94" dur="1" fill="hold">
                                          <p:stCondLst>
                                            <p:cond delay="0"/>
                                          </p:stCondLst>
                                        </p:cTn>
                                        <p:tgtEl>
                                          <p:spTgt spid="8">
                                            <p:graphicEl>
                                              <a:dgm id="{C62DA5D6-0881-4C1C-A30E-0A497B8DC4C9}"/>
                                            </p:graphicEl>
                                          </p:spTgt>
                                        </p:tgtEl>
                                        <p:attrNameLst>
                                          <p:attrName>style.visibility</p:attrName>
                                        </p:attrNameLst>
                                      </p:cBhvr>
                                      <p:to>
                                        <p:strVal val="visible"/>
                                      </p:to>
                                    </p:set>
                                    <p:animEffect transition="in" filter="wipe(left)">
                                      <p:cBhvr>
                                        <p:cTn id="95" dur="500"/>
                                        <p:tgtEl>
                                          <p:spTgt spid="8">
                                            <p:graphicEl>
                                              <a:dgm id="{C62DA5D6-0881-4C1C-A30E-0A497B8DC4C9}"/>
                                            </p:graphicEl>
                                          </p:spTgt>
                                        </p:tgtEl>
                                      </p:cBhvr>
                                    </p:animEffect>
                                  </p:childTnLst>
                                </p:cTn>
                              </p:par>
                            </p:childTnLst>
                          </p:cTn>
                        </p:par>
                        <p:par>
                          <p:cTn id="96" fill="hold">
                            <p:stCondLst>
                              <p:cond delay="11500"/>
                            </p:stCondLst>
                            <p:childTnLst>
                              <p:par>
                                <p:cTn id="97" presetID="22" presetClass="entr" presetSubtype="8" fill="hold" grpId="0" nodeType="afterEffect">
                                  <p:stCondLst>
                                    <p:cond delay="0"/>
                                  </p:stCondLst>
                                  <p:childTnLst>
                                    <p:set>
                                      <p:cBhvr>
                                        <p:cTn id="98" dur="1" fill="hold">
                                          <p:stCondLst>
                                            <p:cond delay="0"/>
                                          </p:stCondLst>
                                        </p:cTn>
                                        <p:tgtEl>
                                          <p:spTgt spid="8">
                                            <p:graphicEl>
                                              <a:dgm id="{BC66EC46-8719-41D3-A63C-131B366B2649}"/>
                                            </p:graphicEl>
                                          </p:spTgt>
                                        </p:tgtEl>
                                        <p:attrNameLst>
                                          <p:attrName>style.visibility</p:attrName>
                                        </p:attrNameLst>
                                      </p:cBhvr>
                                      <p:to>
                                        <p:strVal val="visible"/>
                                      </p:to>
                                    </p:set>
                                    <p:animEffect transition="in" filter="wipe(left)">
                                      <p:cBhvr>
                                        <p:cTn id="99" dur="500"/>
                                        <p:tgtEl>
                                          <p:spTgt spid="8">
                                            <p:graphicEl>
                                              <a:dgm id="{BC66EC46-8719-41D3-A63C-131B366B2649}"/>
                                            </p:graphicEl>
                                          </p:spTgt>
                                        </p:tgtEl>
                                      </p:cBhvr>
                                    </p:animEffect>
                                  </p:childTnLst>
                                </p:cTn>
                              </p:par>
                            </p:childTnLst>
                          </p:cTn>
                        </p:par>
                        <p:par>
                          <p:cTn id="100" fill="hold">
                            <p:stCondLst>
                              <p:cond delay="12000"/>
                            </p:stCondLst>
                            <p:childTnLst>
                              <p:par>
                                <p:cTn id="101" presetID="22" presetClass="entr" presetSubtype="8" fill="hold" grpId="0" nodeType="afterEffect">
                                  <p:stCondLst>
                                    <p:cond delay="0"/>
                                  </p:stCondLst>
                                  <p:childTnLst>
                                    <p:set>
                                      <p:cBhvr>
                                        <p:cTn id="102" dur="1" fill="hold">
                                          <p:stCondLst>
                                            <p:cond delay="0"/>
                                          </p:stCondLst>
                                        </p:cTn>
                                        <p:tgtEl>
                                          <p:spTgt spid="8">
                                            <p:graphicEl>
                                              <a:dgm id="{779B4490-713E-4199-AC8F-5B765F28D811}"/>
                                            </p:graphicEl>
                                          </p:spTgt>
                                        </p:tgtEl>
                                        <p:attrNameLst>
                                          <p:attrName>style.visibility</p:attrName>
                                        </p:attrNameLst>
                                      </p:cBhvr>
                                      <p:to>
                                        <p:strVal val="visible"/>
                                      </p:to>
                                    </p:set>
                                    <p:animEffect transition="in" filter="wipe(left)">
                                      <p:cBhvr>
                                        <p:cTn id="103" dur="500"/>
                                        <p:tgtEl>
                                          <p:spTgt spid="8">
                                            <p:graphicEl>
                                              <a:dgm id="{779B4490-713E-4199-AC8F-5B765F28D811}"/>
                                            </p:graphicEl>
                                          </p:spTgt>
                                        </p:tgtEl>
                                      </p:cBhvr>
                                    </p:animEffect>
                                  </p:childTnLst>
                                </p:cTn>
                              </p:par>
                            </p:childTnLst>
                          </p:cTn>
                        </p:par>
                        <p:par>
                          <p:cTn id="104" fill="hold">
                            <p:stCondLst>
                              <p:cond delay="12500"/>
                            </p:stCondLst>
                            <p:childTnLst>
                              <p:par>
                                <p:cTn id="105" presetID="22" presetClass="entr" presetSubtype="8" fill="hold" grpId="0" nodeType="afterEffect">
                                  <p:stCondLst>
                                    <p:cond delay="0"/>
                                  </p:stCondLst>
                                  <p:childTnLst>
                                    <p:set>
                                      <p:cBhvr>
                                        <p:cTn id="106" dur="1" fill="hold">
                                          <p:stCondLst>
                                            <p:cond delay="0"/>
                                          </p:stCondLst>
                                        </p:cTn>
                                        <p:tgtEl>
                                          <p:spTgt spid="8">
                                            <p:graphicEl>
                                              <a:dgm id="{59CBD170-F7D3-47AE-BDA9-CC64183D7FF9}"/>
                                            </p:graphicEl>
                                          </p:spTgt>
                                        </p:tgtEl>
                                        <p:attrNameLst>
                                          <p:attrName>style.visibility</p:attrName>
                                        </p:attrNameLst>
                                      </p:cBhvr>
                                      <p:to>
                                        <p:strVal val="visible"/>
                                      </p:to>
                                    </p:set>
                                    <p:animEffect transition="in" filter="wipe(left)">
                                      <p:cBhvr>
                                        <p:cTn id="107" dur="500"/>
                                        <p:tgtEl>
                                          <p:spTgt spid="8">
                                            <p:graphicEl>
                                              <a:dgm id="{59CBD170-F7D3-47AE-BDA9-CC64183D7FF9}"/>
                                            </p:graphicEl>
                                          </p:spTgt>
                                        </p:tgtEl>
                                      </p:cBhvr>
                                    </p:animEffect>
                                  </p:childTnLst>
                                </p:cTn>
                              </p:par>
                            </p:childTnLst>
                          </p:cTn>
                        </p:par>
                        <p:par>
                          <p:cTn id="108" fill="hold">
                            <p:stCondLst>
                              <p:cond delay="13000"/>
                            </p:stCondLst>
                            <p:childTnLst>
                              <p:par>
                                <p:cTn id="109" presetID="22" presetClass="entr" presetSubtype="8" fill="hold" grpId="0" nodeType="afterEffect">
                                  <p:stCondLst>
                                    <p:cond delay="0"/>
                                  </p:stCondLst>
                                  <p:childTnLst>
                                    <p:set>
                                      <p:cBhvr>
                                        <p:cTn id="110" dur="1" fill="hold">
                                          <p:stCondLst>
                                            <p:cond delay="0"/>
                                          </p:stCondLst>
                                        </p:cTn>
                                        <p:tgtEl>
                                          <p:spTgt spid="8">
                                            <p:graphicEl>
                                              <a:dgm id="{6EF64CFA-955E-4F59-BB16-02E467AFAE52}"/>
                                            </p:graphicEl>
                                          </p:spTgt>
                                        </p:tgtEl>
                                        <p:attrNameLst>
                                          <p:attrName>style.visibility</p:attrName>
                                        </p:attrNameLst>
                                      </p:cBhvr>
                                      <p:to>
                                        <p:strVal val="visible"/>
                                      </p:to>
                                    </p:set>
                                    <p:animEffect transition="in" filter="wipe(left)">
                                      <p:cBhvr>
                                        <p:cTn id="111" dur="500"/>
                                        <p:tgtEl>
                                          <p:spTgt spid="8">
                                            <p:graphicEl>
                                              <a:dgm id="{6EF64CFA-955E-4F59-BB16-02E467AFAE52}"/>
                                            </p:graphicEl>
                                          </p:spTgt>
                                        </p:tgtEl>
                                      </p:cBhvr>
                                    </p:animEffect>
                                  </p:childTnLst>
                                </p:cTn>
                              </p:par>
                            </p:childTnLst>
                          </p:cTn>
                        </p:par>
                        <p:par>
                          <p:cTn id="112" fill="hold">
                            <p:stCondLst>
                              <p:cond delay="13500"/>
                            </p:stCondLst>
                            <p:childTnLst>
                              <p:par>
                                <p:cTn id="113" presetID="22" presetClass="entr" presetSubtype="8" fill="hold" grpId="0" nodeType="afterEffect">
                                  <p:stCondLst>
                                    <p:cond delay="0"/>
                                  </p:stCondLst>
                                  <p:childTnLst>
                                    <p:set>
                                      <p:cBhvr>
                                        <p:cTn id="114" dur="1" fill="hold">
                                          <p:stCondLst>
                                            <p:cond delay="0"/>
                                          </p:stCondLst>
                                        </p:cTn>
                                        <p:tgtEl>
                                          <p:spTgt spid="8">
                                            <p:graphicEl>
                                              <a:dgm id="{8AEB02AA-E2C6-4899-9B95-EADA647BFD26}"/>
                                            </p:graphicEl>
                                          </p:spTgt>
                                        </p:tgtEl>
                                        <p:attrNameLst>
                                          <p:attrName>style.visibility</p:attrName>
                                        </p:attrNameLst>
                                      </p:cBhvr>
                                      <p:to>
                                        <p:strVal val="visible"/>
                                      </p:to>
                                    </p:set>
                                    <p:animEffect transition="in" filter="wipe(left)">
                                      <p:cBhvr>
                                        <p:cTn id="115" dur="500"/>
                                        <p:tgtEl>
                                          <p:spTgt spid="8">
                                            <p:graphicEl>
                                              <a:dgm id="{8AEB02AA-E2C6-4899-9B95-EADA647BFD26}"/>
                                            </p:graphicEl>
                                          </p:spTgt>
                                        </p:tgtEl>
                                      </p:cBhvr>
                                    </p:animEffect>
                                  </p:childTnLst>
                                </p:cTn>
                              </p:par>
                            </p:childTnLst>
                          </p:cTn>
                        </p:par>
                        <p:par>
                          <p:cTn id="116" fill="hold">
                            <p:stCondLst>
                              <p:cond delay="14000"/>
                            </p:stCondLst>
                            <p:childTnLst>
                              <p:par>
                                <p:cTn id="117" presetID="22" presetClass="entr" presetSubtype="8" fill="hold" grpId="0" nodeType="afterEffect">
                                  <p:stCondLst>
                                    <p:cond delay="0"/>
                                  </p:stCondLst>
                                  <p:childTnLst>
                                    <p:set>
                                      <p:cBhvr>
                                        <p:cTn id="118" dur="1" fill="hold">
                                          <p:stCondLst>
                                            <p:cond delay="0"/>
                                          </p:stCondLst>
                                        </p:cTn>
                                        <p:tgtEl>
                                          <p:spTgt spid="8">
                                            <p:graphicEl>
                                              <a:dgm id="{74155F7D-762D-4D7F-AE46-2477B60F22E2}"/>
                                            </p:graphicEl>
                                          </p:spTgt>
                                        </p:tgtEl>
                                        <p:attrNameLst>
                                          <p:attrName>style.visibility</p:attrName>
                                        </p:attrNameLst>
                                      </p:cBhvr>
                                      <p:to>
                                        <p:strVal val="visible"/>
                                      </p:to>
                                    </p:set>
                                    <p:animEffect transition="in" filter="wipe(left)">
                                      <p:cBhvr>
                                        <p:cTn id="119" dur="500"/>
                                        <p:tgtEl>
                                          <p:spTgt spid="8">
                                            <p:graphicEl>
                                              <a:dgm id="{74155F7D-762D-4D7F-AE46-2477B60F22E2}"/>
                                            </p:graphicEl>
                                          </p:spTgt>
                                        </p:tgtEl>
                                      </p:cBhvr>
                                    </p:animEffect>
                                  </p:childTnLst>
                                </p:cTn>
                              </p:par>
                            </p:childTnLst>
                          </p:cTn>
                        </p:par>
                        <p:par>
                          <p:cTn id="120" fill="hold">
                            <p:stCondLst>
                              <p:cond delay="14500"/>
                            </p:stCondLst>
                            <p:childTnLst>
                              <p:par>
                                <p:cTn id="121" presetID="22" presetClass="entr" presetSubtype="8" fill="hold" grpId="0" nodeType="afterEffect">
                                  <p:stCondLst>
                                    <p:cond delay="0"/>
                                  </p:stCondLst>
                                  <p:childTnLst>
                                    <p:set>
                                      <p:cBhvr>
                                        <p:cTn id="122" dur="1" fill="hold">
                                          <p:stCondLst>
                                            <p:cond delay="0"/>
                                          </p:stCondLst>
                                        </p:cTn>
                                        <p:tgtEl>
                                          <p:spTgt spid="8">
                                            <p:graphicEl>
                                              <a:dgm id="{E260C39C-8B43-4DEC-8231-8AD062184D1B}"/>
                                            </p:graphicEl>
                                          </p:spTgt>
                                        </p:tgtEl>
                                        <p:attrNameLst>
                                          <p:attrName>style.visibility</p:attrName>
                                        </p:attrNameLst>
                                      </p:cBhvr>
                                      <p:to>
                                        <p:strVal val="visible"/>
                                      </p:to>
                                    </p:set>
                                    <p:animEffect transition="in" filter="wipe(left)">
                                      <p:cBhvr>
                                        <p:cTn id="123" dur="500"/>
                                        <p:tgtEl>
                                          <p:spTgt spid="8">
                                            <p:graphicEl>
                                              <a:dgm id="{E260C39C-8B43-4DEC-8231-8AD062184D1B}"/>
                                            </p:graphicEl>
                                          </p:spTgt>
                                        </p:tgtEl>
                                      </p:cBhvr>
                                    </p:animEffect>
                                  </p:childTnLst>
                                </p:cTn>
                              </p:par>
                            </p:childTnLst>
                          </p:cTn>
                        </p:par>
                        <p:par>
                          <p:cTn id="124" fill="hold">
                            <p:stCondLst>
                              <p:cond delay="15000"/>
                            </p:stCondLst>
                            <p:childTnLst>
                              <p:par>
                                <p:cTn id="125" presetID="22" presetClass="entr" presetSubtype="8" fill="hold" grpId="0" nodeType="afterEffect">
                                  <p:stCondLst>
                                    <p:cond delay="0"/>
                                  </p:stCondLst>
                                  <p:childTnLst>
                                    <p:set>
                                      <p:cBhvr>
                                        <p:cTn id="126" dur="1" fill="hold">
                                          <p:stCondLst>
                                            <p:cond delay="0"/>
                                          </p:stCondLst>
                                        </p:cTn>
                                        <p:tgtEl>
                                          <p:spTgt spid="8">
                                            <p:graphicEl>
                                              <a:dgm id="{4D939B63-D97F-480A-84B9-A7512A142C73}"/>
                                            </p:graphicEl>
                                          </p:spTgt>
                                        </p:tgtEl>
                                        <p:attrNameLst>
                                          <p:attrName>style.visibility</p:attrName>
                                        </p:attrNameLst>
                                      </p:cBhvr>
                                      <p:to>
                                        <p:strVal val="visible"/>
                                      </p:to>
                                    </p:set>
                                    <p:animEffect transition="in" filter="wipe(left)">
                                      <p:cBhvr>
                                        <p:cTn id="127" dur="500"/>
                                        <p:tgtEl>
                                          <p:spTgt spid="8">
                                            <p:graphicEl>
                                              <a:dgm id="{4D939B63-D97F-480A-84B9-A7512A142C73}"/>
                                            </p:graphicEl>
                                          </p:spTgt>
                                        </p:tgtEl>
                                      </p:cBhvr>
                                    </p:animEffect>
                                  </p:childTnLst>
                                </p:cTn>
                              </p:par>
                            </p:childTnLst>
                          </p:cTn>
                        </p:par>
                        <p:par>
                          <p:cTn id="128" fill="hold">
                            <p:stCondLst>
                              <p:cond delay="15500"/>
                            </p:stCondLst>
                            <p:childTnLst>
                              <p:par>
                                <p:cTn id="129" presetID="22" presetClass="entr" presetSubtype="8" fill="hold" grpId="0" nodeType="afterEffect">
                                  <p:stCondLst>
                                    <p:cond delay="0"/>
                                  </p:stCondLst>
                                  <p:childTnLst>
                                    <p:set>
                                      <p:cBhvr>
                                        <p:cTn id="130" dur="1" fill="hold">
                                          <p:stCondLst>
                                            <p:cond delay="0"/>
                                          </p:stCondLst>
                                        </p:cTn>
                                        <p:tgtEl>
                                          <p:spTgt spid="8">
                                            <p:graphicEl>
                                              <a:dgm id="{09DC6C0A-8376-40AC-8D7C-A1BC9FCEB28D}"/>
                                            </p:graphicEl>
                                          </p:spTgt>
                                        </p:tgtEl>
                                        <p:attrNameLst>
                                          <p:attrName>style.visibility</p:attrName>
                                        </p:attrNameLst>
                                      </p:cBhvr>
                                      <p:to>
                                        <p:strVal val="visible"/>
                                      </p:to>
                                    </p:set>
                                    <p:animEffect transition="in" filter="wipe(left)">
                                      <p:cBhvr>
                                        <p:cTn id="131" dur="500"/>
                                        <p:tgtEl>
                                          <p:spTgt spid="8">
                                            <p:graphicEl>
                                              <a:dgm id="{09DC6C0A-8376-40AC-8D7C-A1BC9FCEB28D}"/>
                                            </p:graphicEl>
                                          </p:spTgt>
                                        </p:tgtEl>
                                      </p:cBhvr>
                                    </p:animEffect>
                                  </p:childTnLst>
                                </p:cTn>
                              </p:par>
                            </p:childTnLst>
                          </p:cTn>
                        </p:par>
                        <p:par>
                          <p:cTn id="132" fill="hold">
                            <p:stCondLst>
                              <p:cond delay="16000"/>
                            </p:stCondLst>
                            <p:childTnLst>
                              <p:par>
                                <p:cTn id="133" presetID="22" presetClass="entr" presetSubtype="8" fill="hold" grpId="0" nodeType="afterEffect">
                                  <p:stCondLst>
                                    <p:cond delay="0"/>
                                  </p:stCondLst>
                                  <p:childTnLst>
                                    <p:set>
                                      <p:cBhvr>
                                        <p:cTn id="134" dur="1" fill="hold">
                                          <p:stCondLst>
                                            <p:cond delay="0"/>
                                          </p:stCondLst>
                                        </p:cTn>
                                        <p:tgtEl>
                                          <p:spTgt spid="8">
                                            <p:graphicEl>
                                              <a:dgm id="{F710EE91-0C42-4A28-B6C2-52B6D64CA184}"/>
                                            </p:graphicEl>
                                          </p:spTgt>
                                        </p:tgtEl>
                                        <p:attrNameLst>
                                          <p:attrName>style.visibility</p:attrName>
                                        </p:attrNameLst>
                                      </p:cBhvr>
                                      <p:to>
                                        <p:strVal val="visible"/>
                                      </p:to>
                                    </p:set>
                                    <p:animEffect transition="in" filter="wipe(left)">
                                      <p:cBhvr>
                                        <p:cTn id="135" dur="500"/>
                                        <p:tgtEl>
                                          <p:spTgt spid="8">
                                            <p:graphicEl>
                                              <a:dgm id="{F710EE91-0C42-4A28-B6C2-52B6D64CA184}"/>
                                            </p:graphicEl>
                                          </p:spTgt>
                                        </p:tgtEl>
                                      </p:cBhvr>
                                    </p:animEffect>
                                  </p:childTnLst>
                                </p:cTn>
                              </p:par>
                            </p:childTnLst>
                          </p:cTn>
                        </p:par>
                        <p:par>
                          <p:cTn id="136" fill="hold">
                            <p:stCondLst>
                              <p:cond delay="16500"/>
                            </p:stCondLst>
                            <p:childTnLst>
                              <p:par>
                                <p:cTn id="137" presetID="22" presetClass="entr" presetSubtype="8" fill="hold" grpId="0" nodeType="afterEffect">
                                  <p:stCondLst>
                                    <p:cond delay="0"/>
                                  </p:stCondLst>
                                  <p:childTnLst>
                                    <p:set>
                                      <p:cBhvr>
                                        <p:cTn id="138" dur="1" fill="hold">
                                          <p:stCondLst>
                                            <p:cond delay="0"/>
                                          </p:stCondLst>
                                        </p:cTn>
                                        <p:tgtEl>
                                          <p:spTgt spid="8">
                                            <p:graphicEl>
                                              <a:dgm id="{66AD6EAF-C035-4823-A45A-49239DD29A0D}"/>
                                            </p:graphicEl>
                                          </p:spTgt>
                                        </p:tgtEl>
                                        <p:attrNameLst>
                                          <p:attrName>style.visibility</p:attrName>
                                        </p:attrNameLst>
                                      </p:cBhvr>
                                      <p:to>
                                        <p:strVal val="visible"/>
                                      </p:to>
                                    </p:set>
                                    <p:animEffect transition="in" filter="wipe(left)">
                                      <p:cBhvr>
                                        <p:cTn id="139" dur="500"/>
                                        <p:tgtEl>
                                          <p:spTgt spid="8">
                                            <p:graphicEl>
                                              <a:dgm id="{66AD6EAF-C035-4823-A45A-49239DD29A0D}"/>
                                            </p:graphicEl>
                                          </p:spTgt>
                                        </p:tgtEl>
                                      </p:cBhvr>
                                    </p:animEffect>
                                  </p:childTnLst>
                                </p:cTn>
                              </p:par>
                            </p:childTnLst>
                          </p:cTn>
                        </p:par>
                        <p:par>
                          <p:cTn id="140" fill="hold">
                            <p:stCondLst>
                              <p:cond delay="17000"/>
                            </p:stCondLst>
                            <p:childTnLst>
                              <p:par>
                                <p:cTn id="141" presetID="22" presetClass="entr" presetSubtype="8" fill="hold" grpId="0" nodeType="afterEffect">
                                  <p:stCondLst>
                                    <p:cond delay="0"/>
                                  </p:stCondLst>
                                  <p:childTnLst>
                                    <p:set>
                                      <p:cBhvr>
                                        <p:cTn id="142" dur="1" fill="hold">
                                          <p:stCondLst>
                                            <p:cond delay="0"/>
                                          </p:stCondLst>
                                        </p:cTn>
                                        <p:tgtEl>
                                          <p:spTgt spid="8">
                                            <p:graphicEl>
                                              <a:dgm id="{EBB301C3-7B16-4F27-B542-EB6C26F07ACD}"/>
                                            </p:graphicEl>
                                          </p:spTgt>
                                        </p:tgtEl>
                                        <p:attrNameLst>
                                          <p:attrName>style.visibility</p:attrName>
                                        </p:attrNameLst>
                                      </p:cBhvr>
                                      <p:to>
                                        <p:strVal val="visible"/>
                                      </p:to>
                                    </p:set>
                                    <p:animEffect transition="in" filter="wipe(left)">
                                      <p:cBhvr>
                                        <p:cTn id="143" dur="500"/>
                                        <p:tgtEl>
                                          <p:spTgt spid="8">
                                            <p:graphicEl>
                                              <a:dgm id="{EBB301C3-7B16-4F27-B542-EB6C26F07ACD}"/>
                                            </p:graphicEl>
                                          </p:spTgt>
                                        </p:tgtEl>
                                      </p:cBhvr>
                                    </p:animEffect>
                                  </p:childTnLst>
                                </p:cTn>
                              </p:par>
                            </p:childTnLst>
                          </p:cTn>
                        </p:par>
                        <p:par>
                          <p:cTn id="144" fill="hold">
                            <p:stCondLst>
                              <p:cond delay="17500"/>
                            </p:stCondLst>
                            <p:childTnLst>
                              <p:par>
                                <p:cTn id="145" presetID="22" presetClass="entr" presetSubtype="8" fill="hold" grpId="0" nodeType="afterEffect">
                                  <p:stCondLst>
                                    <p:cond delay="0"/>
                                  </p:stCondLst>
                                  <p:childTnLst>
                                    <p:set>
                                      <p:cBhvr>
                                        <p:cTn id="146" dur="1" fill="hold">
                                          <p:stCondLst>
                                            <p:cond delay="0"/>
                                          </p:stCondLst>
                                        </p:cTn>
                                        <p:tgtEl>
                                          <p:spTgt spid="8">
                                            <p:graphicEl>
                                              <a:dgm id="{C54D7F30-33FA-4ACC-AA64-EEB6D85B3047}"/>
                                            </p:graphicEl>
                                          </p:spTgt>
                                        </p:tgtEl>
                                        <p:attrNameLst>
                                          <p:attrName>style.visibility</p:attrName>
                                        </p:attrNameLst>
                                      </p:cBhvr>
                                      <p:to>
                                        <p:strVal val="visible"/>
                                      </p:to>
                                    </p:set>
                                    <p:animEffect transition="in" filter="wipe(left)">
                                      <p:cBhvr>
                                        <p:cTn id="147" dur="500"/>
                                        <p:tgtEl>
                                          <p:spTgt spid="8">
                                            <p:graphicEl>
                                              <a:dgm id="{C54D7F30-33FA-4ACC-AA64-EEB6D85B3047}"/>
                                            </p:graphicEl>
                                          </p:spTgt>
                                        </p:tgtEl>
                                      </p:cBhvr>
                                    </p:animEffect>
                                  </p:childTnLst>
                                </p:cTn>
                              </p:par>
                            </p:childTnLst>
                          </p:cTn>
                        </p:par>
                        <p:par>
                          <p:cTn id="148" fill="hold">
                            <p:stCondLst>
                              <p:cond delay="18000"/>
                            </p:stCondLst>
                            <p:childTnLst>
                              <p:par>
                                <p:cTn id="149" presetID="22" presetClass="entr" presetSubtype="8" fill="hold" grpId="0" nodeType="afterEffect">
                                  <p:stCondLst>
                                    <p:cond delay="0"/>
                                  </p:stCondLst>
                                  <p:childTnLst>
                                    <p:set>
                                      <p:cBhvr>
                                        <p:cTn id="150" dur="1" fill="hold">
                                          <p:stCondLst>
                                            <p:cond delay="0"/>
                                          </p:stCondLst>
                                        </p:cTn>
                                        <p:tgtEl>
                                          <p:spTgt spid="8">
                                            <p:graphicEl>
                                              <a:dgm id="{7CD4E3E2-0A76-4158-9C2D-A8F7CB930E78}"/>
                                            </p:graphicEl>
                                          </p:spTgt>
                                        </p:tgtEl>
                                        <p:attrNameLst>
                                          <p:attrName>style.visibility</p:attrName>
                                        </p:attrNameLst>
                                      </p:cBhvr>
                                      <p:to>
                                        <p:strVal val="visible"/>
                                      </p:to>
                                    </p:set>
                                    <p:animEffect transition="in" filter="wipe(left)">
                                      <p:cBhvr>
                                        <p:cTn id="151" dur="500"/>
                                        <p:tgtEl>
                                          <p:spTgt spid="8">
                                            <p:graphicEl>
                                              <a:dgm id="{7CD4E3E2-0A76-4158-9C2D-A8F7CB930E78}"/>
                                            </p:graphicEl>
                                          </p:spTgt>
                                        </p:tgtEl>
                                      </p:cBhvr>
                                    </p:animEffect>
                                  </p:childTnLst>
                                </p:cTn>
                              </p:par>
                            </p:childTnLst>
                          </p:cTn>
                        </p:par>
                        <p:par>
                          <p:cTn id="152" fill="hold">
                            <p:stCondLst>
                              <p:cond delay="18500"/>
                            </p:stCondLst>
                            <p:childTnLst>
                              <p:par>
                                <p:cTn id="153" presetID="22" presetClass="entr" presetSubtype="8" fill="hold" grpId="0" nodeType="afterEffect">
                                  <p:stCondLst>
                                    <p:cond delay="0"/>
                                  </p:stCondLst>
                                  <p:childTnLst>
                                    <p:set>
                                      <p:cBhvr>
                                        <p:cTn id="154" dur="1" fill="hold">
                                          <p:stCondLst>
                                            <p:cond delay="0"/>
                                          </p:stCondLst>
                                        </p:cTn>
                                        <p:tgtEl>
                                          <p:spTgt spid="8">
                                            <p:graphicEl>
                                              <a:dgm id="{3D7BDC43-5735-4432-B612-043E8D88268C}"/>
                                            </p:graphicEl>
                                          </p:spTgt>
                                        </p:tgtEl>
                                        <p:attrNameLst>
                                          <p:attrName>style.visibility</p:attrName>
                                        </p:attrNameLst>
                                      </p:cBhvr>
                                      <p:to>
                                        <p:strVal val="visible"/>
                                      </p:to>
                                    </p:set>
                                    <p:animEffect transition="in" filter="wipe(left)">
                                      <p:cBhvr>
                                        <p:cTn id="155" dur="500"/>
                                        <p:tgtEl>
                                          <p:spTgt spid="8">
                                            <p:graphicEl>
                                              <a:dgm id="{3D7BDC43-5735-4432-B612-043E8D88268C}"/>
                                            </p:graphicEl>
                                          </p:spTgt>
                                        </p:tgtEl>
                                      </p:cBhvr>
                                    </p:animEffect>
                                  </p:childTnLst>
                                </p:cTn>
                              </p:par>
                            </p:childTnLst>
                          </p:cTn>
                        </p:par>
                        <p:par>
                          <p:cTn id="156" fill="hold">
                            <p:stCondLst>
                              <p:cond delay="19000"/>
                            </p:stCondLst>
                            <p:childTnLst>
                              <p:par>
                                <p:cTn id="157" presetID="22" presetClass="entr" presetSubtype="8" fill="hold" grpId="0" nodeType="afterEffect">
                                  <p:stCondLst>
                                    <p:cond delay="0"/>
                                  </p:stCondLst>
                                  <p:childTnLst>
                                    <p:set>
                                      <p:cBhvr>
                                        <p:cTn id="158" dur="1" fill="hold">
                                          <p:stCondLst>
                                            <p:cond delay="0"/>
                                          </p:stCondLst>
                                        </p:cTn>
                                        <p:tgtEl>
                                          <p:spTgt spid="8">
                                            <p:graphicEl>
                                              <a:dgm id="{8B287A89-5E1D-4B20-9A20-01D06AE49393}"/>
                                            </p:graphicEl>
                                          </p:spTgt>
                                        </p:tgtEl>
                                        <p:attrNameLst>
                                          <p:attrName>style.visibility</p:attrName>
                                        </p:attrNameLst>
                                      </p:cBhvr>
                                      <p:to>
                                        <p:strVal val="visible"/>
                                      </p:to>
                                    </p:set>
                                    <p:animEffect transition="in" filter="wipe(left)">
                                      <p:cBhvr>
                                        <p:cTn id="159" dur="500"/>
                                        <p:tgtEl>
                                          <p:spTgt spid="8">
                                            <p:graphicEl>
                                              <a:dgm id="{8B287A89-5E1D-4B20-9A20-01D06AE49393}"/>
                                            </p:graphicEl>
                                          </p:spTgt>
                                        </p:tgtEl>
                                      </p:cBhvr>
                                    </p:animEffect>
                                  </p:childTnLst>
                                </p:cTn>
                              </p:par>
                            </p:childTnLst>
                          </p:cTn>
                        </p:par>
                        <p:par>
                          <p:cTn id="160" fill="hold">
                            <p:stCondLst>
                              <p:cond delay="19500"/>
                            </p:stCondLst>
                            <p:childTnLst>
                              <p:par>
                                <p:cTn id="161" presetID="22" presetClass="entr" presetSubtype="8" fill="hold" grpId="0" nodeType="afterEffect">
                                  <p:stCondLst>
                                    <p:cond delay="0"/>
                                  </p:stCondLst>
                                  <p:childTnLst>
                                    <p:set>
                                      <p:cBhvr>
                                        <p:cTn id="162" dur="1" fill="hold">
                                          <p:stCondLst>
                                            <p:cond delay="0"/>
                                          </p:stCondLst>
                                        </p:cTn>
                                        <p:tgtEl>
                                          <p:spTgt spid="8">
                                            <p:graphicEl>
                                              <a:dgm id="{7077E788-64C5-4FB9-958A-20426883D9A2}"/>
                                            </p:graphicEl>
                                          </p:spTgt>
                                        </p:tgtEl>
                                        <p:attrNameLst>
                                          <p:attrName>style.visibility</p:attrName>
                                        </p:attrNameLst>
                                      </p:cBhvr>
                                      <p:to>
                                        <p:strVal val="visible"/>
                                      </p:to>
                                    </p:set>
                                    <p:animEffect transition="in" filter="wipe(left)">
                                      <p:cBhvr>
                                        <p:cTn id="163" dur="500"/>
                                        <p:tgtEl>
                                          <p:spTgt spid="8">
                                            <p:graphicEl>
                                              <a:dgm id="{7077E788-64C5-4FB9-958A-20426883D9A2}"/>
                                            </p:graphicEl>
                                          </p:spTgt>
                                        </p:tgtEl>
                                      </p:cBhvr>
                                    </p:animEffect>
                                  </p:childTnLst>
                                </p:cTn>
                              </p:par>
                            </p:childTnLst>
                          </p:cTn>
                        </p:par>
                        <p:par>
                          <p:cTn id="164" fill="hold">
                            <p:stCondLst>
                              <p:cond delay="20000"/>
                            </p:stCondLst>
                            <p:childTnLst>
                              <p:par>
                                <p:cTn id="165" presetID="22" presetClass="entr" presetSubtype="8" fill="hold" grpId="0" nodeType="afterEffect">
                                  <p:stCondLst>
                                    <p:cond delay="0"/>
                                  </p:stCondLst>
                                  <p:childTnLst>
                                    <p:set>
                                      <p:cBhvr>
                                        <p:cTn id="166" dur="1" fill="hold">
                                          <p:stCondLst>
                                            <p:cond delay="0"/>
                                          </p:stCondLst>
                                        </p:cTn>
                                        <p:tgtEl>
                                          <p:spTgt spid="8">
                                            <p:graphicEl>
                                              <a:dgm id="{48936951-936B-4F9B-B48A-1D95C907ECD6}"/>
                                            </p:graphicEl>
                                          </p:spTgt>
                                        </p:tgtEl>
                                        <p:attrNameLst>
                                          <p:attrName>style.visibility</p:attrName>
                                        </p:attrNameLst>
                                      </p:cBhvr>
                                      <p:to>
                                        <p:strVal val="visible"/>
                                      </p:to>
                                    </p:set>
                                    <p:animEffect transition="in" filter="wipe(left)">
                                      <p:cBhvr>
                                        <p:cTn id="167" dur="500"/>
                                        <p:tgtEl>
                                          <p:spTgt spid="8">
                                            <p:graphicEl>
                                              <a:dgm id="{48936951-936B-4F9B-B48A-1D95C907ECD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lvl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8200" y="365125"/>
            <a:ext cx="8865358" cy="685753"/>
          </a:xfrm>
        </p:spPr>
        <p:txBody>
          <a:bodyPr>
            <a:normAutofit fontScale="90000"/>
          </a:bodyPr>
          <a:lstStyle/>
          <a:p>
            <a:r>
              <a:rPr kumimoji="1" lang="ja-JP" altLang="en-US" dirty="0"/>
              <a:t>契約不履行の近未来（履行拒絶の</a:t>
            </a:r>
            <a:r>
              <a:rPr kumimoji="1" lang="ja-JP" altLang="en-US" dirty="0">
                <a:solidFill>
                  <a:schemeClr val="tx1">
                    <a:lumMod val="50000"/>
                    <a:lumOff val="50000"/>
                  </a:schemeClr>
                </a:solidFill>
              </a:rPr>
              <a:t>追加</a:t>
            </a:r>
            <a:r>
              <a:rPr kumimoji="1" lang="ja-JP" altLang="en-US" dirty="0"/>
              <a:t>）</a:t>
            </a:r>
          </a:p>
        </p:txBody>
      </p:sp>
      <p:graphicFrame>
        <p:nvGraphicFramePr>
          <p:cNvPr id="8" name="図表 7"/>
          <p:cNvGraphicFramePr/>
          <p:nvPr/>
        </p:nvGraphicFramePr>
        <p:xfrm>
          <a:off x="637060" y="1160060"/>
          <a:ext cx="11045424" cy="5227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日付プレースホルダー 1">
            <a:extLst>
              <a:ext uri="{FF2B5EF4-FFF2-40B4-BE49-F238E27FC236}">
                <a16:creationId xmlns:a16="http://schemas.microsoft.com/office/drawing/2014/main" id="{5CC82F1B-F13D-4814-8A38-9AB96336E1FD}"/>
              </a:ext>
            </a:extLst>
          </p:cNvPr>
          <p:cNvSpPr>
            <a:spLocks noGrp="1"/>
          </p:cNvSpPr>
          <p:nvPr>
            <p:ph type="dt" sz="half" idx="10"/>
          </p:nvPr>
        </p:nvSpPr>
        <p:spPr/>
        <p:txBody>
          <a:bodyPr/>
          <a:lstStyle/>
          <a:p>
            <a:fld id="{3A8B941B-5D56-4193-8A32-91AA5044FAC0}" type="datetime1">
              <a:rPr kumimoji="1" lang="ja-JP" altLang="en-US" smtClean="0"/>
              <a:t>2021/5/19</a:t>
            </a:fld>
            <a:endParaRPr kumimoji="1" lang="ja-JP" altLang="en-US"/>
          </a:p>
        </p:txBody>
      </p:sp>
      <p:sp>
        <p:nvSpPr>
          <p:cNvPr id="3" name="フッター プレースホルダー 2">
            <a:extLst>
              <a:ext uri="{FF2B5EF4-FFF2-40B4-BE49-F238E27FC236}">
                <a16:creationId xmlns:a16="http://schemas.microsoft.com/office/drawing/2014/main" id="{107E1CE0-67A9-40AE-945A-B22E9D9A5BEC}"/>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a:extLst>
              <a:ext uri="{FF2B5EF4-FFF2-40B4-BE49-F238E27FC236}">
                <a16:creationId xmlns:a16="http://schemas.microsoft.com/office/drawing/2014/main" id="{CD3A690B-118E-4C7D-B980-4BA1435B161A}"/>
              </a:ext>
            </a:extLst>
          </p:cNvPr>
          <p:cNvSpPr>
            <a:spLocks noGrp="1"/>
          </p:cNvSpPr>
          <p:nvPr>
            <p:ph type="sldNum" sz="quarter" idx="12"/>
          </p:nvPr>
        </p:nvSpPr>
        <p:spPr/>
        <p:txBody>
          <a:bodyPr/>
          <a:lstStyle/>
          <a:p>
            <a:fld id="{96BDDC30-DD3F-4427-B562-2F3229407357}" type="slidenum">
              <a:rPr kumimoji="1" lang="ja-JP" altLang="en-US" smtClean="0"/>
              <a:t>22</a:t>
            </a:fld>
            <a:endParaRPr kumimoji="1" lang="ja-JP" altLang="en-US"/>
          </a:p>
        </p:txBody>
      </p:sp>
    </p:spTree>
    <p:extLst>
      <p:ext uri="{BB962C8B-B14F-4D97-AF65-F5344CB8AC3E}">
        <p14:creationId xmlns:p14="http://schemas.microsoft.com/office/powerpoint/2010/main" val="119173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dgm id="{1F9A1623-AAAD-4FE7-A6A3-65331B51C41A}"/>
                                            </p:graphicEl>
                                          </p:spTgt>
                                        </p:tgtEl>
                                        <p:attrNameLst>
                                          <p:attrName>style.visibility</p:attrName>
                                        </p:attrNameLst>
                                      </p:cBhvr>
                                      <p:to>
                                        <p:strVal val="visible"/>
                                      </p:to>
                                    </p:set>
                                    <p:animEffect transition="in" filter="wipe(left)">
                                      <p:cBhvr>
                                        <p:cTn id="7" dur="500"/>
                                        <p:tgtEl>
                                          <p:spTgt spid="8">
                                            <p:graphicEl>
                                              <a:dgm id="{1F9A1623-AAAD-4FE7-A6A3-65331B51C41A}"/>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graphicEl>
                                              <a:dgm id="{612C674C-51BB-4BC0-8992-5E342AE56E7A}"/>
                                            </p:graphicEl>
                                          </p:spTgt>
                                        </p:tgtEl>
                                        <p:attrNameLst>
                                          <p:attrName>style.visibility</p:attrName>
                                        </p:attrNameLst>
                                      </p:cBhvr>
                                      <p:to>
                                        <p:strVal val="visible"/>
                                      </p:to>
                                    </p:set>
                                    <p:animEffect transition="in" filter="wipe(left)">
                                      <p:cBhvr>
                                        <p:cTn id="11" dur="500"/>
                                        <p:tgtEl>
                                          <p:spTgt spid="8">
                                            <p:graphicEl>
                                              <a:dgm id="{612C674C-51BB-4BC0-8992-5E342AE56E7A}"/>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graphicEl>
                                              <a:dgm id="{7943E08E-1162-4244-85A6-80560B864D32}"/>
                                            </p:graphicEl>
                                          </p:spTgt>
                                        </p:tgtEl>
                                        <p:attrNameLst>
                                          <p:attrName>style.visibility</p:attrName>
                                        </p:attrNameLst>
                                      </p:cBhvr>
                                      <p:to>
                                        <p:strVal val="visible"/>
                                      </p:to>
                                    </p:set>
                                    <p:animEffect transition="in" filter="wipe(left)">
                                      <p:cBhvr>
                                        <p:cTn id="15" dur="500"/>
                                        <p:tgtEl>
                                          <p:spTgt spid="8">
                                            <p:graphicEl>
                                              <a:dgm id="{7943E08E-1162-4244-85A6-80560B864D32}"/>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graphicEl>
                                              <a:dgm id="{7FF69EB0-322E-4D00-85B1-C9897A61DD0A}"/>
                                            </p:graphicEl>
                                          </p:spTgt>
                                        </p:tgtEl>
                                        <p:attrNameLst>
                                          <p:attrName>style.visibility</p:attrName>
                                        </p:attrNameLst>
                                      </p:cBhvr>
                                      <p:to>
                                        <p:strVal val="visible"/>
                                      </p:to>
                                    </p:set>
                                    <p:animEffect transition="in" filter="wipe(left)">
                                      <p:cBhvr>
                                        <p:cTn id="19" dur="500"/>
                                        <p:tgtEl>
                                          <p:spTgt spid="8">
                                            <p:graphicEl>
                                              <a:dgm id="{7FF69EB0-322E-4D00-85B1-C9897A61DD0A}"/>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8">
                                            <p:graphicEl>
                                              <a:dgm id="{40C502F5-1E8B-4CAF-93FC-F51FA431991F}"/>
                                            </p:graphicEl>
                                          </p:spTgt>
                                        </p:tgtEl>
                                        <p:attrNameLst>
                                          <p:attrName>style.visibility</p:attrName>
                                        </p:attrNameLst>
                                      </p:cBhvr>
                                      <p:to>
                                        <p:strVal val="visible"/>
                                      </p:to>
                                    </p:set>
                                    <p:animEffect transition="in" filter="wipe(left)">
                                      <p:cBhvr>
                                        <p:cTn id="23" dur="500"/>
                                        <p:tgtEl>
                                          <p:spTgt spid="8">
                                            <p:graphicEl>
                                              <a:dgm id="{40C502F5-1E8B-4CAF-93FC-F51FA431991F}"/>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8">
                                            <p:graphicEl>
                                              <a:dgm id="{18FDC62E-D414-4306-B078-D3A9608544F4}"/>
                                            </p:graphicEl>
                                          </p:spTgt>
                                        </p:tgtEl>
                                        <p:attrNameLst>
                                          <p:attrName>style.visibility</p:attrName>
                                        </p:attrNameLst>
                                      </p:cBhvr>
                                      <p:to>
                                        <p:strVal val="visible"/>
                                      </p:to>
                                    </p:set>
                                    <p:animEffect transition="in" filter="wipe(left)">
                                      <p:cBhvr>
                                        <p:cTn id="27" dur="500"/>
                                        <p:tgtEl>
                                          <p:spTgt spid="8">
                                            <p:graphicEl>
                                              <a:dgm id="{18FDC62E-D414-4306-B078-D3A9608544F4}"/>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8">
                                            <p:graphicEl>
                                              <a:dgm id="{F5D1FA86-9399-4416-8C14-E909433BD9D7}"/>
                                            </p:graphicEl>
                                          </p:spTgt>
                                        </p:tgtEl>
                                        <p:attrNameLst>
                                          <p:attrName>style.visibility</p:attrName>
                                        </p:attrNameLst>
                                      </p:cBhvr>
                                      <p:to>
                                        <p:strVal val="visible"/>
                                      </p:to>
                                    </p:set>
                                    <p:animEffect transition="in" filter="wipe(left)">
                                      <p:cBhvr>
                                        <p:cTn id="31" dur="500"/>
                                        <p:tgtEl>
                                          <p:spTgt spid="8">
                                            <p:graphicEl>
                                              <a:dgm id="{F5D1FA86-9399-4416-8C14-E909433BD9D7}"/>
                                            </p:graphic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8">
                                            <p:graphicEl>
                                              <a:dgm id="{2B691722-2BCD-45A7-8FBD-A3E3A25F9B0E}"/>
                                            </p:graphicEl>
                                          </p:spTgt>
                                        </p:tgtEl>
                                        <p:attrNameLst>
                                          <p:attrName>style.visibility</p:attrName>
                                        </p:attrNameLst>
                                      </p:cBhvr>
                                      <p:to>
                                        <p:strVal val="visible"/>
                                      </p:to>
                                    </p:set>
                                    <p:animEffect transition="in" filter="wipe(left)">
                                      <p:cBhvr>
                                        <p:cTn id="35" dur="500"/>
                                        <p:tgtEl>
                                          <p:spTgt spid="8">
                                            <p:graphicEl>
                                              <a:dgm id="{2B691722-2BCD-45A7-8FBD-A3E3A25F9B0E}"/>
                                            </p:graphic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8">
                                            <p:graphicEl>
                                              <a:dgm id="{BC02D133-E209-464B-892A-095B92F48CE5}"/>
                                            </p:graphicEl>
                                          </p:spTgt>
                                        </p:tgtEl>
                                        <p:attrNameLst>
                                          <p:attrName>style.visibility</p:attrName>
                                        </p:attrNameLst>
                                      </p:cBhvr>
                                      <p:to>
                                        <p:strVal val="visible"/>
                                      </p:to>
                                    </p:set>
                                    <p:animEffect transition="in" filter="wipe(left)">
                                      <p:cBhvr>
                                        <p:cTn id="39" dur="500"/>
                                        <p:tgtEl>
                                          <p:spTgt spid="8">
                                            <p:graphicEl>
                                              <a:dgm id="{BC02D133-E209-464B-892A-095B92F48CE5}"/>
                                            </p:graphic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8">
                                            <p:graphicEl>
                                              <a:dgm id="{919BCCEA-769D-4E19-AB83-C1D29ED9F072}"/>
                                            </p:graphicEl>
                                          </p:spTgt>
                                        </p:tgtEl>
                                        <p:attrNameLst>
                                          <p:attrName>style.visibility</p:attrName>
                                        </p:attrNameLst>
                                      </p:cBhvr>
                                      <p:to>
                                        <p:strVal val="visible"/>
                                      </p:to>
                                    </p:set>
                                    <p:animEffect transition="in" filter="wipe(left)">
                                      <p:cBhvr>
                                        <p:cTn id="43" dur="500"/>
                                        <p:tgtEl>
                                          <p:spTgt spid="8">
                                            <p:graphicEl>
                                              <a:dgm id="{919BCCEA-769D-4E19-AB83-C1D29ED9F072}"/>
                                            </p:graphic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8">
                                            <p:graphicEl>
                                              <a:dgm id="{6B22B3BA-1D36-40FC-A768-8EDA7EB27FA9}"/>
                                            </p:graphicEl>
                                          </p:spTgt>
                                        </p:tgtEl>
                                        <p:attrNameLst>
                                          <p:attrName>style.visibility</p:attrName>
                                        </p:attrNameLst>
                                      </p:cBhvr>
                                      <p:to>
                                        <p:strVal val="visible"/>
                                      </p:to>
                                    </p:set>
                                    <p:animEffect transition="in" filter="wipe(left)">
                                      <p:cBhvr>
                                        <p:cTn id="47" dur="500"/>
                                        <p:tgtEl>
                                          <p:spTgt spid="8">
                                            <p:graphicEl>
                                              <a:dgm id="{6B22B3BA-1D36-40FC-A768-8EDA7EB27FA9}"/>
                                            </p:graphicEl>
                                          </p:spTgt>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8">
                                            <p:graphicEl>
                                              <a:dgm id="{09059EC4-6B47-40FD-8ECC-272204DC1224}"/>
                                            </p:graphicEl>
                                          </p:spTgt>
                                        </p:tgtEl>
                                        <p:attrNameLst>
                                          <p:attrName>style.visibility</p:attrName>
                                        </p:attrNameLst>
                                      </p:cBhvr>
                                      <p:to>
                                        <p:strVal val="visible"/>
                                      </p:to>
                                    </p:set>
                                    <p:animEffect transition="in" filter="wipe(left)">
                                      <p:cBhvr>
                                        <p:cTn id="51" dur="500"/>
                                        <p:tgtEl>
                                          <p:spTgt spid="8">
                                            <p:graphicEl>
                                              <a:dgm id="{09059EC4-6B47-40FD-8ECC-272204DC1224}"/>
                                            </p:graphic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8">
                                            <p:graphicEl>
                                              <a:dgm id="{ED0C3238-C941-4DCA-B487-2916B0AD2AFB}"/>
                                            </p:graphicEl>
                                          </p:spTgt>
                                        </p:tgtEl>
                                        <p:attrNameLst>
                                          <p:attrName>style.visibility</p:attrName>
                                        </p:attrNameLst>
                                      </p:cBhvr>
                                      <p:to>
                                        <p:strVal val="visible"/>
                                      </p:to>
                                    </p:set>
                                    <p:animEffect transition="in" filter="wipe(left)">
                                      <p:cBhvr>
                                        <p:cTn id="55" dur="500"/>
                                        <p:tgtEl>
                                          <p:spTgt spid="8">
                                            <p:graphicEl>
                                              <a:dgm id="{ED0C3238-C941-4DCA-B487-2916B0AD2AFB}"/>
                                            </p:graphicEl>
                                          </p:spTgt>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8">
                                            <p:graphicEl>
                                              <a:dgm id="{CA0EB4B9-F260-474D-9ECA-3CC65D7EC694}"/>
                                            </p:graphicEl>
                                          </p:spTgt>
                                        </p:tgtEl>
                                        <p:attrNameLst>
                                          <p:attrName>style.visibility</p:attrName>
                                        </p:attrNameLst>
                                      </p:cBhvr>
                                      <p:to>
                                        <p:strVal val="visible"/>
                                      </p:to>
                                    </p:set>
                                    <p:animEffect transition="in" filter="wipe(left)">
                                      <p:cBhvr>
                                        <p:cTn id="59" dur="500"/>
                                        <p:tgtEl>
                                          <p:spTgt spid="8">
                                            <p:graphicEl>
                                              <a:dgm id="{CA0EB4B9-F260-474D-9ECA-3CC65D7EC694}"/>
                                            </p:graphicEl>
                                          </p:spTgt>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8">
                                            <p:graphicEl>
                                              <a:dgm id="{958C67AF-7864-4EC7-8D67-B11262951D87}"/>
                                            </p:graphicEl>
                                          </p:spTgt>
                                        </p:tgtEl>
                                        <p:attrNameLst>
                                          <p:attrName>style.visibility</p:attrName>
                                        </p:attrNameLst>
                                      </p:cBhvr>
                                      <p:to>
                                        <p:strVal val="visible"/>
                                      </p:to>
                                    </p:set>
                                    <p:animEffect transition="in" filter="wipe(left)">
                                      <p:cBhvr>
                                        <p:cTn id="63" dur="500"/>
                                        <p:tgtEl>
                                          <p:spTgt spid="8">
                                            <p:graphicEl>
                                              <a:dgm id="{958C67AF-7864-4EC7-8D67-B11262951D87}"/>
                                            </p:graphicEl>
                                          </p:spTgt>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8">
                                            <p:graphicEl>
                                              <a:dgm id="{3F5C35A5-0EA5-48FC-8D32-331CCFAAFDE3}"/>
                                            </p:graphicEl>
                                          </p:spTgt>
                                        </p:tgtEl>
                                        <p:attrNameLst>
                                          <p:attrName>style.visibility</p:attrName>
                                        </p:attrNameLst>
                                      </p:cBhvr>
                                      <p:to>
                                        <p:strVal val="visible"/>
                                      </p:to>
                                    </p:set>
                                    <p:animEffect transition="in" filter="wipe(left)">
                                      <p:cBhvr>
                                        <p:cTn id="67" dur="500"/>
                                        <p:tgtEl>
                                          <p:spTgt spid="8">
                                            <p:graphicEl>
                                              <a:dgm id="{3F5C35A5-0EA5-48FC-8D32-331CCFAAFDE3}"/>
                                            </p:graphicEl>
                                          </p:spTgt>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8">
                                            <p:graphicEl>
                                              <a:dgm id="{4B089D8E-06B3-4BED-9437-74928CD1F512}"/>
                                            </p:graphicEl>
                                          </p:spTgt>
                                        </p:tgtEl>
                                        <p:attrNameLst>
                                          <p:attrName>style.visibility</p:attrName>
                                        </p:attrNameLst>
                                      </p:cBhvr>
                                      <p:to>
                                        <p:strVal val="visible"/>
                                      </p:to>
                                    </p:set>
                                    <p:animEffect transition="in" filter="wipe(left)">
                                      <p:cBhvr>
                                        <p:cTn id="71" dur="500"/>
                                        <p:tgtEl>
                                          <p:spTgt spid="8">
                                            <p:graphicEl>
                                              <a:dgm id="{4B089D8E-06B3-4BED-9437-74928CD1F512}"/>
                                            </p:graphicEl>
                                          </p:spTgt>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8">
                                            <p:graphicEl>
                                              <a:dgm id="{7EBDC8FF-CB69-46AA-8268-9D9D23C20E43}"/>
                                            </p:graphicEl>
                                          </p:spTgt>
                                        </p:tgtEl>
                                        <p:attrNameLst>
                                          <p:attrName>style.visibility</p:attrName>
                                        </p:attrNameLst>
                                      </p:cBhvr>
                                      <p:to>
                                        <p:strVal val="visible"/>
                                      </p:to>
                                    </p:set>
                                    <p:animEffect transition="in" filter="wipe(left)">
                                      <p:cBhvr>
                                        <p:cTn id="75" dur="500"/>
                                        <p:tgtEl>
                                          <p:spTgt spid="8">
                                            <p:graphicEl>
                                              <a:dgm id="{7EBDC8FF-CB69-46AA-8268-9D9D23C20E43}"/>
                                            </p:graphicEl>
                                          </p:spTgt>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8">
                                            <p:graphicEl>
                                              <a:dgm id="{19B05F7A-228B-43DA-A7D2-831542B9FBAF}"/>
                                            </p:graphicEl>
                                          </p:spTgt>
                                        </p:tgtEl>
                                        <p:attrNameLst>
                                          <p:attrName>style.visibility</p:attrName>
                                        </p:attrNameLst>
                                      </p:cBhvr>
                                      <p:to>
                                        <p:strVal val="visible"/>
                                      </p:to>
                                    </p:set>
                                    <p:animEffect transition="in" filter="wipe(left)">
                                      <p:cBhvr>
                                        <p:cTn id="79" dur="500"/>
                                        <p:tgtEl>
                                          <p:spTgt spid="8">
                                            <p:graphicEl>
                                              <a:dgm id="{19B05F7A-228B-43DA-A7D2-831542B9FBAF}"/>
                                            </p:graphicEl>
                                          </p:spTgt>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8">
                                            <p:graphicEl>
                                              <a:dgm id="{7B3640B3-5CA7-4B9A-9344-B88FD119DA3E}"/>
                                            </p:graphicEl>
                                          </p:spTgt>
                                        </p:tgtEl>
                                        <p:attrNameLst>
                                          <p:attrName>style.visibility</p:attrName>
                                        </p:attrNameLst>
                                      </p:cBhvr>
                                      <p:to>
                                        <p:strVal val="visible"/>
                                      </p:to>
                                    </p:set>
                                    <p:animEffect transition="in" filter="wipe(left)">
                                      <p:cBhvr>
                                        <p:cTn id="83" dur="500"/>
                                        <p:tgtEl>
                                          <p:spTgt spid="8">
                                            <p:graphicEl>
                                              <a:dgm id="{7B3640B3-5CA7-4B9A-9344-B88FD119DA3E}"/>
                                            </p:graphicEl>
                                          </p:spTgt>
                                        </p:tgtEl>
                                      </p:cBhvr>
                                    </p:animEffect>
                                  </p:childTnLst>
                                </p:cTn>
                              </p:par>
                            </p:childTnLst>
                          </p:cTn>
                        </p:par>
                        <p:par>
                          <p:cTn id="84" fill="hold">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8">
                                            <p:graphicEl>
                                              <a:dgm id="{9C40AC83-F8BC-4A51-91BC-07319702B82F}"/>
                                            </p:graphicEl>
                                          </p:spTgt>
                                        </p:tgtEl>
                                        <p:attrNameLst>
                                          <p:attrName>style.visibility</p:attrName>
                                        </p:attrNameLst>
                                      </p:cBhvr>
                                      <p:to>
                                        <p:strVal val="visible"/>
                                      </p:to>
                                    </p:set>
                                    <p:animEffect transition="in" filter="wipe(left)">
                                      <p:cBhvr>
                                        <p:cTn id="87" dur="500"/>
                                        <p:tgtEl>
                                          <p:spTgt spid="8">
                                            <p:graphicEl>
                                              <a:dgm id="{9C40AC83-F8BC-4A51-91BC-07319702B82F}"/>
                                            </p:graphicEl>
                                          </p:spTgt>
                                        </p:tgtEl>
                                      </p:cBhvr>
                                    </p:animEffect>
                                  </p:childTnLst>
                                </p:cTn>
                              </p:par>
                            </p:childTnLst>
                          </p:cTn>
                        </p:par>
                        <p:par>
                          <p:cTn id="88" fill="hold">
                            <p:stCondLst>
                              <p:cond delay="10500"/>
                            </p:stCondLst>
                            <p:childTnLst>
                              <p:par>
                                <p:cTn id="89" presetID="22" presetClass="entr" presetSubtype="8" fill="hold" grpId="0" nodeType="afterEffect">
                                  <p:stCondLst>
                                    <p:cond delay="0"/>
                                  </p:stCondLst>
                                  <p:childTnLst>
                                    <p:set>
                                      <p:cBhvr>
                                        <p:cTn id="90" dur="1" fill="hold">
                                          <p:stCondLst>
                                            <p:cond delay="0"/>
                                          </p:stCondLst>
                                        </p:cTn>
                                        <p:tgtEl>
                                          <p:spTgt spid="8">
                                            <p:graphicEl>
                                              <a:dgm id="{EE54BCC7-0FEA-447B-B8D8-830BA501F62D}"/>
                                            </p:graphicEl>
                                          </p:spTgt>
                                        </p:tgtEl>
                                        <p:attrNameLst>
                                          <p:attrName>style.visibility</p:attrName>
                                        </p:attrNameLst>
                                      </p:cBhvr>
                                      <p:to>
                                        <p:strVal val="visible"/>
                                      </p:to>
                                    </p:set>
                                    <p:animEffect transition="in" filter="wipe(left)">
                                      <p:cBhvr>
                                        <p:cTn id="91" dur="500"/>
                                        <p:tgtEl>
                                          <p:spTgt spid="8">
                                            <p:graphicEl>
                                              <a:dgm id="{EE54BCC7-0FEA-447B-B8D8-830BA501F62D}"/>
                                            </p:graphicEl>
                                          </p:spTgt>
                                        </p:tgtEl>
                                      </p:cBhvr>
                                    </p:animEffect>
                                  </p:childTnLst>
                                </p:cTn>
                              </p:par>
                            </p:childTnLst>
                          </p:cTn>
                        </p:par>
                        <p:par>
                          <p:cTn id="92" fill="hold">
                            <p:stCondLst>
                              <p:cond delay="11000"/>
                            </p:stCondLst>
                            <p:childTnLst>
                              <p:par>
                                <p:cTn id="93" presetID="22" presetClass="entr" presetSubtype="8" fill="hold" grpId="0" nodeType="afterEffect">
                                  <p:stCondLst>
                                    <p:cond delay="0"/>
                                  </p:stCondLst>
                                  <p:childTnLst>
                                    <p:set>
                                      <p:cBhvr>
                                        <p:cTn id="94" dur="1" fill="hold">
                                          <p:stCondLst>
                                            <p:cond delay="0"/>
                                          </p:stCondLst>
                                        </p:cTn>
                                        <p:tgtEl>
                                          <p:spTgt spid="8">
                                            <p:graphicEl>
                                              <a:dgm id="{663F87A2-51F9-40B8-AE59-A16EB6FA8DBB}"/>
                                            </p:graphicEl>
                                          </p:spTgt>
                                        </p:tgtEl>
                                        <p:attrNameLst>
                                          <p:attrName>style.visibility</p:attrName>
                                        </p:attrNameLst>
                                      </p:cBhvr>
                                      <p:to>
                                        <p:strVal val="visible"/>
                                      </p:to>
                                    </p:set>
                                    <p:animEffect transition="in" filter="wipe(left)">
                                      <p:cBhvr>
                                        <p:cTn id="95" dur="500"/>
                                        <p:tgtEl>
                                          <p:spTgt spid="8">
                                            <p:graphicEl>
                                              <a:dgm id="{663F87A2-51F9-40B8-AE59-A16EB6FA8DBB}"/>
                                            </p:graphicEl>
                                          </p:spTgt>
                                        </p:tgtEl>
                                      </p:cBhvr>
                                    </p:animEffect>
                                  </p:childTnLst>
                                </p:cTn>
                              </p:par>
                            </p:childTnLst>
                          </p:cTn>
                        </p:par>
                        <p:par>
                          <p:cTn id="96" fill="hold">
                            <p:stCondLst>
                              <p:cond delay="11500"/>
                            </p:stCondLst>
                            <p:childTnLst>
                              <p:par>
                                <p:cTn id="97" presetID="22" presetClass="entr" presetSubtype="8" fill="hold" grpId="0" nodeType="afterEffect">
                                  <p:stCondLst>
                                    <p:cond delay="0"/>
                                  </p:stCondLst>
                                  <p:childTnLst>
                                    <p:set>
                                      <p:cBhvr>
                                        <p:cTn id="98" dur="1" fill="hold">
                                          <p:stCondLst>
                                            <p:cond delay="0"/>
                                          </p:stCondLst>
                                        </p:cTn>
                                        <p:tgtEl>
                                          <p:spTgt spid="8">
                                            <p:graphicEl>
                                              <a:dgm id="{DCA0F86D-D05E-4B28-BFCD-37634AEF399D}"/>
                                            </p:graphicEl>
                                          </p:spTgt>
                                        </p:tgtEl>
                                        <p:attrNameLst>
                                          <p:attrName>style.visibility</p:attrName>
                                        </p:attrNameLst>
                                      </p:cBhvr>
                                      <p:to>
                                        <p:strVal val="visible"/>
                                      </p:to>
                                    </p:set>
                                    <p:animEffect transition="in" filter="wipe(left)">
                                      <p:cBhvr>
                                        <p:cTn id="99" dur="500"/>
                                        <p:tgtEl>
                                          <p:spTgt spid="8">
                                            <p:graphicEl>
                                              <a:dgm id="{DCA0F86D-D05E-4B28-BFCD-37634AEF399D}"/>
                                            </p:graphicEl>
                                          </p:spTgt>
                                        </p:tgtEl>
                                      </p:cBhvr>
                                    </p:animEffect>
                                  </p:childTnLst>
                                </p:cTn>
                              </p:par>
                            </p:childTnLst>
                          </p:cTn>
                        </p:par>
                        <p:par>
                          <p:cTn id="100" fill="hold">
                            <p:stCondLst>
                              <p:cond delay="12000"/>
                            </p:stCondLst>
                            <p:childTnLst>
                              <p:par>
                                <p:cTn id="101" presetID="22" presetClass="entr" presetSubtype="8" fill="hold" grpId="0" nodeType="afterEffect">
                                  <p:stCondLst>
                                    <p:cond delay="0"/>
                                  </p:stCondLst>
                                  <p:childTnLst>
                                    <p:set>
                                      <p:cBhvr>
                                        <p:cTn id="102" dur="1" fill="hold">
                                          <p:stCondLst>
                                            <p:cond delay="0"/>
                                          </p:stCondLst>
                                        </p:cTn>
                                        <p:tgtEl>
                                          <p:spTgt spid="8">
                                            <p:graphicEl>
                                              <a:dgm id="{1520D641-7991-4117-87C6-B014A2FDD465}"/>
                                            </p:graphicEl>
                                          </p:spTgt>
                                        </p:tgtEl>
                                        <p:attrNameLst>
                                          <p:attrName>style.visibility</p:attrName>
                                        </p:attrNameLst>
                                      </p:cBhvr>
                                      <p:to>
                                        <p:strVal val="visible"/>
                                      </p:to>
                                    </p:set>
                                    <p:animEffect transition="in" filter="wipe(left)">
                                      <p:cBhvr>
                                        <p:cTn id="103" dur="500"/>
                                        <p:tgtEl>
                                          <p:spTgt spid="8">
                                            <p:graphicEl>
                                              <a:dgm id="{1520D641-7991-4117-87C6-B014A2FDD465}"/>
                                            </p:graphicEl>
                                          </p:spTgt>
                                        </p:tgtEl>
                                      </p:cBhvr>
                                    </p:animEffect>
                                  </p:childTnLst>
                                </p:cTn>
                              </p:par>
                            </p:childTnLst>
                          </p:cTn>
                        </p:par>
                        <p:par>
                          <p:cTn id="104" fill="hold">
                            <p:stCondLst>
                              <p:cond delay="12500"/>
                            </p:stCondLst>
                            <p:childTnLst>
                              <p:par>
                                <p:cTn id="105" presetID="22" presetClass="entr" presetSubtype="8" fill="hold" grpId="0" nodeType="afterEffect">
                                  <p:stCondLst>
                                    <p:cond delay="0"/>
                                  </p:stCondLst>
                                  <p:childTnLst>
                                    <p:set>
                                      <p:cBhvr>
                                        <p:cTn id="106" dur="1" fill="hold">
                                          <p:stCondLst>
                                            <p:cond delay="0"/>
                                          </p:stCondLst>
                                        </p:cTn>
                                        <p:tgtEl>
                                          <p:spTgt spid="8">
                                            <p:graphicEl>
                                              <a:dgm id="{645C6236-CE45-41FA-B6A8-5819A903CCBA}"/>
                                            </p:graphicEl>
                                          </p:spTgt>
                                        </p:tgtEl>
                                        <p:attrNameLst>
                                          <p:attrName>style.visibility</p:attrName>
                                        </p:attrNameLst>
                                      </p:cBhvr>
                                      <p:to>
                                        <p:strVal val="visible"/>
                                      </p:to>
                                    </p:set>
                                    <p:animEffect transition="in" filter="wipe(left)">
                                      <p:cBhvr>
                                        <p:cTn id="107" dur="500"/>
                                        <p:tgtEl>
                                          <p:spTgt spid="8">
                                            <p:graphicEl>
                                              <a:dgm id="{645C6236-CE45-41FA-B6A8-5819A903CCBA}"/>
                                            </p:graphicEl>
                                          </p:spTgt>
                                        </p:tgtEl>
                                      </p:cBhvr>
                                    </p:animEffect>
                                  </p:childTnLst>
                                </p:cTn>
                              </p:par>
                            </p:childTnLst>
                          </p:cTn>
                        </p:par>
                        <p:par>
                          <p:cTn id="108" fill="hold">
                            <p:stCondLst>
                              <p:cond delay="13000"/>
                            </p:stCondLst>
                            <p:childTnLst>
                              <p:par>
                                <p:cTn id="109" presetID="22" presetClass="entr" presetSubtype="8" fill="hold" grpId="0" nodeType="afterEffect">
                                  <p:stCondLst>
                                    <p:cond delay="0"/>
                                  </p:stCondLst>
                                  <p:childTnLst>
                                    <p:set>
                                      <p:cBhvr>
                                        <p:cTn id="110" dur="1" fill="hold">
                                          <p:stCondLst>
                                            <p:cond delay="0"/>
                                          </p:stCondLst>
                                        </p:cTn>
                                        <p:tgtEl>
                                          <p:spTgt spid="8">
                                            <p:graphicEl>
                                              <a:dgm id="{C62DA5D6-0881-4C1C-A30E-0A497B8DC4C9}"/>
                                            </p:graphicEl>
                                          </p:spTgt>
                                        </p:tgtEl>
                                        <p:attrNameLst>
                                          <p:attrName>style.visibility</p:attrName>
                                        </p:attrNameLst>
                                      </p:cBhvr>
                                      <p:to>
                                        <p:strVal val="visible"/>
                                      </p:to>
                                    </p:set>
                                    <p:animEffect transition="in" filter="wipe(left)">
                                      <p:cBhvr>
                                        <p:cTn id="111" dur="500"/>
                                        <p:tgtEl>
                                          <p:spTgt spid="8">
                                            <p:graphicEl>
                                              <a:dgm id="{C62DA5D6-0881-4C1C-A30E-0A497B8DC4C9}"/>
                                            </p:graphicEl>
                                          </p:spTgt>
                                        </p:tgtEl>
                                      </p:cBhvr>
                                    </p:animEffect>
                                  </p:childTnLst>
                                </p:cTn>
                              </p:par>
                            </p:childTnLst>
                          </p:cTn>
                        </p:par>
                        <p:par>
                          <p:cTn id="112" fill="hold">
                            <p:stCondLst>
                              <p:cond delay="13500"/>
                            </p:stCondLst>
                            <p:childTnLst>
                              <p:par>
                                <p:cTn id="113" presetID="22" presetClass="entr" presetSubtype="8" fill="hold" grpId="0" nodeType="afterEffect">
                                  <p:stCondLst>
                                    <p:cond delay="0"/>
                                  </p:stCondLst>
                                  <p:childTnLst>
                                    <p:set>
                                      <p:cBhvr>
                                        <p:cTn id="114" dur="1" fill="hold">
                                          <p:stCondLst>
                                            <p:cond delay="0"/>
                                          </p:stCondLst>
                                        </p:cTn>
                                        <p:tgtEl>
                                          <p:spTgt spid="8">
                                            <p:graphicEl>
                                              <a:dgm id="{BC66EC46-8719-41D3-A63C-131B366B2649}"/>
                                            </p:graphicEl>
                                          </p:spTgt>
                                        </p:tgtEl>
                                        <p:attrNameLst>
                                          <p:attrName>style.visibility</p:attrName>
                                        </p:attrNameLst>
                                      </p:cBhvr>
                                      <p:to>
                                        <p:strVal val="visible"/>
                                      </p:to>
                                    </p:set>
                                    <p:animEffect transition="in" filter="wipe(left)">
                                      <p:cBhvr>
                                        <p:cTn id="115" dur="500"/>
                                        <p:tgtEl>
                                          <p:spTgt spid="8">
                                            <p:graphicEl>
                                              <a:dgm id="{BC66EC46-8719-41D3-A63C-131B366B2649}"/>
                                            </p:graphicEl>
                                          </p:spTgt>
                                        </p:tgtEl>
                                      </p:cBhvr>
                                    </p:animEffect>
                                  </p:childTnLst>
                                </p:cTn>
                              </p:par>
                            </p:childTnLst>
                          </p:cTn>
                        </p:par>
                        <p:par>
                          <p:cTn id="116" fill="hold">
                            <p:stCondLst>
                              <p:cond delay="14000"/>
                            </p:stCondLst>
                            <p:childTnLst>
                              <p:par>
                                <p:cTn id="117" presetID="22" presetClass="entr" presetSubtype="8" fill="hold" grpId="0" nodeType="afterEffect">
                                  <p:stCondLst>
                                    <p:cond delay="0"/>
                                  </p:stCondLst>
                                  <p:childTnLst>
                                    <p:set>
                                      <p:cBhvr>
                                        <p:cTn id="118" dur="1" fill="hold">
                                          <p:stCondLst>
                                            <p:cond delay="0"/>
                                          </p:stCondLst>
                                        </p:cTn>
                                        <p:tgtEl>
                                          <p:spTgt spid="8">
                                            <p:graphicEl>
                                              <a:dgm id="{779B4490-713E-4199-AC8F-5B765F28D811}"/>
                                            </p:graphicEl>
                                          </p:spTgt>
                                        </p:tgtEl>
                                        <p:attrNameLst>
                                          <p:attrName>style.visibility</p:attrName>
                                        </p:attrNameLst>
                                      </p:cBhvr>
                                      <p:to>
                                        <p:strVal val="visible"/>
                                      </p:to>
                                    </p:set>
                                    <p:animEffect transition="in" filter="wipe(left)">
                                      <p:cBhvr>
                                        <p:cTn id="119" dur="500"/>
                                        <p:tgtEl>
                                          <p:spTgt spid="8">
                                            <p:graphicEl>
                                              <a:dgm id="{779B4490-713E-4199-AC8F-5B765F28D811}"/>
                                            </p:graphicEl>
                                          </p:spTgt>
                                        </p:tgtEl>
                                      </p:cBhvr>
                                    </p:animEffect>
                                  </p:childTnLst>
                                </p:cTn>
                              </p:par>
                            </p:childTnLst>
                          </p:cTn>
                        </p:par>
                        <p:par>
                          <p:cTn id="120" fill="hold">
                            <p:stCondLst>
                              <p:cond delay="14500"/>
                            </p:stCondLst>
                            <p:childTnLst>
                              <p:par>
                                <p:cTn id="121" presetID="22" presetClass="entr" presetSubtype="8" fill="hold" grpId="0" nodeType="afterEffect">
                                  <p:stCondLst>
                                    <p:cond delay="0"/>
                                  </p:stCondLst>
                                  <p:childTnLst>
                                    <p:set>
                                      <p:cBhvr>
                                        <p:cTn id="122" dur="1" fill="hold">
                                          <p:stCondLst>
                                            <p:cond delay="0"/>
                                          </p:stCondLst>
                                        </p:cTn>
                                        <p:tgtEl>
                                          <p:spTgt spid="8">
                                            <p:graphicEl>
                                              <a:dgm id="{59CBD170-F7D3-47AE-BDA9-CC64183D7FF9}"/>
                                            </p:graphicEl>
                                          </p:spTgt>
                                        </p:tgtEl>
                                        <p:attrNameLst>
                                          <p:attrName>style.visibility</p:attrName>
                                        </p:attrNameLst>
                                      </p:cBhvr>
                                      <p:to>
                                        <p:strVal val="visible"/>
                                      </p:to>
                                    </p:set>
                                    <p:animEffect transition="in" filter="wipe(left)">
                                      <p:cBhvr>
                                        <p:cTn id="123" dur="500"/>
                                        <p:tgtEl>
                                          <p:spTgt spid="8">
                                            <p:graphicEl>
                                              <a:dgm id="{59CBD170-F7D3-47AE-BDA9-CC64183D7FF9}"/>
                                            </p:graphicEl>
                                          </p:spTgt>
                                        </p:tgtEl>
                                      </p:cBhvr>
                                    </p:animEffect>
                                  </p:childTnLst>
                                </p:cTn>
                              </p:par>
                            </p:childTnLst>
                          </p:cTn>
                        </p:par>
                        <p:par>
                          <p:cTn id="124" fill="hold">
                            <p:stCondLst>
                              <p:cond delay="15000"/>
                            </p:stCondLst>
                            <p:childTnLst>
                              <p:par>
                                <p:cTn id="125" presetID="22" presetClass="entr" presetSubtype="8" fill="hold" grpId="0" nodeType="afterEffect">
                                  <p:stCondLst>
                                    <p:cond delay="0"/>
                                  </p:stCondLst>
                                  <p:childTnLst>
                                    <p:set>
                                      <p:cBhvr>
                                        <p:cTn id="126" dur="1" fill="hold">
                                          <p:stCondLst>
                                            <p:cond delay="0"/>
                                          </p:stCondLst>
                                        </p:cTn>
                                        <p:tgtEl>
                                          <p:spTgt spid="8">
                                            <p:graphicEl>
                                              <a:dgm id="{6EF64CFA-955E-4F59-BB16-02E467AFAE52}"/>
                                            </p:graphicEl>
                                          </p:spTgt>
                                        </p:tgtEl>
                                        <p:attrNameLst>
                                          <p:attrName>style.visibility</p:attrName>
                                        </p:attrNameLst>
                                      </p:cBhvr>
                                      <p:to>
                                        <p:strVal val="visible"/>
                                      </p:to>
                                    </p:set>
                                    <p:animEffect transition="in" filter="wipe(left)">
                                      <p:cBhvr>
                                        <p:cTn id="127" dur="500"/>
                                        <p:tgtEl>
                                          <p:spTgt spid="8">
                                            <p:graphicEl>
                                              <a:dgm id="{6EF64CFA-955E-4F59-BB16-02E467AFAE52}"/>
                                            </p:graphicEl>
                                          </p:spTgt>
                                        </p:tgtEl>
                                      </p:cBhvr>
                                    </p:animEffect>
                                  </p:childTnLst>
                                </p:cTn>
                              </p:par>
                            </p:childTnLst>
                          </p:cTn>
                        </p:par>
                        <p:par>
                          <p:cTn id="128" fill="hold">
                            <p:stCondLst>
                              <p:cond delay="15500"/>
                            </p:stCondLst>
                            <p:childTnLst>
                              <p:par>
                                <p:cTn id="129" presetID="22" presetClass="entr" presetSubtype="8" fill="hold" grpId="0" nodeType="afterEffect">
                                  <p:stCondLst>
                                    <p:cond delay="0"/>
                                  </p:stCondLst>
                                  <p:childTnLst>
                                    <p:set>
                                      <p:cBhvr>
                                        <p:cTn id="130" dur="1" fill="hold">
                                          <p:stCondLst>
                                            <p:cond delay="0"/>
                                          </p:stCondLst>
                                        </p:cTn>
                                        <p:tgtEl>
                                          <p:spTgt spid="8">
                                            <p:graphicEl>
                                              <a:dgm id="{8AEB02AA-E2C6-4899-9B95-EADA647BFD26}"/>
                                            </p:graphicEl>
                                          </p:spTgt>
                                        </p:tgtEl>
                                        <p:attrNameLst>
                                          <p:attrName>style.visibility</p:attrName>
                                        </p:attrNameLst>
                                      </p:cBhvr>
                                      <p:to>
                                        <p:strVal val="visible"/>
                                      </p:to>
                                    </p:set>
                                    <p:animEffect transition="in" filter="wipe(left)">
                                      <p:cBhvr>
                                        <p:cTn id="131" dur="500"/>
                                        <p:tgtEl>
                                          <p:spTgt spid="8">
                                            <p:graphicEl>
                                              <a:dgm id="{8AEB02AA-E2C6-4899-9B95-EADA647BFD26}"/>
                                            </p:graphicEl>
                                          </p:spTgt>
                                        </p:tgtEl>
                                      </p:cBhvr>
                                    </p:animEffect>
                                  </p:childTnLst>
                                </p:cTn>
                              </p:par>
                            </p:childTnLst>
                          </p:cTn>
                        </p:par>
                        <p:par>
                          <p:cTn id="132" fill="hold">
                            <p:stCondLst>
                              <p:cond delay="16000"/>
                            </p:stCondLst>
                            <p:childTnLst>
                              <p:par>
                                <p:cTn id="133" presetID="22" presetClass="entr" presetSubtype="8" fill="hold" grpId="0" nodeType="afterEffect">
                                  <p:stCondLst>
                                    <p:cond delay="0"/>
                                  </p:stCondLst>
                                  <p:childTnLst>
                                    <p:set>
                                      <p:cBhvr>
                                        <p:cTn id="134" dur="1" fill="hold">
                                          <p:stCondLst>
                                            <p:cond delay="0"/>
                                          </p:stCondLst>
                                        </p:cTn>
                                        <p:tgtEl>
                                          <p:spTgt spid="8">
                                            <p:graphicEl>
                                              <a:dgm id="{74155F7D-762D-4D7F-AE46-2477B60F22E2}"/>
                                            </p:graphicEl>
                                          </p:spTgt>
                                        </p:tgtEl>
                                        <p:attrNameLst>
                                          <p:attrName>style.visibility</p:attrName>
                                        </p:attrNameLst>
                                      </p:cBhvr>
                                      <p:to>
                                        <p:strVal val="visible"/>
                                      </p:to>
                                    </p:set>
                                    <p:animEffect transition="in" filter="wipe(left)">
                                      <p:cBhvr>
                                        <p:cTn id="135" dur="500"/>
                                        <p:tgtEl>
                                          <p:spTgt spid="8">
                                            <p:graphicEl>
                                              <a:dgm id="{74155F7D-762D-4D7F-AE46-2477B60F22E2}"/>
                                            </p:graphicEl>
                                          </p:spTgt>
                                        </p:tgtEl>
                                      </p:cBhvr>
                                    </p:animEffect>
                                  </p:childTnLst>
                                </p:cTn>
                              </p:par>
                            </p:childTnLst>
                          </p:cTn>
                        </p:par>
                        <p:par>
                          <p:cTn id="136" fill="hold">
                            <p:stCondLst>
                              <p:cond delay="16500"/>
                            </p:stCondLst>
                            <p:childTnLst>
                              <p:par>
                                <p:cTn id="137" presetID="22" presetClass="entr" presetSubtype="8" fill="hold" grpId="0" nodeType="afterEffect">
                                  <p:stCondLst>
                                    <p:cond delay="0"/>
                                  </p:stCondLst>
                                  <p:childTnLst>
                                    <p:set>
                                      <p:cBhvr>
                                        <p:cTn id="138" dur="1" fill="hold">
                                          <p:stCondLst>
                                            <p:cond delay="0"/>
                                          </p:stCondLst>
                                        </p:cTn>
                                        <p:tgtEl>
                                          <p:spTgt spid="8">
                                            <p:graphicEl>
                                              <a:dgm id="{E260C39C-8B43-4DEC-8231-8AD062184D1B}"/>
                                            </p:graphicEl>
                                          </p:spTgt>
                                        </p:tgtEl>
                                        <p:attrNameLst>
                                          <p:attrName>style.visibility</p:attrName>
                                        </p:attrNameLst>
                                      </p:cBhvr>
                                      <p:to>
                                        <p:strVal val="visible"/>
                                      </p:to>
                                    </p:set>
                                    <p:animEffect transition="in" filter="wipe(left)">
                                      <p:cBhvr>
                                        <p:cTn id="139" dur="500"/>
                                        <p:tgtEl>
                                          <p:spTgt spid="8">
                                            <p:graphicEl>
                                              <a:dgm id="{E260C39C-8B43-4DEC-8231-8AD062184D1B}"/>
                                            </p:graphicEl>
                                          </p:spTgt>
                                        </p:tgtEl>
                                      </p:cBhvr>
                                    </p:animEffect>
                                  </p:childTnLst>
                                </p:cTn>
                              </p:par>
                            </p:childTnLst>
                          </p:cTn>
                        </p:par>
                        <p:par>
                          <p:cTn id="140" fill="hold">
                            <p:stCondLst>
                              <p:cond delay="17000"/>
                            </p:stCondLst>
                            <p:childTnLst>
                              <p:par>
                                <p:cTn id="141" presetID="22" presetClass="entr" presetSubtype="8" fill="hold" grpId="0" nodeType="afterEffect">
                                  <p:stCondLst>
                                    <p:cond delay="0"/>
                                  </p:stCondLst>
                                  <p:childTnLst>
                                    <p:set>
                                      <p:cBhvr>
                                        <p:cTn id="142" dur="1" fill="hold">
                                          <p:stCondLst>
                                            <p:cond delay="0"/>
                                          </p:stCondLst>
                                        </p:cTn>
                                        <p:tgtEl>
                                          <p:spTgt spid="8">
                                            <p:graphicEl>
                                              <a:dgm id="{4D939B63-D97F-480A-84B9-A7512A142C73}"/>
                                            </p:graphicEl>
                                          </p:spTgt>
                                        </p:tgtEl>
                                        <p:attrNameLst>
                                          <p:attrName>style.visibility</p:attrName>
                                        </p:attrNameLst>
                                      </p:cBhvr>
                                      <p:to>
                                        <p:strVal val="visible"/>
                                      </p:to>
                                    </p:set>
                                    <p:animEffect transition="in" filter="wipe(left)">
                                      <p:cBhvr>
                                        <p:cTn id="143" dur="500"/>
                                        <p:tgtEl>
                                          <p:spTgt spid="8">
                                            <p:graphicEl>
                                              <a:dgm id="{4D939B63-D97F-480A-84B9-A7512A142C73}"/>
                                            </p:graphicEl>
                                          </p:spTgt>
                                        </p:tgtEl>
                                      </p:cBhvr>
                                    </p:animEffect>
                                  </p:childTnLst>
                                </p:cTn>
                              </p:par>
                            </p:childTnLst>
                          </p:cTn>
                        </p:par>
                        <p:par>
                          <p:cTn id="144" fill="hold">
                            <p:stCondLst>
                              <p:cond delay="17500"/>
                            </p:stCondLst>
                            <p:childTnLst>
                              <p:par>
                                <p:cTn id="145" presetID="22" presetClass="entr" presetSubtype="8" fill="hold" grpId="0" nodeType="afterEffect">
                                  <p:stCondLst>
                                    <p:cond delay="0"/>
                                  </p:stCondLst>
                                  <p:childTnLst>
                                    <p:set>
                                      <p:cBhvr>
                                        <p:cTn id="146" dur="1" fill="hold">
                                          <p:stCondLst>
                                            <p:cond delay="0"/>
                                          </p:stCondLst>
                                        </p:cTn>
                                        <p:tgtEl>
                                          <p:spTgt spid="8">
                                            <p:graphicEl>
                                              <a:dgm id="{09DC6C0A-8376-40AC-8D7C-A1BC9FCEB28D}"/>
                                            </p:graphicEl>
                                          </p:spTgt>
                                        </p:tgtEl>
                                        <p:attrNameLst>
                                          <p:attrName>style.visibility</p:attrName>
                                        </p:attrNameLst>
                                      </p:cBhvr>
                                      <p:to>
                                        <p:strVal val="visible"/>
                                      </p:to>
                                    </p:set>
                                    <p:animEffect transition="in" filter="wipe(left)">
                                      <p:cBhvr>
                                        <p:cTn id="147" dur="500"/>
                                        <p:tgtEl>
                                          <p:spTgt spid="8">
                                            <p:graphicEl>
                                              <a:dgm id="{09DC6C0A-8376-40AC-8D7C-A1BC9FCEB28D}"/>
                                            </p:graphicEl>
                                          </p:spTgt>
                                        </p:tgtEl>
                                      </p:cBhvr>
                                    </p:animEffect>
                                  </p:childTnLst>
                                </p:cTn>
                              </p:par>
                            </p:childTnLst>
                          </p:cTn>
                        </p:par>
                        <p:par>
                          <p:cTn id="148" fill="hold">
                            <p:stCondLst>
                              <p:cond delay="18000"/>
                            </p:stCondLst>
                            <p:childTnLst>
                              <p:par>
                                <p:cTn id="149" presetID="22" presetClass="entr" presetSubtype="8" fill="hold" grpId="0" nodeType="afterEffect">
                                  <p:stCondLst>
                                    <p:cond delay="0"/>
                                  </p:stCondLst>
                                  <p:childTnLst>
                                    <p:set>
                                      <p:cBhvr>
                                        <p:cTn id="150" dur="1" fill="hold">
                                          <p:stCondLst>
                                            <p:cond delay="0"/>
                                          </p:stCondLst>
                                        </p:cTn>
                                        <p:tgtEl>
                                          <p:spTgt spid="8">
                                            <p:graphicEl>
                                              <a:dgm id="{F710EE91-0C42-4A28-B6C2-52B6D64CA184}"/>
                                            </p:graphicEl>
                                          </p:spTgt>
                                        </p:tgtEl>
                                        <p:attrNameLst>
                                          <p:attrName>style.visibility</p:attrName>
                                        </p:attrNameLst>
                                      </p:cBhvr>
                                      <p:to>
                                        <p:strVal val="visible"/>
                                      </p:to>
                                    </p:set>
                                    <p:animEffect transition="in" filter="wipe(left)">
                                      <p:cBhvr>
                                        <p:cTn id="151" dur="500"/>
                                        <p:tgtEl>
                                          <p:spTgt spid="8">
                                            <p:graphicEl>
                                              <a:dgm id="{F710EE91-0C42-4A28-B6C2-52B6D64CA184}"/>
                                            </p:graphicEl>
                                          </p:spTgt>
                                        </p:tgtEl>
                                      </p:cBhvr>
                                    </p:animEffect>
                                  </p:childTnLst>
                                </p:cTn>
                              </p:par>
                            </p:childTnLst>
                          </p:cTn>
                        </p:par>
                        <p:par>
                          <p:cTn id="152" fill="hold">
                            <p:stCondLst>
                              <p:cond delay="18500"/>
                            </p:stCondLst>
                            <p:childTnLst>
                              <p:par>
                                <p:cTn id="153" presetID="22" presetClass="entr" presetSubtype="8" fill="hold" grpId="0" nodeType="afterEffect">
                                  <p:stCondLst>
                                    <p:cond delay="0"/>
                                  </p:stCondLst>
                                  <p:childTnLst>
                                    <p:set>
                                      <p:cBhvr>
                                        <p:cTn id="154" dur="1" fill="hold">
                                          <p:stCondLst>
                                            <p:cond delay="0"/>
                                          </p:stCondLst>
                                        </p:cTn>
                                        <p:tgtEl>
                                          <p:spTgt spid="8">
                                            <p:graphicEl>
                                              <a:dgm id="{66AD6EAF-C035-4823-A45A-49239DD29A0D}"/>
                                            </p:graphicEl>
                                          </p:spTgt>
                                        </p:tgtEl>
                                        <p:attrNameLst>
                                          <p:attrName>style.visibility</p:attrName>
                                        </p:attrNameLst>
                                      </p:cBhvr>
                                      <p:to>
                                        <p:strVal val="visible"/>
                                      </p:to>
                                    </p:set>
                                    <p:animEffect transition="in" filter="wipe(left)">
                                      <p:cBhvr>
                                        <p:cTn id="155" dur="500"/>
                                        <p:tgtEl>
                                          <p:spTgt spid="8">
                                            <p:graphicEl>
                                              <a:dgm id="{66AD6EAF-C035-4823-A45A-49239DD29A0D}"/>
                                            </p:graphicEl>
                                          </p:spTgt>
                                        </p:tgtEl>
                                      </p:cBhvr>
                                    </p:animEffect>
                                  </p:childTnLst>
                                </p:cTn>
                              </p:par>
                            </p:childTnLst>
                          </p:cTn>
                        </p:par>
                        <p:par>
                          <p:cTn id="156" fill="hold">
                            <p:stCondLst>
                              <p:cond delay="19000"/>
                            </p:stCondLst>
                            <p:childTnLst>
                              <p:par>
                                <p:cTn id="157" presetID="22" presetClass="entr" presetSubtype="8" fill="hold" grpId="0" nodeType="afterEffect">
                                  <p:stCondLst>
                                    <p:cond delay="0"/>
                                  </p:stCondLst>
                                  <p:childTnLst>
                                    <p:set>
                                      <p:cBhvr>
                                        <p:cTn id="158" dur="1" fill="hold">
                                          <p:stCondLst>
                                            <p:cond delay="0"/>
                                          </p:stCondLst>
                                        </p:cTn>
                                        <p:tgtEl>
                                          <p:spTgt spid="8">
                                            <p:graphicEl>
                                              <a:dgm id="{EBB301C3-7B16-4F27-B542-EB6C26F07ACD}"/>
                                            </p:graphicEl>
                                          </p:spTgt>
                                        </p:tgtEl>
                                        <p:attrNameLst>
                                          <p:attrName>style.visibility</p:attrName>
                                        </p:attrNameLst>
                                      </p:cBhvr>
                                      <p:to>
                                        <p:strVal val="visible"/>
                                      </p:to>
                                    </p:set>
                                    <p:animEffect transition="in" filter="wipe(left)">
                                      <p:cBhvr>
                                        <p:cTn id="159" dur="500"/>
                                        <p:tgtEl>
                                          <p:spTgt spid="8">
                                            <p:graphicEl>
                                              <a:dgm id="{EBB301C3-7B16-4F27-B542-EB6C26F07ACD}"/>
                                            </p:graphicEl>
                                          </p:spTgt>
                                        </p:tgtEl>
                                      </p:cBhvr>
                                    </p:animEffect>
                                  </p:childTnLst>
                                </p:cTn>
                              </p:par>
                            </p:childTnLst>
                          </p:cTn>
                        </p:par>
                        <p:par>
                          <p:cTn id="160" fill="hold">
                            <p:stCondLst>
                              <p:cond delay="19500"/>
                            </p:stCondLst>
                            <p:childTnLst>
                              <p:par>
                                <p:cTn id="161" presetID="22" presetClass="entr" presetSubtype="8" fill="hold" grpId="0" nodeType="afterEffect">
                                  <p:stCondLst>
                                    <p:cond delay="0"/>
                                  </p:stCondLst>
                                  <p:childTnLst>
                                    <p:set>
                                      <p:cBhvr>
                                        <p:cTn id="162" dur="1" fill="hold">
                                          <p:stCondLst>
                                            <p:cond delay="0"/>
                                          </p:stCondLst>
                                        </p:cTn>
                                        <p:tgtEl>
                                          <p:spTgt spid="8">
                                            <p:graphicEl>
                                              <a:dgm id="{C54D7F30-33FA-4ACC-AA64-EEB6D85B3047}"/>
                                            </p:graphicEl>
                                          </p:spTgt>
                                        </p:tgtEl>
                                        <p:attrNameLst>
                                          <p:attrName>style.visibility</p:attrName>
                                        </p:attrNameLst>
                                      </p:cBhvr>
                                      <p:to>
                                        <p:strVal val="visible"/>
                                      </p:to>
                                    </p:set>
                                    <p:animEffect transition="in" filter="wipe(left)">
                                      <p:cBhvr>
                                        <p:cTn id="163" dur="500"/>
                                        <p:tgtEl>
                                          <p:spTgt spid="8">
                                            <p:graphicEl>
                                              <a:dgm id="{C54D7F30-33FA-4ACC-AA64-EEB6D85B3047}"/>
                                            </p:graphicEl>
                                          </p:spTgt>
                                        </p:tgtEl>
                                      </p:cBhvr>
                                    </p:animEffect>
                                  </p:childTnLst>
                                </p:cTn>
                              </p:par>
                            </p:childTnLst>
                          </p:cTn>
                        </p:par>
                        <p:par>
                          <p:cTn id="164" fill="hold">
                            <p:stCondLst>
                              <p:cond delay="20000"/>
                            </p:stCondLst>
                            <p:childTnLst>
                              <p:par>
                                <p:cTn id="165" presetID="22" presetClass="entr" presetSubtype="8" fill="hold" grpId="0" nodeType="afterEffect">
                                  <p:stCondLst>
                                    <p:cond delay="0"/>
                                  </p:stCondLst>
                                  <p:childTnLst>
                                    <p:set>
                                      <p:cBhvr>
                                        <p:cTn id="166" dur="1" fill="hold">
                                          <p:stCondLst>
                                            <p:cond delay="0"/>
                                          </p:stCondLst>
                                        </p:cTn>
                                        <p:tgtEl>
                                          <p:spTgt spid="8">
                                            <p:graphicEl>
                                              <a:dgm id="{7CD4E3E2-0A76-4158-9C2D-A8F7CB930E78}"/>
                                            </p:graphicEl>
                                          </p:spTgt>
                                        </p:tgtEl>
                                        <p:attrNameLst>
                                          <p:attrName>style.visibility</p:attrName>
                                        </p:attrNameLst>
                                      </p:cBhvr>
                                      <p:to>
                                        <p:strVal val="visible"/>
                                      </p:to>
                                    </p:set>
                                    <p:animEffect transition="in" filter="wipe(left)">
                                      <p:cBhvr>
                                        <p:cTn id="167" dur="500"/>
                                        <p:tgtEl>
                                          <p:spTgt spid="8">
                                            <p:graphicEl>
                                              <a:dgm id="{7CD4E3E2-0A76-4158-9C2D-A8F7CB930E78}"/>
                                            </p:graphicEl>
                                          </p:spTgt>
                                        </p:tgtEl>
                                      </p:cBhvr>
                                    </p:animEffect>
                                  </p:childTnLst>
                                </p:cTn>
                              </p:par>
                            </p:childTnLst>
                          </p:cTn>
                        </p:par>
                        <p:par>
                          <p:cTn id="168" fill="hold">
                            <p:stCondLst>
                              <p:cond delay="20500"/>
                            </p:stCondLst>
                            <p:childTnLst>
                              <p:par>
                                <p:cTn id="169" presetID="22" presetClass="entr" presetSubtype="8" fill="hold" grpId="0" nodeType="afterEffect">
                                  <p:stCondLst>
                                    <p:cond delay="0"/>
                                  </p:stCondLst>
                                  <p:childTnLst>
                                    <p:set>
                                      <p:cBhvr>
                                        <p:cTn id="170" dur="1" fill="hold">
                                          <p:stCondLst>
                                            <p:cond delay="0"/>
                                          </p:stCondLst>
                                        </p:cTn>
                                        <p:tgtEl>
                                          <p:spTgt spid="8">
                                            <p:graphicEl>
                                              <a:dgm id="{3D7BDC43-5735-4432-B612-043E8D88268C}"/>
                                            </p:graphicEl>
                                          </p:spTgt>
                                        </p:tgtEl>
                                        <p:attrNameLst>
                                          <p:attrName>style.visibility</p:attrName>
                                        </p:attrNameLst>
                                      </p:cBhvr>
                                      <p:to>
                                        <p:strVal val="visible"/>
                                      </p:to>
                                    </p:set>
                                    <p:animEffect transition="in" filter="wipe(left)">
                                      <p:cBhvr>
                                        <p:cTn id="171" dur="500"/>
                                        <p:tgtEl>
                                          <p:spTgt spid="8">
                                            <p:graphicEl>
                                              <a:dgm id="{3D7BDC43-5735-4432-B612-043E8D88268C}"/>
                                            </p:graphicEl>
                                          </p:spTgt>
                                        </p:tgtEl>
                                      </p:cBhvr>
                                    </p:animEffect>
                                  </p:childTnLst>
                                </p:cTn>
                              </p:par>
                            </p:childTnLst>
                          </p:cTn>
                        </p:par>
                        <p:par>
                          <p:cTn id="172" fill="hold">
                            <p:stCondLst>
                              <p:cond delay="21000"/>
                            </p:stCondLst>
                            <p:childTnLst>
                              <p:par>
                                <p:cTn id="173" presetID="22" presetClass="entr" presetSubtype="8" fill="hold" grpId="0" nodeType="afterEffect">
                                  <p:stCondLst>
                                    <p:cond delay="0"/>
                                  </p:stCondLst>
                                  <p:childTnLst>
                                    <p:set>
                                      <p:cBhvr>
                                        <p:cTn id="174" dur="1" fill="hold">
                                          <p:stCondLst>
                                            <p:cond delay="0"/>
                                          </p:stCondLst>
                                        </p:cTn>
                                        <p:tgtEl>
                                          <p:spTgt spid="8">
                                            <p:graphicEl>
                                              <a:dgm id="{8B287A89-5E1D-4B20-9A20-01D06AE49393}"/>
                                            </p:graphicEl>
                                          </p:spTgt>
                                        </p:tgtEl>
                                        <p:attrNameLst>
                                          <p:attrName>style.visibility</p:attrName>
                                        </p:attrNameLst>
                                      </p:cBhvr>
                                      <p:to>
                                        <p:strVal val="visible"/>
                                      </p:to>
                                    </p:set>
                                    <p:animEffect transition="in" filter="wipe(left)">
                                      <p:cBhvr>
                                        <p:cTn id="175" dur="500"/>
                                        <p:tgtEl>
                                          <p:spTgt spid="8">
                                            <p:graphicEl>
                                              <a:dgm id="{8B287A89-5E1D-4B20-9A20-01D06AE49393}"/>
                                            </p:graphicEl>
                                          </p:spTgt>
                                        </p:tgtEl>
                                      </p:cBhvr>
                                    </p:animEffect>
                                  </p:childTnLst>
                                </p:cTn>
                              </p:par>
                            </p:childTnLst>
                          </p:cTn>
                        </p:par>
                        <p:par>
                          <p:cTn id="176" fill="hold">
                            <p:stCondLst>
                              <p:cond delay="21500"/>
                            </p:stCondLst>
                            <p:childTnLst>
                              <p:par>
                                <p:cTn id="177" presetID="22" presetClass="entr" presetSubtype="8" fill="hold" grpId="0" nodeType="afterEffect">
                                  <p:stCondLst>
                                    <p:cond delay="0"/>
                                  </p:stCondLst>
                                  <p:childTnLst>
                                    <p:set>
                                      <p:cBhvr>
                                        <p:cTn id="178" dur="1" fill="hold">
                                          <p:stCondLst>
                                            <p:cond delay="0"/>
                                          </p:stCondLst>
                                        </p:cTn>
                                        <p:tgtEl>
                                          <p:spTgt spid="8">
                                            <p:graphicEl>
                                              <a:dgm id="{7077E788-64C5-4FB9-958A-20426883D9A2}"/>
                                            </p:graphicEl>
                                          </p:spTgt>
                                        </p:tgtEl>
                                        <p:attrNameLst>
                                          <p:attrName>style.visibility</p:attrName>
                                        </p:attrNameLst>
                                      </p:cBhvr>
                                      <p:to>
                                        <p:strVal val="visible"/>
                                      </p:to>
                                    </p:set>
                                    <p:animEffect transition="in" filter="wipe(left)">
                                      <p:cBhvr>
                                        <p:cTn id="179" dur="500"/>
                                        <p:tgtEl>
                                          <p:spTgt spid="8">
                                            <p:graphicEl>
                                              <a:dgm id="{7077E788-64C5-4FB9-958A-20426883D9A2}"/>
                                            </p:graphicEl>
                                          </p:spTgt>
                                        </p:tgtEl>
                                      </p:cBhvr>
                                    </p:animEffect>
                                  </p:childTnLst>
                                </p:cTn>
                              </p:par>
                            </p:childTnLst>
                          </p:cTn>
                        </p:par>
                        <p:par>
                          <p:cTn id="180" fill="hold">
                            <p:stCondLst>
                              <p:cond delay="22000"/>
                            </p:stCondLst>
                            <p:childTnLst>
                              <p:par>
                                <p:cTn id="181" presetID="22" presetClass="entr" presetSubtype="8" fill="hold" grpId="0" nodeType="afterEffect">
                                  <p:stCondLst>
                                    <p:cond delay="0"/>
                                  </p:stCondLst>
                                  <p:childTnLst>
                                    <p:set>
                                      <p:cBhvr>
                                        <p:cTn id="182" dur="1" fill="hold">
                                          <p:stCondLst>
                                            <p:cond delay="0"/>
                                          </p:stCondLst>
                                        </p:cTn>
                                        <p:tgtEl>
                                          <p:spTgt spid="8">
                                            <p:graphicEl>
                                              <a:dgm id="{48936951-936B-4F9B-B48A-1D95C907ECD6}"/>
                                            </p:graphicEl>
                                          </p:spTgt>
                                        </p:tgtEl>
                                        <p:attrNameLst>
                                          <p:attrName>style.visibility</p:attrName>
                                        </p:attrNameLst>
                                      </p:cBhvr>
                                      <p:to>
                                        <p:strVal val="visible"/>
                                      </p:to>
                                    </p:set>
                                    <p:animEffect transition="in" filter="wipe(left)">
                                      <p:cBhvr>
                                        <p:cTn id="183" dur="500"/>
                                        <p:tgtEl>
                                          <p:spTgt spid="8">
                                            <p:graphicEl>
                                              <a:dgm id="{48936951-936B-4F9B-B48A-1D95C907ECD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lvl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220748" y="365125"/>
            <a:ext cx="11743016" cy="685753"/>
          </a:xfrm>
        </p:spPr>
        <p:txBody>
          <a:bodyPr>
            <a:normAutofit fontScale="90000"/>
          </a:bodyPr>
          <a:lstStyle/>
          <a:p>
            <a:pPr algn="ctr"/>
            <a:r>
              <a:rPr kumimoji="1" lang="ja-JP" altLang="en-US" dirty="0"/>
              <a:t>契約不履行の未来（不能概念の</a:t>
            </a:r>
            <a:r>
              <a:rPr lang="ja-JP" altLang="en-US" dirty="0"/>
              <a:t>遅滞・拒絶への吸収</a:t>
            </a:r>
            <a:r>
              <a:rPr kumimoji="1" lang="ja-JP" altLang="en-US" dirty="0"/>
              <a:t>）</a:t>
            </a:r>
          </a:p>
        </p:txBody>
      </p:sp>
      <p:graphicFrame>
        <p:nvGraphicFramePr>
          <p:cNvPr id="8" name="図表 7"/>
          <p:cNvGraphicFramePr/>
          <p:nvPr/>
        </p:nvGraphicFramePr>
        <p:xfrm>
          <a:off x="637060" y="1160060"/>
          <a:ext cx="11045424" cy="5227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日付プレースホルダー 1">
            <a:extLst>
              <a:ext uri="{FF2B5EF4-FFF2-40B4-BE49-F238E27FC236}">
                <a16:creationId xmlns:a16="http://schemas.microsoft.com/office/drawing/2014/main" id="{0B3C2F61-84D6-4323-A09F-CEB048D9529E}"/>
              </a:ext>
            </a:extLst>
          </p:cNvPr>
          <p:cNvSpPr>
            <a:spLocks noGrp="1"/>
          </p:cNvSpPr>
          <p:nvPr>
            <p:ph type="dt" sz="half" idx="10"/>
          </p:nvPr>
        </p:nvSpPr>
        <p:spPr/>
        <p:txBody>
          <a:bodyPr/>
          <a:lstStyle/>
          <a:p>
            <a:fld id="{252157D3-F70E-4D2C-88A0-066685E639E8}" type="datetime1">
              <a:rPr kumimoji="1" lang="ja-JP" altLang="en-US" smtClean="0"/>
              <a:t>2021/5/19</a:t>
            </a:fld>
            <a:endParaRPr kumimoji="1" lang="ja-JP" altLang="en-US"/>
          </a:p>
        </p:txBody>
      </p:sp>
      <p:sp>
        <p:nvSpPr>
          <p:cNvPr id="3" name="フッター プレースホルダー 2">
            <a:extLst>
              <a:ext uri="{FF2B5EF4-FFF2-40B4-BE49-F238E27FC236}">
                <a16:creationId xmlns:a16="http://schemas.microsoft.com/office/drawing/2014/main" id="{3D0E33FF-CD24-41C8-A6F3-B3FEEEDE4DE8}"/>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a:extLst>
              <a:ext uri="{FF2B5EF4-FFF2-40B4-BE49-F238E27FC236}">
                <a16:creationId xmlns:a16="http://schemas.microsoft.com/office/drawing/2014/main" id="{A6630C27-0578-49DF-B6DE-95CD17880262}"/>
              </a:ext>
            </a:extLst>
          </p:cNvPr>
          <p:cNvSpPr>
            <a:spLocks noGrp="1"/>
          </p:cNvSpPr>
          <p:nvPr>
            <p:ph type="sldNum" sz="quarter" idx="12"/>
          </p:nvPr>
        </p:nvSpPr>
        <p:spPr/>
        <p:txBody>
          <a:bodyPr/>
          <a:lstStyle/>
          <a:p>
            <a:fld id="{96BDDC30-DD3F-4427-B562-2F3229407357}" type="slidenum">
              <a:rPr kumimoji="1" lang="ja-JP" altLang="en-US" smtClean="0"/>
              <a:t>23</a:t>
            </a:fld>
            <a:endParaRPr kumimoji="1" lang="ja-JP" altLang="en-US"/>
          </a:p>
        </p:txBody>
      </p:sp>
    </p:spTree>
    <p:extLst>
      <p:ext uri="{BB962C8B-B14F-4D97-AF65-F5344CB8AC3E}">
        <p14:creationId xmlns:p14="http://schemas.microsoft.com/office/powerpoint/2010/main" val="216205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dgm id="{1F9A1623-AAAD-4FE7-A6A3-65331B51C41A}"/>
                                            </p:graphicEl>
                                          </p:spTgt>
                                        </p:tgtEl>
                                        <p:attrNameLst>
                                          <p:attrName>style.visibility</p:attrName>
                                        </p:attrNameLst>
                                      </p:cBhvr>
                                      <p:to>
                                        <p:strVal val="visible"/>
                                      </p:to>
                                    </p:set>
                                    <p:animEffect transition="in" filter="wipe(left)">
                                      <p:cBhvr>
                                        <p:cTn id="7" dur="500"/>
                                        <p:tgtEl>
                                          <p:spTgt spid="8">
                                            <p:graphicEl>
                                              <a:dgm id="{1F9A1623-AAAD-4FE7-A6A3-65331B51C41A}"/>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graphicEl>
                                              <a:dgm id="{612C674C-51BB-4BC0-8992-5E342AE56E7A}"/>
                                            </p:graphicEl>
                                          </p:spTgt>
                                        </p:tgtEl>
                                        <p:attrNameLst>
                                          <p:attrName>style.visibility</p:attrName>
                                        </p:attrNameLst>
                                      </p:cBhvr>
                                      <p:to>
                                        <p:strVal val="visible"/>
                                      </p:to>
                                    </p:set>
                                    <p:animEffect transition="in" filter="wipe(left)">
                                      <p:cBhvr>
                                        <p:cTn id="11" dur="500"/>
                                        <p:tgtEl>
                                          <p:spTgt spid="8">
                                            <p:graphicEl>
                                              <a:dgm id="{612C674C-51BB-4BC0-8992-5E342AE56E7A}"/>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graphicEl>
                                              <a:dgm id="{7943E08E-1162-4244-85A6-80560B864D32}"/>
                                            </p:graphicEl>
                                          </p:spTgt>
                                        </p:tgtEl>
                                        <p:attrNameLst>
                                          <p:attrName>style.visibility</p:attrName>
                                        </p:attrNameLst>
                                      </p:cBhvr>
                                      <p:to>
                                        <p:strVal val="visible"/>
                                      </p:to>
                                    </p:set>
                                    <p:animEffect transition="in" filter="wipe(left)">
                                      <p:cBhvr>
                                        <p:cTn id="15" dur="500"/>
                                        <p:tgtEl>
                                          <p:spTgt spid="8">
                                            <p:graphicEl>
                                              <a:dgm id="{7943E08E-1162-4244-85A6-80560B864D32}"/>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graphicEl>
                                              <a:dgm id="{7FF69EB0-322E-4D00-85B1-C9897A61DD0A}"/>
                                            </p:graphicEl>
                                          </p:spTgt>
                                        </p:tgtEl>
                                        <p:attrNameLst>
                                          <p:attrName>style.visibility</p:attrName>
                                        </p:attrNameLst>
                                      </p:cBhvr>
                                      <p:to>
                                        <p:strVal val="visible"/>
                                      </p:to>
                                    </p:set>
                                    <p:animEffect transition="in" filter="wipe(left)">
                                      <p:cBhvr>
                                        <p:cTn id="19" dur="500"/>
                                        <p:tgtEl>
                                          <p:spTgt spid="8">
                                            <p:graphicEl>
                                              <a:dgm id="{7FF69EB0-322E-4D00-85B1-C9897A61DD0A}"/>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8">
                                            <p:graphicEl>
                                              <a:dgm id="{40C502F5-1E8B-4CAF-93FC-F51FA431991F}"/>
                                            </p:graphicEl>
                                          </p:spTgt>
                                        </p:tgtEl>
                                        <p:attrNameLst>
                                          <p:attrName>style.visibility</p:attrName>
                                        </p:attrNameLst>
                                      </p:cBhvr>
                                      <p:to>
                                        <p:strVal val="visible"/>
                                      </p:to>
                                    </p:set>
                                    <p:animEffect transition="in" filter="wipe(left)">
                                      <p:cBhvr>
                                        <p:cTn id="23" dur="500"/>
                                        <p:tgtEl>
                                          <p:spTgt spid="8">
                                            <p:graphicEl>
                                              <a:dgm id="{40C502F5-1E8B-4CAF-93FC-F51FA431991F}"/>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8">
                                            <p:graphicEl>
                                              <a:dgm id="{18FDC62E-D414-4306-B078-D3A9608544F4}"/>
                                            </p:graphicEl>
                                          </p:spTgt>
                                        </p:tgtEl>
                                        <p:attrNameLst>
                                          <p:attrName>style.visibility</p:attrName>
                                        </p:attrNameLst>
                                      </p:cBhvr>
                                      <p:to>
                                        <p:strVal val="visible"/>
                                      </p:to>
                                    </p:set>
                                    <p:animEffect transition="in" filter="wipe(left)">
                                      <p:cBhvr>
                                        <p:cTn id="27" dur="500"/>
                                        <p:tgtEl>
                                          <p:spTgt spid="8">
                                            <p:graphicEl>
                                              <a:dgm id="{18FDC62E-D414-4306-B078-D3A9608544F4}"/>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8">
                                            <p:graphicEl>
                                              <a:dgm id="{F5D1FA86-9399-4416-8C14-E909433BD9D7}"/>
                                            </p:graphicEl>
                                          </p:spTgt>
                                        </p:tgtEl>
                                        <p:attrNameLst>
                                          <p:attrName>style.visibility</p:attrName>
                                        </p:attrNameLst>
                                      </p:cBhvr>
                                      <p:to>
                                        <p:strVal val="visible"/>
                                      </p:to>
                                    </p:set>
                                    <p:animEffect transition="in" filter="wipe(left)">
                                      <p:cBhvr>
                                        <p:cTn id="31" dur="500"/>
                                        <p:tgtEl>
                                          <p:spTgt spid="8">
                                            <p:graphicEl>
                                              <a:dgm id="{F5D1FA86-9399-4416-8C14-E909433BD9D7}"/>
                                            </p:graphic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8">
                                            <p:graphicEl>
                                              <a:dgm id="{2B691722-2BCD-45A7-8FBD-A3E3A25F9B0E}"/>
                                            </p:graphicEl>
                                          </p:spTgt>
                                        </p:tgtEl>
                                        <p:attrNameLst>
                                          <p:attrName>style.visibility</p:attrName>
                                        </p:attrNameLst>
                                      </p:cBhvr>
                                      <p:to>
                                        <p:strVal val="visible"/>
                                      </p:to>
                                    </p:set>
                                    <p:animEffect transition="in" filter="wipe(left)">
                                      <p:cBhvr>
                                        <p:cTn id="35" dur="500"/>
                                        <p:tgtEl>
                                          <p:spTgt spid="8">
                                            <p:graphicEl>
                                              <a:dgm id="{2B691722-2BCD-45A7-8FBD-A3E3A25F9B0E}"/>
                                            </p:graphic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8">
                                            <p:graphicEl>
                                              <a:dgm id="{BC02D133-E209-464B-892A-095B92F48CE5}"/>
                                            </p:graphicEl>
                                          </p:spTgt>
                                        </p:tgtEl>
                                        <p:attrNameLst>
                                          <p:attrName>style.visibility</p:attrName>
                                        </p:attrNameLst>
                                      </p:cBhvr>
                                      <p:to>
                                        <p:strVal val="visible"/>
                                      </p:to>
                                    </p:set>
                                    <p:animEffect transition="in" filter="wipe(left)">
                                      <p:cBhvr>
                                        <p:cTn id="39" dur="500"/>
                                        <p:tgtEl>
                                          <p:spTgt spid="8">
                                            <p:graphicEl>
                                              <a:dgm id="{BC02D133-E209-464B-892A-095B92F48CE5}"/>
                                            </p:graphic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8">
                                            <p:graphicEl>
                                              <a:dgm id="{09059EC4-6B47-40FD-8ECC-272204DC1224}"/>
                                            </p:graphicEl>
                                          </p:spTgt>
                                        </p:tgtEl>
                                        <p:attrNameLst>
                                          <p:attrName>style.visibility</p:attrName>
                                        </p:attrNameLst>
                                      </p:cBhvr>
                                      <p:to>
                                        <p:strVal val="visible"/>
                                      </p:to>
                                    </p:set>
                                    <p:animEffect transition="in" filter="wipe(left)">
                                      <p:cBhvr>
                                        <p:cTn id="43" dur="500"/>
                                        <p:tgtEl>
                                          <p:spTgt spid="8">
                                            <p:graphicEl>
                                              <a:dgm id="{09059EC4-6B47-40FD-8ECC-272204DC1224}"/>
                                            </p:graphic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8">
                                            <p:graphicEl>
                                              <a:dgm id="{ED0C3238-C941-4DCA-B487-2916B0AD2AFB}"/>
                                            </p:graphicEl>
                                          </p:spTgt>
                                        </p:tgtEl>
                                        <p:attrNameLst>
                                          <p:attrName>style.visibility</p:attrName>
                                        </p:attrNameLst>
                                      </p:cBhvr>
                                      <p:to>
                                        <p:strVal val="visible"/>
                                      </p:to>
                                    </p:set>
                                    <p:animEffect transition="in" filter="wipe(left)">
                                      <p:cBhvr>
                                        <p:cTn id="47" dur="500"/>
                                        <p:tgtEl>
                                          <p:spTgt spid="8">
                                            <p:graphicEl>
                                              <a:dgm id="{ED0C3238-C941-4DCA-B487-2916B0AD2AFB}"/>
                                            </p:graphicEl>
                                          </p:spTgt>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8">
                                            <p:graphicEl>
                                              <a:dgm id="{CA0EB4B9-F260-474D-9ECA-3CC65D7EC694}"/>
                                            </p:graphicEl>
                                          </p:spTgt>
                                        </p:tgtEl>
                                        <p:attrNameLst>
                                          <p:attrName>style.visibility</p:attrName>
                                        </p:attrNameLst>
                                      </p:cBhvr>
                                      <p:to>
                                        <p:strVal val="visible"/>
                                      </p:to>
                                    </p:set>
                                    <p:animEffect transition="in" filter="wipe(left)">
                                      <p:cBhvr>
                                        <p:cTn id="51" dur="500"/>
                                        <p:tgtEl>
                                          <p:spTgt spid="8">
                                            <p:graphicEl>
                                              <a:dgm id="{CA0EB4B9-F260-474D-9ECA-3CC65D7EC694}"/>
                                            </p:graphic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8">
                                            <p:graphicEl>
                                              <a:dgm id="{958C67AF-7864-4EC7-8D67-B11262951D87}"/>
                                            </p:graphicEl>
                                          </p:spTgt>
                                        </p:tgtEl>
                                        <p:attrNameLst>
                                          <p:attrName>style.visibility</p:attrName>
                                        </p:attrNameLst>
                                      </p:cBhvr>
                                      <p:to>
                                        <p:strVal val="visible"/>
                                      </p:to>
                                    </p:set>
                                    <p:animEffect transition="in" filter="wipe(left)">
                                      <p:cBhvr>
                                        <p:cTn id="55" dur="500"/>
                                        <p:tgtEl>
                                          <p:spTgt spid="8">
                                            <p:graphicEl>
                                              <a:dgm id="{958C67AF-7864-4EC7-8D67-B11262951D87}"/>
                                            </p:graphicEl>
                                          </p:spTgt>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8">
                                            <p:graphicEl>
                                              <a:dgm id="{3F5C35A5-0EA5-48FC-8D32-331CCFAAFDE3}"/>
                                            </p:graphicEl>
                                          </p:spTgt>
                                        </p:tgtEl>
                                        <p:attrNameLst>
                                          <p:attrName>style.visibility</p:attrName>
                                        </p:attrNameLst>
                                      </p:cBhvr>
                                      <p:to>
                                        <p:strVal val="visible"/>
                                      </p:to>
                                    </p:set>
                                    <p:animEffect transition="in" filter="wipe(left)">
                                      <p:cBhvr>
                                        <p:cTn id="59" dur="500"/>
                                        <p:tgtEl>
                                          <p:spTgt spid="8">
                                            <p:graphicEl>
                                              <a:dgm id="{3F5C35A5-0EA5-48FC-8D32-331CCFAAFDE3}"/>
                                            </p:graphicEl>
                                          </p:spTgt>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8">
                                            <p:graphicEl>
                                              <a:dgm id="{4B089D8E-06B3-4BED-9437-74928CD1F512}"/>
                                            </p:graphicEl>
                                          </p:spTgt>
                                        </p:tgtEl>
                                        <p:attrNameLst>
                                          <p:attrName>style.visibility</p:attrName>
                                        </p:attrNameLst>
                                      </p:cBhvr>
                                      <p:to>
                                        <p:strVal val="visible"/>
                                      </p:to>
                                    </p:set>
                                    <p:animEffect transition="in" filter="wipe(left)">
                                      <p:cBhvr>
                                        <p:cTn id="63" dur="500"/>
                                        <p:tgtEl>
                                          <p:spTgt spid="8">
                                            <p:graphicEl>
                                              <a:dgm id="{4B089D8E-06B3-4BED-9437-74928CD1F512}"/>
                                            </p:graphicEl>
                                          </p:spTgt>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8">
                                            <p:graphicEl>
                                              <a:dgm id="{7EBDC8FF-CB69-46AA-8268-9D9D23C20E43}"/>
                                            </p:graphicEl>
                                          </p:spTgt>
                                        </p:tgtEl>
                                        <p:attrNameLst>
                                          <p:attrName>style.visibility</p:attrName>
                                        </p:attrNameLst>
                                      </p:cBhvr>
                                      <p:to>
                                        <p:strVal val="visible"/>
                                      </p:to>
                                    </p:set>
                                    <p:animEffect transition="in" filter="wipe(left)">
                                      <p:cBhvr>
                                        <p:cTn id="67" dur="500"/>
                                        <p:tgtEl>
                                          <p:spTgt spid="8">
                                            <p:graphicEl>
                                              <a:dgm id="{7EBDC8FF-CB69-46AA-8268-9D9D23C20E43}"/>
                                            </p:graphicEl>
                                          </p:spTgt>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8">
                                            <p:graphicEl>
                                              <a:dgm id="{19B05F7A-228B-43DA-A7D2-831542B9FBAF}"/>
                                            </p:graphicEl>
                                          </p:spTgt>
                                        </p:tgtEl>
                                        <p:attrNameLst>
                                          <p:attrName>style.visibility</p:attrName>
                                        </p:attrNameLst>
                                      </p:cBhvr>
                                      <p:to>
                                        <p:strVal val="visible"/>
                                      </p:to>
                                    </p:set>
                                    <p:animEffect transition="in" filter="wipe(left)">
                                      <p:cBhvr>
                                        <p:cTn id="71" dur="500"/>
                                        <p:tgtEl>
                                          <p:spTgt spid="8">
                                            <p:graphicEl>
                                              <a:dgm id="{19B05F7A-228B-43DA-A7D2-831542B9FBAF}"/>
                                            </p:graphicEl>
                                          </p:spTgt>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8">
                                            <p:graphicEl>
                                              <a:dgm id="{DCA0F86D-D05E-4B28-BFCD-37634AEF399D}"/>
                                            </p:graphicEl>
                                          </p:spTgt>
                                        </p:tgtEl>
                                        <p:attrNameLst>
                                          <p:attrName>style.visibility</p:attrName>
                                        </p:attrNameLst>
                                      </p:cBhvr>
                                      <p:to>
                                        <p:strVal val="visible"/>
                                      </p:to>
                                    </p:set>
                                    <p:animEffect transition="in" filter="wipe(left)">
                                      <p:cBhvr>
                                        <p:cTn id="75" dur="500"/>
                                        <p:tgtEl>
                                          <p:spTgt spid="8">
                                            <p:graphicEl>
                                              <a:dgm id="{DCA0F86D-D05E-4B28-BFCD-37634AEF399D}"/>
                                            </p:graphicEl>
                                          </p:spTgt>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8">
                                            <p:graphicEl>
                                              <a:dgm id="{1520D641-7991-4117-87C6-B014A2FDD465}"/>
                                            </p:graphicEl>
                                          </p:spTgt>
                                        </p:tgtEl>
                                        <p:attrNameLst>
                                          <p:attrName>style.visibility</p:attrName>
                                        </p:attrNameLst>
                                      </p:cBhvr>
                                      <p:to>
                                        <p:strVal val="visible"/>
                                      </p:to>
                                    </p:set>
                                    <p:animEffect transition="in" filter="wipe(left)">
                                      <p:cBhvr>
                                        <p:cTn id="79" dur="500"/>
                                        <p:tgtEl>
                                          <p:spTgt spid="8">
                                            <p:graphicEl>
                                              <a:dgm id="{1520D641-7991-4117-87C6-B014A2FDD465}"/>
                                            </p:graphicEl>
                                          </p:spTgt>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8">
                                            <p:graphicEl>
                                              <a:dgm id="{645C6236-CE45-41FA-B6A8-5819A903CCBA}"/>
                                            </p:graphicEl>
                                          </p:spTgt>
                                        </p:tgtEl>
                                        <p:attrNameLst>
                                          <p:attrName>style.visibility</p:attrName>
                                        </p:attrNameLst>
                                      </p:cBhvr>
                                      <p:to>
                                        <p:strVal val="visible"/>
                                      </p:to>
                                    </p:set>
                                    <p:animEffect transition="in" filter="wipe(left)">
                                      <p:cBhvr>
                                        <p:cTn id="83" dur="500"/>
                                        <p:tgtEl>
                                          <p:spTgt spid="8">
                                            <p:graphicEl>
                                              <a:dgm id="{645C6236-CE45-41FA-B6A8-5819A903CCBA}"/>
                                            </p:graphicEl>
                                          </p:spTgt>
                                        </p:tgtEl>
                                      </p:cBhvr>
                                    </p:animEffect>
                                  </p:childTnLst>
                                </p:cTn>
                              </p:par>
                            </p:childTnLst>
                          </p:cTn>
                        </p:par>
                        <p:par>
                          <p:cTn id="84" fill="hold">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8">
                                            <p:graphicEl>
                                              <a:dgm id="{C62DA5D6-0881-4C1C-A30E-0A497B8DC4C9}"/>
                                            </p:graphicEl>
                                          </p:spTgt>
                                        </p:tgtEl>
                                        <p:attrNameLst>
                                          <p:attrName>style.visibility</p:attrName>
                                        </p:attrNameLst>
                                      </p:cBhvr>
                                      <p:to>
                                        <p:strVal val="visible"/>
                                      </p:to>
                                    </p:set>
                                    <p:animEffect transition="in" filter="wipe(left)">
                                      <p:cBhvr>
                                        <p:cTn id="87" dur="500"/>
                                        <p:tgtEl>
                                          <p:spTgt spid="8">
                                            <p:graphicEl>
                                              <a:dgm id="{C62DA5D6-0881-4C1C-A30E-0A497B8DC4C9}"/>
                                            </p:graphicEl>
                                          </p:spTgt>
                                        </p:tgtEl>
                                      </p:cBhvr>
                                    </p:animEffect>
                                  </p:childTnLst>
                                </p:cTn>
                              </p:par>
                            </p:childTnLst>
                          </p:cTn>
                        </p:par>
                        <p:par>
                          <p:cTn id="88" fill="hold">
                            <p:stCondLst>
                              <p:cond delay="10500"/>
                            </p:stCondLst>
                            <p:childTnLst>
                              <p:par>
                                <p:cTn id="89" presetID="22" presetClass="entr" presetSubtype="8" fill="hold" grpId="0" nodeType="afterEffect">
                                  <p:stCondLst>
                                    <p:cond delay="0"/>
                                  </p:stCondLst>
                                  <p:childTnLst>
                                    <p:set>
                                      <p:cBhvr>
                                        <p:cTn id="90" dur="1" fill="hold">
                                          <p:stCondLst>
                                            <p:cond delay="0"/>
                                          </p:stCondLst>
                                        </p:cTn>
                                        <p:tgtEl>
                                          <p:spTgt spid="8">
                                            <p:graphicEl>
                                              <a:dgm id="{BC66EC46-8719-41D3-A63C-131B366B2649}"/>
                                            </p:graphicEl>
                                          </p:spTgt>
                                        </p:tgtEl>
                                        <p:attrNameLst>
                                          <p:attrName>style.visibility</p:attrName>
                                        </p:attrNameLst>
                                      </p:cBhvr>
                                      <p:to>
                                        <p:strVal val="visible"/>
                                      </p:to>
                                    </p:set>
                                    <p:animEffect transition="in" filter="wipe(left)">
                                      <p:cBhvr>
                                        <p:cTn id="91" dur="500"/>
                                        <p:tgtEl>
                                          <p:spTgt spid="8">
                                            <p:graphicEl>
                                              <a:dgm id="{BC66EC46-8719-41D3-A63C-131B366B2649}"/>
                                            </p:graphicEl>
                                          </p:spTgt>
                                        </p:tgtEl>
                                      </p:cBhvr>
                                    </p:animEffect>
                                  </p:childTnLst>
                                </p:cTn>
                              </p:par>
                            </p:childTnLst>
                          </p:cTn>
                        </p:par>
                        <p:par>
                          <p:cTn id="92" fill="hold">
                            <p:stCondLst>
                              <p:cond delay="11000"/>
                            </p:stCondLst>
                            <p:childTnLst>
                              <p:par>
                                <p:cTn id="93" presetID="22" presetClass="entr" presetSubtype="8" fill="hold" grpId="0" nodeType="afterEffect">
                                  <p:stCondLst>
                                    <p:cond delay="0"/>
                                  </p:stCondLst>
                                  <p:childTnLst>
                                    <p:set>
                                      <p:cBhvr>
                                        <p:cTn id="94" dur="1" fill="hold">
                                          <p:stCondLst>
                                            <p:cond delay="0"/>
                                          </p:stCondLst>
                                        </p:cTn>
                                        <p:tgtEl>
                                          <p:spTgt spid="8">
                                            <p:graphicEl>
                                              <a:dgm id="{779B4490-713E-4199-AC8F-5B765F28D811}"/>
                                            </p:graphicEl>
                                          </p:spTgt>
                                        </p:tgtEl>
                                        <p:attrNameLst>
                                          <p:attrName>style.visibility</p:attrName>
                                        </p:attrNameLst>
                                      </p:cBhvr>
                                      <p:to>
                                        <p:strVal val="visible"/>
                                      </p:to>
                                    </p:set>
                                    <p:animEffect transition="in" filter="wipe(left)">
                                      <p:cBhvr>
                                        <p:cTn id="95" dur="500"/>
                                        <p:tgtEl>
                                          <p:spTgt spid="8">
                                            <p:graphicEl>
                                              <a:dgm id="{779B4490-713E-4199-AC8F-5B765F28D811}"/>
                                            </p:graphicEl>
                                          </p:spTgt>
                                        </p:tgtEl>
                                      </p:cBhvr>
                                    </p:animEffect>
                                  </p:childTnLst>
                                </p:cTn>
                              </p:par>
                            </p:childTnLst>
                          </p:cTn>
                        </p:par>
                        <p:par>
                          <p:cTn id="96" fill="hold">
                            <p:stCondLst>
                              <p:cond delay="11500"/>
                            </p:stCondLst>
                            <p:childTnLst>
                              <p:par>
                                <p:cTn id="97" presetID="22" presetClass="entr" presetSubtype="8" fill="hold" grpId="0" nodeType="afterEffect">
                                  <p:stCondLst>
                                    <p:cond delay="0"/>
                                  </p:stCondLst>
                                  <p:childTnLst>
                                    <p:set>
                                      <p:cBhvr>
                                        <p:cTn id="98" dur="1" fill="hold">
                                          <p:stCondLst>
                                            <p:cond delay="0"/>
                                          </p:stCondLst>
                                        </p:cTn>
                                        <p:tgtEl>
                                          <p:spTgt spid="8">
                                            <p:graphicEl>
                                              <a:dgm id="{59CBD170-F7D3-47AE-BDA9-CC64183D7FF9}"/>
                                            </p:graphicEl>
                                          </p:spTgt>
                                        </p:tgtEl>
                                        <p:attrNameLst>
                                          <p:attrName>style.visibility</p:attrName>
                                        </p:attrNameLst>
                                      </p:cBhvr>
                                      <p:to>
                                        <p:strVal val="visible"/>
                                      </p:to>
                                    </p:set>
                                    <p:animEffect transition="in" filter="wipe(left)">
                                      <p:cBhvr>
                                        <p:cTn id="99" dur="500"/>
                                        <p:tgtEl>
                                          <p:spTgt spid="8">
                                            <p:graphicEl>
                                              <a:dgm id="{59CBD170-F7D3-47AE-BDA9-CC64183D7FF9}"/>
                                            </p:graphicEl>
                                          </p:spTgt>
                                        </p:tgtEl>
                                      </p:cBhvr>
                                    </p:animEffect>
                                  </p:childTnLst>
                                </p:cTn>
                              </p:par>
                            </p:childTnLst>
                          </p:cTn>
                        </p:par>
                        <p:par>
                          <p:cTn id="100" fill="hold">
                            <p:stCondLst>
                              <p:cond delay="12000"/>
                            </p:stCondLst>
                            <p:childTnLst>
                              <p:par>
                                <p:cTn id="101" presetID="22" presetClass="entr" presetSubtype="8" fill="hold" grpId="0" nodeType="afterEffect">
                                  <p:stCondLst>
                                    <p:cond delay="0"/>
                                  </p:stCondLst>
                                  <p:childTnLst>
                                    <p:set>
                                      <p:cBhvr>
                                        <p:cTn id="102" dur="1" fill="hold">
                                          <p:stCondLst>
                                            <p:cond delay="0"/>
                                          </p:stCondLst>
                                        </p:cTn>
                                        <p:tgtEl>
                                          <p:spTgt spid="8">
                                            <p:graphicEl>
                                              <a:dgm id="{6EF64CFA-955E-4F59-BB16-02E467AFAE52}"/>
                                            </p:graphicEl>
                                          </p:spTgt>
                                        </p:tgtEl>
                                        <p:attrNameLst>
                                          <p:attrName>style.visibility</p:attrName>
                                        </p:attrNameLst>
                                      </p:cBhvr>
                                      <p:to>
                                        <p:strVal val="visible"/>
                                      </p:to>
                                    </p:set>
                                    <p:animEffect transition="in" filter="wipe(left)">
                                      <p:cBhvr>
                                        <p:cTn id="103" dur="500"/>
                                        <p:tgtEl>
                                          <p:spTgt spid="8">
                                            <p:graphicEl>
                                              <a:dgm id="{6EF64CFA-955E-4F59-BB16-02E467AFAE52}"/>
                                            </p:graphicEl>
                                          </p:spTgt>
                                        </p:tgtEl>
                                      </p:cBhvr>
                                    </p:animEffect>
                                  </p:childTnLst>
                                </p:cTn>
                              </p:par>
                            </p:childTnLst>
                          </p:cTn>
                        </p:par>
                        <p:par>
                          <p:cTn id="104" fill="hold">
                            <p:stCondLst>
                              <p:cond delay="12500"/>
                            </p:stCondLst>
                            <p:childTnLst>
                              <p:par>
                                <p:cTn id="105" presetID="22" presetClass="entr" presetSubtype="8" fill="hold" grpId="0" nodeType="afterEffect">
                                  <p:stCondLst>
                                    <p:cond delay="0"/>
                                  </p:stCondLst>
                                  <p:childTnLst>
                                    <p:set>
                                      <p:cBhvr>
                                        <p:cTn id="106" dur="1" fill="hold">
                                          <p:stCondLst>
                                            <p:cond delay="0"/>
                                          </p:stCondLst>
                                        </p:cTn>
                                        <p:tgtEl>
                                          <p:spTgt spid="8">
                                            <p:graphicEl>
                                              <a:dgm id="{8AEB02AA-E2C6-4899-9B95-EADA647BFD26}"/>
                                            </p:graphicEl>
                                          </p:spTgt>
                                        </p:tgtEl>
                                        <p:attrNameLst>
                                          <p:attrName>style.visibility</p:attrName>
                                        </p:attrNameLst>
                                      </p:cBhvr>
                                      <p:to>
                                        <p:strVal val="visible"/>
                                      </p:to>
                                    </p:set>
                                    <p:animEffect transition="in" filter="wipe(left)">
                                      <p:cBhvr>
                                        <p:cTn id="107" dur="500"/>
                                        <p:tgtEl>
                                          <p:spTgt spid="8">
                                            <p:graphicEl>
                                              <a:dgm id="{8AEB02AA-E2C6-4899-9B95-EADA647BFD26}"/>
                                            </p:graphicEl>
                                          </p:spTgt>
                                        </p:tgtEl>
                                      </p:cBhvr>
                                    </p:animEffect>
                                  </p:childTnLst>
                                </p:cTn>
                              </p:par>
                            </p:childTnLst>
                          </p:cTn>
                        </p:par>
                        <p:par>
                          <p:cTn id="108" fill="hold">
                            <p:stCondLst>
                              <p:cond delay="13000"/>
                            </p:stCondLst>
                            <p:childTnLst>
                              <p:par>
                                <p:cTn id="109" presetID="22" presetClass="entr" presetSubtype="8" fill="hold" grpId="0" nodeType="afterEffect">
                                  <p:stCondLst>
                                    <p:cond delay="0"/>
                                  </p:stCondLst>
                                  <p:childTnLst>
                                    <p:set>
                                      <p:cBhvr>
                                        <p:cTn id="110" dur="1" fill="hold">
                                          <p:stCondLst>
                                            <p:cond delay="0"/>
                                          </p:stCondLst>
                                        </p:cTn>
                                        <p:tgtEl>
                                          <p:spTgt spid="8">
                                            <p:graphicEl>
                                              <a:dgm id="{74155F7D-762D-4D7F-AE46-2477B60F22E2}"/>
                                            </p:graphicEl>
                                          </p:spTgt>
                                        </p:tgtEl>
                                        <p:attrNameLst>
                                          <p:attrName>style.visibility</p:attrName>
                                        </p:attrNameLst>
                                      </p:cBhvr>
                                      <p:to>
                                        <p:strVal val="visible"/>
                                      </p:to>
                                    </p:set>
                                    <p:animEffect transition="in" filter="wipe(left)">
                                      <p:cBhvr>
                                        <p:cTn id="111" dur="500"/>
                                        <p:tgtEl>
                                          <p:spTgt spid="8">
                                            <p:graphicEl>
                                              <a:dgm id="{74155F7D-762D-4D7F-AE46-2477B60F22E2}"/>
                                            </p:graphicEl>
                                          </p:spTgt>
                                        </p:tgtEl>
                                      </p:cBhvr>
                                    </p:animEffect>
                                  </p:childTnLst>
                                </p:cTn>
                              </p:par>
                            </p:childTnLst>
                          </p:cTn>
                        </p:par>
                        <p:par>
                          <p:cTn id="112" fill="hold">
                            <p:stCondLst>
                              <p:cond delay="13500"/>
                            </p:stCondLst>
                            <p:childTnLst>
                              <p:par>
                                <p:cTn id="113" presetID="22" presetClass="entr" presetSubtype="8" fill="hold" grpId="0" nodeType="afterEffect">
                                  <p:stCondLst>
                                    <p:cond delay="0"/>
                                  </p:stCondLst>
                                  <p:childTnLst>
                                    <p:set>
                                      <p:cBhvr>
                                        <p:cTn id="114" dur="1" fill="hold">
                                          <p:stCondLst>
                                            <p:cond delay="0"/>
                                          </p:stCondLst>
                                        </p:cTn>
                                        <p:tgtEl>
                                          <p:spTgt spid="8">
                                            <p:graphicEl>
                                              <a:dgm id="{66AD6EAF-C035-4823-A45A-49239DD29A0D}"/>
                                            </p:graphicEl>
                                          </p:spTgt>
                                        </p:tgtEl>
                                        <p:attrNameLst>
                                          <p:attrName>style.visibility</p:attrName>
                                        </p:attrNameLst>
                                      </p:cBhvr>
                                      <p:to>
                                        <p:strVal val="visible"/>
                                      </p:to>
                                    </p:set>
                                    <p:animEffect transition="in" filter="wipe(left)">
                                      <p:cBhvr>
                                        <p:cTn id="115" dur="500"/>
                                        <p:tgtEl>
                                          <p:spTgt spid="8">
                                            <p:graphicEl>
                                              <a:dgm id="{66AD6EAF-C035-4823-A45A-49239DD29A0D}"/>
                                            </p:graphicEl>
                                          </p:spTgt>
                                        </p:tgtEl>
                                      </p:cBhvr>
                                    </p:animEffect>
                                  </p:childTnLst>
                                </p:cTn>
                              </p:par>
                            </p:childTnLst>
                          </p:cTn>
                        </p:par>
                        <p:par>
                          <p:cTn id="116" fill="hold">
                            <p:stCondLst>
                              <p:cond delay="14000"/>
                            </p:stCondLst>
                            <p:childTnLst>
                              <p:par>
                                <p:cTn id="117" presetID="22" presetClass="entr" presetSubtype="8" fill="hold" grpId="0" nodeType="afterEffect">
                                  <p:stCondLst>
                                    <p:cond delay="0"/>
                                  </p:stCondLst>
                                  <p:childTnLst>
                                    <p:set>
                                      <p:cBhvr>
                                        <p:cTn id="118" dur="1" fill="hold">
                                          <p:stCondLst>
                                            <p:cond delay="0"/>
                                          </p:stCondLst>
                                        </p:cTn>
                                        <p:tgtEl>
                                          <p:spTgt spid="8">
                                            <p:graphicEl>
                                              <a:dgm id="{EBB301C3-7B16-4F27-B542-EB6C26F07ACD}"/>
                                            </p:graphicEl>
                                          </p:spTgt>
                                        </p:tgtEl>
                                        <p:attrNameLst>
                                          <p:attrName>style.visibility</p:attrName>
                                        </p:attrNameLst>
                                      </p:cBhvr>
                                      <p:to>
                                        <p:strVal val="visible"/>
                                      </p:to>
                                    </p:set>
                                    <p:animEffect transition="in" filter="wipe(left)">
                                      <p:cBhvr>
                                        <p:cTn id="119" dur="500"/>
                                        <p:tgtEl>
                                          <p:spTgt spid="8">
                                            <p:graphicEl>
                                              <a:dgm id="{EBB301C3-7B16-4F27-B542-EB6C26F07ACD}"/>
                                            </p:graphicEl>
                                          </p:spTgt>
                                        </p:tgtEl>
                                      </p:cBhvr>
                                    </p:animEffect>
                                  </p:childTnLst>
                                </p:cTn>
                              </p:par>
                            </p:childTnLst>
                          </p:cTn>
                        </p:par>
                        <p:par>
                          <p:cTn id="120" fill="hold">
                            <p:stCondLst>
                              <p:cond delay="14500"/>
                            </p:stCondLst>
                            <p:childTnLst>
                              <p:par>
                                <p:cTn id="121" presetID="22" presetClass="entr" presetSubtype="8" fill="hold" grpId="0" nodeType="afterEffect">
                                  <p:stCondLst>
                                    <p:cond delay="0"/>
                                  </p:stCondLst>
                                  <p:childTnLst>
                                    <p:set>
                                      <p:cBhvr>
                                        <p:cTn id="122" dur="1" fill="hold">
                                          <p:stCondLst>
                                            <p:cond delay="0"/>
                                          </p:stCondLst>
                                        </p:cTn>
                                        <p:tgtEl>
                                          <p:spTgt spid="8">
                                            <p:graphicEl>
                                              <a:dgm id="{C54D7F30-33FA-4ACC-AA64-EEB6D85B3047}"/>
                                            </p:graphicEl>
                                          </p:spTgt>
                                        </p:tgtEl>
                                        <p:attrNameLst>
                                          <p:attrName>style.visibility</p:attrName>
                                        </p:attrNameLst>
                                      </p:cBhvr>
                                      <p:to>
                                        <p:strVal val="visible"/>
                                      </p:to>
                                    </p:set>
                                    <p:animEffect transition="in" filter="wipe(left)">
                                      <p:cBhvr>
                                        <p:cTn id="123" dur="500"/>
                                        <p:tgtEl>
                                          <p:spTgt spid="8">
                                            <p:graphicEl>
                                              <a:dgm id="{C54D7F30-33FA-4ACC-AA64-EEB6D85B3047}"/>
                                            </p:graphicEl>
                                          </p:spTgt>
                                        </p:tgtEl>
                                      </p:cBhvr>
                                    </p:animEffect>
                                  </p:childTnLst>
                                </p:cTn>
                              </p:par>
                            </p:childTnLst>
                          </p:cTn>
                        </p:par>
                        <p:par>
                          <p:cTn id="124" fill="hold">
                            <p:stCondLst>
                              <p:cond delay="15000"/>
                            </p:stCondLst>
                            <p:childTnLst>
                              <p:par>
                                <p:cTn id="125" presetID="22" presetClass="entr" presetSubtype="8" fill="hold" grpId="0" nodeType="afterEffect">
                                  <p:stCondLst>
                                    <p:cond delay="0"/>
                                  </p:stCondLst>
                                  <p:childTnLst>
                                    <p:set>
                                      <p:cBhvr>
                                        <p:cTn id="126" dur="1" fill="hold">
                                          <p:stCondLst>
                                            <p:cond delay="0"/>
                                          </p:stCondLst>
                                        </p:cTn>
                                        <p:tgtEl>
                                          <p:spTgt spid="8">
                                            <p:graphicEl>
                                              <a:dgm id="{7CD4E3E2-0A76-4158-9C2D-A8F7CB930E78}"/>
                                            </p:graphicEl>
                                          </p:spTgt>
                                        </p:tgtEl>
                                        <p:attrNameLst>
                                          <p:attrName>style.visibility</p:attrName>
                                        </p:attrNameLst>
                                      </p:cBhvr>
                                      <p:to>
                                        <p:strVal val="visible"/>
                                      </p:to>
                                    </p:set>
                                    <p:animEffect transition="in" filter="wipe(left)">
                                      <p:cBhvr>
                                        <p:cTn id="127" dur="500"/>
                                        <p:tgtEl>
                                          <p:spTgt spid="8">
                                            <p:graphicEl>
                                              <a:dgm id="{7CD4E3E2-0A76-4158-9C2D-A8F7CB930E7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lvl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220748" y="365125"/>
            <a:ext cx="11743016" cy="685753"/>
          </a:xfrm>
        </p:spPr>
        <p:txBody>
          <a:bodyPr>
            <a:normAutofit fontScale="90000"/>
          </a:bodyPr>
          <a:lstStyle/>
          <a:p>
            <a:pPr algn="ctr"/>
            <a:r>
              <a:rPr kumimoji="1" lang="ja-JP" altLang="en-US" dirty="0"/>
              <a:t>契約不履行の未来（不能概念の</a:t>
            </a:r>
            <a:r>
              <a:rPr lang="ja-JP" altLang="en-US" dirty="0"/>
              <a:t>遅滞・拒絶への吸収</a:t>
            </a:r>
            <a:r>
              <a:rPr kumimoji="1" lang="ja-JP" altLang="en-US" dirty="0"/>
              <a:t>）</a:t>
            </a:r>
          </a:p>
        </p:txBody>
      </p:sp>
      <p:graphicFrame>
        <p:nvGraphicFramePr>
          <p:cNvPr id="8" name="図表 7"/>
          <p:cNvGraphicFramePr/>
          <p:nvPr/>
        </p:nvGraphicFramePr>
        <p:xfrm>
          <a:off x="637060" y="1160060"/>
          <a:ext cx="11045424" cy="5227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日付プレースホルダー 1">
            <a:extLst>
              <a:ext uri="{FF2B5EF4-FFF2-40B4-BE49-F238E27FC236}">
                <a16:creationId xmlns:a16="http://schemas.microsoft.com/office/drawing/2014/main" id="{4E6AFBB1-414E-4C9D-8DC5-4503D8025183}"/>
              </a:ext>
            </a:extLst>
          </p:cNvPr>
          <p:cNvSpPr>
            <a:spLocks noGrp="1"/>
          </p:cNvSpPr>
          <p:nvPr>
            <p:ph type="dt" sz="half" idx="10"/>
          </p:nvPr>
        </p:nvSpPr>
        <p:spPr/>
        <p:txBody>
          <a:bodyPr/>
          <a:lstStyle/>
          <a:p>
            <a:fld id="{4DE00F96-3EB6-43E9-8CDD-06EE9A2DCB90}" type="datetime1">
              <a:rPr kumimoji="1" lang="ja-JP" altLang="en-US" smtClean="0"/>
              <a:t>2021/5/19</a:t>
            </a:fld>
            <a:endParaRPr kumimoji="1" lang="ja-JP" altLang="en-US"/>
          </a:p>
        </p:txBody>
      </p:sp>
      <p:sp>
        <p:nvSpPr>
          <p:cNvPr id="3" name="フッター プレースホルダー 2">
            <a:extLst>
              <a:ext uri="{FF2B5EF4-FFF2-40B4-BE49-F238E27FC236}">
                <a16:creationId xmlns:a16="http://schemas.microsoft.com/office/drawing/2014/main" id="{E4C91FB2-34C7-40CB-8BDF-A66042FFFAD0}"/>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a:extLst>
              <a:ext uri="{FF2B5EF4-FFF2-40B4-BE49-F238E27FC236}">
                <a16:creationId xmlns:a16="http://schemas.microsoft.com/office/drawing/2014/main" id="{C45AA45D-67D8-48BE-B0FA-8A52DE8A24B6}"/>
              </a:ext>
            </a:extLst>
          </p:cNvPr>
          <p:cNvSpPr>
            <a:spLocks noGrp="1"/>
          </p:cNvSpPr>
          <p:nvPr>
            <p:ph type="sldNum" sz="quarter" idx="12"/>
          </p:nvPr>
        </p:nvSpPr>
        <p:spPr/>
        <p:txBody>
          <a:bodyPr/>
          <a:lstStyle/>
          <a:p>
            <a:fld id="{96BDDC30-DD3F-4427-B562-2F3229407357}" type="slidenum">
              <a:rPr kumimoji="1" lang="ja-JP" altLang="en-US" smtClean="0"/>
              <a:t>24</a:t>
            </a:fld>
            <a:endParaRPr kumimoji="1" lang="ja-JP" altLang="en-US"/>
          </a:p>
        </p:txBody>
      </p:sp>
    </p:spTree>
    <p:extLst>
      <p:ext uri="{BB962C8B-B14F-4D97-AF65-F5344CB8AC3E}">
        <p14:creationId xmlns:p14="http://schemas.microsoft.com/office/powerpoint/2010/main" val="3574991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dgm id="{6506ECDC-898D-4C8A-B221-8EE190FC646C}"/>
                                            </p:graphicEl>
                                          </p:spTgt>
                                        </p:tgtEl>
                                        <p:attrNameLst>
                                          <p:attrName>style.visibility</p:attrName>
                                        </p:attrNameLst>
                                      </p:cBhvr>
                                      <p:to>
                                        <p:strVal val="visible"/>
                                      </p:to>
                                    </p:set>
                                    <p:animEffect transition="in" filter="wipe(left)">
                                      <p:cBhvr>
                                        <p:cTn id="7" dur="500"/>
                                        <p:tgtEl>
                                          <p:spTgt spid="8">
                                            <p:graphicEl>
                                              <a:dgm id="{6506ECDC-898D-4C8A-B221-8EE190FC646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graphicEl>
                                              <a:dgm id="{7FF69EB0-322E-4D00-85B1-C9897A61DD0A}"/>
                                            </p:graphicEl>
                                          </p:spTgt>
                                        </p:tgtEl>
                                        <p:attrNameLst>
                                          <p:attrName>style.visibility</p:attrName>
                                        </p:attrNameLst>
                                      </p:cBhvr>
                                      <p:to>
                                        <p:strVal val="visible"/>
                                      </p:to>
                                    </p:set>
                                    <p:animEffect transition="in" filter="wipe(left)">
                                      <p:cBhvr>
                                        <p:cTn id="12" dur="500"/>
                                        <p:tgtEl>
                                          <p:spTgt spid="8">
                                            <p:graphicEl>
                                              <a:dgm id="{7FF69EB0-322E-4D00-85B1-C9897A61DD0A}"/>
                                            </p:graphic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8">
                                            <p:graphicEl>
                                              <a:dgm id="{40C502F5-1E8B-4CAF-93FC-F51FA431991F}"/>
                                            </p:graphicEl>
                                          </p:spTgt>
                                        </p:tgtEl>
                                        <p:attrNameLst>
                                          <p:attrName>style.visibility</p:attrName>
                                        </p:attrNameLst>
                                      </p:cBhvr>
                                      <p:to>
                                        <p:strVal val="visible"/>
                                      </p:to>
                                    </p:set>
                                    <p:animEffect transition="in" filter="wipe(left)">
                                      <p:cBhvr>
                                        <p:cTn id="15" dur="500"/>
                                        <p:tgtEl>
                                          <p:spTgt spid="8">
                                            <p:graphicEl>
                                              <a:dgm id="{40C502F5-1E8B-4CAF-93FC-F51FA431991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graphicEl>
                                              <a:dgm id="{18FDC62E-D414-4306-B078-D3A9608544F4}"/>
                                            </p:graphicEl>
                                          </p:spTgt>
                                        </p:tgtEl>
                                        <p:attrNameLst>
                                          <p:attrName>style.visibility</p:attrName>
                                        </p:attrNameLst>
                                      </p:cBhvr>
                                      <p:to>
                                        <p:strVal val="visible"/>
                                      </p:to>
                                    </p:set>
                                    <p:animEffect transition="in" filter="wipe(left)">
                                      <p:cBhvr>
                                        <p:cTn id="20" dur="500"/>
                                        <p:tgtEl>
                                          <p:spTgt spid="8">
                                            <p:graphicEl>
                                              <a:dgm id="{18FDC62E-D414-4306-B078-D3A9608544F4}"/>
                                            </p:graphic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8">
                                            <p:graphicEl>
                                              <a:dgm id="{F5D1FA86-9399-4416-8C14-E909433BD9D7}"/>
                                            </p:graphicEl>
                                          </p:spTgt>
                                        </p:tgtEl>
                                        <p:attrNameLst>
                                          <p:attrName>style.visibility</p:attrName>
                                        </p:attrNameLst>
                                      </p:cBhvr>
                                      <p:to>
                                        <p:strVal val="visible"/>
                                      </p:to>
                                    </p:set>
                                    <p:animEffect transition="in" filter="wipe(left)">
                                      <p:cBhvr>
                                        <p:cTn id="23" dur="500"/>
                                        <p:tgtEl>
                                          <p:spTgt spid="8">
                                            <p:graphicEl>
                                              <a:dgm id="{F5D1FA86-9399-4416-8C14-E909433BD9D7}"/>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graphicEl>
                                              <a:dgm id="{2B691722-2BCD-45A7-8FBD-A3E3A25F9B0E}"/>
                                            </p:graphicEl>
                                          </p:spTgt>
                                        </p:tgtEl>
                                        <p:attrNameLst>
                                          <p:attrName>style.visibility</p:attrName>
                                        </p:attrNameLst>
                                      </p:cBhvr>
                                      <p:to>
                                        <p:strVal val="visible"/>
                                      </p:to>
                                    </p:set>
                                    <p:animEffect transition="in" filter="wipe(left)">
                                      <p:cBhvr>
                                        <p:cTn id="28" dur="500"/>
                                        <p:tgtEl>
                                          <p:spTgt spid="8">
                                            <p:graphicEl>
                                              <a:dgm id="{2B691722-2BCD-45A7-8FBD-A3E3A25F9B0E}"/>
                                            </p:graphic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8">
                                            <p:graphicEl>
                                              <a:dgm id="{BC02D133-E209-464B-892A-095B92F48CE5}"/>
                                            </p:graphicEl>
                                          </p:spTgt>
                                        </p:tgtEl>
                                        <p:attrNameLst>
                                          <p:attrName>style.visibility</p:attrName>
                                        </p:attrNameLst>
                                      </p:cBhvr>
                                      <p:to>
                                        <p:strVal val="visible"/>
                                      </p:to>
                                    </p:set>
                                    <p:animEffect transition="in" filter="wipe(left)">
                                      <p:cBhvr>
                                        <p:cTn id="31" dur="500"/>
                                        <p:tgtEl>
                                          <p:spTgt spid="8">
                                            <p:graphicEl>
                                              <a:dgm id="{BC02D133-E209-464B-892A-095B92F48CE5}"/>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8">
                                            <p:graphicEl>
                                              <a:dgm id="{09059EC4-6B47-40FD-8ECC-272204DC1224}"/>
                                            </p:graphicEl>
                                          </p:spTgt>
                                        </p:tgtEl>
                                        <p:attrNameLst>
                                          <p:attrName>style.visibility</p:attrName>
                                        </p:attrNameLst>
                                      </p:cBhvr>
                                      <p:to>
                                        <p:strVal val="visible"/>
                                      </p:to>
                                    </p:set>
                                    <p:animEffect transition="in" filter="wipe(left)">
                                      <p:cBhvr>
                                        <p:cTn id="36" dur="500"/>
                                        <p:tgtEl>
                                          <p:spTgt spid="8">
                                            <p:graphicEl>
                                              <a:dgm id="{09059EC4-6B47-40FD-8ECC-272204DC1224}"/>
                                            </p:graphic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8">
                                            <p:graphicEl>
                                              <a:dgm id="{ED0C3238-C941-4DCA-B487-2916B0AD2AFB}"/>
                                            </p:graphicEl>
                                          </p:spTgt>
                                        </p:tgtEl>
                                        <p:attrNameLst>
                                          <p:attrName>style.visibility</p:attrName>
                                        </p:attrNameLst>
                                      </p:cBhvr>
                                      <p:to>
                                        <p:strVal val="visible"/>
                                      </p:to>
                                    </p:set>
                                    <p:animEffect transition="in" filter="wipe(left)">
                                      <p:cBhvr>
                                        <p:cTn id="39" dur="500"/>
                                        <p:tgtEl>
                                          <p:spTgt spid="8">
                                            <p:graphicEl>
                                              <a:dgm id="{ED0C3238-C941-4DCA-B487-2916B0AD2AFB}"/>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8">
                                            <p:graphicEl>
                                              <a:dgm id="{CA0EB4B9-F260-474D-9ECA-3CC65D7EC694}"/>
                                            </p:graphicEl>
                                          </p:spTgt>
                                        </p:tgtEl>
                                        <p:attrNameLst>
                                          <p:attrName>style.visibility</p:attrName>
                                        </p:attrNameLst>
                                      </p:cBhvr>
                                      <p:to>
                                        <p:strVal val="visible"/>
                                      </p:to>
                                    </p:set>
                                    <p:animEffect transition="in" filter="wipe(left)">
                                      <p:cBhvr>
                                        <p:cTn id="44" dur="500"/>
                                        <p:tgtEl>
                                          <p:spTgt spid="8">
                                            <p:graphicEl>
                                              <a:dgm id="{CA0EB4B9-F260-474D-9ECA-3CC65D7EC694}"/>
                                            </p:graphicEl>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8">
                                            <p:graphicEl>
                                              <a:dgm id="{958C67AF-7864-4EC7-8D67-B11262951D87}"/>
                                            </p:graphicEl>
                                          </p:spTgt>
                                        </p:tgtEl>
                                        <p:attrNameLst>
                                          <p:attrName>style.visibility</p:attrName>
                                        </p:attrNameLst>
                                      </p:cBhvr>
                                      <p:to>
                                        <p:strVal val="visible"/>
                                      </p:to>
                                    </p:set>
                                    <p:animEffect transition="in" filter="wipe(left)">
                                      <p:cBhvr>
                                        <p:cTn id="47" dur="500"/>
                                        <p:tgtEl>
                                          <p:spTgt spid="8">
                                            <p:graphicEl>
                                              <a:dgm id="{958C67AF-7864-4EC7-8D67-B11262951D87}"/>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
                                            <p:graphicEl>
                                              <a:dgm id="{3F5C35A5-0EA5-48FC-8D32-331CCFAAFDE3}"/>
                                            </p:graphicEl>
                                          </p:spTgt>
                                        </p:tgtEl>
                                        <p:attrNameLst>
                                          <p:attrName>style.visibility</p:attrName>
                                        </p:attrNameLst>
                                      </p:cBhvr>
                                      <p:to>
                                        <p:strVal val="visible"/>
                                      </p:to>
                                    </p:set>
                                    <p:animEffect transition="in" filter="wipe(left)">
                                      <p:cBhvr>
                                        <p:cTn id="52" dur="500"/>
                                        <p:tgtEl>
                                          <p:spTgt spid="8">
                                            <p:graphicEl>
                                              <a:dgm id="{3F5C35A5-0EA5-48FC-8D32-331CCFAAFDE3}"/>
                                            </p:graphicEl>
                                          </p:spTgt>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8">
                                            <p:graphicEl>
                                              <a:dgm id="{4B089D8E-06B3-4BED-9437-74928CD1F512}"/>
                                            </p:graphicEl>
                                          </p:spTgt>
                                        </p:tgtEl>
                                        <p:attrNameLst>
                                          <p:attrName>style.visibility</p:attrName>
                                        </p:attrNameLst>
                                      </p:cBhvr>
                                      <p:to>
                                        <p:strVal val="visible"/>
                                      </p:to>
                                    </p:set>
                                    <p:animEffect transition="in" filter="wipe(left)">
                                      <p:cBhvr>
                                        <p:cTn id="55" dur="500"/>
                                        <p:tgtEl>
                                          <p:spTgt spid="8">
                                            <p:graphicEl>
                                              <a:dgm id="{4B089D8E-06B3-4BED-9437-74928CD1F512}"/>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8">
                                            <p:graphicEl>
                                              <a:dgm id="{7EBDC8FF-CB69-46AA-8268-9D9D23C20E43}"/>
                                            </p:graphicEl>
                                          </p:spTgt>
                                        </p:tgtEl>
                                        <p:attrNameLst>
                                          <p:attrName>style.visibility</p:attrName>
                                        </p:attrNameLst>
                                      </p:cBhvr>
                                      <p:to>
                                        <p:strVal val="visible"/>
                                      </p:to>
                                    </p:set>
                                    <p:animEffect transition="in" filter="wipe(left)">
                                      <p:cBhvr>
                                        <p:cTn id="60" dur="500"/>
                                        <p:tgtEl>
                                          <p:spTgt spid="8">
                                            <p:graphicEl>
                                              <a:dgm id="{7EBDC8FF-CB69-46AA-8268-9D9D23C20E43}"/>
                                            </p:graphicEl>
                                          </p:spTgt>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8">
                                            <p:graphicEl>
                                              <a:dgm id="{19B05F7A-228B-43DA-A7D2-831542B9FBAF}"/>
                                            </p:graphicEl>
                                          </p:spTgt>
                                        </p:tgtEl>
                                        <p:attrNameLst>
                                          <p:attrName>style.visibility</p:attrName>
                                        </p:attrNameLst>
                                      </p:cBhvr>
                                      <p:to>
                                        <p:strVal val="visible"/>
                                      </p:to>
                                    </p:set>
                                    <p:animEffect transition="in" filter="wipe(left)">
                                      <p:cBhvr>
                                        <p:cTn id="63" dur="500"/>
                                        <p:tgtEl>
                                          <p:spTgt spid="8">
                                            <p:graphicEl>
                                              <a:dgm id="{19B05F7A-228B-43DA-A7D2-831542B9FBAF}"/>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8">
                                            <p:graphicEl>
                                              <a:dgm id="{DCA0F86D-D05E-4B28-BFCD-37634AEF399D}"/>
                                            </p:graphicEl>
                                          </p:spTgt>
                                        </p:tgtEl>
                                        <p:attrNameLst>
                                          <p:attrName>style.visibility</p:attrName>
                                        </p:attrNameLst>
                                      </p:cBhvr>
                                      <p:to>
                                        <p:strVal val="visible"/>
                                      </p:to>
                                    </p:set>
                                    <p:animEffect transition="in" filter="wipe(left)">
                                      <p:cBhvr>
                                        <p:cTn id="68" dur="500"/>
                                        <p:tgtEl>
                                          <p:spTgt spid="8">
                                            <p:graphicEl>
                                              <a:dgm id="{DCA0F86D-D05E-4B28-BFCD-37634AEF399D}"/>
                                            </p:graphicEl>
                                          </p:spTgt>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8">
                                            <p:graphicEl>
                                              <a:dgm id="{1520D641-7991-4117-87C6-B014A2FDD465}"/>
                                            </p:graphicEl>
                                          </p:spTgt>
                                        </p:tgtEl>
                                        <p:attrNameLst>
                                          <p:attrName>style.visibility</p:attrName>
                                        </p:attrNameLst>
                                      </p:cBhvr>
                                      <p:to>
                                        <p:strVal val="visible"/>
                                      </p:to>
                                    </p:set>
                                    <p:animEffect transition="in" filter="wipe(left)">
                                      <p:cBhvr>
                                        <p:cTn id="71" dur="500"/>
                                        <p:tgtEl>
                                          <p:spTgt spid="8">
                                            <p:graphicEl>
                                              <a:dgm id="{1520D641-7991-4117-87C6-B014A2FDD465}"/>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8">
                                            <p:graphicEl>
                                              <a:dgm id="{645C6236-CE45-41FA-B6A8-5819A903CCBA}"/>
                                            </p:graphicEl>
                                          </p:spTgt>
                                        </p:tgtEl>
                                        <p:attrNameLst>
                                          <p:attrName>style.visibility</p:attrName>
                                        </p:attrNameLst>
                                      </p:cBhvr>
                                      <p:to>
                                        <p:strVal val="visible"/>
                                      </p:to>
                                    </p:set>
                                    <p:animEffect transition="in" filter="wipe(left)">
                                      <p:cBhvr>
                                        <p:cTn id="76" dur="500"/>
                                        <p:tgtEl>
                                          <p:spTgt spid="8">
                                            <p:graphicEl>
                                              <a:dgm id="{645C6236-CE45-41FA-B6A8-5819A903CCBA}"/>
                                            </p:graphicEl>
                                          </p:spTgt>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8">
                                            <p:graphicEl>
                                              <a:dgm id="{C62DA5D6-0881-4C1C-A30E-0A497B8DC4C9}"/>
                                            </p:graphicEl>
                                          </p:spTgt>
                                        </p:tgtEl>
                                        <p:attrNameLst>
                                          <p:attrName>style.visibility</p:attrName>
                                        </p:attrNameLst>
                                      </p:cBhvr>
                                      <p:to>
                                        <p:strVal val="visible"/>
                                      </p:to>
                                    </p:set>
                                    <p:animEffect transition="in" filter="wipe(left)">
                                      <p:cBhvr>
                                        <p:cTn id="79" dur="500"/>
                                        <p:tgtEl>
                                          <p:spTgt spid="8">
                                            <p:graphicEl>
                                              <a:dgm id="{C62DA5D6-0881-4C1C-A30E-0A497B8DC4C9}"/>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8">
                                            <p:graphicEl>
                                              <a:dgm id="{BC66EC46-8719-41D3-A63C-131B366B2649}"/>
                                            </p:graphicEl>
                                          </p:spTgt>
                                        </p:tgtEl>
                                        <p:attrNameLst>
                                          <p:attrName>style.visibility</p:attrName>
                                        </p:attrNameLst>
                                      </p:cBhvr>
                                      <p:to>
                                        <p:strVal val="visible"/>
                                      </p:to>
                                    </p:set>
                                    <p:animEffect transition="in" filter="wipe(left)">
                                      <p:cBhvr>
                                        <p:cTn id="84" dur="500"/>
                                        <p:tgtEl>
                                          <p:spTgt spid="8">
                                            <p:graphicEl>
                                              <a:dgm id="{BC66EC46-8719-41D3-A63C-131B366B2649}"/>
                                            </p:graphicEl>
                                          </p:spTgt>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8">
                                            <p:graphicEl>
                                              <a:dgm id="{779B4490-713E-4199-AC8F-5B765F28D811}"/>
                                            </p:graphicEl>
                                          </p:spTgt>
                                        </p:tgtEl>
                                        <p:attrNameLst>
                                          <p:attrName>style.visibility</p:attrName>
                                        </p:attrNameLst>
                                      </p:cBhvr>
                                      <p:to>
                                        <p:strVal val="visible"/>
                                      </p:to>
                                    </p:set>
                                    <p:animEffect transition="in" filter="wipe(left)">
                                      <p:cBhvr>
                                        <p:cTn id="87" dur="500"/>
                                        <p:tgtEl>
                                          <p:spTgt spid="8">
                                            <p:graphicEl>
                                              <a:dgm id="{779B4490-713E-4199-AC8F-5B765F28D811}"/>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8">
                                            <p:graphicEl>
                                              <a:dgm id="{59CBD170-F7D3-47AE-BDA9-CC64183D7FF9}"/>
                                            </p:graphicEl>
                                          </p:spTgt>
                                        </p:tgtEl>
                                        <p:attrNameLst>
                                          <p:attrName>style.visibility</p:attrName>
                                        </p:attrNameLst>
                                      </p:cBhvr>
                                      <p:to>
                                        <p:strVal val="visible"/>
                                      </p:to>
                                    </p:set>
                                    <p:animEffect transition="in" filter="wipe(left)">
                                      <p:cBhvr>
                                        <p:cTn id="92" dur="500"/>
                                        <p:tgtEl>
                                          <p:spTgt spid="8">
                                            <p:graphicEl>
                                              <a:dgm id="{59CBD170-F7D3-47AE-BDA9-CC64183D7FF9}"/>
                                            </p:graphicEl>
                                          </p:spTgt>
                                        </p:tgtEl>
                                      </p:cBhvr>
                                    </p:animEffect>
                                  </p:childTnLst>
                                </p:cTn>
                              </p:par>
                              <p:par>
                                <p:cTn id="93" presetID="22" presetClass="entr" presetSubtype="8" fill="hold" grpId="0" nodeType="withEffect">
                                  <p:stCondLst>
                                    <p:cond delay="0"/>
                                  </p:stCondLst>
                                  <p:childTnLst>
                                    <p:set>
                                      <p:cBhvr>
                                        <p:cTn id="94" dur="1" fill="hold">
                                          <p:stCondLst>
                                            <p:cond delay="0"/>
                                          </p:stCondLst>
                                        </p:cTn>
                                        <p:tgtEl>
                                          <p:spTgt spid="8">
                                            <p:graphicEl>
                                              <a:dgm id="{6EF64CFA-955E-4F59-BB16-02E467AFAE52}"/>
                                            </p:graphicEl>
                                          </p:spTgt>
                                        </p:tgtEl>
                                        <p:attrNameLst>
                                          <p:attrName>style.visibility</p:attrName>
                                        </p:attrNameLst>
                                      </p:cBhvr>
                                      <p:to>
                                        <p:strVal val="visible"/>
                                      </p:to>
                                    </p:set>
                                    <p:animEffect transition="in" filter="wipe(left)">
                                      <p:cBhvr>
                                        <p:cTn id="95" dur="500"/>
                                        <p:tgtEl>
                                          <p:spTgt spid="8">
                                            <p:graphicEl>
                                              <a:dgm id="{6EF64CFA-955E-4F59-BB16-02E467AFAE52}"/>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8">
                                            <p:graphicEl>
                                              <a:dgm id="{8AEB02AA-E2C6-4899-9B95-EADA647BFD26}"/>
                                            </p:graphicEl>
                                          </p:spTgt>
                                        </p:tgtEl>
                                        <p:attrNameLst>
                                          <p:attrName>style.visibility</p:attrName>
                                        </p:attrNameLst>
                                      </p:cBhvr>
                                      <p:to>
                                        <p:strVal val="visible"/>
                                      </p:to>
                                    </p:set>
                                    <p:animEffect transition="in" filter="wipe(left)">
                                      <p:cBhvr>
                                        <p:cTn id="100" dur="500"/>
                                        <p:tgtEl>
                                          <p:spTgt spid="8">
                                            <p:graphicEl>
                                              <a:dgm id="{8AEB02AA-E2C6-4899-9B95-EADA647BFD26}"/>
                                            </p:graphicEl>
                                          </p:spTgt>
                                        </p:tgtEl>
                                      </p:cBhvr>
                                    </p:animEffect>
                                  </p:childTnLst>
                                </p:cTn>
                              </p:par>
                              <p:par>
                                <p:cTn id="101" presetID="22" presetClass="entr" presetSubtype="8" fill="hold" grpId="0" nodeType="withEffect">
                                  <p:stCondLst>
                                    <p:cond delay="0"/>
                                  </p:stCondLst>
                                  <p:childTnLst>
                                    <p:set>
                                      <p:cBhvr>
                                        <p:cTn id="102" dur="1" fill="hold">
                                          <p:stCondLst>
                                            <p:cond delay="0"/>
                                          </p:stCondLst>
                                        </p:cTn>
                                        <p:tgtEl>
                                          <p:spTgt spid="8">
                                            <p:graphicEl>
                                              <a:dgm id="{74155F7D-762D-4D7F-AE46-2477B60F22E2}"/>
                                            </p:graphicEl>
                                          </p:spTgt>
                                        </p:tgtEl>
                                        <p:attrNameLst>
                                          <p:attrName>style.visibility</p:attrName>
                                        </p:attrNameLst>
                                      </p:cBhvr>
                                      <p:to>
                                        <p:strVal val="visible"/>
                                      </p:to>
                                    </p:set>
                                    <p:animEffect transition="in" filter="wipe(left)">
                                      <p:cBhvr>
                                        <p:cTn id="103" dur="500"/>
                                        <p:tgtEl>
                                          <p:spTgt spid="8">
                                            <p:graphicEl>
                                              <a:dgm id="{74155F7D-762D-4D7F-AE46-2477B60F22E2}"/>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grpId="0" nodeType="clickEffect">
                                  <p:stCondLst>
                                    <p:cond delay="0"/>
                                  </p:stCondLst>
                                  <p:childTnLst>
                                    <p:set>
                                      <p:cBhvr>
                                        <p:cTn id="107" dur="1" fill="hold">
                                          <p:stCondLst>
                                            <p:cond delay="0"/>
                                          </p:stCondLst>
                                        </p:cTn>
                                        <p:tgtEl>
                                          <p:spTgt spid="8">
                                            <p:graphicEl>
                                              <a:dgm id="{66AD6EAF-C035-4823-A45A-49239DD29A0D}"/>
                                            </p:graphicEl>
                                          </p:spTgt>
                                        </p:tgtEl>
                                        <p:attrNameLst>
                                          <p:attrName>style.visibility</p:attrName>
                                        </p:attrNameLst>
                                      </p:cBhvr>
                                      <p:to>
                                        <p:strVal val="visible"/>
                                      </p:to>
                                    </p:set>
                                    <p:animEffect transition="in" filter="wipe(left)">
                                      <p:cBhvr>
                                        <p:cTn id="108" dur="500"/>
                                        <p:tgtEl>
                                          <p:spTgt spid="8">
                                            <p:graphicEl>
                                              <a:dgm id="{66AD6EAF-C035-4823-A45A-49239DD29A0D}"/>
                                            </p:graphicEl>
                                          </p:spTgt>
                                        </p:tgtEl>
                                      </p:cBhvr>
                                    </p:animEffect>
                                  </p:childTnLst>
                                </p:cTn>
                              </p:par>
                              <p:par>
                                <p:cTn id="109" presetID="22" presetClass="entr" presetSubtype="8" fill="hold" grpId="0" nodeType="withEffect">
                                  <p:stCondLst>
                                    <p:cond delay="0"/>
                                  </p:stCondLst>
                                  <p:childTnLst>
                                    <p:set>
                                      <p:cBhvr>
                                        <p:cTn id="110" dur="1" fill="hold">
                                          <p:stCondLst>
                                            <p:cond delay="0"/>
                                          </p:stCondLst>
                                        </p:cTn>
                                        <p:tgtEl>
                                          <p:spTgt spid="8">
                                            <p:graphicEl>
                                              <a:dgm id="{EBB301C3-7B16-4F27-B542-EB6C26F07ACD}"/>
                                            </p:graphicEl>
                                          </p:spTgt>
                                        </p:tgtEl>
                                        <p:attrNameLst>
                                          <p:attrName>style.visibility</p:attrName>
                                        </p:attrNameLst>
                                      </p:cBhvr>
                                      <p:to>
                                        <p:strVal val="visible"/>
                                      </p:to>
                                    </p:set>
                                    <p:animEffect transition="in" filter="wipe(left)">
                                      <p:cBhvr>
                                        <p:cTn id="111" dur="500"/>
                                        <p:tgtEl>
                                          <p:spTgt spid="8">
                                            <p:graphicEl>
                                              <a:dgm id="{EBB301C3-7B16-4F27-B542-EB6C26F07ACD}"/>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8">
                                            <p:graphicEl>
                                              <a:dgm id="{C54D7F30-33FA-4ACC-AA64-EEB6D85B3047}"/>
                                            </p:graphicEl>
                                          </p:spTgt>
                                        </p:tgtEl>
                                        <p:attrNameLst>
                                          <p:attrName>style.visibility</p:attrName>
                                        </p:attrNameLst>
                                      </p:cBhvr>
                                      <p:to>
                                        <p:strVal val="visible"/>
                                      </p:to>
                                    </p:set>
                                    <p:animEffect transition="in" filter="wipe(left)">
                                      <p:cBhvr>
                                        <p:cTn id="116" dur="500"/>
                                        <p:tgtEl>
                                          <p:spTgt spid="8">
                                            <p:graphicEl>
                                              <a:dgm id="{C54D7F30-33FA-4ACC-AA64-EEB6D85B3047}"/>
                                            </p:graphicEl>
                                          </p:spTgt>
                                        </p:tgtEl>
                                      </p:cBhvr>
                                    </p:animEffect>
                                  </p:childTnLst>
                                </p:cTn>
                              </p:par>
                              <p:par>
                                <p:cTn id="117" presetID="22" presetClass="entr" presetSubtype="8" fill="hold" grpId="0" nodeType="withEffect">
                                  <p:stCondLst>
                                    <p:cond delay="0"/>
                                  </p:stCondLst>
                                  <p:childTnLst>
                                    <p:set>
                                      <p:cBhvr>
                                        <p:cTn id="118" dur="1" fill="hold">
                                          <p:stCondLst>
                                            <p:cond delay="0"/>
                                          </p:stCondLst>
                                        </p:cTn>
                                        <p:tgtEl>
                                          <p:spTgt spid="8">
                                            <p:graphicEl>
                                              <a:dgm id="{7CD4E3E2-0A76-4158-9C2D-A8F7CB930E78}"/>
                                            </p:graphicEl>
                                          </p:spTgt>
                                        </p:tgtEl>
                                        <p:attrNameLst>
                                          <p:attrName>style.visibility</p:attrName>
                                        </p:attrNameLst>
                                      </p:cBhvr>
                                      <p:to>
                                        <p:strVal val="visible"/>
                                      </p:to>
                                    </p:set>
                                    <p:animEffect transition="in" filter="wipe(left)">
                                      <p:cBhvr>
                                        <p:cTn id="119" dur="500"/>
                                        <p:tgtEl>
                                          <p:spTgt spid="8">
                                            <p:graphicEl>
                                              <a:dgm id="{7CD4E3E2-0A76-4158-9C2D-A8F7CB930E7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lvl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3F0603-0EFF-4376-BFF8-E66366790FF9}"/>
              </a:ext>
            </a:extLst>
          </p:cNvPr>
          <p:cNvSpPr>
            <a:spLocks noGrp="1"/>
          </p:cNvSpPr>
          <p:nvPr>
            <p:ph type="title"/>
          </p:nvPr>
        </p:nvSpPr>
        <p:spPr/>
        <p:txBody>
          <a:bodyPr/>
          <a:lstStyle/>
          <a:p>
            <a:r>
              <a:rPr kumimoji="1" lang="ja-JP" altLang="en-US" dirty="0"/>
              <a:t>同時履行・異時履行</a:t>
            </a:r>
            <a:r>
              <a:rPr lang="ja-JP" altLang="en-US" dirty="0"/>
              <a:t>の</a:t>
            </a:r>
            <a:r>
              <a:rPr kumimoji="1" lang="ja-JP" altLang="en-US" dirty="0"/>
              <a:t>復習</a:t>
            </a:r>
          </a:p>
        </p:txBody>
      </p:sp>
      <p:sp>
        <p:nvSpPr>
          <p:cNvPr id="3" name="テキスト プレースホルダー 2">
            <a:extLst>
              <a:ext uri="{FF2B5EF4-FFF2-40B4-BE49-F238E27FC236}">
                <a16:creationId xmlns:a16="http://schemas.microsoft.com/office/drawing/2014/main" id="{CF97510C-439B-461C-89AE-2A70B71E3B9C}"/>
              </a:ext>
            </a:extLst>
          </p:cNvPr>
          <p:cNvSpPr>
            <a:spLocks noGrp="1"/>
          </p:cNvSpPr>
          <p:nvPr>
            <p:ph type="body" idx="1"/>
          </p:nvPr>
        </p:nvSpPr>
        <p:spPr/>
        <p:txBody>
          <a:bodyPr>
            <a:normAutofit/>
          </a:bodyPr>
          <a:lstStyle/>
          <a:p>
            <a:r>
              <a:rPr kumimoji="1" lang="ja-JP" altLang="en-US" dirty="0">
                <a:solidFill>
                  <a:schemeClr val="tx1"/>
                </a:solidFill>
              </a:rPr>
              <a:t>同時履行を支える原理としての牽連性とは何か。</a:t>
            </a:r>
            <a:endParaRPr kumimoji="1" lang="en-US" altLang="ja-JP" dirty="0">
              <a:solidFill>
                <a:schemeClr val="tx1"/>
              </a:solidFill>
            </a:endParaRPr>
          </a:p>
          <a:p>
            <a:r>
              <a:rPr lang="ja-JP" altLang="en-US" dirty="0">
                <a:solidFill>
                  <a:schemeClr val="tx1"/>
                </a:solidFill>
              </a:rPr>
              <a:t>役務提供契約が異時履行（役務先履行，報酬後払い）となっているのはなぜか。</a:t>
            </a:r>
            <a:endParaRPr lang="en-US" altLang="ja-JP" dirty="0">
              <a:solidFill>
                <a:schemeClr val="tx1"/>
              </a:solidFill>
            </a:endParaRPr>
          </a:p>
          <a:p>
            <a:r>
              <a:rPr kumimoji="1" lang="ja-JP" altLang="en-US" dirty="0">
                <a:solidFill>
                  <a:schemeClr val="tx1"/>
                </a:solidFill>
              </a:rPr>
              <a:t>同時履行の抗弁権と引渡し拒絶の抗弁権（留置権）との違いは何か。</a:t>
            </a:r>
          </a:p>
        </p:txBody>
      </p:sp>
      <p:sp>
        <p:nvSpPr>
          <p:cNvPr id="4" name="日付プレースホルダー 3">
            <a:extLst>
              <a:ext uri="{FF2B5EF4-FFF2-40B4-BE49-F238E27FC236}">
                <a16:creationId xmlns:a16="http://schemas.microsoft.com/office/drawing/2014/main" id="{F915678D-701E-4504-9B72-9E4CAA496CD9}"/>
              </a:ext>
            </a:extLst>
          </p:cNvPr>
          <p:cNvSpPr>
            <a:spLocks noGrp="1"/>
          </p:cNvSpPr>
          <p:nvPr>
            <p:ph type="dt" sz="half" idx="10"/>
          </p:nvPr>
        </p:nvSpPr>
        <p:spPr/>
        <p:txBody>
          <a:bodyPr/>
          <a:lstStyle/>
          <a:p>
            <a:fld id="{BEE2EE8C-C664-4354-A9A7-48332593E7D7}" type="datetime1">
              <a:rPr kumimoji="1" lang="ja-JP" altLang="en-US" smtClean="0"/>
              <a:t>2021/5/19</a:t>
            </a:fld>
            <a:endParaRPr kumimoji="1" lang="ja-JP" altLang="en-US"/>
          </a:p>
        </p:txBody>
      </p:sp>
      <p:sp>
        <p:nvSpPr>
          <p:cNvPr id="5" name="フッター プレースホルダー 4">
            <a:extLst>
              <a:ext uri="{FF2B5EF4-FFF2-40B4-BE49-F238E27FC236}">
                <a16:creationId xmlns:a16="http://schemas.microsoft.com/office/drawing/2014/main" id="{C9C42E3F-E21C-47A5-87EC-5609B8FC2B1E}"/>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415E8DFF-38AE-4A6F-93BF-563C0F6B481D}"/>
              </a:ext>
            </a:extLst>
          </p:cNvPr>
          <p:cNvSpPr>
            <a:spLocks noGrp="1"/>
          </p:cNvSpPr>
          <p:nvPr>
            <p:ph type="sldNum" sz="quarter" idx="12"/>
          </p:nvPr>
        </p:nvSpPr>
        <p:spPr/>
        <p:txBody>
          <a:bodyPr/>
          <a:lstStyle/>
          <a:p>
            <a:fld id="{96BDDC30-DD3F-4427-B562-2F3229407357}" type="slidenum">
              <a:rPr kumimoji="1" lang="ja-JP" altLang="en-US" smtClean="0"/>
              <a:t>3</a:t>
            </a:fld>
            <a:endParaRPr kumimoji="1" lang="ja-JP" altLang="en-US"/>
          </a:p>
        </p:txBody>
      </p:sp>
    </p:spTree>
    <p:extLst>
      <p:ext uri="{BB962C8B-B14F-4D97-AF65-F5344CB8AC3E}">
        <p14:creationId xmlns:p14="http://schemas.microsoft.com/office/powerpoint/2010/main" val="3873302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A61CB4-6E1A-4886-B916-2B3E0BACA496}"/>
              </a:ext>
            </a:extLst>
          </p:cNvPr>
          <p:cNvSpPr>
            <a:spLocks noGrp="1"/>
          </p:cNvSpPr>
          <p:nvPr>
            <p:ph type="title"/>
          </p:nvPr>
        </p:nvSpPr>
        <p:spPr/>
        <p:txBody>
          <a:bodyPr/>
          <a:lstStyle/>
          <a:p>
            <a:r>
              <a:rPr kumimoji="1" lang="ja-JP" altLang="en-US" dirty="0"/>
              <a:t>民法における牽連性（</a:t>
            </a:r>
            <a:r>
              <a:rPr kumimoji="1" lang="en-US" altLang="ja-JP" dirty="0"/>
              <a:t>1/2</a:t>
            </a:r>
            <a:r>
              <a:rPr kumimoji="1" lang="ja-JP" altLang="en-US" dirty="0"/>
              <a:t>）</a:t>
            </a:r>
          </a:p>
        </p:txBody>
      </p:sp>
      <p:sp>
        <p:nvSpPr>
          <p:cNvPr id="3" name="コンテンツ プレースホルダー 2">
            <a:extLst>
              <a:ext uri="{FF2B5EF4-FFF2-40B4-BE49-F238E27FC236}">
                <a16:creationId xmlns:a16="http://schemas.microsoft.com/office/drawing/2014/main" id="{CA07C9B8-1FBE-43A2-8666-EFB66071D4B8}"/>
              </a:ext>
            </a:extLst>
          </p:cNvPr>
          <p:cNvSpPr>
            <a:spLocks noGrp="1"/>
          </p:cNvSpPr>
          <p:nvPr>
            <p:ph sz="half" idx="1"/>
          </p:nvPr>
        </p:nvSpPr>
        <p:spPr/>
        <p:txBody>
          <a:bodyPr>
            <a:normAutofit fontScale="85000" lnSpcReduction="10000"/>
          </a:bodyPr>
          <a:lstStyle/>
          <a:p>
            <a:pPr>
              <a:lnSpc>
                <a:spcPct val="110000"/>
              </a:lnSpc>
            </a:pPr>
            <a:r>
              <a:rPr kumimoji="1" lang="ja-JP" altLang="en-US" dirty="0"/>
              <a:t>民法の場合も，双務契約における二つの請求権には，牽連性が認められ，履行上の牽連関係，存続上の牽連関係があるとされている。</a:t>
            </a:r>
            <a:endParaRPr kumimoji="1" lang="en-US" altLang="ja-JP" dirty="0"/>
          </a:p>
          <a:p>
            <a:pPr>
              <a:lnSpc>
                <a:spcPct val="110000"/>
              </a:lnSpc>
            </a:pPr>
            <a:r>
              <a:rPr kumimoji="1" lang="ja-JP" altLang="en-US" dirty="0"/>
              <a:t>履行上の牽連関係</a:t>
            </a:r>
            <a:endParaRPr kumimoji="1" lang="en-US" altLang="ja-JP" dirty="0"/>
          </a:p>
          <a:p>
            <a:pPr lvl="1">
              <a:lnSpc>
                <a:spcPct val="110000"/>
              </a:lnSpc>
            </a:pPr>
            <a:r>
              <a:rPr kumimoji="1" lang="ja-JP" altLang="en-US" dirty="0"/>
              <a:t>第</a:t>
            </a:r>
            <a:r>
              <a:rPr kumimoji="1" lang="en-US" altLang="ja-JP" dirty="0"/>
              <a:t>533</a:t>
            </a:r>
            <a:r>
              <a:rPr kumimoji="1" lang="ja-JP" altLang="en-US" dirty="0"/>
              <a:t>条（同時履行の抗弁）</a:t>
            </a:r>
          </a:p>
          <a:p>
            <a:pPr lvl="2">
              <a:lnSpc>
                <a:spcPct val="110000"/>
              </a:lnSpc>
            </a:pPr>
            <a:r>
              <a:rPr kumimoji="1" lang="ja-JP" altLang="en-US" dirty="0"/>
              <a:t>双務契約の当事者の一方は，相手方がその債務の履行（債務の履行に代わる損害賠償の債務の履行を含む。）を提供するまでは，自己の債務の履行を拒むことができる。ただし，相手方の債務が弁済期にないときは，この限りでない。</a:t>
            </a:r>
          </a:p>
        </p:txBody>
      </p:sp>
      <p:sp>
        <p:nvSpPr>
          <p:cNvPr id="4" name="コンテンツ プレースホルダー 3">
            <a:extLst>
              <a:ext uri="{FF2B5EF4-FFF2-40B4-BE49-F238E27FC236}">
                <a16:creationId xmlns:a16="http://schemas.microsoft.com/office/drawing/2014/main" id="{30BFA7E6-E785-4F8A-B981-D988444C3A50}"/>
              </a:ext>
            </a:extLst>
          </p:cNvPr>
          <p:cNvSpPr>
            <a:spLocks noGrp="1"/>
          </p:cNvSpPr>
          <p:nvPr>
            <p:ph sz="half" idx="2"/>
          </p:nvPr>
        </p:nvSpPr>
        <p:spPr/>
        <p:txBody>
          <a:bodyPr>
            <a:normAutofit fontScale="85000" lnSpcReduction="10000"/>
          </a:bodyPr>
          <a:lstStyle/>
          <a:p>
            <a:pPr>
              <a:lnSpc>
                <a:spcPct val="110000"/>
              </a:lnSpc>
            </a:pPr>
            <a:r>
              <a:rPr kumimoji="1" lang="ja-JP" altLang="en-US" dirty="0"/>
              <a:t>存続上の牽連関係</a:t>
            </a:r>
            <a:endParaRPr kumimoji="1" lang="en-US" altLang="ja-JP" dirty="0"/>
          </a:p>
          <a:p>
            <a:pPr lvl="1">
              <a:lnSpc>
                <a:spcPct val="110000"/>
              </a:lnSpc>
            </a:pPr>
            <a:r>
              <a:rPr kumimoji="1" lang="ja-JP" altLang="en-US" dirty="0"/>
              <a:t>第</a:t>
            </a:r>
            <a:r>
              <a:rPr kumimoji="1" lang="en-US" altLang="ja-JP" dirty="0"/>
              <a:t>536</a:t>
            </a:r>
            <a:r>
              <a:rPr kumimoji="1" lang="ja-JP" altLang="en-US" dirty="0"/>
              <a:t>条（危険負担債務者の危険負担等）</a:t>
            </a:r>
          </a:p>
          <a:p>
            <a:pPr lvl="2">
              <a:lnSpc>
                <a:spcPct val="110000"/>
              </a:lnSpc>
            </a:pPr>
            <a:r>
              <a:rPr kumimoji="1" lang="ja-JP" altLang="en-US" dirty="0"/>
              <a:t>①当事者双方の責めに帰することができない事由によって債務を履行することができなくなったときは，債権者は，反対給付の履行を拒むことができる。</a:t>
            </a:r>
          </a:p>
          <a:p>
            <a:pPr lvl="2">
              <a:lnSpc>
                <a:spcPct val="110000"/>
              </a:lnSpc>
            </a:pPr>
            <a:r>
              <a:rPr kumimoji="1" lang="ja-JP" altLang="en-US" dirty="0"/>
              <a:t>②　債権者の責めに帰すべき事由によって債務を履行することができなくなったときは，債権者は，反対給付の履行を拒むことができない。この場合において，債務者は，自己の債務を免れたことによって利益を得たときは，これを債権者に償還しなければならない。</a:t>
            </a:r>
          </a:p>
        </p:txBody>
      </p:sp>
      <p:sp>
        <p:nvSpPr>
          <p:cNvPr id="5" name="日付プレースホルダー 4">
            <a:extLst>
              <a:ext uri="{FF2B5EF4-FFF2-40B4-BE49-F238E27FC236}">
                <a16:creationId xmlns:a16="http://schemas.microsoft.com/office/drawing/2014/main" id="{B1649676-8968-4E2C-AD70-35991D379C86}"/>
              </a:ext>
            </a:extLst>
          </p:cNvPr>
          <p:cNvSpPr>
            <a:spLocks noGrp="1"/>
          </p:cNvSpPr>
          <p:nvPr>
            <p:ph type="dt" sz="half" idx="10"/>
          </p:nvPr>
        </p:nvSpPr>
        <p:spPr/>
        <p:txBody>
          <a:bodyPr/>
          <a:lstStyle/>
          <a:p>
            <a:fld id="{DBE77A75-BA1E-4BA6-AFBD-C9BD183B151B}" type="datetime1">
              <a:rPr kumimoji="1" lang="ja-JP" altLang="en-US" smtClean="0"/>
              <a:t>2021/5/19</a:t>
            </a:fld>
            <a:endParaRPr kumimoji="1" lang="ja-JP" altLang="en-US"/>
          </a:p>
        </p:txBody>
      </p:sp>
      <p:sp>
        <p:nvSpPr>
          <p:cNvPr id="6" name="フッター プレースホルダー 5">
            <a:extLst>
              <a:ext uri="{FF2B5EF4-FFF2-40B4-BE49-F238E27FC236}">
                <a16:creationId xmlns:a16="http://schemas.microsoft.com/office/drawing/2014/main" id="{03A1375E-B33C-4978-B2F2-3F42A3E7A12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FBAEC6B1-F038-4F3D-89A2-27F4475F98C0}"/>
              </a:ext>
            </a:extLst>
          </p:cNvPr>
          <p:cNvSpPr>
            <a:spLocks noGrp="1"/>
          </p:cNvSpPr>
          <p:nvPr>
            <p:ph type="sldNum" sz="quarter" idx="12"/>
          </p:nvPr>
        </p:nvSpPr>
        <p:spPr/>
        <p:txBody>
          <a:bodyPr/>
          <a:lstStyle/>
          <a:p>
            <a:fld id="{96BDDC30-DD3F-4427-B562-2F3229407357}" type="slidenum">
              <a:rPr kumimoji="1" lang="ja-JP" altLang="en-US" smtClean="0"/>
              <a:t>4</a:t>
            </a:fld>
            <a:endParaRPr kumimoji="1" lang="ja-JP" altLang="en-US"/>
          </a:p>
        </p:txBody>
      </p:sp>
    </p:spTree>
    <p:extLst>
      <p:ext uri="{BB962C8B-B14F-4D97-AF65-F5344CB8AC3E}">
        <p14:creationId xmlns:p14="http://schemas.microsoft.com/office/powerpoint/2010/main" val="316174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27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up)">
                                      <p:cBhvr>
                                        <p:cTn id="22" dur="1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up)">
                                      <p:cBhvr>
                                        <p:cTn id="27" dur="2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wipe(up)">
                                      <p:cBhvr>
                                        <p:cTn id="32" dur="4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E49498-734C-49A9-B39C-B4D0A3F28750}"/>
              </a:ext>
            </a:extLst>
          </p:cNvPr>
          <p:cNvSpPr>
            <a:spLocks noGrp="1"/>
          </p:cNvSpPr>
          <p:nvPr>
            <p:ph type="title"/>
          </p:nvPr>
        </p:nvSpPr>
        <p:spPr/>
        <p:txBody>
          <a:bodyPr/>
          <a:lstStyle/>
          <a:p>
            <a:r>
              <a:rPr kumimoji="1" lang="ja-JP" altLang="en-US" dirty="0"/>
              <a:t>民法における牽連性（</a:t>
            </a:r>
            <a:r>
              <a:rPr kumimoji="1" lang="en-US" altLang="ja-JP" dirty="0"/>
              <a:t>2/2</a:t>
            </a:r>
            <a:r>
              <a:rPr kumimoji="1" lang="ja-JP" altLang="en-US" dirty="0"/>
              <a:t>）</a:t>
            </a:r>
          </a:p>
        </p:txBody>
      </p:sp>
      <p:sp>
        <p:nvSpPr>
          <p:cNvPr id="3" name="コンテンツ プレースホルダー 2">
            <a:extLst>
              <a:ext uri="{FF2B5EF4-FFF2-40B4-BE49-F238E27FC236}">
                <a16:creationId xmlns:a16="http://schemas.microsoft.com/office/drawing/2014/main" id="{44CA7B2A-689B-46F6-B402-626E2649FC28}"/>
              </a:ext>
            </a:extLst>
          </p:cNvPr>
          <p:cNvSpPr>
            <a:spLocks noGrp="1"/>
          </p:cNvSpPr>
          <p:nvPr>
            <p:ph sz="half" idx="1"/>
          </p:nvPr>
        </p:nvSpPr>
        <p:spPr>
          <a:xfrm>
            <a:off x="838200" y="1825625"/>
            <a:ext cx="5930900" cy="4351338"/>
          </a:xfrm>
        </p:spPr>
        <p:txBody>
          <a:bodyPr>
            <a:normAutofit fontScale="77500" lnSpcReduction="20000"/>
          </a:bodyPr>
          <a:lstStyle/>
          <a:p>
            <a:pPr>
              <a:lnSpc>
                <a:spcPct val="120000"/>
              </a:lnSpc>
            </a:pPr>
            <a:r>
              <a:rPr kumimoji="1" lang="ja-JP" altLang="en-US" dirty="0"/>
              <a:t>相殺の抗弁（消滅の抗弁）</a:t>
            </a:r>
            <a:endParaRPr kumimoji="1" lang="en-US" altLang="ja-JP" dirty="0"/>
          </a:p>
          <a:p>
            <a:pPr lvl="1">
              <a:lnSpc>
                <a:spcPct val="120000"/>
              </a:lnSpc>
            </a:pPr>
            <a:r>
              <a:rPr kumimoji="1" lang="ja-JP" altLang="en-US" dirty="0"/>
              <a:t>双務契約ではないが，二つの債権（自働債権と受働債権）が対立している場合の相殺の抗弁権</a:t>
            </a:r>
            <a:r>
              <a:rPr lang="ja-JP" altLang="en-US" dirty="0"/>
              <a:t>が認められている。</a:t>
            </a:r>
            <a:endParaRPr lang="en-US" altLang="ja-JP" dirty="0"/>
          </a:p>
          <a:p>
            <a:pPr lvl="1">
              <a:lnSpc>
                <a:spcPct val="120000"/>
              </a:lnSpc>
            </a:pPr>
            <a:r>
              <a:rPr kumimoji="1" lang="ja-JP" altLang="en-US" dirty="0"/>
              <a:t>第</a:t>
            </a:r>
            <a:r>
              <a:rPr kumimoji="1" lang="en-US" altLang="ja-JP" dirty="0"/>
              <a:t>505</a:t>
            </a:r>
            <a:r>
              <a:rPr kumimoji="1" lang="ja-JP" altLang="en-US" dirty="0"/>
              <a:t>条（相殺の要件等）</a:t>
            </a:r>
          </a:p>
          <a:p>
            <a:pPr lvl="2">
              <a:lnSpc>
                <a:spcPct val="120000"/>
              </a:lnSpc>
            </a:pPr>
            <a:r>
              <a:rPr kumimoji="1" lang="ja-JP" altLang="en-US" dirty="0"/>
              <a:t>①二人が互いに同種の目的を有する債務を負担する場合において，双方の債務が弁済期にあるときは，各債務者は，その対当額について相殺によってその債務を免れることができる。ただし，債務の性質がこれを許さないときは，この限りでない。</a:t>
            </a:r>
          </a:p>
          <a:p>
            <a:pPr lvl="2">
              <a:lnSpc>
                <a:spcPct val="120000"/>
              </a:lnSpc>
            </a:pPr>
            <a:r>
              <a:rPr kumimoji="1" lang="ja-JP" altLang="en-US" dirty="0"/>
              <a:t>②　前項の規定にかかわらず，当事者が相殺を禁止し，又は制限する旨の意思表示をした場合には，その意思表示は，第三者がこれを知り，又は重大な過失によって知らなかったときに限り，その第三者に対抗することができる。</a:t>
            </a:r>
          </a:p>
        </p:txBody>
      </p:sp>
      <p:sp>
        <p:nvSpPr>
          <p:cNvPr id="4" name="コンテンツ プレースホルダー 3">
            <a:extLst>
              <a:ext uri="{FF2B5EF4-FFF2-40B4-BE49-F238E27FC236}">
                <a16:creationId xmlns:a16="http://schemas.microsoft.com/office/drawing/2014/main" id="{DE8D7147-2267-4FF9-B14E-EA578744E2ED}"/>
              </a:ext>
            </a:extLst>
          </p:cNvPr>
          <p:cNvSpPr>
            <a:spLocks noGrp="1"/>
          </p:cNvSpPr>
          <p:nvPr>
            <p:ph sz="half" idx="2"/>
          </p:nvPr>
        </p:nvSpPr>
        <p:spPr>
          <a:xfrm>
            <a:off x="6972300" y="1825625"/>
            <a:ext cx="4381500" cy="4351338"/>
          </a:xfrm>
        </p:spPr>
        <p:txBody>
          <a:bodyPr>
            <a:normAutofit fontScale="77500" lnSpcReduction="20000"/>
          </a:bodyPr>
          <a:lstStyle/>
          <a:p>
            <a:pPr>
              <a:lnSpc>
                <a:spcPct val="110000"/>
              </a:lnSpc>
            </a:pPr>
            <a:r>
              <a:rPr kumimoji="1" lang="ja-JP" altLang="en-US" dirty="0"/>
              <a:t>留置権（引渡拒絶の抗弁権）</a:t>
            </a:r>
            <a:endParaRPr kumimoji="1" lang="en-US" altLang="ja-JP" dirty="0"/>
          </a:p>
          <a:p>
            <a:pPr lvl="1">
              <a:lnSpc>
                <a:spcPct val="110000"/>
              </a:lnSpc>
            </a:pPr>
            <a:r>
              <a:rPr kumimoji="1" lang="ja-JP" altLang="en-US" dirty="0"/>
              <a:t>双務契約でなくても，占有の原因と本権による引渡請求権の間に牽連関係がある場合には，引渡し拒絶の抗弁権（留置権：民法</a:t>
            </a:r>
            <a:r>
              <a:rPr kumimoji="1" lang="en-US" altLang="ja-JP" dirty="0"/>
              <a:t>295</a:t>
            </a:r>
            <a:r>
              <a:rPr kumimoji="1" lang="ja-JP" altLang="en-US" dirty="0"/>
              <a:t>条以下）が発生する。</a:t>
            </a:r>
            <a:endParaRPr lang="en-US" altLang="ja-JP" dirty="0"/>
          </a:p>
          <a:p>
            <a:pPr lvl="1">
              <a:lnSpc>
                <a:spcPct val="110000"/>
              </a:lnSpc>
            </a:pPr>
            <a:r>
              <a:rPr kumimoji="1" lang="ja-JP" altLang="en-US" dirty="0"/>
              <a:t>第</a:t>
            </a:r>
            <a:r>
              <a:rPr kumimoji="1" lang="en-US" altLang="ja-JP" dirty="0"/>
              <a:t>295</a:t>
            </a:r>
            <a:r>
              <a:rPr kumimoji="1" lang="ja-JP" altLang="en-US" dirty="0"/>
              <a:t>条（留置権の内容）</a:t>
            </a:r>
          </a:p>
          <a:p>
            <a:pPr lvl="2">
              <a:lnSpc>
                <a:spcPct val="120000"/>
              </a:lnSpc>
            </a:pPr>
            <a:r>
              <a:rPr kumimoji="1" lang="ja-JP" altLang="en-US" dirty="0"/>
              <a:t>①他人の物の占有者は，その物に関して生じた債権を有するときは，その債権の弁済を受けるまで，その物を留置することができる。ただし，その債権が弁済期にないときは，この限りでない。</a:t>
            </a:r>
          </a:p>
          <a:p>
            <a:pPr lvl="2">
              <a:lnSpc>
                <a:spcPct val="110000"/>
              </a:lnSpc>
            </a:pPr>
            <a:r>
              <a:rPr kumimoji="1" lang="ja-JP" altLang="en-US" dirty="0"/>
              <a:t>②　前項の規定は，占有が不法行為によって始まった場合には，適用しない。</a:t>
            </a:r>
          </a:p>
        </p:txBody>
      </p:sp>
      <p:sp>
        <p:nvSpPr>
          <p:cNvPr id="5" name="日付プレースホルダー 4">
            <a:extLst>
              <a:ext uri="{FF2B5EF4-FFF2-40B4-BE49-F238E27FC236}">
                <a16:creationId xmlns:a16="http://schemas.microsoft.com/office/drawing/2014/main" id="{FC6463BD-5B20-4D5A-93F5-F2185E6423AA}"/>
              </a:ext>
            </a:extLst>
          </p:cNvPr>
          <p:cNvSpPr>
            <a:spLocks noGrp="1"/>
          </p:cNvSpPr>
          <p:nvPr>
            <p:ph type="dt" sz="half" idx="10"/>
          </p:nvPr>
        </p:nvSpPr>
        <p:spPr/>
        <p:txBody>
          <a:bodyPr/>
          <a:lstStyle/>
          <a:p>
            <a:fld id="{222AB268-4F36-4982-AB03-41A864BB2F7A}" type="datetime1">
              <a:rPr kumimoji="1" lang="ja-JP" altLang="en-US" smtClean="0"/>
              <a:t>2021/5/19</a:t>
            </a:fld>
            <a:endParaRPr kumimoji="1" lang="ja-JP" altLang="en-US"/>
          </a:p>
        </p:txBody>
      </p:sp>
      <p:sp>
        <p:nvSpPr>
          <p:cNvPr id="6" name="フッター プレースホルダー 5">
            <a:extLst>
              <a:ext uri="{FF2B5EF4-FFF2-40B4-BE49-F238E27FC236}">
                <a16:creationId xmlns:a16="http://schemas.microsoft.com/office/drawing/2014/main" id="{24EA47D2-C042-4D05-8DF3-5D3080E74F92}"/>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98C1DD9A-2A74-48A8-8FB3-B892FA69ABAB}"/>
              </a:ext>
            </a:extLst>
          </p:cNvPr>
          <p:cNvSpPr>
            <a:spLocks noGrp="1"/>
          </p:cNvSpPr>
          <p:nvPr>
            <p:ph type="sldNum" sz="quarter" idx="12"/>
          </p:nvPr>
        </p:nvSpPr>
        <p:spPr/>
        <p:txBody>
          <a:bodyPr/>
          <a:lstStyle/>
          <a:p>
            <a:fld id="{96BDDC30-DD3F-4427-B562-2F3229407357}" type="slidenum">
              <a:rPr kumimoji="1" lang="ja-JP" altLang="en-US" smtClean="0"/>
              <a:t>5</a:t>
            </a:fld>
            <a:endParaRPr kumimoji="1" lang="ja-JP" altLang="en-US"/>
          </a:p>
        </p:txBody>
      </p:sp>
    </p:spTree>
    <p:extLst>
      <p:ext uri="{BB962C8B-B14F-4D97-AF65-F5344CB8AC3E}">
        <p14:creationId xmlns:p14="http://schemas.microsoft.com/office/powerpoint/2010/main" val="387690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2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up)">
                                      <p:cBhvr>
                                        <p:cTn id="22" dur="225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wipe(up)">
                                      <p:cBhvr>
                                        <p:cTn id="27" dur="30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wipe(left)">
                                      <p:cBhvr>
                                        <p:cTn id="32" dur="5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wipe(up)">
                                      <p:cBhvr>
                                        <p:cTn id="37" dur="4000"/>
                                        <p:tgtEl>
                                          <p:spTgt spid="4">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wipe(up)">
                                      <p:cBhvr>
                                        <p:cTn id="42" dur="1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BACA67-7037-4202-B7A0-B6EDCBF1DFCB}"/>
              </a:ext>
            </a:extLst>
          </p:cNvPr>
          <p:cNvSpPr>
            <a:spLocks noGrp="1"/>
          </p:cNvSpPr>
          <p:nvPr>
            <p:ph type="title"/>
          </p:nvPr>
        </p:nvSpPr>
        <p:spPr/>
        <p:txBody>
          <a:bodyPr/>
          <a:lstStyle/>
          <a:p>
            <a:r>
              <a:rPr kumimoji="1" lang="ja-JP" altLang="en-US" dirty="0"/>
              <a:t>双務契約における異時履行（</a:t>
            </a:r>
            <a:r>
              <a:rPr kumimoji="1" lang="en-US" altLang="ja-JP" dirty="0"/>
              <a:t>1/3</a:t>
            </a:r>
            <a:r>
              <a:rPr kumimoji="1" lang="ja-JP" altLang="en-US" dirty="0"/>
              <a:t>）</a:t>
            </a:r>
            <a:br>
              <a:rPr kumimoji="1" lang="en-US" altLang="ja-JP" dirty="0"/>
            </a:br>
            <a:r>
              <a:rPr kumimoji="1" lang="ja-JP" altLang="en-US" sz="3200" dirty="0"/>
              <a:t>役務提供が先，料金は後払い</a:t>
            </a:r>
            <a:endParaRPr kumimoji="1" lang="ja-JP" altLang="en-US" dirty="0"/>
          </a:p>
        </p:txBody>
      </p:sp>
      <p:sp>
        <p:nvSpPr>
          <p:cNvPr id="3" name="コンテンツ プレースホルダー 2">
            <a:extLst>
              <a:ext uri="{FF2B5EF4-FFF2-40B4-BE49-F238E27FC236}">
                <a16:creationId xmlns:a16="http://schemas.microsoft.com/office/drawing/2014/main" id="{5E50A4BB-8CAB-4085-8298-671A9D87C9D1}"/>
              </a:ext>
            </a:extLst>
          </p:cNvPr>
          <p:cNvSpPr>
            <a:spLocks noGrp="1"/>
          </p:cNvSpPr>
          <p:nvPr>
            <p:ph sz="half" idx="1"/>
          </p:nvPr>
        </p:nvSpPr>
        <p:spPr>
          <a:xfrm>
            <a:off x="838200" y="1825625"/>
            <a:ext cx="6235700" cy="4351338"/>
          </a:xfrm>
        </p:spPr>
        <p:txBody>
          <a:bodyPr>
            <a:normAutofit/>
          </a:bodyPr>
          <a:lstStyle/>
          <a:p>
            <a:pPr>
              <a:lnSpc>
                <a:spcPct val="100000"/>
              </a:lnSpc>
            </a:pPr>
            <a:r>
              <a:rPr kumimoji="1" lang="ja-JP" altLang="en-US" dirty="0"/>
              <a:t>同時履行ではない，異時履行（報酬後払い，すなわち，役務提供先履行）の例</a:t>
            </a:r>
            <a:endParaRPr kumimoji="1" lang="en-US" altLang="ja-JP" dirty="0"/>
          </a:p>
          <a:p>
            <a:pPr>
              <a:lnSpc>
                <a:spcPct val="100000"/>
              </a:lnSpc>
            </a:pPr>
            <a:r>
              <a:rPr lang="ja-JP" altLang="en-US" dirty="0"/>
              <a:t>賃貸借</a:t>
            </a:r>
            <a:endParaRPr lang="en-US" altLang="ja-JP" dirty="0"/>
          </a:p>
          <a:p>
            <a:pPr lvl="1">
              <a:lnSpc>
                <a:spcPct val="100000"/>
              </a:lnSpc>
            </a:pPr>
            <a:r>
              <a:rPr kumimoji="1" lang="ja-JP" altLang="en-US" dirty="0"/>
              <a:t>第</a:t>
            </a:r>
            <a:r>
              <a:rPr kumimoji="1" lang="en-US" altLang="ja-JP" dirty="0"/>
              <a:t>614</a:t>
            </a:r>
            <a:r>
              <a:rPr kumimoji="1" lang="ja-JP" altLang="en-US" dirty="0"/>
              <a:t>条（賃料の支払時期）</a:t>
            </a:r>
          </a:p>
          <a:p>
            <a:pPr lvl="2">
              <a:lnSpc>
                <a:spcPct val="100000"/>
              </a:lnSpc>
            </a:pPr>
            <a:r>
              <a:rPr kumimoji="1" lang="ja-JP" altLang="en-US" dirty="0"/>
              <a:t>賃料は，動産，建物及び宅地については</a:t>
            </a:r>
            <a:r>
              <a:rPr kumimoji="1" lang="ja-JP" altLang="en-US" b="1" dirty="0"/>
              <a:t>毎月末</a:t>
            </a:r>
            <a:r>
              <a:rPr kumimoji="1" lang="ja-JP" altLang="en-US" dirty="0"/>
              <a:t>に，その他の土地については</a:t>
            </a:r>
            <a:r>
              <a:rPr kumimoji="1" lang="ja-JP" altLang="en-US" b="1" dirty="0"/>
              <a:t>毎年末</a:t>
            </a:r>
            <a:r>
              <a:rPr kumimoji="1" lang="ja-JP" altLang="en-US" dirty="0"/>
              <a:t>に，支払わなければならない。ただし，収穫の季節があるものについては，その</a:t>
            </a:r>
            <a:r>
              <a:rPr kumimoji="1" lang="ja-JP" altLang="en-US" b="1" dirty="0"/>
              <a:t>季節の後</a:t>
            </a:r>
            <a:r>
              <a:rPr kumimoji="1" lang="ja-JP" altLang="en-US" dirty="0"/>
              <a:t>に遅滞なく支払わなければならない。 </a:t>
            </a:r>
          </a:p>
        </p:txBody>
      </p:sp>
      <p:sp>
        <p:nvSpPr>
          <p:cNvPr id="4" name="コンテンツ プレースホルダー 3">
            <a:extLst>
              <a:ext uri="{FF2B5EF4-FFF2-40B4-BE49-F238E27FC236}">
                <a16:creationId xmlns:a16="http://schemas.microsoft.com/office/drawing/2014/main" id="{4F7A3360-27A1-499D-9051-9BBE25443706}"/>
              </a:ext>
            </a:extLst>
          </p:cNvPr>
          <p:cNvSpPr>
            <a:spLocks noGrp="1"/>
          </p:cNvSpPr>
          <p:nvPr>
            <p:ph sz="half" idx="2"/>
          </p:nvPr>
        </p:nvSpPr>
        <p:spPr>
          <a:xfrm>
            <a:off x="7594600" y="1825625"/>
            <a:ext cx="3759200" cy="4351338"/>
          </a:xfrm>
        </p:spPr>
        <p:txBody>
          <a:bodyPr>
            <a:normAutofit/>
          </a:bodyPr>
          <a:lstStyle/>
          <a:p>
            <a:pPr>
              <a:lnSpc>
                <a:spcPct val="100000"/>
              </a:lnSpc>
            </a:pPr>
            <a:r>
              <a:rPr kumimoji="1" lang="ja-JP" altLang="en-US" dirty="0"/>
              <a:t>雇用</a:t>
            </a:r>
            <a:endParaRPr kumimoji="1" lang="en-US" altLang="ja-JP" dirty="0"/>
          </a:p>
          <a:p>
            <a:pPr lvl="1">
              <a:lnSpc>
                <a:spcPct val="100000"/>
              </a:lnSpc>
            </a:pPr>
            <a:r>
              <a:rPr kumimoji="1" lang="ja-JP" altLang="en-US" dirty="0"/>
              <a:t>第</a:t>
            </a:r>
            <a:r>
              <a:rPr kumimoji="1" lang="en-US" altLang="ja-JP" dirty="0"/>
              <a:t>624</a:t>
            </a:r>
            <a:r>
              <a:rPr kumimoji="1" lang="ja-JP" altLang="en-US" dirty="0"/>
              <a:t>条（報酬の支払時期）</a:t>
            </a:r>
          </a:p>
          <a:p>
            <a:pPr lvl="2">
              <a:lnSpc>
                <a:spcPct val="100000"/>
              </a:lnSpc>
            </a:pPr>
            <a:r>
              <a:rPr kumimoji="1" lang="ja-JP" altLang="en-US" dirty="0"/>
              <a:t>①労働者は，その約した労働を</a:t>
            </a:r>
            <a:r>
              <a:rPr kumimoji="1" lang="ja-JP" altLang="en-US" b="1" dirty="0"/>
              <a:t>終わった後</a:t>
            </a:r>
            <a:r>
              <a:rPr kumimoji="1" lang="ja-JP" altLang="en-US" dirty="0"/>
              <a:t>でなければ，報酬を請求することができない。</a:t>
            </a:r>
          </a:p>
          <a:p>
            <a:pPr lvl="2">
              <a:lnSpc>
                <a:spcPct val="100000"/>
              </a:lnSpc>
            </a:pPr>
            <a:r>
              <a:rPr kumimoji="1" lang="ja-JP" altLang="en-US" dirty="0"/>
              <a:t>②　期間によって定めた報酬は，その</a:t>
            </a:r>
            <a:r>
              <a:rPr kumimoji="1" lang="ja-JP" altLang="en-US" b="1" dirty="0"/>
              <a:t>期間を経過した後</a:t>
            </a:r>
            <a:r>
              <a:rPr kumimoji="1" lang="ja-JP" altLang="en-US" dirty="0"/>
              <a:t>に，請求することができる。</a:t>
            </a:r>
          </a:p>
        </p:txBody>
      </p:sp>
      <p:sp>
        <p:nvSpPr>
          <p:cNvPr id="5" name="日付プレースホルダー 4">
            <a:extLst>
              <a:ext uri="{FF2B5EF4-FFF2-40B4-BE49-F238E27FC236}">
                <a16:creationId xmlns:a16="http://schemas.microsoft.com/office/drawing/2014/main" id="{76F03E05-B710-4A45-9BAA-55552A9EBDD3}"/>
              </a:ext>
            </a:extLst>
          </p:cNvPr>
          <p:cNvSpPr>
            <a:spLocks noGrp="1"/>
          </p:cNvSpPr>
          <p:nvPr>
            <p:ph type="dt" sz="half" idx="10"/>
          </p:nvPr>
        </p:nvSpPr>
        <p:spPr/>
        <p:txBody>
          <a:bodyPr/>
          <a:lstStyle/>
          <a:p>
            <a:fld id="{1CBDD499-398D-443C-94F4-28ED03CBABBB}" type="datetime1">
              <a:rPr kumimoji="1" lang="ja-JP" altLang="en-US" smtClean="0"/>
              <a:t>2021/5/19</a:t>
            </a:fld>
            <a:endParaRPr kumimoji="1" lang="ja-JP" altLang="en-US"/>
          </a:p>
        </p:txBody>
      </p:sp>
      <p:sp>
        <p:nvSpPr>
          <p:cNvPr id="6" name="フッター プレースホルダー 5">
            <a:extLst>
              <a:ext uri="{FF2B5EF4-FFF2-40B4-BE49-F238E27FC236}">
                <a16:creationId xmlns:a16="http://schemas.microsoft.com/office/drawing/2014/main" id="{0A0C4601-9C98-4C75-B00F-73D71891278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70563D5C-902E-47E4-9FE8-0C1C01B0AD54}"/>
              </a:ext>
            </a:extLst>
          </p:cNvPr>
          <p:cNvSpPr>
            <a:spLocks noGrp="1"/>
          </p:cNvSpPr>
          <p:nvPr>
            <p:ph type="sldNum" sz="quarter" idx="12"/>
          </p:nvPr>
        </p:nvSpPr>
        <p:spPr/>
        <p:txBody>
          <a:bodyPr/>
          <a:lstStyle/>
          <a:p>
            <a:fld id="{96BDDC30-DD3F-4427-B562-2F3229407357}" type="slidenum">
              <a:rPr kumimoji="1" lang="ja-JP" altLang="en-US" smtClean="0"/>
              <a:t>6</a:t>
            </a:fld>
            <a:endParaRPr kumimoji="1" lang="ja-JP" altLang="en-US"/>
          </a:p>
        </p:txBody>
      </p:sp>
    </p:spTree>
    <p:extLst>
      <p:ext uri="{BB962C8B-B14F-4D97-AF65-F5344CB8AC3E}">
        <p14:creationId xmlns:p14="http://schemas.microsoft.com/office/powerpoint/2010/main" val="95906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2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up)">
                                      <p:cBhvr>
                                        <p:cTn id="17" dur="1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up)">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up)">
                                      <p:cBhvr>
                                        <p:cTn id="27"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F346C9-9CA9-4197-A275-A7CABA1EC590}"/>
              </a:ext>
            </a:extLst>
          </p:cNvPr>
          <p:cNvSpPr>
            <a:spLocks noGrp="1"/>
          </p:cNvSpPr>
          <p:nvPr>
            <p:ph type="title"/>
          </p:nvPr>
        </p:nvSpPr>
        <p:spPr/>
        <p:txBody>
          <a:bodyPr/>
          <a:lstStyle/>
          <a:p>
            <a:r>
              <a:rPr kumimoji="1" lang="ja-JP" altLang="en-US" dirty="0"/>
              <a:t>双務契約における異時履行（</a:t>
            </a:r>
            <a:r>
              <a:rPr lang="en-US" altLang="ja-JP" dirty="0"/>
              <a:t>2/3</a:t>
            </a:r>
            <a:r>
              <a:rPr kumimoji="1" lang="ja-JP" altLang="en-US" dirty="0"/>
              <a:t>）</a:t>
            </a:r>
            <a:br>
              <a:rPr kumimoji="1" lang="en-US" altLang="ja-JP" dirty="0"/>
            </a:br>
            <a:r>
              <a:rPr kumimoji="1" lang="ja-JP" altLang="en-US" sz="3200" dirty="0"/>
              <a:t>役務提供が先，料金は後払い</a:t>
            </a:r>
            <a:endParaRPr kumimoji="1" lang="ja-JP" altLang="en-US" dirty="0"/>
          </a:p>
        </p:txBody>
      </p:sp>
      <p:sp>
        <p:nvSpPr>
          <p:cNvPr id="3" name="コンテンツ プレースホルダー 2">
            <a:extLst>
              <a:ext uri="{FF2B5EF4-FFF2-40B4-BE49-F238E27FC236}">
                <a16:creationId xmlns:a16="http://schemas.microsoft.com/office/drawing/2014/main" id="{AFE5F708-BF84-4C00-9E10-911DDBDE4ACB}"/>
              </a:ext>
            </a:extLst>
          </p:cNvPr>
          <p:cNvSpPr>
            <a:spLocks noGrp="1"/>
          </p:cNvSpPr>
          <p:nvPr>
            <p:ph idx="1"/>
          </p:nvPr>
        </p:nvSpPr>
        <p:spPr/>
        <p:txBody>
          <a:bodyPr>
            <a:normAutofit fontScale="92500" lnSpcReduction="10000"/>
          </a:bodyPr>
          <a:lstStyle/>
          <a:p>
            <a:pPr>
              <a:lnSpc>
                <a:spcPct val="120000"/>
              </a:lnSpc>
            </a:pPr>
            <a:r>
              <a:rPr kumimoji="1" lang="ja-JP" altLang="en-US" sz="2400" dirty="0"/>
              <a:t>請負</a:t>
            </a:r>
            <a:endParaRPr kumimoji="1" lang="en-US" altLang="ja-JP" sz="2400" dirty="0"/>
          </a:p>
          <a:p>
            <a:pPr lvl="1">
              <a:lnSpc>
                <a:spcPct val="120000"/>
              </a:lnSpc>
            </a:pPr>
            <a:r>
              <a:rPr kumimoji="1" lang="ja-JP" altLang="en-US" dirty="0"/>
              <a:t>第</a:t>
            </a:r>
            <a:r>
              <a:rPr kumimoji="1" lang="en-US" altLang="ja-JP" dirty="0"/>
              <a:t>633</a:t>
            </a:r>
            <a:r>
              <a:rPr kumimoji="1" lang="ja-JP" altLang="en-US" dirty="0"/>
              <a:t>条（報酬の支払時期）</a:t>
            </a:r>
          </a:p>
          <a:p>
            <a:pPr lvl="2">
              <a:lnSpc>
                <a:spcPct val="120000"/>
              </a:lnSpc>
            </a:pPr>
            <a:r>
              <a:rPr kumimoji="1" lang="ja-JP" altLang="en-US" sz="2400" dirty="0"/>
              <a:t>報酬は，仕事の目的物の引渡しと同時に，支払わなければならない。ただし，物の引渡しを要しないときは，第</a:t>
            </a:r>
            <a:r>
              <a:rPr kumimoji="1" lang="en-US" altLang="ja-JP" sz="2400" dirty="0"/>
              <a:t>624</a:t>
            </a:r>
            <a:r>
              <a:rPr kumimoji="1" lang="ja-JP" altLang="en-US" sz="2400" dirty="0"/>
              <a:t>条第</a:t>
            </a:r>
            <a:r>
              <a:rPr kumimoji="1" lang="en-US" altLang="ja-JP" sz="2400" dirty="0"/>
              <a:t>1</a:t>
            </a:r>
            <a:r>
              <a:rPr kumimoji="1" lang="ja-JP" altLang="en-US" sz="2400" dirty="0"/>
              <a:t>項の規定を準用する。</a:t>
            </a:r>
            <a:endParaRPr kumimoji="1" lang="en-US" altLang="ja-JP" sz="2400" dirty="0"/>
          </a:p>
          <a:p>
            <a:pPr>
              <a:lnSpc>
                <a:spcPct val="120000"/>
              </a:lnSpc>
            </a:pPr>
            <a:r>
              <a:rPr lang="ja-JP" altLang="en-US" sz="2400" dirty="0"/>
              <a:t>委任</a:t>
            </a:r>
            <a:endParaRPr lang="en-US" altLang="ja-JP" sz="2400" dirty="0"/>
          </a:p>
          <a:p>
            <a:pPr lvl="1">
              <a:lnSpc>
                <a:spcPct val="120000"/>
              </a:lnSpc>
            </a:pPr>
            <a:r>
              <a:rPr lang="ja-JP" altLang="en-US" dirty="0"/>
              <a:t>第</a:t>
            </a:r>
            <a:r>
              <a:rPr lang="en-US" altLang="ja-JP" dirty="0"/>
              <a:t>648</a:t>
            </a:r>
            <a:r>
              <a:rPr lang="ja-JP" altLang="en-US" dirty="0"/>
              <a:t>条（受任者の報酬）</a:t>
            </a:r>
          </a:p>
          <a:p>
            <a:pPr lvl="2">
              <a:lnSpc>
                <a:spcPct val="120000"/>
              </a:lnSpc>
            </a:pPr>
            <a:r>
              <a:rPr lang="ja-JP" altLang="en-US" sz="2400" dirty="0"/>
              <a:t>①受任者は，特約がなければ，委任者に対して報酬を請求することができない。</a:t>
            </a:r>
          </a:p>
          <a:p>
            <a:pPr lvl="2">
              <a:lnSpc>
                <a:spcPct val="120000"/>
              </a:lnSpc>
            </a:pPr>
            <a:r>
              <a:rPr lang="ja-JP" altLang="en-US" sz="2400" dirty="0"/>
              <a:t>②　受任者は，報酬を受けるべき場合には，</a:t>
            </a:r>
            <a:r>
              <a:rPr lang="ja-JP" altLang="en-US" sz="2400" b="1" dirty="0"/>
              <a:t>委任事務を履行した後</a:t>
            </a:r>
            <a:r>
              <a:rPr lang="ja-JP" altLang="en-US" sz="2400" dirty="0"/>
              <a:t>でなければ，これを請求することができない。ただし，期間によって報酬を定めたときは，第</a:t>
            </a:r>
            <a:r>
              <a:rPr lang="en-US" altLang="ja-JP" sz="2400" dirty="0"/>
              <a:t>624</a:t>
            </a:r>
            <a:r>
              <a:rPr lang="ja-JP" altLang="en-US" sz="2400" dirty="0"/>
              <a:t>条第</a:t>
            </a:r>
            <a:r>
              <a:rPr lang="en-US" altLang="ja-JP" sz="2400" dirty="0"/>
              <a:t>2</a:t>
            </a:r>
            <a:r>
              <a:rPr lang="ja-JP" altLang="en-US" sz="2400" dirty="0"/>
              <a:t>項の規定を準用する。</a:t>
            </a:r>
            <a:endParaRPr lang="en-US" altLang="ja-JP" sz="2400" dirty="0"/>
          </a:p>
          <a:p>
            <a:pPr lvl="1">
              <a:lnSpc>
                <a:spcPct val="120000"/>
              </a:lnSpc>
            </a:pPr>
            <a:endParaRPr kumimoji="1" lang="en-US" altLang="ja-JP" sz="2600" dirty="0"/>
          </a:p>
        </p:txBody>
      </p:sp>
      <p:sp>
        <p:nvSpPr>
          <p:cNvPr id="5" name="日付プレースホルダー 4">
            <a:extLst>
              <a:ext uri="{FF2B5EF4-FFF2-40B4-BE49-F238E27FC236}">
                <a16:creationId xmlns:a16="http://schemas.microsoft.com/office/drawing/2014/main" id="{94DE3EF7-65B4-4E28-A865-8467215DC9C7}"/>
              </a:ext>
            </a:extLst>
          </p:cNvPr>
          <p:cNvSpPr>
            <a:spLocks noGrp="1"/>
          </p:cNvSpPr>
          <p:nvPr>
            <p:ph type="dt" sz="half" idx="10"/>
          </p:nvPr>
        </p:nvSpPr>
        <p:spPr/>
        <p:txBody>
          <a:bodyPr/>
          <a:lstStyle/>
          <a:p>
            <a:fld id="{8A7DF5E8-2377-4345-8D6B-7D2DB6E50037}" type="datetime1">
              <a:rPr kumimoji="1" lang="ja-JP" altLang="en-US" smtClean="0"/>
              <a:t>2021/5/19</a:t>
            </a:fld>
            <a:endParaRPr kumimoji="1" lang="ja-JP" altLang="en-US"/>
          </a:p>
        </p:txBody>
      </p:sp>
      <p:sp>
        <p:nvSpPr>
          <p:cNvPr id="6" name="フッター プレースホルダー 5">
            <a:extLst>
              <a:ext uri="{FF2B5EF4-FFF2-40B4-BE49-F238E27FC236}">
                <a16:creationId xmlns:a16="http://schemas.microsoft.com/office/drawing/2014/main" id="{0B0E54C4-4E4B-4904-A050-75A7C22C378E}"/>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93E89252-2486-4A50-B9C9-FD468A101F40}"/>
              </a:ext>
            </a:extLst>
          </p:cNvPr>
          <p:cNvSpPr>
            <a:spLocks noGrp="1"/>
          </p:cNvSpPr>
          <p:nvPr>
            <p:ph type="sldNum" sz="quarter" idx="12"/>
          </p:nvPr>
        </p:nvSpPr>
        <p:spPr/>
        <p:txBody>
          <a:bodyPr/>
          <a:lstStyle/>
          <a:p>
            <a:fld id="{96BDDC30-DD3F-4427-B562-2F3229407357}" type="slidenum">
              <a:rPr kumimoji="1" lang="ja-JP" altLang="en-US" smtClean="0"/>
              <a:t>7</a:t>
            </a:fld>
            <a:endParaRPr kumimoji="1" lang="ja-JP" altLang="en-US"/>
          </a:p>
        </p:txBody>
      </p:sp>
    </p:spTree>
    <p:extLst>
      <p:ext uri="{BB962C8B-B14F-4D97-AF65-F5344CB8AC3E}">
        <p14:creationId xmlns:p14="http://schemas.microsoft.com/office/powerpoint/2010/main" val="1513814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up)">
                                      <p:cBhvr>
                                        <p:cTn id="27" dur="2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E6844C-060B-4D82-9A29-275940F844BF}"/>
              </a:ext>
            </a:extLst>
          </p:cNvPr>
          <p:cNvSpPr>
            <a:spLocks noGrp="1"/>
          </p:cNvSpPr>
          <p:nvPr>
            <p:ph type="title"/>
          </p:nvPr>
        </p:nvSpPr>
        <p:spPr/>
        <p:txBody>
          <a:bodyPr/>
          <a:lstStyle/>
          <a:p>
            <a:r>
              <a:rPr kumimoji="1" lang="ja-JP" altLang="en-US" dirty="0"/>
              <a:t>双務契約における異時履行（</a:t>
            </a:r>
            <a:r>
              <a:rPr kumimoji="1" lang="en-US" altLang="ja-JP" dirty="0"/>
              <a:t>3/3</a:t>
            </a:r>
            <a:r>
              <a:rPr lang="ja-JP" altLang="en-US" dirty="0"/>
              <a:t>）</a:t>
            </a:r>
            <a:br>
              <a:rPr lang="en-US" altLang="ja-JP" dirty="0"/>
            </a:br>
            <a:r>
              <a:rPr kumimoji="1" lang="ja-JP" altLang="en-US" sz="3200" dirty="0"/>
              <a:t>役務提供が先，料金は後払い</a:t>
            </a:r>
            <a:endParaRPr kumimoji="1" lang="ja-JP" altLang="en-US" dirty="0"/>
          </a:p>
        </p:txBody>
      </p:sp>
      <p:sp>
        <p:nvSpPr>
          <p:cNvPr id="3" name="コンテンツ プレースホルダー 2">
            <a:extLst>
              <a:ext uri="{FF2B5EF4-FFF2-40B4-BE49-F238E27FC236}">
                <a16:creationId xmlns:a16="http://schemas.microsoft.com/office/drawing/2014/main" id="{DF607B4E-68B6-4064-BF36-872642105DFB}"/>
              </a:ext>
            </a:extLst>
          </p:cNvPr>
          <p:cNvSpPr>
            <a:spLocks noGrp="1"/>
          </p:cNvSpPr>
          <p:nvPr>
            <p:ph sz="half" idx="1"/>
          </p:nvPr>
        </p:nvSpPr>
        <p:spPr/>
        <p:txBody>
          <a:bodyPr/>
          <a:lstStyle/>
          <a:p>
            <a:r>
              <a:rPr kumimoji="1" lang="ja-JP" altLang="en-US" sz="3600" dirty="0"/>
              <a:t>寄託</a:t>
            </a:r>
          </a:p>
          <a:p>
            <a:pPr lvl="1"/>
            <a:r>
              <a:rPr kumimoji="1" lang="ja-JP" altLang="en-US" sz="3200" dirty="0"/>
              <a:t>第</a:t>
            </a:r>
            <a:r>
              <a:rPr kumimoji="1" lang="en-US" altLang="ja-JP" sz="3200" dirty="0"/>
              <a:t>665</a:t>
            </a:r>
            <a:r>
              <a:rPr kumimoji="1" lang="ja-JP" altLang="en-US" sz="3200" dirty="0"/>
              <a:t>条（委任の規定の準用）</a:t>
            </a:r>
          </a:p>
          <a:p>
            <a:pPr lvl="2"/>
            <a:r>
              <a:rPr kumimoji="1" lang="ja-JP" altLang="en-US" sz="2800" dirty="0"/>
              <a:t>第</a:t>
            </a:r>
            <a:r>
              <a:rPr kumimoji="1" lang="en-US" altLang="ja-JP" sz="2800" dirty="0"/>
              <a:t>646</a:t>
            </a:r>
            <a:r>
              <a:rPr kumimoji="1" lang="ja-JP" altLang="en-US" sz="2800" dirty="0"/>
              <a:t>条から第</a:t>
            </a:r>
            <a:r>
              <a:rPr kumimoji="1" lang="en-US" altLang="ja-JP" sz="2800" dirty="0"/>
              <a:t>648</a:t>
            </a:r>
            <a:r>
              <a:rPr kumimoji="1" lang="ja-JP" altLang="en-US" sz="2800" dirty="0"/>
              <a:t>条まで，第</a:t>
            </a:r>
            <a:r>
              <a:rPr kumimoji="1" lang="en-US" altLang="ja-JP" sz="2800" dirty="0"/>
              <a:t>649</a:t>
            </a:r>
            <a:r>
              <a:rPr kumimoji="1" lang="ja-JP" altLang="en-US" sz="2800" dirty="0"/>
              <a:t>条並びに第</a:t>
            </a:r>
            <a:r>
              <a:rPr kumimoji="1" lang="en-US" altLang="ja-JP" sz="2800" dirty="0"/>
              <a:t>650</a:t>
            </a:r>
            <a:r>
              <a:rPr kumimoji="1" lang="ja-JP" altLang="en-US" sz="2800" dirty="0"/>
              <a:t>条第</a:t>
            </a:r>
            <a:r>
              <a:rPr kumimoji="1" lang="en-US" altLang="ja-JP" sz="2800" dirty="0"/>
              <a:t>1</a:t>
            </a:r>
            <a:r>
              <a:rPr kumimoji="1" lang="ja-JP" altLang="en-US" sz="2800" dirty="0"/>
              <a:t>項及び第</a:t>
            </a:r>
            <a:r>
              <a:rPr kumimoji="1" lang="en-US" altLang="ja-JP" sz="2800" dirty="0"/>
              <a:t>2</a:t>
            </a:r>
            <a:r>
              <a:rPr kumimoji="1" lang="ja-JP" altLang="en-US" sz="2800" dirty="0"/>
              <a:t>項の規定は，寄託について準用する。</a:t>
            </a:r>
          </a:p>
        </p:txBody>
      </p:sp>
      <p:sp>
        <p:nvSpPr>
          <p:cNvPr id="4" name="コンテンツ プレースホルダー 3">
            <a:extLst>
              <a:ext uri="{FF2B5EF4-FFF2-40B4-BE49-F238E27FC236}">
                <a16:creationId xmlns:a16="http://schemas.microsoft.com/office/drawing/2014/main" id="{9C91032C-5C0D-41DC-A698-141A385F8D5B}"/>
              </a:ext>
            </a:extLst>
          </p:cNvPr>
          <p:cNvSpPr>
            <a:spLocks noGrp="1"/>
          </p:cNvSpPr>
          <p:nvPr>
            <p:ph sz="half" idx="2"/>
          </p:nvPr>
        </p:nvSpPr>
        <p:spPr/>
        <p:txBody>
          <a:bodyPr>
            <a:normAutofit/>
          </a:bodyPr>
          <a:lstStyle/>
          <a:p>
            <a:r>
              <a:rPr kumimoji="1" lang="ja-JP" altLang="en-US" sz="3600" dirty="0"/>
              <a:t>組合</a:t>
            </a:r>
          </a:p>
          <a:p>
            <a:pPr lvl="1"/>
            <a:r>
              <a:rPr kumimoji="1" lang="ja-JP" altLang="en-US" sz="3200" dirty="0"/>
              <a:t>第</a:t>
            </a:r>
            <a:r>
              <a:rPr kumimoji="1" lang="en-US" altLang="ja-JP" sz="3200" dirty="0"/>
              <a:t>671</a:t>
            </a:r>
            <a:r>
              <a:rPr kumimoji="1" lang="ja-JP" altLang="en-US" sz="3200" dirty="0"/>
              <a:t>条（委任の規定の準用）</a:t>
            </a:r>
          </a:p>
          <a:p>
            <a:pPr lvl="2"/>
            <a:r>
              <a:rPr kumimoji="1" lang="ja-JP" altLang="en-US" sz="2800" dirty="0"/>
              <a:t>第</a:t>
            </a:r>
            <a:r>
              <a:rPr kumimoji="1" lang="en-US" altLang="ja-JP" sz="2800" dirty="0"/>
              <a:t>644</a:t>
            </a:r>
            <a:r>
              <a:rPr kumimoji="1" lang="ja-JP" altLang="en-US" sz="2800" dirty="0"/>
              <a:t>条から第</a:t>
            </a:r>
            <a:r>
              <a:rPr kumimoji="1" lang="en-US" altLang="ja-JP" sz="2800" dirty="0"/>
              <a:t>650</a:t>
            </a:r>
            <a:r>
              <a:rPr kumimoji="1" lang="ja-JP" altLang="en-US" sz="2800" dirty="0"/>
              <a:t>条までの規定は，組合の業務を決定し，又は執行する組合員について準用する。</a:t>
            </a:r>
          </a:p>
        </p:txBody>
      </p:sp>
      <p:sp>
        <p:nvSpPr>
          <p:cNvPr id="5" name="日付プレースホルダー 4">
            <a:extLst>
              <a:ext uri="{FF2B5EF4-FFF2-40B4-BE49-F238E27FC236}">
                <a16:creationId xmlns:a16="http://schemas.microsoft.com/office/drawing/2014/main" id="{4ED85627-A50C-4F70-BA2A-F02153AD851B}"/>
              </a:ext>
            </a:extLst>
          </p:cNvPr>
          <p:cNvSpPr>
            <a:spLocks noGrp="1"/>
          </p:cNvSpPr>
          <p:nvPr>
            <p:ph type="dt" sz="half" idx="10"/>
          </p:nvPr>
        </p:nvSpPr>
        <p:spPr/>
        <p:txBody>
          <a:bodyPr/>
          <a:lstStyle/>
          <a:p>
            <a:fld id="{877B2142-A039-4CAE-9E30-107084E25734}" type="datetime1">
              <a:rPr kumimoji="1" lang="ja-JP" altLang="en-US" smtClean="0"/>
              <a:t>2021/5/19</a:t>
            </a:fld>
            <a:endParaRPr kumimoji="1" lang="ja-JP" altLang="en-US"/>
          </a:p>
        </p:txBody>
      </p:sp>
      <p:sp>
        <p:nvSpPr>
          <p:cNvPr id="6" name="フッター プレースホルダー 5">
            <a:extLst>
              <a:ext uri="{FF2B5EF4-FFF2-40B4-BE49-F238E27FC236}">
                <a16:creationId xmlns:a16="http://schemas.microsoft.com/office/drawing/2014/main" id="{E7106E10-EE5C-4E21-91CC-CC56E3FA2BC6}"/>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4D9FB872-C656-4216-A10B-6D69C0D4AA4A}"/>
              </a:ext>
            </a:extLst>
          </p:cNvPr>
          <p:cNvSpPr>
            <a:spLocks noGrp="1"/>
          </p:cNvSpPr>
          <p:nvPr>
            <p:ph type="sldNum" sz="quarter" idx="12"/>
          </p:nvPr>
        </p:nvSpPr>
        <p:spPr/>
        <p:txBody>
          <a:bodyPr/>
          <a:lstStyle/>
          <a:p>
            <a:fld id="{96BDDC30-DD3F-4427-B562-2F3229407357}" type="slidenum">
              <a:rPr kumimoji="1" lang="ja-JP" altLang="en-US" smtClean="0"/>
              <a:t>8</a:t>
            </a:fld>
            <a:endParaRPr kumimoji="1" lang="ja-JP" altLang="en-US"/>
          </a:p>
        </p:txBody>
      </p:sp>
    </p:spTree>
    <p:extLst>
      <p:ext uri="{BB962C8B-B14F-4D97-AF65-F5344CB8AC3E}">
        <p14:creationId xmlns:p14="http://schemas.microsoft.com/office/powerpoint/2010/main" val="192666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765B0D-18D8-4970-8D33-1403AF4821E7}"/>
              </a:ext>
            </a:extLst>
          </p:cNvPr>
          <p:cNvSpPr>
            <a:spLocks noGrp="1"/>
          </p:cNvSpPr>
          <p:nvPr>
            <p:ph type="title"/>
          </p:nvPr>
        </p:nvSpPr>
        <p:spPr/>
        <p:txBody>
          <a:bodyPr/>
          <a:lstStyle/>
          <a:p>
            <a:r>
              <a:rPr kumimoji="1" lang="ja-JP" altLang="en-US" dirty="0"/>
              <a:t>同時履行と異時履行との判断基準</a:t>
            </a:r>
            <a:br>
              <a:rPr kumimoji="1" lang="en-US" altLang="ja-JP" dirty="0"/>
            </a:br>
            <a:r>
              <a:rPr kumimoji="1" lang="en-US" altLang="ja-JP" sz="3200" dirty="0"/>
              <a:t>UNIDROIT</a:t>
            </a:r>
            <a:r>
              <a:rPr kumimoji="1" lang="ja-JP" altLang="en-US" sz="3200" dirty="0"/>
              <a:t>国際商事契約法原則</a:t>
            </a:r>
            <a:endParaRPr kumimoji="1" lang="ja-JP" altLang="en-US" dirty="0"/>
          </a:p>
        </p:txBody>
      </p:sp>
      <p:sp>
        <p:nvSpPr>
          <p:cNvPr id="3" name="コンテンツ プレースホルダー 2">
            <a:extLst>
              <a:ext uri="{FF2B5EF4-FFF2-40B4-BE49-F238E27FC236}">
                <a16:creationId xmlns:a16="http://schemas.microsoft.com/office/drawing/2014/main" id="{1518D3A0-8579-4899-A0E5-9BD2E40E7975}"/>
              </a:ext>
            </a:extLst>
          </p:cNvPr>
          <p:cNvSpPr>
            <a:spLocks noGrp="1"/>
          </p:cNvSpPr>
          <p:nvPr>
            <p:ph sz="half" idx="1"/>
          </p:nvPr>
        </p:nvSpPr>
        <p:spPr>
          <a:xfrm>
            <a:off x="981882" y="1825625"/>
            <a:ext cx="5507818" cy="4351338"/>
          </a:xfrm>
        </p:spPr>
        <p:txBody>
          <a:bodyPr/>
          <a:lstStyle/>
          <a:p>
            <a:pPr>
              <a:lnSpc>
                <a:spcPct val="100000"/>
              </a:lnSpc>
            </a:pPr>
            <a:r>
              <a:rPr lang="en-US" altLang="ja-JP" sz="3600" b="1" dirty="0"/>
              <a:t>Article 6.1.4 - </a:t>
            </a:r>
            <a:r>
              <a:rPr lang="ja-JP" altLang="en-US" sz="3600" b="1" dirty="0"/>
              <a:t>履行の順序</a:t>
            </a:r>
            <a:endParaRPr lang="en-US" altLang="ja-JP" sz="3600" b="1" dirty="0"/>
          </a:p>
          <a:p>
            <a:pPr lvl="1">
              <a:lnSpc>
                <a:spcPct val="100000"/>
              </a:lnSpc>
            </a:pPr>
            <a:r>
              <a:rPr lang="en-US" altLang="ja-JP" sz="3200" b="1" dirty="0"/>
              <a:t>(1)</a:t>
            </a:r>
            <a:r>
              <a:rPr lang="ja-JP" altLang="en-US" sz="3200" dirty="0"/>
              <a:t> 契約当事者の履行が同時になされうる限度で、当事者は、別段の事情がない限り、履行を同時にしなければならない。</a:t>
            </a:r>
            <a:endParaRPr kumimoji="1" lang="ja-JP" altLang="en-US" sz="3200" dirty="0"/>
          </a:p>
        </p:txBody>
      </p:sp>
      <p:sp>
        <p:nvSpPr>
          <p:cNvPr id="4" name="コンテンツ プレースホルダー 3">
            <a:extLst>
              <a:ext uri="{FF2B5EF4-FFF2-40B4-BE49-F238E27FC236}">
                <a16:creationId xmlns:a16="http://schemas.microsoft.com/office/drawing/2014/main" id="{24B412A7-67B0-422E-ADBF-1F560416E049}"/>
              </a:ext>
            </a:extLst>
          </p:cNvPr>
          <p:cNvSpPr>
            <a:spLocks noGrp="1"/>
          </p:cNvSpPr>
          <p:nvPr>
            <p:ph sz="half" idx="2"/>
          </p:nvPr>
        </p:nvSpPr>
        <p:spPr>
          <a:xfrm>
            <a:off x="6819900" y="1825625"/>
            <a:ext cx="4533900" cy="4351338"/>
          </a:xfrm>
        </p:spPr>
        <p:txBody>
          <a:bodyPr>
            <a:normAutofit/>
          </a:bodyPr>
          <a:lstStyle/>
          <a:p>
            <a:pPr lvl="1">
              <a:lnSpc>
                <a:spcPct val="100000"/>
              </a:lnSpc>
            </a:pPr>
            <a:r>
              <a:rPr lang="en-US" altLang="ja-JP" sz="3200" b="1" dirty="0"/>
              <a:t>(2)</a:t>
            </a:r>
            <a:r>
              <a:rPr lang="ja-JP" altLang="en-US" sz="3200" dirty="0"/>
              <a:t> 当事者の一方の履行のみが一定の期間を要する限度で、その当事者は、別段の事情がない限り、その履行を先にしなければならない。</a:t>
            </a:r>
            <a:endParaRPr kumimoji="1" lang="ja-JP" altLang="en-US" sz="3200" dirty="0"/>
          </a:p>
        </p:txBody>
      </p:sp>
      <p:sp>
        <p:nvSpPr>
          <p:cNvPr id="5" name="日付プレースホルダー 4">
            <a:extLst>
              <a:ext uri="{FF2B5EF4-FFF2-40B4-BE49-F238E27FC236}">
                <a16:creationId xmlns:a16="http://schemas.microsoft.com/office/drawing/2014/main" id="{71B2BD39-98E9-4DEA-AB91-1764EE463C34}"/>
              </a:ext>
            </a:extLst>
          </p:cNvPr>
          <p:cNvSpPr>
            <a:spLocks noGrp="1"/>
          </p:cNvSpPr>
          <p:nvPr>
            <p:ph type="dt" sz="half" idx="10"/>
          </p:nvPr>
        </p:nvSpPr>
        <p:spPr/>
        <p:txBody>
          <a:bodyPr/>
          <a:lstStyle/>
          <a:p>
            <a:fld id="{6D2EA7AB-B816-4052-9A80-35D594DDB39D}" type="datetime1">
              <a:rPr kumimoji="1" lang="ja-JP" altLang="en-US" smtClean="0"/>
              <a:t>2021/5/19</a:t>
            </a:fld>
            <a:endParaRPr kumimoji="1" lang="ja-JP" altLang="en-US"/>
          </a:p>
        </p:txBody>
      </p:sp>
      <p:sp>
        <p:nvSpPr>
          <p:cNvPr id="6" name="フッター プレースホルダー 5">
            <a:extLst>
              <a:ext uri="{FF2B5EF4-FFF2-40B4-BE49-F238E27FC236}">
                <a16:creationId xmlns:a16="http://schemas.microsoft.com/office/drawing/2014/main" id="{2F29D914-749E-4993-A9D9-F1A4B46B44E1}"/>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7316DBF9-E9B6-4E3D-9D68-9EAA06C359AF}"/>
              </a:ext>
            </a:extLst>
          </p:cNvPr>
          <p:cNvSpPr>
            <a:spLocks noGrp="1"/>
          </p:cNvSpPr>
          <p:nvPr>
            <p:ph type="sldNum" sz="quarter" idx="12"/>
          </p:nvPr>
        </p:nvSpPr>
        <p:spPr/>
        <p:txBody>
          <a:bodyPr/>
          <a:lstStyle/>
          <a:p>
            <a:fld id="{96BDDC30-DD3F-4427-B562-2F3229407357}" type="slidenum">
              <a:rPr kumimoji="1" lang="ja-JP" altLang="en-US" smtClean="0"/>
              <a:t>9</a:t>
            </a:fld>
            <a:endParaRPr kumimoji="1" lang="ja-JP" altLang="en-US"/>
          </a:p>
        </p:txBody>
      </p:sp>
    </p:spTree>
    <p:extLst>
      <p:ext uri="{BB962C8B-B14F-4D97-AF65-F5344CB8AC3E}">
        <p14:creationId xmlns:p14="http://schemas.microsoft.com/office/powerpoint/2010/main" val="1269369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2">
      <a:majorFont>
        <a:latin typeface="ＭＳ Ｐゴシック"/>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11707</TotalTime>
  <Words>3566</Words>
  <Application>Microsoft Office PowerPoint</Application>
  <PresentationFormat>ワイド画面</PresentationFormat>
  <Paragraphs>310</Paragraphs>
  <Slides>24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24</vt:i4>
      </vt:variant>
    </vt:vector>
  </HeadingPairs>
  <TitlesOfParts>
    <vt:vector size="31" baseType="lpstr">
      <vt:lpstr>ＭＳ Ｐゴシック</vt:lpstr>
      <vt:lpstr>游ゴシック</vt:lpstr>
      <vt:lpstr>Arial</vt:lpstr>
      <vt:lpstr>Calibri</vt:lpstr>
      <vt:lpstr>Times New Roman</vt:lpstr>
      <vt:lpstr>Wingdings</vt:lpstr>
      <vt:lpstr>Office テーマ</vt:lpstr>
      <vt:lpstr>契約法総論 講義資料 （第6回）</vt:lpstr>
      <vt:lpstr>加賀山 茂のホームページ</vt:lpstr>
      <vt:lpstr>同時履行・異時履行の復習</vt:lpstr>
      <vt:lpstr>民法における牽連性（1/2）</vt:lpstr>
      <vt:lpstr>民法における牽連性（2/2）</vt:lpstr>
      <vt:lpstr>双務契約における異時履行（1/3） 役務提供が先，料金は後払い</vt:lpstr>
      <vt:lpstr>双務契約における異時履行（2/3） 役務提供が先，料金は後払い</vt:lpstr>
      <vt:lpstr>双務契約における異時履行（3/3） 役務提供が先，料金は後払い</vt:lpstr>
      <vt:lpstr>同時履行と異時履行との判断基準 UNIDROIT国際商事契約法原則</vt:lpstr>
      <vt:lpstr>同時履行の抗弁権と留置権の異同</vt:lpstr>
      <vt:lpstr>引渡し拒絶の抗弁権としての留置権（犬）</vt:lpstr>
      <vt:lpstr>双務契約の終了  危険負担と解除との関係</vt:lpstr>
      <vt:lpstr>双務契約における危険負担</vt:lpstr>
      <vt:lpstr>危険負担とは何か</vt:lpstr>
      <vt:lpstr>危険負担に関する条文</vt:lpstr>
      <vt:lpstr>危険負担と解除の住み分け</vt:lpstr>
      <vt:lpstr>契約解除の要件（1/3）</vt:lpstr>
      <vt:lpstr>契約解除の要件（2/3）</vt:lpstr>
      <vt:lpstr>契約解除の要件（3/3）</vt:lpstr>
      <vt:lpstr>解除権の消滅</vt:lpstr>
      <vt:lpstr>契約不履行の現在（三分類説とその破綻）</vt:lpstr>
      <vt:lpstr>契約不履行の近未来（履行拒絶の追加）</vt:lpstr>
      <vt:lpstr>契約不履行の未来（不能概念の遅滞・拒絶への吸収）</vt:lpstr>
      <vt:lpstr>契約不履行の未来（不能概念の遅滞・拒絶への吸収）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加賀山 茂</cp:lastModifiedBy>
  <cp:revision>562</cp:revision>
  <dcterms:created xsi:type="dcterms:W3CDTF">2016-03-07T09:34:58Z</dcterms:created>
  <dcterms:modified xsi:type="dcterms:W3CDTF">2021-05-18T22:16:28Z</dcterms:modified>
</cp:coreProperties>
</file>