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6"/>
  </p:notesMasterIdLst>
  <p:handoutMasterIdLst>
    <p:handoutMasterId r:id="rId27"/>
  </p:handoutMasterIdLst>
  <p:sldIdLst>
    <p:sldId id="429" r:id="rId2"/>
    <p:sldId id="566" r:id="rId3"/>
    <p:sldId id="545" r:id="rId4"/>
    <p:sldId id="490" r:id="rId5"/>
    <p:sldId id="550" r:id="rId6"/>
    <p:sldId id="548" r:id="rId7"/>
    <p:sldId id="551" r:id="rId8"/>
    <p:sldId id="549" r:id="rId9"/>
    <p:sldId id="547" r:id="rId10"/>
    <p:sldId id="552" r:id="rId11"/>
    <p:sldId id="564" r:id="rId12"/>
    <p:sldId id="560" r:id="rId13"/>
    <p:sldId id="554" r:id="rId14"/>
    <p:sldId id="555" r:id="rId15"/>
    <p:sldId id="556" r:id="rId16"/>
    <p:sldId id="557" r:id="rId17"/>
    <p:sldId id="558" r:id="rId18"/>
    <p:sldId id="568" r:id="rId19"/>
    <p:sldId id="561" r:id="rId20"/>
    <p:sldId id="553" r:id="rId21"/>
    <p:sldId id="559" r:id="rId22"/>
    <p:sldId id="562" r:id="rId23"/>
    <p:sldId id="569" r:id="rId24"/>
    <p:sldId id="565"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8" autoAdjust="0"/>
    <p:restoredTop sz="92733" autoAdjust="0"/>
  </p:normalViewPr>
  <p:slideViewPr>
    <p:cSldViewPr snapToGrid="0" showGuides="1">
      <p:cViewPr varScale="1">
        <p:scale>
          <a:sx n="41" d="100"/>
          <a:sy n="41" d="100"/>
        </p:scale>
        <p:origin x="44" y="432"/>
      </p:cViewPr>
      <p:guideLst>
        <p:guide orient="horz" pos="2183"/>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8A37C221-DCBE-46D4-AF7D-0F9836F5C03F}"/>
    <pc:docChg chg="custSel addSld delSld modSld sldOrd">
      <pc:chgData name="加賀山 茂" userId="8c55a2096077e13e" providerId="LiveId" clId="{8A37C221-DCBE-46D4-AF7D-0F9836F5C03F}" dt="2021-05-26T04:19:30.712" v="7151" actId="27636"/>
      <pc:docMkLst>
        <pc:docMk/>
      </pc:docMkLst>
      <pc:sldChg chg="del">
        <pc:chgData name="加賀山 茂" userId="8c55a2096077e13e" providerId="LiveId" clId="{8A37C221-DCBE-46D4-AF7D-0F9836F5C03F}" dt="2021-05-24T04:44:30.823" v="608" actId="47"/>
        <pc:sldMkLst>
          <pc:docMk/>
          <pc:sldMk cId="861337893" sldId="284"/>
        </pc:sldMkLst>
      </pc:sldChg>
      <pc:sldChg chg="del">
        <pc:chgData name="加賀山 茂" userId="8c55a2096077e13e" providerId="LiveId" clId="{8A37C221-DCBE-46D4-AF7D-0F9836F5C03F}" dt="2021-05-24T04:44:31.572" v="609" actId="47"/>
        <pc:sldMkLst>
          <pc:docMk/>
          <pc:sldMk cId="1191738542" sldId="285"/>
        </pc:sldMkLst>
      </pc:sldChg>
      <pc:sldChg chg="del">
        <pc:chgData name="加賀山 茂" userId="8c55a2096077e13e" providerId="LiveId" clId="{8A37C221-DCBE-46D4-AF7D-0F9836F5C03F}" dt="2021-05-24T04:44:32.296" v="610" actId="47"/>
        <pc:sldMkLst>
          <pc:docMk/>
          <pc:sldMk cId="2162050252" sldId="286"/>
        </pc:sldMkLst>
      </pc:sldChg>
      <pc:sldChg chg="del">
        <pc:chgData name="加賀山 茂" userId="8c55a2096077e13e" providerId="LiveId" clId="{8A37C221-DCBE-46D4-AF7D-0F9836F5C03F}" dt="2021-05-24T04:44:33.599" v="611" actId="47"/>
        <pc:sldMkLst>
          <pc:docMk/>
          <pc:sldMk cId="3574991350" sldId="407"/>
        </pc:sldMkLst>
      </pc:sldChg>
      <pc:sldChg chg="addSp delSp modSp mod">
        <pc:chgData name="加賀山 茂" userId="8c55a2096077e13e" providerId="LiveId" clId="{8A37C221-DCBE-46D4-AF7D-0F9836F5C03F}" dt="2021-05-26T03:12:19.755" v="4819" actId="403"/>
        <pc:sldMkLst>
          <pc:docMk/>
          <pc:sldMk cId="2075215615" sldId="429"/>
        </pc:sldMkLst>
        <pc:spChg chg="mod">
          <ac:chgData name="加賀山 茂" userId="8c55a2096077e13e" providerId="LiveId" clId="{8A37C221-DCBE-46D4-AF7D-0F9836F5C03F}" dt="2021-05-26T03:12:19.755" v="4819" actId="403"/>
          <ac:spMkLst>
            <pc:docMk/>
            <pc:sldMk cId="2075215615" sldId="429"/>
            <ac:spMk id="4" creationId="{3DA579DF-2542-4AED-8031-B36A75EB722B}"/>
          </ac:spMkLst>
        </pc:spChg>
        <pc:picChg chg="add del mod">
          <ac:chgData name="加賀山 茂" userId="8c55a2096077e13e" providerId="LiveId" clId="{8A37C221-DCBE-46D4-AF7D-0F9836F5C03F}" dt="2021-05-26T03:01:59.043" v="4743" actId="478"/>
          <ac:picMkLst>
            <pc:docMk/>
            <pc:sldMk cId="2075215615" sldId="429"/>
            <ac:picMk id="8" creationId="{5AF7528A-2865-45C5-B0C8-DA5EB1814AFE}"/>
          </ac:picMkLst>
        </pc:picChg>
      </pc:sldChg>
      <pc:sldChg chg="del">
        <pc:chgData name="加賀山 茂" userId="8c55a2096077e13e" providerId="LiveId" clId="{8A37C221-DCBE-46D4-AF7D-0F9836F5C03F}" dt="2021-05-24T05:34:05.512" v="1237" actId="47"/>
        <pc:sldMkLst>
          <pc:docMk/>
          <pc:sldMk cId="2207490720" sldId="451"/>
        </pc:sldMkLst>
      </pc:sldChg>
      <pc:sldChg chg="modSp mod">
        <pc:chgData name="加賀山 茂" userId="8c55a2096077e13e" providerId="LiveId" clId="{8A37C221-DCBE-46D4-AF7D-0F9836F5C03F}" dt="2021-05-24T04:39:14.575" v="170" actId="20577"/>
        <pc:sldMkLst>
          <pc:docMk/>
          <pc:sldMk cId="3161744123" sldId="490"/>
        </pc:sldMkLst>
        <pc:spChg chg="mod">
          <ac:chgData name="加賀山 茂" userId="8c55a2096077e13e" providerId="LiveId" clId="{8A37C221-DCBE-46D4-AF7D-0F9836F5C03F}" dt="2021-05-24T04:39:14.575" v="170" actId="20577"/>
          <ac:spMkLst>
            <pc:docMk/>
            <pc:sldMk cId="3161744123" sldId="490"/>
            <ac:spMk id="2" creationId="{C2A61CB4-6E1A-4886-B916-2B3E0BACA496}"/>
          </ac:spMkLst>
        </pc:spChg>
      </pc:sldChg>
      <pc:sldChg chg="del">
        <pc:chgData name="加賀山 茂" userId="8c55a2096077e13e" providerId="LiveId" clId="{8A37C221-DCBE-46D4-AF7D-0F9836F5C03F}" dt="2021-05-24T04:39:07.973" v="169" actId="47"/>
        <pc:sldMkLst>
          <pc:docMk/>
          <pc:sldMk cId="3876906580" sldId="491"/>
        </pc:sldMkLst>
      </pc:sldChg>
      <pc:sldChg chg="del">
        <pc:chgData name="加賀山 茂" userId="8c55a2096077e13e" providerId="LiveId" clId="{8A37C221-DCBE-46D4-AF7D-0F9836F5C03F}" dt="2021-05-24T04:39:21.203" v="175" actId="47"/>
        <pc:sldMkLst>
          <pc:docMk/>
          <pc:sldMk cId="3639085093" sldId="492"/>
        </pc:sldMkLst>
      </pc:sldChg>
      <pc:sldChg chg="del">
        <pc:chgData name="加賀山 茂" userId="8c55a2096077e13e" providerId="LiveId" clId="{8A37C221-DCBE-46D4-AF7D-0F9836F5C03F}" dt="2021-05-24T04:39:18.142" v="171" actId="47"/>
        <pc:sldMkLst>
          <pc:docMk/>
          <pc:sldMk cId="959062162" sldId="493"/>
        </pc:sldMkLst>
      </pc:sldChg>
      <pc:sldChg chg="del">
        <pc:chgData name="加賀山 茂" userId="8c55a2096077e13e" providerId="LiveId" clId="{8A37C221-DCBE-46D4-AF7D-0F9836F5C03F}" dt="2021-05-24T04:39:18.944" v="172" actId="47"/>
        <pc:sldMkLst>
          <pc:docMk/>
          <pc:sldMk cId="1513814894" sldId="494"/>
        </pc:sldMkLst>
      </pc:sldChg>
      <pc:sldChg chg="del">
        <pc:chgData name="加賀山 茂" userId="8c55a2096077e13e" providerId="LiveId" clId="{8A37C221-DCBE-46D4-AF7D-0F9836F5C03F}" dt="2021-05-24T04:39:19.815" v="173" actId="47"/>
        <pc:sldMkLst>
          <pc:docMk/>
          <pc:sldMk cId="192666941" sldId="495"/>
        </pc:sldMkLst>
      </pc:sldChg>
      <pc:sldChg chg="del">
        <pc:chgData name="加賀山 茂" userId="8c55a2096077e13e" providerId="LiveId" clId="{8A37C221-DCBE-46D4-AF7D-0F9836F5C03F}" dt="2021-05-24T04:39:20.485" v="174" actId="47"/>
        <pc:sldMkLst>
          <pc:docMk/>
          <pc:sldMk cId="126936947" sldId="498"/>
        </pc:sldMkLst>
      </pc:sldChg>
      <pc:sldChg chg="modSp mod">
        <pc:chgData name="加賀山 茂" userId="8c55a2096077e13e" providerId="LiveId" clId="{8A37C221-DCBE-46D4-AF7D-0F9836F5C03F}" dt="2021-05-26T02:47:51.760" v="4651" actId="20577"/>
        <pc:sldMkLst>
          <pc:docMk/>
          <pc:sldMk cId="3873302371" sldId="545"/>
        </pc:sldMkLst>
        <pc:spChg chg="mod">
          <ac:chgData name="加賀山 茂" userId="8c55a2096077e13e" providerId="LiveId" clId="{8A37C221-DCBE-46D4-AF7D-0F9836F5C03F}" dt="2021-05-26T02:47:51.760" v="4651" actId="20577"/>
          <ac:spMkLst>
            <pc:docMk/>
            <pc:sldMk cId="3873302371" sldId="545"/>
            <ac:spMk id="2" creationId="{783F0603-0EFF-4376-BFF8-E66366790FF9}"/>
          </ac:spMkLst>
        </pc:spChg>
        <pc:spChg chg="mod">
          <ac:chgData name="加賀山 茂" userId="8c55a2096077e13e" providerId="LiveId" clId="{8A37C221-DCBE-46D4-AF7D-0F9836F5C03F}" dt="2021-05-25T07:24:16.114" v="2550" actId="27636"/>
          <ac:spMkLst>
            <pc:docMk/>
            <pc:sldMk cId="3873302371" sldId="545"/>
            <ac:spMk id="3" creationId="{CF97510C-439B-461C-89AE-2A70B71E3B9C}"/>
          </ac:spMkLst>
        </pc:spChg>
      </pc:sldChg>
      <pc:sldChg chg="del">
        <pc:chgData name="加賀山 茂" userId="8c55a2096077e13e" providerId="LiveId" clId="{8A37C221-DCBE-46D4-AF7D-0F9836F5C03F}" dt="2021-05-24T04:39:21.921" v="176" actId="47"/>
        <pc:sldMkLst>
          <pc:docMk/>
          <pc:sldMk cId="2817878697" sldId="546"/>
        </pc:sldMkLst>
      </pc:sldChg>
      <pc:sldChg chg="addSp delSp modSp mod ord">
        <pc:chgData name="加賀山 茂" userId="8c55a2096077e13e" providerId="LiveId" clId="{8A37C221-DCBE-46D4-AF7D-0F9836F5C03F}" dt="2021-05-26T03:09:45.136" v="4797" actId="1036"/>
        <pc:sldMkLst>
          <pc:docMk/>
          <pc:sldMk cId="1182874336" sldId="547"/>
        </pc:sldMkLst>
        <pc:spChg chg="mod">
          <ac:chgData name="加賀山 茂" userId="8c55a2096077e13e" providerId="LiveId" clId="{8A37C221-DCBE-46D4-AF7D-0F9836F5C03F}" dt="2021-05-26T02:48:19.999" v="4661" actId="20577"/>
          <ac:spMkLst>
            <pc:docMk/>
            <pc:sldMk cId="1182874336" sldId="547"/>
            <ac:spMk id="8" creationId="{C2AFAB5A-9A4B-404A-BB7A-D2B7906689A7}"/>
          </ac:spMkLst>
        </pc:spChg>
        <pc:spChg chg="mod">
          <ac:chgData name="加賀山 茂" userId="8c55a2096077e13e" providerId="LiveId" clId="{8A37C221-DCBE-46D4-AF7D-0F9836F5C03F}" dt="2021-05-24T04:42:55.265" v="595" actId="14100"/>
          <ac:spMkLst>
            <pc:docMk/>
            <pc:sldMk cId="1182874336" sldId="547"/>
            <ac:spMk id="9" creationId="{85B09960-0D2D-4C3D-92EA-1969BE772192}"/>
          </ac:spMkLst>
        </pc:spChg>
        <pc:picChg chg="add mod">
          <ac:chgData name="加賀山 茂" userId="8c55a2096077e13e" providerId="LiveId" clId="{8A37C221-DCBE-46D4-AF7D-0F9836F5C03F}" dt="2021-05-26T03:09:45.136" v="4797" actId="1036"/>
          <ac:picMkLst>
            <pc:docMk/>
            <pc:sldMk cId="1182874336" sldId="547"/>
            <ac:picMk id="3" creationId="{75E8F64E-E285-47ED-96C3-F088490EC3FD}"/>
          </ac:picMkLst>
        </pc:picChg>
        <pc:picChg chg="del">
          <ac:chgData name="加賀山 茂" userId="8c55a2096077e13e" providerId="LiveId" clId="{8A37C221-DCBE-46D4-AF7D-0F9836F5C03F}" dt="2021-05-26T03:02:08.366" v="4744" actId="478"/>
          <ac:picMkLst>
            <pc:docMk/>
            <pc:sldMk cId="1182874336" sldId="547"/>
            <ac:picMk id="10" creationId="{B910B3CE-BC0D-4C70-A53D-918A7137B9E3}"/>
          </ac:picMkLst>
        </pc:picChg>
      </pc:sldChg>
      <pc:sldChg chg="modSp mod">
        <pc:chgData name="加賀山 茂" userId="8c55a2096077e13e" providerId="LiveId" clId="{8A37C221-DCBE-46D4-AF7D-0F9836F5C03F}" dt="2021-05-26T02:43:33.871" v="4633" actId="1076"/>
        <pc:sldMkLst>
          <pc:docMk/>
          <pc:sldMk cId="1204927901" sldId="548"/>
        </pc:sldMkLst>
        <pc:spChg chg="mod">
          <ac:chgData name="加賀山 茂" userId="8c55a2096077e13e" providerId="LiveId" clId="{8A37C221-DCBE-46D4-AF7D-0F9836F5C03F}" dt="2021-05-26T02:43:33.871" v="4633" actId="1076"/>
          <ac:spMkLst>
            <pc:docMk/>
            <pc:sldMk cId="1204927901" sldId="548"/>
            <ac:spMk id="4" creationId="{727FADFC-1BE3-4B65-8608-C6B8945CEFB5}"/>
          </ac:spMkLst>
        </pc:spChg>
      </pc:sldChg>
      <pc:sldChg chg="modSp">
        <pc:chgData name="加賀山 茂" userId="8c55a2096077e13e" providerId="LiveId" clId="{8A37C221-DCBE-46D4-AF7D-0F9836F5C03F}" dt="2021-05-26T02:46:39.451" v="4641" actId="207"/>
        <pc:sldMkLst>
          <pc:docMk/>
          <pc:sldMk cId="2753113771" sldId="549"/>
        </pc:sldMkLst>
        <pc:spChg chg="mod">
          <ac:chgData name="加賀山 茂" userId="8c55a2096077e13e" providerId="LiveId" clId="{8A37C221-DCBE-46D4-AF7D-0F9836F5C03F}" dt="2021-05-26T02:45:37.452" v="4637" actId="113"/>
          <ac:spMkLst>
            <pc:docMk/>
            <pc:sldMk cId="2753113771" sldId="549"/>
            <ac:spMk id="4" creationId="{932117AE-D145-4D86-935D-BF56F74F7540}"/>
          </ac:spMkLst>
        </pc:spChg>
        <pc:spChg chg="mod">
          <ac:chgData name="加賀山 茂" userId="8c55a2096077e13e" providerId="LiveId" clId="{8A37C221-DCBE-46D4-AF7D-0F9836F5C03F}" dt="2021-05-26T02:46:39.451" v="4641" actId="207"/>
          <ac:spMkLst>
            <pc:docMk/>
            <pc:sldMk cId="2753113771" sldId="549"/>
            <ac:spMk id="6" creationId="{C954A667-3623-4956-98DB-97D64D15D7A9}"/>
          </ac:spMkLst>
        </pc:spChg>
      </pc:sldChg>
      <pc:sldChg chg="modSp">
        <pc:chgData name="加賀山 茂" userId="8c55a2096077e13e" providerId="LiveId" clId="{8A37C221-DCBE-46D4-AF7D-0F9836F5C03F}" dt="2021-05-26T02:44:47.870" v="4635" actId="6549"/>
        <pc:sldMkLst>
          <pc:docMk/>
          <pc:sldMk cId="524947345" sldId="551"/>
        </pc:sldMkLst>
        <pc:spChg chg="mod">
          <ac:chgData name="加賀山 茂" userId="8c55a2096077e13e" providerId="LiveId" clId="{8A37C221-DCBE-46D4-AF7D-0F9836F5C03F}" dt="2021-05-26T02:44:47.870" v="4635" actId="6549"/>
          <ac:spMkLst>
            <pc:docMk/>
            <pc:sldMk cId="524947345" sldId="551"/>
            <ac:spMk id="11" creationId="{D7552946-4AAC-45FB-8764-30C33F49E37C}"/>
          </ac:spMkLst>
        </pc:spChg>
      </pc:sldChg>
      <pc:sldChg chg="del">
        <pc:chgData name="加賀山 茂" userId="8c55a2096077e13e" providerId="LiveId" clId="{8A37C221-DCBE-46D4-AF7D-0F9836F5C03F}" dt="2021-05-24T04:44:25.627" v="604" actId="47"/>
        <pc:sldMkLst>
          <pc:docMk/>
          <pc:sldMk cId="760517647" sldId="552"/>
        </pc:sldMkLst>
      </pc:sldChg>
      <pc:sldChg chg="addSp delSp modSp new mod modClrScheme delAnim modAnim chgLayout">
        <pc:chgData name="加賀山 茂" userId="8c55a2096077e13e" providerId="LiveId" clId="{8A37C221-DCBE-46D4-AF7D-0F9836F5C03F}" dt="2021-05-24T04:54:32.288" v="673" actId="20577"/>
        <pc:sldMkLst>
          <pc:docMk/>
          <pc:sldMk cId="3357471935" sldId="552"/>
        </pc:sldMkLst>
        <pc:spChg chg="del mod ord">
          <ac:chgData name="加賀山 茂" userId="8c55a2096077e13e" providerId="LiveId" clId="{8A37C221-DCBE-46D4-AF7D-0F9836F5C03F}" dt="2021-05-24T04:45:48.617" v="613" actId="700"/>
          <ac:spMkLst>
            <pc:docMk/>
            <pc:sldMk cId="3357471935" sldId="552"/>
            <ac:spMk id="2" creationId="{C4546D08-45CD-43A0-B0B1-73EB734E9D22}"/>
          </ac:spMkLst>
        </pc:spChg>
        <pc:spChg chg="del">
          <ac:chgData name="加賀山 茂" userId="8c55a2096077e13e" providerId="LiveId" clId="{8A37C221-DCBE-46D4-AF7D-0F9836F5C03F}" dt="2021-05-24T04:45:48.617" v="613" actId="700"/>
          <ac:spMkLst>
            <pc:docMk/>
            <pc:sldMk cId="3357471935" sldId="552"/>
            <ac:spMk id="3" creationId="{0CAE174B-9B8B-401A-98E4-8E0F157A2859}"/>
          </ac:spMkLst>
        </pc:spChg>
        <pc:spChg chg="mod ord">
          <ac:chgData name="加賀山 茂" userId="8c55a2096077e13e" providerId="LiveId" clId="{8A37C221-DCBE-46D4-AF7D-0F9836F5C03F}" dt="2021-05-24T04:45:48.617" v="613" actId="700"/>
          <ac:spMkLst>
            <pc:docMk/>
            <pc:sldMk cId="3357471935" sldId="552"/>
            <ac:spMk id="4" creationId="{595B4A70-9D37-4AE3-B36A-3D3562466B95}"/>
          </ac:spMkLst>
        </pc:spChg>
        <pc:spChg chg="mod ord">
          <ac:chgData name="加賀山 茂" userId="8c55a2096077e13e" providerId="LiveId" clId="{8A37C221-DCBE-46D4-AF7D-0F9836F5C03F}" dt="2021-05-24T04:45:48.617" v="613" actId="700"/>
          <ac:spMkLst>
            <pc:docMk/>
            <pc:sldMk cId="3357471935" sldId="552"/>
            <ac:spMk id="5" creationId="{272662B1-BF91-49B7-A2CF-1EC0974F8519}"/>
          </ac:spMkLst>
        </pc:spChg>
        <pc:spChg chg="mod ord">
          <ac:chgData name="加賀山 茂" userId="8c55a2096077e13e" providerId="LiveId" clId="{8A37C221-DCBE-46D4-AF7D-0F9836F5C03F}" dt="2021-05-24T04:45:48.617" v="613" actId="700"/>
          <ac:spMkLst>
            <pc:docMk/>
            <pc:sldMk cId="3357471935" sldId="552"/>
            <ac:spMk id="6" creationId="{F395172C-FC20-454F-B6D9-A2FD79A71055}"/>
          </ac:spMkLst>
        </pc:spChg>
        <pc:spChg chg="add mod ord">
          <ac:chgData name="加賀山 茂" userId="8c55a2096077e13e" providerId="LiveId" clId="{8A37C221-DCBE-46D4-AF7D-0F9836F5C03F}" dt="2021-05-24T04:52:06.898" v="623"/>
          <ac:spMkLst>
            <pc:docMk/>
            <pc:sldMk cId="3357471935" sldId="552"/>
            <ac:spMk id="7" creationId="{E4FE7B16-9970-4084-A6B8-BCA4CFBDD07A}"/>
          </ac:spMkLst>
        </pc:spChg>
        <pc:spChg chg="add del mod">
          <ac:chgData name="加賀山 茂" userId="8c55a2096077e13e" providerId="LiveId" clId="{8A37C221-DCBE-46D4-AF7D-0F9836F5C03F}" dt="2021-05-24T04:46:09.325" v="615" actId="478"/>
          <ac:spMkLst>
            <pc:docMk/>
            <pc:sldMk cId="3357471935" sldId="552"/>
            <ac:spMk id="8" creationId="{2BCBC400-A0E4-4D5B-A2EE-7CD707D22846}"/>
          </ac:spMkLst>
        </pc:spChg>
        <pc:spChg chg="add mod">
          <ac:chgData name="加賀山 茂" userId="8c55a2096077e13e" providerId="LiveId" clId="{8A37C221-DCBE-46D4-AF7D-0F9836F5C03F}" dt="2021-05-24T04:53:41.504" v="672" actId="1076"/>
          <ac:spMkLst>
            <pc:docMk/>
            <pc:sldMk cId="3357471935" sldId="552"/>
            <ac:spMk id="10" creationId="{71225CEA-4868-4CB9-994E-E9A6C39E910A}"/>
          </ac:spMkLst>
        </pc:spChg>
        <pc:graphicFrameChg chg="add mod">
          <ac:chgData name="加賀山 茂" userId="8c55a2096077e13e" providerId="LiveId" clId="{8A37C221-DCBE-46D4-AF7D-0F9836F5C03F}" dt="2021-05-24T04:54:32.288" v="673" actId="20577"/>
          <ac:graphicFrameMkLst>
            <pc:docMk/>
            <pc:sldMk cId="3357471935" sldId="552"/>
            <ac:graphicFrameMk id="9" creationId="{9A30E0CC-8944-4BD2-9514-4A5801D75AEE}"/>
          </ac:graphicFrameMkLst>
        </pc:graphicFrameChg>
      </pc:sldChg>
      <pc:sldChg chg="addSp modSp new mod ord modAnim">
        <pc:chgData name="加賀山 茂" userId="8c55a2096077e13e" providerId="LiveId" clId="{8A37C221-DCBE-46D4-AF7D-0F9836F5C03F}" dt="2021-05-25T06:58:14.354" v="1867"/>
        <pc:sldMkLst>
          <pc:docMk/>
          <pc:sldMk cId="237618085" sldId="553"/>
        </pc:sldMkLst>
        <pc:spChg chg="mod">
          <ac:chgData name="加賀山 茂" userId="8c55a2096077e13e" providerId="LiveId" clId="{8A37C221-DCBE-46D4-AF7D-0F9836F5C03F}" dt="2021-05-24T04:55:53.877" v="689"/>
          <ac:spMkLst>
            <pc:docMk/>
            <pc:sldMk cId="237618085" sldId="553"/>
            <ac:spMk id="2" creationId="{4AC3B0AE-42BA-4A88-8D76-ACACAA67C0FC}"/>
          </ac:spMkLst>
        </pc:spChg>
        <pc:graphicFrameChg chg="add mod">
          <ac:chgData name="加賀山 茂" userId="8c55a2096077e13e" providerId="LiveId" clId="{8A37C221-DCBE-46D4-AF7D-0F9836F5C03F}" dt="2021-05-24T04:56:34.324" v="691" actId="14100"/>
          <ac:graphicFrameMkLst>
            <pc:docMk/>
            <pc:sldMk cId="237618085" sldId="553"/>
            <ac:graphicFrameMk id="6" creationId="{5B6CF138-4EF5-4E48-B2F8-E4142F50EAD3}"/>
          </ac:graphicFrameMkLst>
        </pc:graphicFrameChg>
      </pc:sldChg>
      <pc:sldChg chg="del">
        <pc:chgData name="加賀山 茂" userId="8c55a2096077e13e" providerId="LiveId" clId="{8A37C221-DCBE-46D4-AF7D-0F9836F5C03F}" dt="2021-05-24T04:44:26.213" v="605" actId="47"/>
        <pc:sldMkLst>
          <pc:docMk/>
          <pc:sldMk cId="4013005990" sldId="553"/>
        </pc:sldMkLst>
      </pc:sldChg>
      <pc:sldChg chg="del">
        <pc:chgData name="加賀山 茂" userId="8c55a2096077e13e" providerId="LiveId" clId="{8A37C221-DCBE-46D4-AF7D-0F9836F5C03F}" dt="2021-05-24T04:44:27.986" v="606" actId="47"/>
        <pc:sldMkLst>
          <pc:docMk/>
          <pc:sldMk cId="421462629" sldId="554"/>
        </pc:sldMkLst>
      </pc:sldChg>
      <pc:sldChg chg="addSp modSp new mod modAnim">
        <pc:chgData name="加賀山 茂" userId="8c55a2096077e13e" providerId="LiveId" clId="{8A37C221-DCBE-46D4-AF7D-0F9836F5C03F}" dt="2021-05-26T03:04:00.803" v="4751" actId="1038"/>
        <pc:sldMkLst>
          <pc:docMk/>
          <pc:sldMk cId="4026836204" sldId="554"/>
        </pc:sldMkLst>
        <pc:spChg chg="mod">
          <ac:chgData name="加賀山 茂" userId="8c55a2096077e13e" providerId="LiveId" clId="{8A37C221-DCBE-46D4-AF7D-0F9836F5C03F}" dt="2021-05-24T04:58:17.153" v="778"/>
          <ac:spMkLst>
            <pc:docMk/>
            <pc:sldMk cId="4026836204" sldId="554"/>
            <ac:spMk id="2" creationId="{81427A6A-9211-42A6-95D6-65BFEB35C220}"/>
          </ac:spMkLst>
        </pc:spChg>
        <pc:spChg chg="add mod">
          <ac:chgData name="加賀山 茂" userId="8c55a2096077e13e" providerId="LiveId" clId="{8A37C221-DCBE-46D4-AF7D-0F9836F5C03F}" dt="2021-05-25T06:33:12.235" v="1271" actId="20577"/>
          <ac:spMkLst>
            <pc:docMk/>
            <pc:sldMk cId="4026836204" sldId="554"/>
            <ac:spMk id="6" creationId="{DC38C392-9820-44BF-9D92-E51356E7298F}"/>
          </ac:spMkLst>
        </pc:spChg>
        <pc:spChg chg="add mod">
          <ac:chgData name="加賀山 茂" userId="8c55a2096077e13e" providerId="LiveId" clId="{8A37C221-DCBE-46D4-AF7D-0F9836F5C03F}" dt="2021-05-24T04:57:56.479" v="777" actId="1036"/>
          <ac:spMkLst>
            <pc:docMk/>
            <pc:sldMk cId="4026836204" sldId="554"/>
            <ac:spMk id="7" creationId="{61C2A320-1C44-4E84-AEF3-E7E686BBBBAE}"/>
          </ac:spMkLst>
        </pc:spChg>
        <pc:spChg chg="add mod">
          <ac:chgData name="加賀山 茂" userId="8c55a2096077e13e" providerId="LiveId" clId="{8A37C221-DCBE-46D4-AF7D-0F9836F5C03F}" dt="2021-05-24T04:57:56.479" v="777" actId="1036"/>
          <ac:spMkLst>
            <pc:docMk/>
            <pc:sldMk cId="4026836204" sldId="554"/>
            <ac:spMk id="8" creationId="{63EF3DF6-319C-4473-8288-756718714EBE}"/>
          </ac:spMkLst>
        </pc:spChg>
        <pc:spChg chg="add mod">
          <ac:chgData name="加賀山 茂" userId="8c55a2096077e13e" providerId="LiveId" clId="{8A37C221-DCBE-46D4-AF7D-0F9836F5C03F}" dt="2021-05-24T04:57:56.479" v="777" actId="1036"/>
          <ac:spMkLst>
            <pc:docMk/>
            <pc:sldMk cId="4026836204" sldId="554"/>
            <ac:spMk id="9" creationId="{CDD58DCA-6BE5-42FF-96BF-926AAB556399}"/>
          </ac:spMkLst>
        </pc:spChg>
        <pc:spChg chg="add mod">
          <ac:chgData name="加賀山 茂" userId="8c55a2096077e13e" providerId="LiveId" clId="{8A37C221-DCBE-46D4-AF7D-0F9836F5C03F}" dt="2021-05-24T04:57:56.479" v="777" actId="1036"/>
          <ac:spMkLst>
            <pc:docMk/>
            <pc:sldMk cId="4026836204" sldId="554"/>
            <ac:spMk id="10" creationId="{C449E236-E3DC-44F2-A7B9-58CCF02836CB}"/>
          </ac:spMkLst>
        </pc:spChg>
        <pc:spChg chg="add mod">
          <ac:chgData name="加賀山 茂" userId="8c55a2096077e13e" providerId="LiveId" clId="{8A37C221-DCBE-46D4-AF7D-0F9836F5C03F}" dt="2021-05-24T04:57:56.479" v="777" actId="1036"/>
          <ac:spMkLst>
            <pc:docMk/>
            <pc:sldMk cId="4026836204" sldId="554"/>
            <ac:spMk id="11" creationId="{E650913F-855D-4730-96A0-670F9313F5C4}"/>
          </ac:spMkLst>
        </pc:spChg>
        <pc:spChg chg="add mod">
          <ac:chgData name="加賀山 茂" userId="8c55a2096077e13e" providerId="LiveId" clId="{8A37C221-DCBE-46D4-AF7D-0F9836F5C03F}" dt="2021-05-24T04:57:56.479" v="777" actId="1036"/>
          <ac:spMkLst>
            <pc:docMk/>
            <pc:sldMk cId="4026836204" sldId="554"/>
            <ac:spMk id="12" creationId="{B9D35F30-0633-4485-BC6B-5982541D59F9}"/>
          </ac:spMkLst>
        </pc:spChg>
        <pc:spChg chg="mod">
          <ac:chgData name="加賀山 茂" userId="8c55a2096077e13e" providerId="LiveId" clId="{8A37C221-DCBE-46D4-AF7D-0F9836F5C03F}" dt="2021-05-26T02:54:05.366" v="4722" actId="113"/>
          <ac:spMkLst>
            <pc:docMk/>
            <pc:sldMk cId="4026836204" sldId="554"/>
            <ac:spMk id="14" creationId="{7C623357-4304-4D71-94F8-F6CFAFAB9875}"/>
          </ac:spMkLst>
        </pc:spChg>
        <pc:spChg chg="mod">
          <ac:chgData name="加賀山 茂" userId="8c55a2096077e13e" providerId="LiveId" clId="{8A37C221-DCBE-46D4-AF7D-0F9836F5C03F}" dt="2021-05-24T04:57:29.970" v="693"/>
          <ac:spMkLst>
            <pc:docMk/>
            <pc:sldMk cId="4026836204" sldId="554"/>
            <ac:spMk id="15" creationId="{B2D4B981-88DF-483D-8747-86DBE7A5EE1F}"/>
          </ac:spMkLst>
        </pc:spChg>
        <pc:spChg chg="add mod">
          <ac:chgData name="加賀山 茂" userId="8c55a2096077e13e" providerId="LiveId" clId="{8A37C221-DCBE-46D4-AF7D-0F9836F5C03F}" dt="2021-05-26T03:04:00.803" v="4751" actId="1038"/>
          <ac:spMkLst>
            <pc:docMk/>
            <pc:sldMk cId="4026836204" sldId="554"/>
            <ac:spMk id="16" creationId="{20716C27-6F8A-4DF4-AA19-C8F27B827619}"/>
          </ac:spMkLst>
        </pc:spChg>
        <pc:spChg chg="add mod">
          <ac:chgData name="加賀山 茂" userId="8c55a2096077e13e" providerId="LiveId" clId="{8A37C221-DCBE-46D4-AF7D-0F9836F5C03F}" dt="2021-05-25T20:27:43.724" v="2927" actId="1036"/>
          <ac:spMkLst>
            <pc:docMk/>
            <pc:sldMk cId="4026836204" sldId="554"/>
            <ac:spMk id="17" creationId="{D12B7EC3-B6AB-43BB-91D0-A3B493578479}"/>
          </ac:spMkLst>
        </pc:spChg>
        <pc:spChg chg="add mod">
          <ac:chgData name="加賀山 茂" userId="8c55a2096077e13e" providerId="LiveId" clId="{8A37C221-DCBE-46D4-AF7D-0F9836F5C03F}" dt="2021-05-24T04:57:56.479" v="777" actId="1036"/>
          <ac:spMkLst>
            <pc:docMk/>
            <pc:sldMk cId="4026836204" sldId="554"/>
            <ac:spMk id="18" creationId="{5AA86B86-3BE3-42D0-94EE-CA0516DD17AF}"/>
          </ac:spMkLst>
        </pc:spChg>
        <pc:spChg chg="add mod">
          <ac:chgData name="加賀山 茂" userId="8c55a2096077e13e" providerId="LiveId" clId="{8A37C221-DCBE-46D4-AF7D-0F9836F5C03F}" dt="2021-05-24T04:57:56.479" v="777" actId="1036"/>
          <ac:spMkLst>
            <pc:docMk/>
            <pc:sldMk cId="4026836204" sldId="554"/>
            <ac:spMk id="19" creationId="{CEB33950-6A30-497B-949A-53FAD36A9656}"/>
          </ac:spMkLst>
        </pc:spChg>
        <pc:spChg chg="add mod">
          <ac:chgData name="加賀山 茂" userId="8c55a2096077e13e" providerId="LiveId" clId="{8A37C221-DCBE-46D4-AF7D-0F9836F5C03F}" dt="2021-05-24T04:57:56.479" v="777" actId="1036"/>
          <ac:spMkLst>
            <pc:docMk/>
            <pc:sldMk cId="4026836204" sldId="554"/>
            <ac:spMk id="20" creationId="{A3E005EC-ED03-4DCD-B4A4-12DAB307B602}"/>
          </ac:spMkLst>
        </pc:spChg>
        <pc:grpChg chg="add mod">
          <ac:chgData name="加賀山 茂" userId="8c55a2096077e13e" providerId="LiveId" clId="{8A37C221-DCBE-46D4-AF7D-0F9836F5C03F}" dt="2021-05-24T04:57:56.479" v="777" actId="1036"/>
          <ac:grpSpMkLst>
            <pc:docMk/>
            <pc:sldMk cId="4026836204" sldId="554"/>
            <ac:grpSpMk id="13" creationId="{F8529530-26D8-4997-AA34-6AD08DAE8876}"/>
          </ac:grpSpMkLst>
        </pc:grpChg>
      </pc:sldChg>
      <pc:sldChg chg="addSp modSp new mod modAnim">
        <pc:chgData name="加賀山 茂" userId="8c55a2096077e13e" providerId="LiveId" clId="{8A37C221-DCBE-46D4-AF7D-0F9836F5C03F}" dt="2021-05-26T03:05:59.439" v="4766" actId="1038"/>
        <pc:sldMkLst>
          <pc:docMk/>
          <pc:sldMk cId="2052200721" sldId="555"/>
        </pc:sldMkLst>
        <pc:spChg chg="mod">
          <ac:chgData name="加賀山 茂" userId="8c55a2096077e13e" providerId="LiveId" clId="{8A37C221-DCBE-46D4-AF7D-0F9836F5C03F}" dt="2021-05-24T05:02:12.622" v="843" actId="20577"/>
          <ac:spMkLst>
            <pc:docMk/>
            <pc:sldMk cId="2052200721" sldId="555"/>
            <ac:spMk id="2" creationId="{EBCCB456-831E-4B82-92AC-9793F18C8CAD}"/>
          </ac:spMkLst>
        </pc:spChg>
        <pc:spChg chg="add mod">
          <ac:chgData name="加賀山 茂" userId="8c55a2096077e13e" providerId="LiveId" clId="{8A37C221-DCBE-46D4-AF7D-0F9836F5C03F}" dt="2021-05-24T05:01:32.085" v="840" actId="1036"/>
          <ac:spMkLst>
            <pc:docMk/>
            <pc:sldMk cId="2052200721" sldId="555"/>
            <ac:spMk id="6" creationId="{AE6A297D-291E-4287-B578-5B15B2D87739}"/>
          </ac:spMkLst>
        </pc:spChg>
        <pc:spChg chg="add mod">
          <ac:chgData name="加賀山 茂" userId="8c55a2096077e13e" providerId="LiveId" clId="{8A37C221-DCBE-46D4-AF7D-0F9836F5C03F}" dt="2021-05-24T05:01:32.085" v="840" actId="1036"/>
          <ac:spMkLst>
            <pc:docMk/>
            <pc:sldMk cId="2052200721" sldId="555"/>
            <ac:spMk id="7" creationId="{7AD52C00-20F8-4719-BE66-C3A72DBE1ED9}"/>
          </ac:spMkLst>
        </pc:spChg>
        <pc:spChg chg="add mod">
          <ac:chgData name="加賀山 茂" userId="8c55a2096077e13e" providerId="LiveId" clId="{8A37C221-DCBE-46D4-AF7D-0F9836F5C03F}" dt="2021-05-24T05:01:32.085" v="840" actId="1036"/>
          <ac:spMkLst>
            <pc:docMk/>
            <pc:sldMk cId="2052200721" sldId="555"/>
            <ac:spMk id="8" creationId="{BC78C969-48B6-483C-A010-973FFF7BC489}"/>
          </ac:spMkLst>
        </pc:spChg>
        <pc:spChg chg="add mod">
          <ac:chgData name="加賀山 茂" userId="8c55a2096077e13e" providerId="LiveId" clId="{8A37C221-DCBE-46D4-AF7D-0F9836F5C03F}" dt="2021-05-24T05:01:32.085" v="840" actId="1036"/>
          <ac:spMkLst>
            <pc:docMk/>
            <pc:sldMk cId="2052200721" sldId="555"/>
            <ac:spMk id="9" creationId="{1D50B71A-4E34-4979-ADA6-B3576E00E0B5}"/>
          </ac:spMkLst>
        </pc:spChg>
        <pc:spChg chg="add mod">
          <ac:chgData name="加賀山 茂" userId="8c55a2096077e13e" providerId="LiveId" clId="{8A37C221-DCBE-46D4-AF7D-0F9836F5C03F}" dt="2021-05-24T05:01:32.085" v="840" actId="1036"/>
          <ac:spMkLst>
            <pc:docMk/>
            <pc:sldMk cId="2052200721" sldId="555"/>
            <ac:spMk id="10" creationId="{4F3DFAE0-14D5-451B-A4E8-C194587EFD25}"/>
          </ac:spMkLst>
        </pc:spChg>
        <pc:spChg chg="mod">
          <ac:chgData name="加賀山 茂" userId="8c55a2096077e13e" providerId="LiveId" clId="{8A37C221-DCBE-46D4-AF7D-0F9836F5C03F}" dt="2021-05-24T05:01:17.251" v="782"/>
          <ac:spMkLst>
            <pc:docMk/>
            <pc:sldMk cId="2052200721" sldId="555"/>
            <ac:spMk id="12" creationId="{5F946DD9-97C6-4F55-8E05-32D3358E6CC7}"/>
          </ac:spMkLst>
        </pc:spChg>
        <pc:spChg chg="mod">
          <ac:chgData name="加賀山 茂" userId="8c55a2096077e13e" providerId="LiveId" clId="{8A37C221-DCBE-46D4-AF7D-0F9836F5C03F}" dt="2021-05-24T05:01:17.251" v="782"/>
          <ac:spMkLst>
            <pc:docMk/>
            <pc:sldMk cId="2052200721" sldId="555"/>
            <ac:spMk id="13" creationId="{2F57CB7A-AAD6-49CB-BD53-7DF57A30ABD3}"/>
          </ac:spMkLst>
        </pc:spChg>
        <pc:spChg chg="add mod">
          <ac:chgData name="加賀山 茂" userId="8c55a2096077e13e" providerId="LiveId" clId="{8A37C221-DCBE-46D4-AF7D-0F9836F5C03F}" dt="2021-05-24T05:01:32.085" v="840" actId="1036"/>
          <ac:spMkLst>
            <pc:docMk/>
            <pc:sldMk cId="2052200721" sldId="555"/>
            <ac:spMk id="14" creationId="{FA9B6C6B-FE95-430B-B4A6-AE56A0C2269E}"/>
          </ac:spMkLst>
        </pc:spChg>
        <pc:spChg chg="add mod">
          <ac:chgData name="加賀山 茂" userId="8c55a2096077e13e" providerId="LiveId" clId="{8A37C221-DCBE-46D4-AF7D-0F9836F5C03F}" dt="2021-05-24T05:01:32.085" v="840" actId="1036"/>
          <ac:spMkLst>
            <pc:docMk/>
            <pc:sldMk cId="2052200721" sldId="555"/>
            <ac:spMk id="15" creationId="{B919B977-49FF-4A2D-AA6B-77E1DECB1234}"/>
          </ac:spMkLst>
        </pc:spChg>
        <pc:spChg chg="add mod">
          <ac:chgData name="加賀山 茂" userId="8c55a2096077e13e" providerId="LiveId" clId="{8A37C221-DCBE-46D4-AF7D-0F9836F5C03F}" dt="2021-05-26T03:05:59.439" v="4766" actId="1038"/>
          <ac:spMkLst>
            <pc:docMk/>
            <pc:sldMk cId="2052200721" sldId="555"/>
            <ac:spMk id="16" creationId="{C5D8C268-3884-4F75-8BF4-189131C2BA37}"/>
          </ac:spMkLst>
        </pc:spChg>
        <pc:spChg chg="add mod">
          <ac:chgData name="加賀山 茂" userId="8c55a2096077e13e" providerId="LiveId" clId="{8A37C221-DCBE-46D4-AF7D-0F9836F5C03F}" dt="2021-05-26T03:05:20.529" v="4761" actId="1038"/>
          <ac:spMkLst>
            <pc:docMk/>
            <pc:sldMk cId="2052200721" sldId="555"/>
            <ac:spMk id="17" creationId="{458CDD44-899E-4D7F-8E26-8D380DE0F470}"/>
          </ac:spMkLst>
        </pc:spChg>
        <pc:spChg chg="add mod">
          <ac:chgData name="加賀山 茂" userId="8c55a2096077e13e" providerId="LiveId" clId="{8A37C221-DCBE-46D4-AF7D-0F9836F5C03F}" dt="2021-05-24T05:01:32.085" v="840" actId="1036"/>
          <ac:spMkLst>
            <pc:docMk/>
            <pc:sldMk cId="2052200721" sldId="555"/>
            <ac:spMk id="18" creationId="{6B95CC59-C8B8-4875-99BB-11415D4162F8}"/>
          </ac:spMkLst>
        </pc:spChg>
        <pc:spChg chg="add mod">
          <ac:chgData name="加賀山 茂" userId="8c55a2096077e13e" providerId="LiveId" clId="{8A37C221-DCBE-46D4-AF7D-0F9836F5C03F}" dt="2021-05-24T05:01:32.085" v="840" actId="1036"/>
          <ac:spMkLst>
            <pc:docMk/>
            <pc:sldMk cId="2052200721" sldId="555"/>
            <ac:spMk id="19" creationId="{4D478737-87D1-46E6-AB03-BDDFCD3E4CD5}"/>
          </ac:spMkLst>
        </pc:spChg>
        <pc:spChg chg="add mod">
          <ac:chgData name="加賀山 茂" userId="8c55a2096077e13e" providerId="LiveId" clId="{8A37C221-DCBE-46D4-AF7D-0F9836F5C03F}" dt="2021-05-24T05:01:32.085" v="840" actId="1036"/>
          <ac:spMkLst>
            <pc:docMk/>
            <pc:sldMk cId="2052200721" sldId="555"/>
            <ac:spMk id="20" creationId="{57ABBA41-4623-44B4-A1A0-5E6DF0845905}"/>
          </ac:spMkLst>
        </pc:spChg>
        <pc:spChg chg="add mod">
          <ac:chgData name="加賀山 茂" userId="8c55a2096077e13e" providerId="LiveId" clId="{8A37C221-DCBE-46D4-AF7D-0F9836F5C03F}" dt="2021-05-24T05:01:32.085" v="840" actId="1036"/>
          <ac:spMkLst>
            <pc:docMk/>
            <pc:sldMk cId="2052200721" sldId="555"/>
            <ac:spMk id="21" creationId="{174CF32E-1F26-4106-9A56-65B57579795E}"/>
          </ac:spMkLst>
        </pc:spChg>
        <pc:grpChg chg="add mod">
          <ac:chgData name="加賀山 茂" userId="8c55a2096077e13e" providerId="LiveId" clId="{8A37C221-DCBE-46D4-AF7D-0F9836F5C03F}" dt="2021-05-24T05:01:32.085" v="840" actId="1036"/>
          <ac:grpSpMkLst>
            <pc:docMk/>
            <pc:sldMk cId="2052200721" sldId="555"/>
            <ac:grpSpMk id="11" creationId="{6E92ADC0-2CA1-4A31-A26C-BFC33D58162B}"/>
          </ac:grpSpMkLst>
        </pc:grpChg>
      </pc:sldChg>
      <pc:sldChg chg="del">
        <pc:chgData name="加賀山 茂" userId="8c55a2096077e13e" providerId="LiveId" clId="{8A37C221-DCBE-46D4-AF7D-0F9836F5C03F}" dt="2021-05-24T04:44:28.681" v="607" actId="47"/>
        <pc:sldMkLst>
          <pc:docMk/>
          <pc:sldMk cId="2098300189" sldId="555"/>
        </pc:sldMkLst>
      </pc:sldChg>
      <pc:sldChg chg="addSp modSp new mod modAnim">
        <pc:chgData name="加賀山 茂" userId="8c55a2096077e13e" providerId="LiveId" clId="{8A37C221-DCBE-46D4-AF7D-0F9836F5C03F}" dt="2021-05-25T06:44:06.435" v="1318"/>
        <pc:sldMkLst>
          <pc:docMk/>
          <pc:sldMk cId="2411076558" sldId="556"/>
        </pc:sldMkLst>
        <pc:spChg chg="mod">
          <ac:chgData name="加賀山 茂" userId="8c55a2096077e13e" providerId="LiveId" clId="{8A37C221-DCBE-46D4-AF7D-0F9836F5C03F}" dt="2021-05-24T05:03:58.041" v="946" actId="20577"/>
          <ac:spMkLst>
            <pc:docMk/>
            <pc:sldMk cId="2411076558" sldId="556"/>
            <ac:spMk id="2" creationId="{0CBB4F4D-E352-4DC1-AD73-4528DB33D3E0}"/>
          </ac:spMkLst>
        </pc:spChg>
        <pc:spChg chg="add mod">
          <ac:chgData name="加賀山 茂" userId="8c55a2096077e13e" providerId="LiveId" clId="{8A37C221-DCBE-46D4-AF7D-0F9836F5C03F}" dt="2021-05-25T06:42:05.404" v="1289" actId="403"/>
          <ac:spMkLst>
            <pc:docMk/>
            <pc:sldMk cId="2411076558" sldId="556"/>
            <ac:spMk id="6" creationId="{F59FEC9C-4DFC-45DA-A434-E1897299CE01}"/>
          </ac:spMkLst>
        </pc:spChg>
        <pc:spChg chg="add mod">
          <ac:chgData name="加賀山 茂" userId="8c55a2096077e13e" providerId="LiveId" clId="{8A37C221-DCBE-46D4-AF7D-0F9836F5C03F}" dt="2021-05-24T05:03:43.991" v="909" actId="1036"/>
          <ac:spMkLst>
            <pc:docMk/>
            <pc:sldMk cId="2411076558" sldId="556"/>
            <ac:spMk id="7" creationId="{7C8F2075-8187-454B-B45B-A8B5A59B869B}"/>
          </ac:spMkLst>
        </pc:spChg>
        <pc:spChg chg="add mod">
          <ac:chgData name="加賀山 茂" userId="8c55a2096077e13e" providerId="LiveId" clId="{8A37C221-DCBE-46D4-AF7D-0F9836F5C03F}" dt="2021-05-24T05:03:43.991" v="909" actId="1036"/>
          <ac:spMkLst>
            <pc:docMk/>
            <pc:sldMk cId="2411076558" sldId="556"/>
            <ac:spMk id="8" creationId="{83C3F99A-0AF1-406B-A87F-71D631EAB92E}"/>
          </ac:spMkLst>
        </pc:spChg>
        <pc:spChg chg="add mod">
          <ac:chgData name="加賀山 茂" userId="8c55a2096077e13e" providerId="LiveId" clId="{8A37C221-DCBE-46D4-AF7D-0F9836F5C03F}" dt="2021-05-24T05:03:43.991" v="909" actId="1036"/>
          <ac:spMkLst>
            <pc:docMk/>
            <pc:sldMk cId="2411076558" sldId="556"/>
            <ac:spMk id="9" creationId="{F6C413C7-D733-41A0-94F0-47615FBAF683}"/>
          </ac:spMkLst>
        </pc:spChg>
        <pc:spChg chg="add mod">
          <ac:chgData name="加賀山 茂" userId="8c55a2096077e13e" providerId="LiveId" clId="{8A37C221-DCBE-46D4-AF7D-0F9836F5C03F}" dt="2021-05-24T05:03:43.991" v="909" actId="1036"/>
          <ac:spMkLst>
            <pc:docMk/>
            <pc:sldMk cId="2411076558" sldId="556"/>
            <ac:spMk id="10" creationId="{CA9D9788-3342-4731-BB8B-7E978B88E12D}"/>
          </ac:spMkLst>
        </pc:spChg>
        <pc:spChg chg="add mod">
          <ac:chgData name="加賀山 茂" userId="8c55a2096077e13e" providerId="LiveId" clId="{8A37C221-DCBE-46D4-AF7D-0F9836F5C03F}" dt="2021-05-24T05:03:43.991" v="909" actId="1036"/>
          <ac:spMkLst>
            <pc:docMk/>
            <pc:sldMk cId="2411076558" sldId="556"/>
            <ac:spMk id="12" creationId="{BAAB3F60-912A-4F2F-97A5-570C33228017}"/>
          </ac:spMkLst>
        </pc:spChg>
        <pc:spChg chg="add mod">
          <ac:chgData name="加賀山 茂" userId="8c55a2096077e13e" providerId="LiveId" clId="{8A37C221-DCBE-46D4-AF7D-0F9836F5C03F}" dt="2021-05-24T05:03:43.991" v="909" actId="1036"/>
          <ac:spMkLst>
            <pc:docMk/>
            <pc:sldMk cId="2411076558" sldId="556"/>
            <ac:spMk id="13" creationId="{E6280879-F698-4301-965E-8E540C78ACD9}"/>
          </ac:spMkLst>
        </pc:spChg>
        <pc:spChg chg="add mod">
          <ac:chgData name="加賀山 茂" userId="8c55a2096077e13e" providerId="LiveId" clId="{8A37C221-DCBE-46D4-AF7D-0F9836F5C03F}" dt="2021-05-24T05:03:43.991" v="909" actId="1036"/>
          <ac:spMkLst>
            <pc:docMk/>
            <pc:sldMk cId="2411076558" sldId="556"/>
            <ac:spMk id="14" creationId="{18593802-C031-4C0F-AD31-AF7F600CE8CA}"/>
          </ac:spMkLst>
        </pc:spChg>
        <pc:spChg chg="add mod">
          <ac:chgData name="加賀山 茂" userId="8c55a2096077e13e" providerId="LiveId" clId="{8A37C221-DCBE-46D4-AF7D-0F9836F5C03F}" dt="2021-05-24T05:03:43.991" v="909" actId="1036"/>
          <ac:spMkLst>
            <pc:docMk/>
            <pc:sldMk cId="2411076558" sldId="556"/>
            <ac:spMk id="15" creationId="{36A70FA1-E489-4B48-A0FE-7BDB2B51017F}"/>
          </ac:spMkLst>
        </pc:spChg>
        <pc:cxnChg chg="add mod">
          <ac:chgData name="加賀山 茂" userId="8c55a2096077e13e" providerId="LiveId" clId="{8A37C221-DCBE-46D4-AF7D-0F9836F5C03F}" dt="2021-05-24T05:03:43.991" v="909" actId="1036"/>
          <ac:cxnSpMkLst>
            <pc:docMk/>
            <pc:sldMk cId="2411076558" sldId="556"/>
            <ac:cxnSpMk id="11" creationId="{5B50B544-A163-40EB-934E-CFC327FCCE9D}"/>
          </ac:cxnSpMkLst>
        </pc:cxnChg>
      </pc:sldChg>
      <pc:sldChg chg="addSp modSp new mod modAnim">
        <pc:chgData name="加賀山 茂" userId="8c55a2096077e13e" providerId="LiveId" clId="{8A37C221-DCBE-46D4-AF7D-0F9836F5C03F}" dt="2021-05-25T06:46:27.244" v="1354"/>
        <pc:sldMkLst>
          <pc:docMk/>
          <pc:sldMk cId="662896073" sldId="557"/>
        </pc:sldMkLst>
        <pc:spChg chg="mod">
          <ac:chgData name="加賀山 茂" userId="8c55a2096077e13e" providerId="LiveId" clId="{8A37C221-DCBE-46D4-AF7D-0F9836F5C03F}" dt="2021-05-24T05:06:16.942" v="1043" actId="20577"/>
          <ac:spMkLst>
            <pc:docMk/>
            <pc:sldMk cId="662896073" sldId="557"/>
            <ac:spMk id="2" creationId="{AE27ECF7-B5C6-4E96-B308-68AA83626DF0}"/>
          </ac:spMkLst>
        </pc:spChg>
        <pc:spChg chg="add mod">
          <ac:chgData name="加賀山 茂" userId="8c55a2096077e13e" providerId="LiveId" clId="{8A37C221-DCBE-46D4-AF7D-0F9836F5C03F}" dt="2021-05-25T06:45:53.389" v="1342" actId="27636"/>
          <ac:spMkLst>
            <pc:docMk/>
            <pc:sldMk cId="662896073" sldId="557"/>
            <ac:spMk id="6" creationId="{1230679E-AAA9-420D-BBC9-AD4CCC261B4D}"/>
          </ac:spMkLst>
        </pc:spChg>
        <pc:spChg chg="add mod">
          <ac:chgData name="加賀山 茂" userId="8c55a2096077e13e" providerId="LiveId" clId="{8A37C221-DCBE-46D4-AF7D-0F9836F5C03F}" dt="2021-05-24T05:05:58.620" v="1007" actId="1036"/>
          <ac:spMkLst>
            <pc:docMk/>
            <pc:sldMk cId="662896073" sldId="557"/>
            <ac:spMk id="7" creationId="{8D532C1D-04F0-4F67-9B13-BBE993EDF8EE}"/>
          </ac:spMkLst>
        </pc:spChg>
        <pc:spChg chg="add mod">
          <ac:chgData name="加賀山 茂" userId="8c55a2096077e13e" providerId="LiveId" clId="{8A37C221-DCBE-46D4-AF7D-0F9836F5C03F}" dt="2021-05-24T05:05:58.620" v="1007" actId="1036"/>
          <ac:spMkLst>
            <pc:docMk/>
            <pc:sldMk cId="662896073" sldId="557"/>
            <ac:spMk id="8" creationId="{DB5D31FD-0814-4A90-94DE-812CA6D3C6CD}"/>
          </ac:spMkLst>
        </pc:spChg>
        <pc:spChg chg="add mod">
          <ac:chgData name="加賀山 茂" userId="8c55a2096077e13e" providerId="LiveId" clId="{8A37C221-DCBE-46D4-AF7D-0F9836F5C03F}" dt="2021-05-24T05:05:58.620" v="1007" actId="1036"/>
          <ac:spMkLst>
            <pc:docMk/>
            <pc:sldMk cId="662896073" sldId="557"/>
            <ac:spMk id="9" creationId="{8154CB78-25FA-4A48-8718-6F5129EBA007}"/>
          </ac:spMkLst>
        </pc:spChg>
        <pc:spChg chg="add mod">
          <ac:chgData name="加賀山 茂" userId="8c55a2096077e13e" providerId="LiveId" clId="{8A37C221-DCBE-46D4-AF7D-0F9836F5C03F}" dt="2021-05-24T05:05:58.620" v="1007" actId="1036"/>
          <ac:spMkLst>
            <pc:docMk/>
            <pc:sldMk cId="662896073" sldId="557"/>
            <ac:spMk id="11" creationId="{3776006A-BA9C-40F6-AE87-BE2B813F9EC0}"/>
          </ac:spMkLst>
        </pc:spChg>
        <pc:spChg chg="add mod">
          <ac:chgData name="加賀山 茂" userId="8c55a2096077e13e" providerId="LiveId" clId="{8A37C221-DCBE-46D4-AF7D-0F9836F5C03F}" dt="2021-05-24T05:05:58.620" v="1007" actId="1036"/>
          <ac:spMkLst>
            <pc:docMk/>
            <pc:sldMk cId="662896073" sldId="557"/>
            <ac:spMk id="12" creationId="{8CC198B1-BA28-479D-83E1-07518804E20A}"/>
          </ac:spMkLst>
        </pc:spChg>
        <pc:spChg chg="add mod">
          <ac:chgData name="加賀山 茂" userId="8c55a2096077e13e" providerId="LiveId" clId="{8A37C221-DCBE-46D4-AF7D-0F9836F5C03F}" dt="2021-05-24T05:05:58.620" v="1007" actId="1036"/>
          <ac:spMkLst>
            <pc:docMk/>
            <pc:sldMk cId="662896073" sldId="557"/>
            <ac:spMk id="13" creationId="{B7796509-B549-4519-93D8-C913364C76A6}"/>
          </ac:spMkLst>
        </pc:spChg>
        <pc:spChg chg="add mod">
          <ac:chgData name="加賀山 茂" userId="8c55a2096077e13e" providerId="LiveId" clId="{8A37C221-DCBE-46D4-AF7D-0F9836F5C03F}" dt="2021-05-24T05:05:58.620" v="1007" actId="1036"/>
          <ac:spMkLst>
            <pc:docMk/>
            <pc:sldMk cId="662896073" sldId="557"/>
            <ac:spMk id="14" creationId="{84134C31-D690-46EB-BABC-8EBCEDAD01A3}"/>
          </ac:spMkLst>
        </pc:spChg>
        <pc:cxnChg chg="add mod">
          <ac:chgData name="加賀山 茂" userId="8c55a2096077e13e" providerId="LiveId" clId="{8A37C221-DCBE-46D4-AF7D-0F9836F5C03F}" dt="2021-05-24T05:05:58.620" v="1007" actId="1036"/>
          <ac:cxnSpMkLst>
            <pc:docMk/>
            <pc:sldMk cId="662896073" sldId="557"/>
            <ac:cxnSpMk id="10" creationId="{2FADBE00-10F9-4C92-9ED7-A38A56C24929}"/>
          </ac:cxnSpMkLst>
        </pc:cxnChg>
      </pc:sldChg>
      <pc:sldChg chg="addSp modSp new mod modAnim">
        <pc:chgData name="加賀山 茂" userId="8c55a2096077e13e" providerId="LiveId" clId="{8A37C221-DCBE-46D4-AF7D-0F9836F5C03F}" dt="2021-05-25T06:52:37.454" v="1417" actId="20577"/>
        <pc:sldMkLst>
          <pc:docMk/>
          <pc:sldMk cId="953088488" sldId="558"/>
        </pc:sldMkLst>
        <pc:spChg chg="mod">
          <ac:chgData name="加賀山 茂" userId="8c55a2096077e13e" providerId="LiveId" clId="{8A37C221-DCBE-46D4-AF7D-0F9836F5C03F}" dt="2021-05-24T05:07:22.175" v="1134" actId="20577"/>
          <ac:spMkLst>
            <pc:docMk/>
            <pc:sldMk cId="953088488" sldId="558"/>
            <ac:spMk id="2" creationId="{36BAAD07-7379-4E0D-872B-078BA9ABF80A}"/>
          </ac:spMkLst>
        </pc:spChg>
        <pc:spChg chg="add mod">
          <ac:chgData name="加賀山 茂" userId="8c55a2096077e13e" providerId="LiveId" clId="{8A37C221-DCBE-46D4-AF7D-0F9836F5C03F}" dt="2021-05-24T05:07:04.110" v="1086" actId="1036"/>
          <ac:spMkLst>
            <pc:docMk/>
            <pc:sldMk cId="953088488" sldId="558"/>
            <ac:spMk id="6" creationId="{D61382B4-B9C8-4912-8351-EC55CC089EB1}"/>
          </ac:spMkLst>
        </pc:spChg>
        <pc:spChg chg="add mod">
          <ac:chgData name="加賀山 茂" userId="8c55a2096077e13e" providerId="LiveId" clId="{8A37C221-DCBE-46D4-AF7D-0F9836F5C03F}" dt="2021-05-24T05:07:04.110" v="1086" actId="1036"/>
          <ac:spMkLst>
            <pc:docMk/>
            <pc:sldMk cId="953088488" sldId="558"/>
            <ac:spMk id="7" creationId="{CDB4B2FD-8455-4545-BB25-282357363288}"/>
          </ac:spMkLst>
        </pc:spChg>
        <pc:spChg chg="add mod">
          <ac:chgData name="加賀山 茂" userId="8c55a2096077e13e" providerId="LiveId" clId="{8A37C221-DCBE-46D4-AF7D-0F9836F5C03F}" dt="2021-05-24T05:07:04.110" v="1086" actId="1036"/>
          <ac:spMkLst>
            <pc:docMk/>
            <pc:sldMk cId="953088488" sldId="558"/>
            <ac:spMk id="8" creationId="{9663F4E3-9851-420D-AD26-27A5BAFA65D6}"/>
          </ac:spMkLst>
        </pc:spChg>
        <pc:spChg chg="add mod">
          <ac:chgData name="加賀山 茂" userId="8c55a2096077e13e" providerId="LiveId" clId="{8A37C221-DCBE-46D4-AF7D-0F9836F5C03F}" dt="2021-05-24T05:07:04.110" v="1086" actId="1036"/>
          <ac:spMkLst>
            <pc:docMk/>
            <pc:sldMk cId="953088488" sldId="558"/>
            <ac:spMk id="9" creationId="{1E0B8446-6754-4A61-8641-BD6BA0E45894}"/>
          </ac:spMkLst>
        </pc:spChg>
        <pc:spChg chg="add mod">
          <ac:chgData name="加賀山 茂" userId="8c55a2096077e13e" providerId="LiveId" clId="{8A37C221-DCBE-46D4-AF7D-0F9836F5C03F}" dt="2021-05-24T05:07:04.110" v="1086" actId="1036"/>
          <ac:spMkLst>
            <pc:docMk/>
            <pc:sldMk cId="953088488" sldId="558"/>
            <ac:spMk id="10" creationId="{CAA32AF3-4728-4A7E-839A-D5DA30C30159}"/>
          </ac:spMkLst>
        </pc:spChg>
        <pc:spChg chg="add mod">
          <ac:chgData name="加賀山 茂" userId="8c55a2096077e13e" providerId="LiveId" clId="{8A37C221-DCBE-46D4-AF7D-0F9836F5C03F}" dt="2021-05-24T05:07:04.110" v="1086" actId="1036"/>
          <ac:spMkLst>
            <pc:docMk/>
            <pc:sldMk cId="953088488" sldId="558"/>
            <ac:spMk id="12" creationId="{97692FE0-BCE9-47CA-B453-8A46ACE74F07}"/>
          </ac:spMkLst>
        </pc:spChg>
        <pc:spChg chg="add mod">
          <ac:chgData name="加賀山 茂" userId="8c55a2096077e13e" providerId="LiveId" clId="{8A37C221-DCBE-46D4-AF7D-0F9836F5C03F}" dt="2021-05-24T05:07:04.110" v="1086" actId="1036"/>
          <ac:spMkLst>
            <pc:docMk/>
            <pc:sldMk cId="953088488" sldId="558"/>
            <ac:spMk id="13" creationId="{476E0867-EC6C-46A8-8481-4B7B14D76D4E}"/>
          </ac:spMkLst>
        </pc:spChg>
        <pc:spChg chg="add mod">
          <ac:chgData name="加賀山 茂" userId="8c55a2096077e13e" providerId="LiveId" clId="{8A37C221-DCBE-46D4-AF7D-0F9836F5C03F}" dt="2021-05-24T05:07:04.110" v="1086" actId="1036"/>
          <ac:spMkLst>
            <pc:docMk/>
            <pc:sldMk cId="953088488" sldId="558"/>
            <ac:spMk id="14" creationId="{7608FB7B-69D0-4582-91DF-233144590CA1}"/>
          </ac:spMkLst>
        </pc:spChg>
        <pc:spChg chg="add mod">
          <ac:chgData name="加賀山 茂" userId="8c55a2096077e13e" providerId="LiveId" clId="{8A37C221-DCBE-46D4-AF7D-0F9836F5C03F}" dt="2021-05-24T05:07:04.110" v="1086" actId="1036"/>
          <ac:spMkLst>
            <pc:docMk/>
            <pc:sldMk cId="953088488" sldId="558"/>
            <ac:spMk id="15" creationId="{67FDBB7C-C151-435C-8C31-0ED1B2E7D0BD}"/>
          </ac:spMkLst>
        </pc:spChg>
        <pc:spChg chg="add mod">
          <ac:chgData name="加賀山 茂" userId="8c55a2096077e13e" providerId="LiveId" clId="{8A37C221-DCBE-46D4-AF7D-0F9836F5C03F}" dt="2021-05-25T06:52:37.454" v="1417" actId="20577"/>
          <ac:spMkLst>
            <pc:docMk/>
            <pc:sldMk cId="953088488" sldId="558"/>
            <ac:spMk id="16" creationId="{E13F9FD2-74C6-4068-BDC9-E391EED2230C}"/>
          </ac:spMkLst>
        </pc:spChg>
        <pc:cxnChg chg="add mod">
          <ac:chgData name="加賀山 茂" userId="8c55a2096077e13e" providerId="LiveId" clId="{8A37C221-DCBE-46D4-AF7D-0F9836F5C03F}" dt="2021-05-24T05:07:04.110" v="1086" actId="1036"/>
          <ac:cxnSpMkLst>
            <pc:docMk/>
            <pc:sldMk cId="953088488" sldId="558"/>
            <ac:cxnSpMk id="11" creationId="{85849563-4F57-4A4C-8B84-90D8CBC3D607}"/>
          </ac:cxnSpMkLst>
        </pc:cxnChg>
      </pc:sldChg>
      <pc:sldChg chg="addSp modSp new mod modAnim">
        <pc:chgData name="加賀山 茂" userId="8c55a2096077e13e" providerId="LiveId" clId="{8A37C221-DCBE-46D4-AF7D-0F9836F5C03F}" dt="2021-05-24T05:08:51.954" v="1236" actId="20577"/>
        <pc:sldMkLst>
          <pc:docMk/>
          <pc:sldMk cId="2178759745" sldId="559"/>
        </pc:sldMkLst>
        <pc:spChg chg="mod">
          <ac:chgData name="加賀山 茂" userId="8c55a2096077e13e" providerId="LiveId" clId="{8A37C221-DCBE-46D4-AF7D-0F9836F5C03F}" dt="2021-05-24T05:08:51.954" v="1236" actId="20577"/>
          <ac:spMkLst>
            <pc:docMk/>
            <pc:sldMk cId="2178759745" sldId="559"/>
            <ac:spMk id="2" creationId="{B53C831A-17B7-4CED-9155-43691B5A0690}"/>
          </ac:spMkLst>
        </pc:spChg>
        <pc:spChg chg="add mod">
          <ac:chgData name="加賀山 茂" userId="8c55a2096077e13e" providerId="LiveId" clId="{8A37C221-DCBE-46D4-AF7D-0F9836F5C03F}" dt="2021-05-24T05:08:26.897" v="1173" actId="1036"/>
          <ac:spMkLst>
            <pc:docMk/>
            <pc:sldMk cId="2178759745" sldId="559"/>
            <ac:spMk id="6" creationId="{9FB4A84A-F08C-4CC1-BCCB-1FEED55F603A}"/>
          </ac:spMkLst>
        </pc:spChg>
        <pc:spChg chg="add mod">
          <ac:chgData name="加賀山 茂" userId="8c55a2096077e13e" providerId="LiveId" clId="{8A37C221-DCBE-46D4-AF7D-0F9836F5C03F}" dt="2021-05-24T05:08:26.897" v="1173" actId="1036"/>
          <ac:spMkLst>
            <pc:docMk/>
            <pc:sldMk cId="2178759745" sldId="559"/>
            <ac:spMk id="7" creationId="{6A68C70E-7255-4F4D-B8A9-BEF19F74AE80}"/>
          </ac:spMkLst>
        </pc:spChg>
        <pc:spChg chg="add mod">
          <ac:chgData name="加賀山 茂" userId="8c55a2096077e13e" providerId="LiveId" clId="{8A37C221-DCBE-46D4-AF7D-0F9836F5C03F}" dt="2021-05-24T05:08:26.897" v="1173" actId="1036"/>
          <ac:spMkLst>
            <pc:docMk/>
            <pc:sldMk cId="2178759745" sldId="559"/>
            <ac:spMk id="8" creationId="{B889C3B2-3E76-4941-BE9D-9651765A10C7}"/>
          </ac:spMkLst>
        </pc:spChg>
        <pc:spChg chg="add mod">
          <ac:chgData name="加賀山 茂" userId="8c55a2096077e13e" providerId="LiveId" clId="{8A37C221-DCBE-46D4-AF7D-0F9836F5C03F}" dt="2021-05-24T05:08:26.897" v="1173" actId="1036"/>
          <ac:spMkLst>
            <pc:docMk/>
            <pc:sldMk cId="2178759745" sldId="559"/>
            <ac:spMk id="9" creationId="{32EF1E6C-A44F-4FC9-BDEF-B98BC7A46258}"/>
          </ac:spMkLst>
        </pc:spChg>
        <pc:spChg chg="add mod">
          <ac:chgData name="加賀山 茂" userId="8c55a2096077e13e" providerId="LiveId" clId="{8A37C221-DCBE-46D4-AF7D-0F9836F5C03F}" dt="2021-05-24T05:08:26.897" v="1173" actId="1036"/>
          <ac:spMkLst>
            <pc:docMk/>
            <pc:sldMk cId="2178759745" sldId="559"/>
            <ac:spMk id="10" creationId="{5D3BAE4E-64BF-4FFF-BB28-EA98548DE435}"/>
          </ac:spMkLst>
        </pc:spChg>
        <pc:spChg chg="add mod">
          <ac:chgData name="加賀山 茂" userId="8c55a2096077e13e" providerId="LiveId" clId="{8A37C221-DCBE-46D4-AF7D-0F9836F5C03F}" dt="2021-05-24T05:08:26.897" v="1173" actId="1036"/>
          <ac:spMkLst>
            <pc:docMk/>
            <pc:sldMk cId="2178759745" sldId="559"/>
            <ac:spMk id="11" creationId="{2BE33FC2-5896-4704-A42E-8B6E7B11AFB2}"/>
          </ac:spMkLst>
        </pc:spChg>
        <pc:spChg chg="add mod">
          <ac:chgData name="加賀山 茂" userId="8c55a2096077e13e" providerId="LiveId" clId="{8A37C221-DCBE-46D4-AF7D-0F9836F5C03F}" dt="2021-05-24T05:08:26.897" v="1173" actId="1036"/>
          <ac:spMkLst>
            <pc:docMk/>
            <pc:sldMk cId="2178759745" sldId="559"/>
            <ac:spMk id="13" creationId="{1C98C2C0-D1F3-4ADB-A8BE-9EC11C963DCD}"/>
          </ac:spMkLst>
        </pc:spChg>
        <pc:spChg chg="add mod">
          <ac:chgData name="加賀山 茂" userId="8c55a2096077e13e" providerId="LiveId" clId="{8A37C221-DCBE-46D4-AF7D-0F9836F5C03F}" dt="2021-05-24T05:08:26.897" v="1173" actId="1036"/>
          <ac:spMkLst>
            <pc:docMk/>
            <pc:sldMk cId="2178759745" sldId="559"/>
            <ac:spMk id="14" creationId="{25CF271C-4099-47C7-B95F-6EDAD2A97629}"/>
          </ac:spMkLst>
        </pc:spChg>
        <pc:spChg chg="add mod">
          <ac:chgData name="加賀山 茂" userId="8c55a2096077e13e" providerId="LiveId" clId="{8A37C221-DCBE-46D4-AF7D-0F9836F5C03F}" dt="2021-05-24T05:08:26.897" v="1173" actId="1036"/>
          <ac:spMkLst>
            <pc:docMk/>
            <pc:sldMk cId="2178759745" sldId="559"/>
            <ac:spMk id="15" creationId="{2AEF2FC7-0323-47A8-816D-80227DE19499}"/>
          </ac:spMkLst>
        </pc:spChg>
        <pc:cxnChg chg="add mod">
          <ac:chgData name="加賀山 茂" userId="8c55a2096077e13e" providerId="LiveId" clId="{8A37C221-DCBE-46D4-AF7D-0F9836F5C03F}" dt="2021-05-24T05:08:26.897" v="1173" actId="1036"/>
          <ac:cxnSpMkLst>
            <pc:docMk/>
            <pc:sldMk cId="2178759745" sldId="559"/>
            <ac:cxnSpMk id="12" creationId="{D27B9406-8ED3-435D-981A-5A479F49EAA9}"/>
          </ac:cxnSpMkLst>
        </pc:cxnChg>
      </pc:sldChg>
      <pc:sldChg chg="addSp delSp modSp new mod modClrScheme chgLayout">
        <pc:chgData name="加賀山 茂" userId="8c55a2096077e13e" providerId="LiveId" clId="{8A37C221-DCBE-46D4-AF7D-0F9836F5C03F}" dt="2021-05-25T06:57:58.594" v="1865" actId="14100"/>
        <pc:sldMkLst>
          <pc:docMk/>
          <pc:sldMk cId="4112454424" sldId="560"/>
        </pc:sldMkLst>
        <pc:spChg chg="del mod ord">
          <ac:chgData name="加賀山 茂" userId="8c55a2096077e13e" providerId="LiveId" clId="{8A37C221-DCBE-46D4-AF7D-0F9836F5C03F}" dt="2021-05-25T06:53:36.609" v="1419" actId="700"/>
          <ac:spMkLst>
            <pc:docMk/>
            <pc:sldMk cId="4112454424" sldId="560"/>
            <ac:spMk id="2" creationId="{4A178EA1-2D0F-4A4F-A8D8-A03A3F7EA39C}"/>
          </ac:spMkLst>
        </pc:spChg>
        <pc:spChg chg="mod ord">
          <ac:chgData name="加賀山 茂" userId="8c55a2096077e13e" providerId="LiveId" clId="{8A37C221-DCBE-46D4-AF7D-0F9836F5C03F}" dt="2021-05-25T06:53:36.609" v="1419" actId="700"/>
          <ac:spMkLst>
            <pc:docMk/>
            <pc:sldMk cId="4112454424" sldId="560"/>
            <ac:spMk id="3" creationId="{BB58CF37-854E-473C-A9C0-1F8F5F90ED1B}"/>
          </ac:spMkLst>
        </pc:spChg>
        <pc:spChg chg="mod ord">
          <ac:chgData name="加賀山 茂" userId="8c55a2096077e13e" providerId="LiveId" clId="{8A37C221-DCBE-46D4-AF7D-0F9836F5C03F}" dt="2021-05-25T06:53:36.609" v="1419" actId="700"/>
          <ac:spMkLst>
            <pc:docMk/>
            <pc:sldMk cId="4112454424" sldId="560"/>
            <ac:spMk id="4" creationId="{2AFF1A83-8E96-452C-BB90-ADFC53F865B1}"/>
          </ac:spMkLst>
        </pc:spChg>
        <pc:spChg chg="mod ord">
          <ac:chgData name="加賀山 茂" userId="8c55a2096077e13e" providerId="LiveId" clId="{8A37C221-DCBE-46D4-AF7D-0F9836F5C03F}" dt="2021-05-25T06:53:36.609" v="1419" actId="700"/>
          <ac:spMkLst>
            <pc:docMk/>
            <pc:sldMk cId="4112454424" sldId="560"/>
            <ac:spMk id="5" creationId="{01F80372-6064-465D-808D-45B1C264F03B}"/>
          </ac:spMkLst>
        </pc:spChg>
        <pc:spChg chg="add mod ord">
          <ac:chgData name="加賀山 茂" userId="8c55a2096077e13e" providerId="LiveId" clId="{8A37C221-DCBE-46D4-AF7D-0F9836F5C03F}" dt="2021-05-25T06:54:08.234" v="1482" actId="20577"/>
          <ac:spMkLst>
            <pc:docMk/>
            <pc:sldMk cId="4112454424" sldId="560"/>
            <ac:spMk id="6" creationId="{586FE95D-F733-4340-A356-068C21987653}"/>
          </ac:spMkLst>
        </pc:spChg>
        <pc:spChg chg="add mod ord">
          <ac:chgData name="加賀山 茂" userId="8c55a2096077e13e" providerId="LiveId" clId="{8A37C221-DCBE-46D4-AF7D-0F9836F5C03F}" dt="2021-05-25T06:57:58.594" v="1865" actId="14100"/>
          <ac:spMkLst>
            <pc:docMk/>
            <pc:sldMk cId="4112454424" sldId="560"/>
            <ac:spMk id="7" creationId="{80C4AD69-5155-438B-BE24-880E512779E1}"/>
          </ac:spMkLst>
        </pc:spChg>
      </pc:sldChg>
      <pc:sldChg chg="addSp delSp modSp new mod modClrScheme chgLayout">
        <pc:chgData name="加賀山 茂" userId="8c55a2096077e13e" providerId="LiveId" clId="{8A37C221-DCBE-46D4-AF7D-0F9836F5C03F}" dt="2021-05-26T02:49:32.199" v="4684" actId="20577"/>
        <pc:sldMkLst>
          <pc:docMk/>
          <pc:sldMk cId="1493700407" sldId="561"/>
        </pc:sldMkLst>
        <pc:spChg chg="del mod ord">
          <ac:chgData name="加賀山 茂" userId="8c55a2096077e13e" providerId="LiveId" clId="{8A37C221-DCBE-46D4-AF7D-0F9836F5C03F}" dt="2021-05-25T06:56:18.914" v="1706" actId="700"/>
          <ac:spMkLst>
            <pc:docMk/>
            <pc:sldMk cId="1493700407" sldId="561"/>
            <ac:spMk id="2" creationId="{2CA7BE75-DE07-4445-8B79-6555DE8DBA7A}"/>
          </ac:spMkLst>
        </pc:spChg>
        <pc:spChg chg="mod ord">
          <ac:chgData name="加賀山 茂" userId="8c55a2096077e13e" providerId="LiveId" clId="{8A37C221-DCBE-46D4-AF7D-0F9836F5C03F}" dt="2021-05-25T06:56:18.914" v="1706" actId="700"/>
          <ac:spMkLst>
            <pc:docMk/>
            <pc:sldMk cId="1493700407" sldId="561"/>
            <ac:spMk id="3" creationId="{139F8F28-4793-4560-A802-1ED72670A789}"/>
          </ac:spMkLst>
        </pc:spChg>
        <pc:spChg chg="mod ord">
          <ac:chgData name="加賀山 茂" userId="8c55a2096077e13e" providerId="LiveId" clId="{8A37C221-DCBE-46D4-AF7D-0F9836F5C03F}" dt="2021-05-25T06:56:18.914" v="1706" actId="700"/>
          <ac:spMkLst>
            <pc:docMk/>
            <pc:sldMk cId="1493700407" sldId="561"/>
            <ac:spMk id="4" creationId="{08F56CE3-C9BB-4C1A-8DA7-7D49CEA48E5D}"/>
          </ac:spMkLst>
        </pc:spChg>
        <pc:spChg chg="mod ord">
          <ac:chgData name="加賀山 茂" userId="8c55a2096077e13e" providerId="LiveId" clId="{8A37C221-DCBE-46D4-AF7D-0F9836F5C03F}" dt="2021-05-25T06:56:18.914" v="1706" actId="700"/>
          <ac:spMkLst>
            <pc:docMk/>
            <pc:sldMk cId="1493700407" sldId="561"/>
            <ac:spMk id="5" creationId="{723A5E5C-CA63-4025-B915-C37554862211}"/>
          </ac:spMkLst>
        </pc:spChg>
        <pc:spChg chg="add mod ord">
          <ac:chgData name="加賀山 茂" userId="8c55a2096077e13e" providerId="LiveId" clId="{8A37C221-DCBE-46D4-AF7D-0F9836F5C03F}" dt="2021-05-26T02:49:32.199" v="4684" actId="20577"/>
          <ac:spMkLst>
            <pc:docMk/>
            <pc:sldMk cId="1493700407" sldId="561"/>
            <ac:spMk id="6" creationId="{427BA3C1-02F2-42BC-BA6F-D23951562B0F}"/>
          </ac:spMkLst>
        </pc:spChg>
        <pc:spChg chg="add mod ord">
          <ac:chgData name="加賀山 茂" userId="8c55a2096077e13e" providerId="LiveId" clId="{8A37C221-DCBE-46D4-AF7D-0F9836F5C03F}" dt="2021-05-25T07:19:55.184" v="2544" actId="20577"/>
          <ac:spMkLst>
            <pc:docMk/>
            <pc:sldMk cId="1493700407" sldId="561"/>
            <ac:spMk id="7" creationId="{AA221D1D-8E5A-44E5-BF7A-2FEB80AE23B9}"/>
          </ac:spMkLst>
        </pc:spChg>
      </pc:sldChg>
      <pc:sldChg chg="addSp delSp modSp add mod delAnim modAnim">
        <pc:chgData name="加賀山 茂" userId="8c55a2096077e13e" providerId="LiveId" clId="{8A37C221-DCBE-46D4-AF7D-0F9836F5C03F}" dt="2021-05-25T20:15:26.991" v="2916" actId="1035"/>
        <pc:sldMkLst>
          <pc:docMk/>
          <pc:sldMk cId="1300861054" sldId="562"/>
        </pc:sldMkLst>
        <pc:spChg chg="mod">
          <ac:chgData name="加賀山 茂" userId="8c55a2096077e13e" providerId="LiveId" clId="{8A37C221-DCBE-46D4-AF7D-0F9836F5C03F}" dt="2021-05-25T07:16:47.274" v="2444" actId="20577"/>
          <ac:spMkLst>
            <pc:docMk/>
            <pc:sldMk cId="1300861054" sldId="562"/>
            <ac:spMk id="2" creationId="{B53C831A-17B7-4CED-9155-43691B5A0690}"/>
          </ac:spMkLst>
        </pc:spChg>
        <pc:spChg chg="mod">
          <ac:chgData name="加賀山 茂" userId="8c55a2096077e13e" providerId="LiveId" clId="{8A37C221-DCBE-46D4-AF7D-0F9836F5C03F}" dt="2021-05-25T07:15:43.439" v="2395" actId="14100"/>
          <ac:spMkLst>
            <pc:docMk/>
            <pc:sldMk cId="1300861054" sldId="562"/>
            <ac:spMk id="6" creationId="{9FB4A84A-F08C-4CC1-BCCB-1FEED55F603A}"/>
          </ac:spMkLst>
        </pc:spChg>
        <pc:spChg chg="mod">
          <ac:chgData name="加賀山 茂" userId="8c55a2096077e13e" providerId="LiveId" clId="{8A37C221-DCBE-46D4-AF7D-0F9836F5C03F}" dt="2021-05-25T20:00:18.072" v="2825" actId="1037"/>
          <ac:spMkLst>
            <pc:docMk/>
            <pc:sldMk cId="1300861054" sldId="562"/>
            <ac:spMk id="7" creationId="{6A68C70E-7255-4F4D-B8A9-BEF19F74AE80}"/>
          </ac:spMkLst>
        </pc:spChg>
        <pc:spChg chg="mod">
          <ac:chgData name="加賀山 茂" userId="8c55a2096077e13e" providerId="LiveId" clId="{8A37C221-DCBE-46D4-AF7D-0F9836F5C03F}" dt="2021-05-25T20:15:02.130" v="2904" actId="14100"/>
          <ac:spMkLst>
            <pc:docMk/>
            <pc:sldMk cId="1300861054" sldId="562"/>
            <ac:spMk id="8" creationId="{B889C3B2-3E76-4941-BE9D-9651765A10C7}"/>
          </ac:spMkLst>
        </pc:spChg>
        <pc:spChg chg="mod">
          <ac:chgData name="加賀山 茂" userId="8c55a2096077e13e" providerId="LiveId" clId="{8A37C221-DCBE-46D4-AF7D-0F9836F5C03F}" dt="2021-05-25T07:07:11.384" v="1878" actId="20577"/>
          <ac:spMkLst>
            <pc:docMk/>
            <pc:sldMk cId="1300861054" sldId="562"/>
            <ac:spMk id="9" creationId="{32EF1E6C-A44F-4FC9-BDEF-B98BC7A46258}"/>
          </ac:spMkLst>
        </pc:spChg>
        <pc:spChg chg="mod">
          <ac:chgData name="加賀山 茂" userId="8c55a2096077e13e" providerId="LiveId" clId="{8A37C221-DCBE-46D4-AF7D-0F9836F5C03F}" dt="2021-05-25T20:00:18.072" v="2825" actId="1037"/>
          <ac:spMkLst>
            <pc:docMk/>
            <pc:sldMk cId="1300861054" sldId="562"/>
            <ac:spMk id="10" creationId="{5D3BAE4E-64BF-4FFF-BB28-EA98548DE435}"/>
          </ac:spMkLst>
        </pc:spChg>
        <pc:spChg chg="mod">
          <ac:chgData name="加賀山 茂" userId="8c55a2096077e13e" providerId="LiveId" clId="{8A37C221-DCBE-46D4-AF7D-0F9836F5C03F}" dt="2021-05-25T20:15:26.991" v="2916" actId="1035"/>
          <ac:spMkLst>
            <pc:docMk/>
            <pc:sldMk cId="1300861054" sldId="562"/>
            <ac:spMk id="11" creationId="{2BE33FC2-5896-4704-A42E-8B6E7B11AFB2}"/>
          </ac:spMkLst>
        </pc:spChg>
        <pc:spChg chg="mod">
          <ac:chgData name="加賀山 茂" userId="8c55a2096077e13e" providerId="LiveId" clId="{8A37C221-DCBE-46D4-AF7D-0F9836F5C03F}" dt="2021-05-25T20:00:18.072" v="2825" actId="1037"/>
          <ac:spMkLst>
            <pc:docMk/>
            <pc:sldMk cId="1300861054" sldId="562"/>
            <ac:spMk id="13" creationId="{1C98C2C0-D1F3-4ADB-A8BE-9EC11C963DCD}"/>
          </ac:spMkLst>
        </pc:spChg>
        <pc:spChg chg="mod">
          <ac:chgData name="加賀山 茂" userId="8c55a2096077e13e" providerId="LiveId" clId="{8A37C221-DCBE-46D4-AF7D-0F9836F5C03F}" dt="2021-05-25T20:12:57.211" v="2878" actId="1038"/>
          <ac:spMkLst>
            <pc:docMk/>
            <pc:sldMk cId="1300861054" sldId="562"/>
            <ac:spMk id="14" creationId="{25CF271C-4099-47C7-B95F-6EDAD2A97629}"/>
          </ac:spMkLst>
        </pc:spChg>
        <pc:spChg chg="del">
          <ac:chgData name="加賀山 茂" userId="8c55a2096077e13e" providerId="LiveId" clId="{8A37C221-DCBE-46D4-AF7D-0F9836F5C03F}" dt="2021-05-25T07:12:54.289" v="1999" actId="478"/>
          <ac:spMkLst>
            <pc:docMk/>
            <pc:sldMk cId="1300861054" sldId="562"/>
            <ac:spMk id="15" creationId="{2AEF2FC7-0323-47A8-816D-80227DE19499}"/>
          </ac:spMkLst>
        </pc:spChg>
        <pc:spChg chg="add mod ord">
          <ac:chgData name="加賀山 茂" userId="8c55a2096077e13e" providerId="LiveId" clId="{8A37C221-DCBE-46D4-AF7D-0F9836F5C03F}" dt="2021-05-25T20:01:20.554" v="2829" actId="207"/>
          <ac:spMkLst>
            <pc:docMk/>
            <pc:sldMk cId="1300861054" sldId="562"/>
            <ac:spMk id="15" creationId="{E49D2FFA-9B80-4FED-94BD-C19FAED4D172}"/>
          </ac:spMkLst>
        </pc:spChg>
        <pc:spChg chg="add mod ord">
          <ac:chgData name="加賀山 茂" userId="8c55a2096077e13e" providerId="LiveId" clId="{8A37C221-DCBE-46D4-AF7D-0F9836F5C03F}" dt="2021-05-25T20:09:04.660" v="2849" actId="1076"/>
          <ac:spMkLst>
            <pc:docMk/>
            <pc:sldMk cId="1300861054" sldId="562"/>
            <ac:spMk id="16" creationId="{DC8F75D1-F9F6-4177-A865-66FCE4F54662}"/>
          </ac:spMkLst>
        </pc:spChg>
        <pc:cxnChg chg="del mod">
          <ac:chgData name="加賀山 茂" userId="8c55a2096077e13e" providerId="LiveId" clId="{8A37C221-DCBE-46D4-AF7D-0F9836F5C03F}" dt="2021-05-25T19:54:21.611" v="2711" actId="478"/>
          <ac:cxnSpMkLst>
            <pc:docMk/>
            <pc:sldMk cId="1300861054" sldId="562"/>
            <ac:cxnSpMk id="12" creationId="{D27B9406-8ED3-435D-981A-5A479F49EAA9}"/>
          </ac:cxnSpMkLst>
        </pc:cxnChg>
      </pc:sldChg>
      <pc:sldChg chg="add del">
        <pc:chgData name="加賀山 茂" userId="8c55a2096077e13e" providerId="LiveId" clId="{8A37C221-DCBE-46D4-AF7D-0F9836F5C03F}" dt="2021-05-26T00:51:58.710" v="3894" actId="47"/>
        <pc:sldMkLst>
          <pc:docMk/>
          <pc:sldMk cId="1564888059" sldId="563"/>
        </pc:sldMkLst>
      </pc:sldChg>
      <pc:sldChg chg="addSp delSp modSp new mod ord modClrScheme modAnim chgLayout">
        <pc:chgData name="加賀山 茂" userId="8c55a2096077e13e" providerId="LiveId" clId="{8A37C221-DCBE-46D4-AF7D-0F9836F5C03F}" dt="2021-05-26T01:18:09.994" v="4151" actId="27636"/>
        <pc:sldMkLst>
          <pc:docMk/>
          <pc:sldMk cId="2588306744" sldId="564"/>
        </pc:sldMkLst>
        <pc:spChg chg="del mod ord">
          <ac:chgData name="加賀山 茂" userId="8c55a2096077e13e" providerId="LiveId" clId="{8A37C221-DCBE-46D4-AF7D-0F9836F5C03F}" dt="2021-05-25T22:25:55.461" v="2940" actId="700"/>
          <ac:spMkLst>
            <pc:docMk/>
            <pc:sldMk cId="2588306744" sldId="564"/>
            <ac:spMk id="2" creationId="{43618C15-55AD-4B86-9E64-61F5CAA5C17B}"/>
          </ac:spMkLst>
        </pc:spChg>
        <pc:spChg chg="add mod">
          <ac:chgData name="加賀山 茂" userId="8c55a2096077e13e" providerId="LiveId" clId="{8A37C221-DCBE-46D4-AF7D-0F9836F5C03F}" dt="2021-05-26T00:42:52.713" v="3843" actId="14100"/>
          <ac:spMkLst>
            <pc:docMk/>
            <pc:sldMk cId="2588306744" sldId="564"/>
            <ac:spMk id="2" creationId="{BF3D4ACF-7338-49E3-94F8-E18007050A6C}"/>
          </ac:spMkLst>
        </pc:spChg>
        <pc:spChg chg="mod ord">
          <ac:chgData name="加賀山 茂" userId="8c55a2096077e13e" providerId="LiveId" clId="{8A37C221-DCBE-46D4-AF7D-0F9836F5C03F}" dt="2021-05-25T22:26:28.182" v="2942" actId="700"/>
          <ac:spMkLst>
            <pc:docMk/>
            <pc:sldMk cId="2588306744" sldId="564"/>
            <ac:spMk id="3" creationId="{8B448142-C133-4DD2-BA15-607E5087E51A}"/>
          </ac:spMkLst>
        </pc:spChg>
        <pc:spChg chg="mod ord">
          <ac:chgData name="加賀山 茂" userId="8c55a2096077e13e" providerId="LiveId" clId="{8A37C221-DCBE-46D4-AF7D-0F9836F5C03F}" dt="2021-05-25T22:26:28.182" v="2942" actId="700"/>
          <ac:spMkLst>
            <pc:docMk/>
            <pc:sldMk cId="2588306744" sldId="564"/>
            <ac:spMk id="4" creationId="{9900AE99-AE9E-4B58-AAA2-4E35FE9F2E4C}"/>
          </ac:spMkLst>
        </pc:spChg>
        <pc:spChg chg="mod ord">
          <ac:chgData name="加賀山 茂" userId="8c55a2096077e13e" providerId="LiveId" clId="{8A37C221-DCBE-46D4-AF7D-0F9836F5C03F}" dt="2021-05-25T22:26:28.182" v="2942" actId="700"/>
          <ac:spMkLst>
            <pc:docMk/>
            <pc:sldMk cId="2588306744" sldId="564"/>
            <ac:spMk id="5" creationId="{287499FE-CC82-424F-8603-8CA50C573CC1}"/>
          </ac:spMkLst>
        </pc:spChg>
        <pc:spChg chg="add mod">
          <ac:chgData name="加賀山 茂" userId="8c55a2096077e13e" providerId="LiveId" clId="{8A37C221-DCBE-46D4-AF7D-0F9836F5C03F}" dt="2021-05-26T00:49:51.083" v="3893" actId="20577"/>
          <ac:spMkLst>
            <pc:docMk/>
            <pc:sldMk cId="2588306744" sldId="564"/>
            <ac:spMk id="6" creationId="{D5FE3F67-99B1-46A4-A1C8-9F6A0F77825C}"/>
          </ac:spMkLst>
        </pc:spChg>
        <pc:spChg chg="add del mod ord">
          <ac:chgData name="加賀山 茂" userId="8c55a2096077e13e" providerId="LiveId" clId="{8A37C221-DCBE-46D4-AF7D-0F9836F5C03F}" dt="2021-05-25T22:26:11.408" v="2941" actId="700"/>
          <ac:spMkLst>
            <pc:docMk/>
            <pc:sldMk cId="2588306744" sldId="564"/>
            <ac:spMk id="6" creationId="{F21F1041-29B7-409E-974D-B27449A46877}"/>
          </ac:spMkLst>
        </pc:spChg>
        <pc:spChg chg="add del mod ord">
          <ac:chgData name="加賀山 茂" userId="8c55a2096077e13e" providerId="LiveId" clId="{8A37C221-DCBE-46D4-AF7D-0F9836F5C03F}" dt="2021-05-25T22:26:11.408" v="2941" actId="700"/>
          <ac:spMkLst>
            <pc:docMk/>
            <pc:sldMk cId="2588306744" sldId="564"/>
            <ac:spMk id="7" creationId="{40E342DD-EF1E-42C0-BA83-5770A5272B4F}"/>
          </ac:spMkLst>
        </pc:spChg>
        <pc:spChg chg="add del mod">
          <ac:chgData name="加賀山 茂" userId="8c55a2096077e13e" providerId="LiveId" clId="{8A37C221-DCBE-46D4-AF7D-0F9836F5C03F}" dt="2021-05-26T00:54:34.687" v="3906" actId="478"/>
          <ac:spMkLst>
            <pc:docMk/>
            <pc:sldMk cId="2588306744" sldId="564"/>
            <ac:spMk id="7" creationId="{51DFC8FC-69CC-49ED-9A78-CEBA49786A86}"/>
          </ac:spMkLst>
        </pc:spChg>
        <pc:spChg chg="add mod ord">
          <ac:chgData name="加賀山 茂" userId="8c55a2096077e13e" providerId="LiveId" clId="{8A37C221-DCBE-46D4-AF7D-0F9836F5C03F}" dt="2021-05-26T00:58:34.195" v="3940" actId="167"/>
          <ac:spMkLst>
            <pc:docMk/>
            <pc:sldMk cId="2588306744" sldId="564"/>
            <ac:spMk id="8" creationId="{9C752DF1-14E3-4241-887C-DEF60AF66373}"/>
          </ac:spMkLst>
        </pc:spChg>
        <pc:spChg chg="add del mod ord">
          <ac:chgData name="加賀山 茂" userId="8c55a2096077e13e" providerId="LiveId" clId="{8A37C221-DCBE-46D4-AF7D-0F9836F5C03F}" dt="2021-05-25T22:26:28.182" v="2942" actId="700"/>
          <ac:spMkLst>
            <pc:docMk/>
            <pc:sldMk cId="2588306744" sldId="564"/>
            <ac:spMk id="8" creationId="{AD59E6E5-D4ED-4AE7-BF28-1A2AE3CB2E54}"/>
          </ac:spMkLst>
        </pc:spChg>
        <pc:spChg chg="add mod ord">
          <ac:chgData name="加賀山 茂" userId="8c55a2096077e13e" providerId="LiveId" clId="{8A37C221-DCBE-46D4-AF7D-0F9836F5C03F}" dt="2021-05-26T01:18:09.994" v="4151" actId="27636"/>
          <ac:spMkLst>
            <pc:docMk/>
            <pc:sldMk cId="2588306744" sldId="564"/>
            <ac:spMk id="9" creationId="{B3D43DE3-763F-48A2-A0B7-524CAD070703}"/>
          </ac:spMkLst>
        </pc:spChg>
        <pc:spChg chg="add mod ord">
          <ac:chgData name="加賀山 茂" userId="8c55a2096077e13e" providerId="LiveId" clId="{8A37C221-DCBE-46D4-AF7D-0F9836F5C03F}" dt="2021-05-26T01:17:58.863" v="4149" actId="14100"/>
          <ac:spMkLst>
            <pc:docMk/>
            <pc:sldMk cId="2588306744" sldId="564"/>
            <ac:spMk id="10" creationId="{247EB5A3-9AD5-4FEF-B0A3-530E06034358}"/>
          </ac:spMkLst>
        </pc:spChg>
        <pc:spChg chg="add del mod ord">
          <ac:chgData name="加賀山 茂" userId="8c55a2096077e13e" providerId="LiveId" clId="{8A37C221-DCBE-46D4-AF7D-0F9836F5C03F}" dt="2021-05-25T22:27:43.256" v="2944" actId="478"/>
          <ac:spMkLst>
            <pc:docMk/>
            <pc:sldMk cId="2588306744" sldId="564"/>
            <ac:spMk id="11" creationId="{281A71C6-8E56-46DD-A696-601FCE7BEEF1}"/>
          </ac:spMkLst>
        </pc:spChg>
        <pc:spChg chg="add mod ord">
          <ac:chgData name="加賀山 茂" userId="8c55a2096077e13e" providerId="LiveId" clId="{8A37C221-DCBE-46D4-AF7D-0F9836F5C03F}" dt="2021-05-26T01:17:58.863" v="4149" actId="14100"/>
          <ac:spMkLst>
            <pc:docMk/>
            <pc:sldMk cId="2588306744" sldId="564"/>
            <ac:spMk id="12" creationId="{910A38F1-FC86-4005-A8AB-F276DBC53943}"/>
          </ac:spMkLst>
        </pc:spChg>
        <pc:spChg chg="add del mod ord">
          <ac:chgData name="加賀山 茂" userId="8c55a2096077e13e" providerId="LiveId" clId="{8A37C221-DCBE-46D4-AF7D-0F9836F5C03F}" dt="2021-05-25T22:27:49.314" v="2945" actId="478"/>
          <ac:spMkLst>
            <pc:docMk/>
            <pc:sldMk cId="2588306744" sldId="564"/>
            <ac:spMk id="13" creationId="{D09D0913-5AF4-4344-BAE3-93EE23494DA2}"/>
          </ac:spMkLst>
        </pc:spChg>
        <pc:spChg chg="add mod">
          <ac:chgData name="加賀山 茂" userId="8c55a2096077e13e" providerId="LiveId" clId="{8A37C221-DCBE-46D4-AF7D-0F9836F5C03F}" dt="2021-05-25T23:35:39.141" v="3662" actId="1035"/>
          <ac:spMkLst>
            <pc:docMk/>
            <pc:sldMk cId="2588306744" sldId="564"/>
            <ac:spMk id="14" creationId="{AB9B309A-437A-4765-8F54-AF9395A5C708}"/>
          </ac:spMkLst>
        </pc:spChg>
        <pc:spChg chg="add mod">
          <ac:chgData name="加賀山 茂" userId="8c55a2096077e13e" providerId="LiveId" clId="{8A37C221-DCBE-46D4-AF7D-0F9836F5C03F}" dt="2021-05-26T00:53:32.485" v="3903" actId="20577"/>
          <ac:spMkLst>
            <pc:docMk/>
            <pc:sldMk cId="2588306744" sldId="564"/>
            <ac:spMk id="15" creationId="{1EA11E5A-0A01-4431-B554-F69179958221}"/>
          </ac:spMkLst>
        </pc:spChg>
        <pc:spChg chg="add mod">
          <ac:chgData name="加賀山 茂" userId="8c55a2096077e13e" providerId="LiveId" clId="{8A37C221-DCBE-46D4-AF7D-0F9836F5C03F}" dt="2021-05-25T22:56:58.954" v="3163" actId="1036"/>
          <ac:spMkLst>
            <pc:docMk/>
            <pc:sldMk cId="2588306744" sldId="564"/>
            <ac:spMk id="16" creationId="{D724E16D-C011-4A04-9149-1895E7AC0F5B}"/>
          </ac:spMkLst>
        </pc:spChg>
        <pc:spChg chg="add mod ord">
          <ac:chgData name="加賀山 茂" userId="8c55a2096077e13e" providerId="LiveId" clId="{8A37C221-DCBE-46D4-AF7D-0F9836F5C03F}" dt="2021-05-25T23:34:31.218" v="3660" actId="14100"/>
          <ac:spMkLst>
            <pc:docMk/>
            <pc:sldMk cId="2588306744" sldId="564"/>
            <ac:spMk id="17" creationId="{01693576-AC30-4017-A30A-2FFA71D779EC}"/>
          </ac:spMkLst>
        </pc:spChg>
        <pc:spChg chg="add mod">
          <ac:chgData name="加賀山 茂" userId="8c55a2096077e13e" providerId="LiveId" clId="{8A37C221-DCBE-46D4-AF7D-0F9836F5C03F}" dt="2021-05-25T23:00:09.979" v="3270" actId="1038"/>
          <ac:spMkLst>
            <pc:docMk/>
            <pc:sldMk cId="2588306744" sldId="564"/>
            <ac:spMk id="18" creationId="{F524EBC3-C35B-4BFB-9EC1-F41BA2E4B3E9}"/>
          </ac:spMkLst>
        </pc:spChg>
        <pc:spChg chg="add mod">
          <ac:chgData name="加賀山 茂" userId="8c55a2096077e13e" providerId="LiveId" clId="{8A37C221-DCBE-46D4-AF7D-0F9836F5C03F}" dt="2021-05-25T22:59:59.722" v="3251" actId="1037"/>
          <ac:spMkLst>
            <pc:docMk/>
            <pc:sldMk cId="2588306744" sldId="564"/>
            <ac:spMk id="19" creationId="{356818EA-35AE-4F1B-B015-DB0B821FC151}"/>
          </ac:spMkLst>
        </pc:spChg>
        <pc:spChg chg="add mod">
          <ac:chgData name="加賀山 茂" userId="8c55a2096077e13e" providerId="LiveId" clId="{8A37C221-DCBE-46D4-AF7D-0F9836F5C03F}" dt="2021-05-25T23:00:09.979" v="3270" actId="1038"/>
          <ac:spMkLst>
            <pc:docMk/>
            <pc:sldMk cId="2588306744" sldId="564"/>
            <ac:spMk id="20" creationId="{F1CC812E-16EC-43A4-96C2-18A44115497B}"/>
          </ac:spMkLst>
        </pc:spChg>
        <pc:spChg chg="add mod ord">
          <ac:chgData name="加賀山 茂" userId="8c55a2096077e13e" providerId="LiveId" clId="{8A37C221-DCBE-46D4-AF7D-0F9836F5C03F}" dt="2021-05-25T23:47:11.490" v="3766" actId="1035"/>
          <ac:spMkLst>
            <pc:docMk/>
            <pc:sldMk cId="2588306744" sldId="564"/>
            <ac:spMk id="21" creationId="{67ACCDEE-1A81-493D-A02B-56ACB82C244B}"/>
          </ac:spMkLst>
        </pc:spChg>
        <pc:spChg chg="add mod ord">
          <ac:chgData name="加賀山 茂" userId="8c55a2096077e13e" providerId="LiveId" clId="{8A37C221-DCBE-46D4-AF7D-0F9836F5C03F}" dt="2021-05-25T23:38:22.484" v="3673" actId="207"/>
          <ac:spMkLst>
            <pc:docMk/>
            <pc:sldMk cId="2588306744" sldId="564"/>
            <ac:spMk id="22" creationId="{47B52D8E-4F40-45C9-B411-7E98F060F62F}"/>
          </ac:spMkLst>
        </pc:spChg>
        <pc:spChg chg="add mod ord">
          <ac:chgData name="加賀山 茂" userId="8c55a2096077e13e" providerId="LiveId" clId="{8A37C221-DCBE-46D4-AF7D-0F9836F5C03F}" dt="2021-05-25T23:34:24.071" v="3659" actId="167"/>
          <ac:spMkLst>
            <pc:docMk/>
            <pc:sldMk cId="2588306744" sldId="564"/>
            <ac:spMk id="23" creationId="{B87D61D4-4B5B-46FE-8C8A-202DC7526F14}"/>
          </ac:spMkLst>
        </pc:spChg>
        <pc:spChg chg="add mod ord">
          <ac:chgData name="加賀山 茂" userId="8c55a2096077e13e" providerId="LiveId" clId="{8A37C221-DCBE-46D4-AF7D-0F9836F5C03F}" dt="2021-05-25T23:46:59.723" v="3756" actId="1036"/>
          <ac:spMkLst>
            <pc:docMk/>
            <pc:sldMk cId="2588306744" sldId="564"/>
            <ac:spMk id="24" creationId="{67F8F0D8-B5F0-49F2-8009-4E0884FCB6FE}"/>
          </ac:spMkLst>
        </pc:spChg>
      </pc:sldChg>
      <pc:sldChg chg="addSp modSp new mod modClrScheme chgLayout">
        <pc:chgData name="加賀山 茂" userId="8c55a2096077e13e" providerId="LiveId" clId="{8A37C221-DCBE-46D4-AF7D-0F9836F5C03F}" dt="2021-05-26T02:50:12.012" v="4691" actId="207"/>
        <pc:sldMkLst>
          <pc:docMk/>
          <pc:sldMk cId="589480133" sldId="565"/>
        </pc:sldMkLst>
        <pc:spChg chg="mod ord">
          <ac:chgData name="加賀山 茂" userId="8c55a2096077e13e" providerId="LiveId" clId="{8A37C221-DCBE-46D4-AF7D-0F9836F5C03F}" dt="2021-05-26T02:41:53.775" v="4613" actId="1036"/>
          <ac:spMkLst>
            <pc:docMk/>
            <pc:sldMk cId="589480133" sldId="565"/>
            <ac:spMk id="2" creationId="{A9BD59B0-D7C3-4ED1-9630-FCF295CD93DC}"/>
          </ac:spMkLst>
        </pc:spChg>
        <pc:spChg chg="mod ord">
          <ac:chgData name="加賀山 茂" userId="8c55a2096077e13e" providerId="LiveId" clId="{8A37C221-DCBE-46D4-AF7D-0F9836F5C03F}" dt="2021-05-26T02:35:14.576" v="4215" actId="700"/>
          <ac:spMkLst>
            <pc:docMk/>
            <pc:sldMk cId="589480133" sldId="565"/>
            <ac:spMk id="3" creationId="{83E35B60-3ABD-42F2-AE58-66B4E03CA3D2}"/>
          </ac:spMkLst>
        </pc:spChg>
        <pc:spChg chg="mod ord">
          <ac:chgData name="加賀山 茂" userId="8c55a2096077e13e" providerId="LiveId" clId="{8A37C221-DCBE-46D4-AF7D-0F9836F5C03F}" dt="2021-05-26T02:35:14.576" v="4215" actId="700"/>
          <ac:spMkLst>
            <pc:docMk/>
            <pc:sldMk cId="589480133" sldId="565"/>
            <ac:spMk id="4" creationId="{83DF9876-FA95-4046-BA22-DDCF702E5297}"/>
          </ac:spMkLst>
        </pc:spChg>
        <pc:spChg chg="mod ord">
          <ac:chgData name="加賀山 茂" userId="8c55a2096077e13e" providerId="LiveId" clId="{8A37C221-DCBE-46D4-AF7D-0F9836F5C03F}" dt="2021-05-26T02:35:14.576" v="4215" actId="700"/>
          <ac:spMkLst>
            <pc:docMk/>
            <pc:sldMk cId="589480133" sldId="565"/>
            <ac:spMk id="5" creationId="{87C01080-95B3-4DED-BDE1-BD0E83C738D5}"/>
          </ac:spMkLst>
        </pc:spChg>
        <pc:spChg chg="add mod ord">
          <ac:chgData name="加賀山 茂" userId="8c55a2096077e13e" providerId="LiveId" clId="{8A37C221-DCBE-46D4-AF7D-0F9836F5C03F}" dt="2021-05-26T02:50:12.012" v="4691" actId="207"/>
          <ac:spMkLst>
            <pc:docMk/>
            <pc:sldMk cId="589480133" sldId="565"/>
            <ac:spMk id="6" creationId="{8EAC647C-5819-4C67-8C84-A9016DA46538}"/>
          </ac:spMkLst>
        </pc:spChg>
      </pc:sldChg>
      <pc:sldChg chg="addSp delSp modSp new mod ord modClrScheme modAnim chgLayout">
        <pc:chgData name="加賀山 茂" userId="8c55a2096077e13e" providerId="LiveId" clId="{8A37C221-DCBE-46D4-AF7D-0F9836F5C03F}" dt="2021-05-26T04:10:02.872" v="7081"/>
        <pc:sldMkLst>
          <pc:docMk/>
          <pc:sldMk cId="1030174262" sldId="566"/>
        </pc:sldMkLst>
        <pc:spChg chg="del mod ord">
          <ac:chgData name="加賀山 茂" userId="8c55a2096077e13e" providerId="LiveId" clId="{8A37C221-DCBE-46D4-AF7D-0F9836F5C03F}" dt="2021-05-26T03:38:01.037" v="4821" actId="700"/>
          <ac:spMkLst>
            <pc:docMk/>
            <pc:sldMk cId="1030174262" sldId="566"/>
            <ac:spMk id="2" creationId="{1D7D82F1-F653-48CD-BA2D-AF8E28BDEADA}"/>
          </ac:spMkLst>
        </pc:spChg>
        <pc:spChg chg="del">
          <ac:chgData name="加賀山 茂" userId="8c55a2096077e13e" providerId="LiveId" clId="{8A37C221-DCBE-46D4-AF7D-0F9836F5C03F}" dt="2021-05-26T03:38:01.037" v="4821" actId="700"/>
          <ac:spMkLst>
            <pc:docMk/>
            <pc:sldMk cId="1030174262" sldId="566"/>
            <ac:spMk id="3" creationId="{04AA5B6B-A3FE-4AA8-94F5-92365B05784F}"/>
          </ac:spMkLst>
        </pc:spChg>
        <pc:spChg chg="del mod ord">
          <ac:chgData name="加賀山 茂" userId="8c55a2096077e13e" providerId="LiveId" clId="{8A37C221-DCBE-46D4-AF7D-0F9836F5C03F}" dt="2021-05-26T03:38:01.037" v="4821" actId="700"/>
          <ac:spMkLst>
            <pc:docMk/>
            <pc:sldMk cId="1030174262" sldId="566"/>
            <ac:spMk id="4" creationId="{0CF2AE50-6B19-4586-AD6B-77A26D57600C}"/>
          </ac:spMkLst>
        </pc:spChg>
        <pc:spChg chg="del">
          <ac:chgData name="加賀山 茂" userId="8c55a2096077e13e" providerId="LiveId" clId="{8A37C221-DCBE-46D4-AF7D-0F9836F5C03F}" dt="2021-05-26T03:38:01.037" v="4821" actId="700"/>
          <ac:spMkLst>
            <pc:docMk/>
            <pc:sldMk cId="1030174262" sldId="566"/>
            <ac:spMk id="5" creationId="{9AF42B10-BF4E-493D-A8CC-CC38E3DB467F}"/>
          </ac:spMkLst>
        </pc:spChg>
        <pc:spChg chg="del">
          <ac:chgData name="加賀山 茂" userId="8c55a2096077e13e" providerId="LiveId" clId="{8A37C221-DCBE-46D4-AF7D-0F9836F5C03F}" dt="2021-05-26T03:38:01.037" v="4821" actId="700"/>
          <ac:spMkLst>
            <pc:docMk/>
            <pc:sldMk cId="1030174262" sldId="566"/>
            <ac:spMk id="6" creationId="{C5C4B014-691F-4DC9-8BB5-E724BA42E5E3}"/>
          </ac:spMkLst>
        </pc:spChg>
        <pc:spChg chg="mod ord">
          <ac:chgData name="加賀山 茂" userId="8c55a2096077e13e" providerId="LiveId" clId="{8A37C221-DCBE-46D4-AF7D-0F9836F5C03F}" dt="2021-05-26T03:38:01.037" v="4821" actId="700"/>
          <ac:spMkLst>
            <pc:docMk/>
            <pc:sldMk cId="1030174262" sldId="566"/>
            <ac:spMk id="7" creationId="{FA48BD51-EE7A-4702-967E-609ADB5F6D2B}"/>
          </ac:spMkLst>
        </pc:spChg>
        <pc:spChg chg="mod ord">
          <ac:chgData name="加賀山 茂" userId="8c55a2096077e13e" providerId="LiveId" clId="{8A37C221-DCBE-46D4-AF7D-0F9836F5C03F}" dt="2021-05-26T03:38:01.037" v="4821" actId="700"/>
          <ac:spMkLst>
            <pc:docMk/>
            <pc:sldMk cId="1030174262" sldId="566"/>
            <ac:spMk id="8" creationId="{E5A867CF-A31C-4BB0-9D3E-B1ED4AEF4C0C}"/>
          </ac:spMkLst>
        </pc:spChg>
        <pc:spChg chg="mod ord">
          <ac:chgData name="加賀山 茂" userId="8c55a2096077e13e" providerId="LiveId" clId="{8A37C221-DCBE-46D4-AF7D-0F9836F5C03F}" dt="2021-05-26T03:38:01.037" v="4821" actId="700"/>
          <ac:spMkLst>
            <pc:docMk/>
            <pc:sldMk cId="1030174262" sldId="566"/>
            <ac:spMk id="9" creationId="{40DF4E67-6A75-41BF-9EF7-C5275C576044}"/>
          </ac:spMkLst>
        </pc:spChg>
        <pc:spChg chg="add mod ord">
          <ac:chgData name="加賀山 茂" userId="8c55a2096077e13e" providerId="LiveId" clId="{8A37C221-DCBE-46D4-AF7D-0F9836F5C03F}" dt="2021-05-26T04:02:48.203" v="6940" actId="20577"/>
          <ac:spMkLst>
            <pc:docMk/>
            <pc:sldMk cId="1030174262" sldId="566"/>
            <ac:spMk id="10" creationId="{05F1D99D-8AB3-4B8A-B25A-C2500E3F95BC}"/>
          </ac:spMkLst>
        </pc:spChg>
        <pc:spChg chg="add mod ord">
          <ac:chgData name="加賀山 茂" userId="8c55a2096077e13e" providerId="LiveId" clId="{8A37C221-DCBE-46D4-AF7D-0F9836F5C03F}" dt="2021-05-26T04:05:50.830" v="7053" actId="20577"/>
          <ac:spMkLst>
            <pc:docMk/>
            <pc:sldMk cId="1030174262" sldId="566"/>
            <ac:spMk id="11" creationId="{BE7586AC-4594-48C3-AD6A-47B66D12EF87}"/>
          </ac:spMkLst>
        </pc:spChg>
      </pc:sldChg>
      <pc:sldChg chg="delSp modSp add del mod delAnim modAnim">
        <pc:chgData name="加賀山 茂" userId="8c55a2096077e13e" providerId="LiveId" clId="{8A37C221-DCBE-46D4-AF7D-0F9836F5C03F}" dt="2021-05-26T02:59:26.608" v="4738" actId="47"/>
        <pc:sldMkLst>
          <pc:docMk/>
          <pc:sldMk cId="1959148679" sldId="566"/>
        </pc:sldMkLst>
        <pc:spChg chg="mod">
          <ac:chgData name="加賀山 茂" userId="8c55a2096077e13e" providerId="LiveId" clId="{8A37C221-DCBE-46D4-AF7D-0F9836F5C03F}" dt="2021-05-26T02:55:28.165" v="4725" actId="14100"/>
          <ac:spMkLst>
            <pc:docMk/>
            <pc:sldMk cId="1959148679" sldId="566"/>
            <ac:spMk id="6" creationId="{DC38C392-9820-44BF-9D92-E51356E7298F}"/>
          </ac:spMkLst>
        </pc:spChg>
        <pc:spChg chg="mod">
          <ac:chgData name="加賀山 茂" userId="8c55a2096077e13e" providerId="LiveId" clId="{8A37C221-DCBE-46D4-AF7D-0F9836F5C03F}" dt="2021-05-26T02:53:39.361" v="4720" actId="1036"/>
          <ac:spMkLst>
            <pc:docMk/>
            <pc:sldMk cId="1959148679" sldId="566"/>
            <ac:spMk id="10" creationId="{C449E236-E3DC-44F2-A7B9-58CCF02836CB}"/>
          </ac:spMkLst>
        </pc:spChg>
        <pc:spChg chg="mod">
          <ac:chgData name="加賀山 茂" userId="8c55a2096077e13e" providerId="LiveId" clId="{8A37C221-DCBE-46D4-AF7D-0F9836F5C03F}" dt="2021-05-26T02:57:27.144" v="4736" actId="113"/>
          <ac:spMkLst>
            <pc:docMk/>
            <pc:sldMk cId="1959148679" sldId="566"/>
            <ac:spMk id="11" creationId="{E650913F-855D-4730-96A0-670F9313F5C4}"/>
          </ac:spMkLst>
        </pc:spChg>
        <pc:spChg chg="del">
          <ac:chgData name="加賀山 茂" userId="8c55a2096077e13e" providerId="LiveId" clId="{8A37C221-DCBE-46D4-AF7D-0F9836F5C03F}" dt="2021-05-26T02:53:11.202" v="4693" actId="478"/>
          <ac:spMkLst>
            <pc:docMk/>
            <pc:sldMk cId="1959148679" sldId="566"/>
            <ac:spMk id="12" creationId="{B9D35F30-0633-4485-BC6B-5982541D59F9}"/>
          </ac:spMkLst>
        </pc:spChg>
        <pc:spChg chg="mod">
          <ac:chgData name="加賀山 茂" userId="8c55a2096077e13e" providerId="LiveId" clId="{8A37C221-DCBE-46D4-AF7D-0F9836F5C03F}" dt="2021-05-26T02:53:47.206" v="4721" actId="113"/>
          <ac:spMkLst>
            <pc:docMk/>
            <pc:sldMk cId="1959148679" sldId="566"/>
            <ac:spMk id="14" creationId="{7C623357-4304-4D71-94F8-F6CFAFAB9875}"/>
          </ac:spMkLst>
        </pc:spChg>
        <pc:spChg chg="mod">
          <ac:chgData name="加賀山 茂" userId="8c55a2096077e13e" providerId="LiveId" clId="{8A37C221-DCBE-46D4-AF7D-0F9836F5C03F}" dt="2021-05-26T02:53:22.065" v="4694" actId="14100"/>
          <ac:spMkLst>
            <pc:docMk/>
            <pc:sldMk cId="1959148679" sldId="566"/>
            <ac:spMk id="16" creationId="{20716C27-6F8A-4DF4-AA19-C8F27B827619}"/>
          </ac:spMkLst>
        </pc:spChg>
      </pc:sldChg>
      <pc:sldChg chg="modSp add del mod ord">
        <pc:chgData name="加賀山 茂" userId="8c55a2096077e13e" providerId="LiveId" clId="{8A37C221-DCBE-46D4-AF7D-0F9836F5C03F}" dt="2021-05-26T04:14:49.039" v="7122" actId="47"/>
        <pc:sldMkLst>
          <pc:docMk/>
          <pc:sldMk cId="3172581031" sldId="567"/>
        </pc:sldMkLst>
        <pc:spChg chg="mod">
          <ac:chgData name="加賀山 茂" userId="8c55a2096077e13e" providerId="LiveId" clId="{8A37C221-DCBE-46D4-AF7D-0F9836F5C03F}" dt="2021-05-26T04:01:14.762" v="6925" actId="20577"/>
          <ac:spMkLst>
            <pc:docMk/>
            <pc:sldMk cId="3172581031" sldId="567"/>
            <ac:spMk id="10" creationId="{05F1D99D-8AB3-4B8A-B25A-C2500E3F95BC}"/>
          </ac:spMkLst>
        </pc:spChg>
      </pc:sldChg>
      <pc:sldChg chg="modSp add ord modAnim">
        <pc:chgData name="加賀山 茂" userId="8c55a2096077e13e" providerId="LiveId" clId="{8A37C221-DCBE-46D4-AF7D-0F9836F5C03F}" dt="2021-05-26T04:16:26.687" v="7149" actId="20577"/>
        <pc:sldMkLst>
          <pc:docMk/>
          <pc:sldMk cId="4115394979" sldId="568"/>
        </pc:sldMkLst>
        <pc:spChg chg="mod">
          <ac:chgData name="加賀山 茂" userId="8c55a2096077e13e" providerId="LiveId" clId="{8A37C221-DCBE-46D4-AF7D-0F9836F5C03F}" dt="2021-05-26T04:16:26.687" v="7149" actId="20577"/>
          <ac:spMkLst>
            <pc:docMk/>
            <pc:sldMk cId="4115394979" sldId="568"/>
            <ac:spMk id="10" creationId="{05F1D99D-8AB3-4B8A-B25A-C2500E3F95BC}"/>
          </ac:spMkLst>
        </pc:spChg>
      </pc:sldChg>
      <pc:sldChg chg="modSp add mod ord modAnim">
        <pc:chgData name="加賀山 茂" userId="8c55a2096077e13e" providerId="LiveId" clId="{8A37C221-DCBE-46D4-AF7D-0F9836F5C03F}" dt="2021-05-26T04:19:30.712" v="7151" actId="27636"/>
        <pc:sldMkLst>
          <pc:docMk/>
          <pc:sldMk cId="1510601607" sldId="569"/>
        </pc:sldMkLst>
        <pc:spChg chg="mod">
          <ac:chgData name="加賀山 茂" userId="8c55a2096077e13e" providerId="LiveId" clId="{8A37C221-DCBE-46D4-AF7D-0F9836F5C03F}" dt="2021-05-26T04:16:18.498" v="7137" actId="20577"/>
          <ac:spMkLst>
            <pc:docMk/>
            <pc:sldMk cId="1510601607" sldId="569"/>
            <ac:spMk id="10" creationId="{05F1D99D-8AB3-4B8A-B25A-C2500E3F95BC}"/>
          </ac:spMkLst>
        </pc:spChg>
        <pc:spChg chg="mod">
          <ac:chgData name="加賀山 茂" userId="8c55a2096077e13e" providerId="LiveId" clId="{8A37C221-DCBE-46D4-AF7D-0F9836F5C03F}" dt="2021-05-26T04:19:30.712" v="7151" actId="27636"/>
          <ac:spMkLst>
            <pc:docMk/>
            <pc:sldMk cId="1510601607" sldId="569"/>
            <ac:spMk id="11" creationId="{BE7586AC-4594-48C3-AD6A-47B66D12EF87}"/>
          </ac:spMkLst>
        </pc:spChg>
      </pc:sldChg>
    </pc:docChg>
  </pc:docChgLst>
  <pc:docChgLst>
    <pc:chgData name="加賀山 茂" userId="8c55a2096077e13e" providerId="LiveId" clId="{73E66A38-EC2B-478F-A524-4D2775E6B774}"/>
    <pc:docChg chg="custSel addSld modSld">
      <pc:chgData name="加賀山 茂" userId="8c55a2096077e13e" providerId="LiveId" clId="{73E66A38-EC2B-478F-A524-4D2775E6B774}" dt="2021-05-12T00:17:09.418" v="198" actId="113"/>
      <pc:docMkLst>
        <pc:docMk/>
      </pc:docMkLst>
      <pc:sldChg chg="add">
        <pc:chgData name="加賀山 茂" userId="8c55a2096077e13e" providerId="LiveId" clId="{73E66A38-EC2B-478F-A524-4D2775E6B774}" dt="2021-05-10T22:12:51.379" v="0"/>
        <pc:sldMkLst>
          <pc:docMk/>
          <pc:sldMk cId="4136104443" sldId="488"/>
        </pc:sldMkLst>
      </pc:sldChg>
      <pc:sldChg chg="add">
        <pc:chgData name="加賀山 茂" userId="8c55a2096077e13e" providerId="LiveId" clId="{73E66A38-EC2B-478F-A524-4D2775E6B774}" dt="2021-05-10T22:12:51.379" v="0"/>
        <pc:sldMkLst>
          <pc:docMk/>
          <pc:sldMk cId="2010342234" sldId="489"/>
        </pc:sldMkLst>
      </pc:sldChg>
      <pc:sldChg chg="add">
        <pc:chgData name="加賀山 茂" userId="8c55a2096077e13e" providerId="LiveId" clId="{73E66A38-EC2B-478F-A524-4D2775E6B774}" dt="2021-05-10T22:12:51.379" v="0"/>
        <pc:sldMkLst>
          <pc:docMk/>
          <pc:sldMk cId="3161744123" sldId="490"/>
        </pc:sldMkLst>
      </pc:sldChg>
      <pc:sldChg chg="add">
        <pc:chgData name="加賀山 茂" userId="8c55a2096077e13e" providerId="LiveId" clId="{73E66A38-EC2B-478F-A524-4D2775E6B774}" dt="2021-05-10T22:12:51.379" v="0"/>
        <pc:sldMkLst>
          <pc:docMk/>
          <pc:sldMk cId="3876906580" sldId="491"/>
        </pc:sldMkLst>
      </pc:sldChg>
      <pc:sldChg chg="add">
        <pc:chgData name="加賀山 茂" userId="8c55a2096077e13e" providerId="LiveId" clId="{73E66A38-EC2B-478F-A524-4D2775E6B774}" dt="2021-05-10T22:12:51.379" v="0"/>
        <pc:sldMkLst>
          <pc:docMk/>
          <pc:sldMk cId="3639085093" sldId="492"/>
        </pc:sldMkLst>
      </pc:sldChg>
      <pc:sldChg chg="modSp add mod modAnim">
        <pc:chgData name="加賀山 茂" userId="8c55a2096077e13e" providerId="LiveId" clId="{73E66A38-EC2B-478F-A524-4D2775E6B774}" dt="2021-05-12T00:11:59.345" v="141" actId="113"/>
        <pc:sldMkLst>
          <pc:docMk/>
          <pc:sldMk cId="959062162" sldId="493"/>
        </pc:sldMkLst>
        <pc:spChg chg="mod">
          <ac:chgData name="加賀山 茂" userId="8c55a2096077e13e" providerId="LiveId" clId="{73E66A38-EC2B-478F-A524-4D2775E6B774}" dt="2021-05-12T00:11:59.345" v="141" actId="113"/>
          <ac:spMkLst>
            <pc:docMk/>
            <pc:sldMk cId="959062162" sldId="493"/>
            <ac:spMk id="3" creationId="{5E50A4BB-8CAB-4085-8298-671A9D87C9D1}"/>
          </ac:spMkLst>
        </pc:spChg>
        <pc:spChg chg="mod">
          <ac:chgData name="加賀山 茂" userId="8c55a2096077e13e" providerId="LiveId" clId="{73E66A38-EC2B-478F-A524-4D2775E6B774}" dt="2021-05-12T00:11:24.997" v="138" actId="113"/>
          <ac:spMkLst>
            <pc:docMk/>
            <pc:sldMk cId="959062162" sldId="493"/>
            <ac:spMk id="4" creationId="{4F7A3360-27A1-499D-9051-9BBE25443706}"/>
          </ac:spMkLst>
        </pc:spChg>
      </pc:sldChg>
      <pc:sldChg chg="add modAnim">
        <pc:chgData name="加賀山 茂" userId="8c55a2096077e13e" providerId="LiveId" clId="{73E66A38-EC2B-478F-A524-4D2775E6B774}" dt="2021-05-12T00:13:48.345" v="168"/>
        <pc:sldMkLst>
          <pc:docMk/>
          <pc:sldMk cId="1513814894" sldId="494"/>
        </pc:sldMkLst>
      </pc:sldChg>
      <pc:sldChg chg="add">
        <pc:chgData name="加賀山 茂" userId="8c55a2096077e13e" providerId="LiveId" clId="{73E66A38-EC2B-478F-A524-4D2775E6B774}" dt="2021-05-10T22:12:51.379" v="0"/>
        <pc:sldMkLst>
          <pc:docMk/>
          <pc:sldMk cId="192666941" sldId="495"/>
        </pc:sldMkLst>
      </pc:sldChg>
      <pc:sldChg chg="modSp add modAnim">
        <pc:chgData name="加賀山 茂" userId="8c55a2096077e13e" providerId="LiveId" clId="{73E66A38-EC2B-478F-A524-4D2775E6B774}" dt="2021-05-12T00:17:09.418" v="198" actId="113"/>
        <pc:sldMkLst>
          <pc:docMk/>
          <pc:sldMk cId="1247627982" sldId="496"/>
        </pc:sldMkLst>
        <pc:spChg chg="mod">
          <ac:chgData name="加賀山 茂" userId="8c55a2096077e13e" providerId="LiveId" clId="{73E66A38-EC2B-478F-A524-4D2775E6B774}" dt="2021-05-12T00:17:09.418" v="198" actId="113"/>
          <ac:spMkLst>
            <pc:docMk/>
            <pc:sldMk cId="1247627982" sldId="496"/>
            <ac:spMk id="9" creationId="{05980FEC-5982-4D8A-8B67-82B6882E2EE6}"/>
          </ac:spMkLst>
        </pc:spChg>
      </pc:sldChg>
      <pc:sldChg chg="add">
        <pc:chgData name="加賀山 茂" userId="8c55a2096077e13e" providerId="LiveId" clId="{73E66A38-EC2B-478F-A524-4D2775E6B774}" dt="2021-05-10T22:12:51.379" v="0"/>
        <pc:sldMkLst>
          <pc:docMk/>
          <pc:sldMk cId="126936947" sldId="498"/>
        </pc:sldMkLst>
      </pc:sldChg>
      <pc:sldChg chg="modSp mod">
        <pc:chgData name="加賀山 茂" userId="8c55a2096077e13e" providerId="LiveId" clId="{73E66A38-EC2B-478F-A524-4D2775E6B774}" dt="2021-05-12T00:07:08.097" v="105" actId="20577"/>
        <pc:sldMkLst>
          <pc:docMk/>
          <pc:sldMk cId="483206829" sldId="544"/>
        </pc:sldMkLst>
        <pc:graphicFrameChg chg="modGraphic">
          <ac:chgData name="加賀山 茂" userId="8c55a2096077e13e" providerId="LiveId" clId="{73E66A38-EC2B-478F-A524-4D2775E6B774}" dt="2021-05-12T00:07:08.097" v="105" actId="20577"/>
          <ac:graphicFrameMkLst>
            <pc:docMk/>
            <pc:sldMk cId="483206829" sldId="544"/>
            <ac:graphicFrameMk id="7" creationId="{81C5674D-095E-403C-9B15-B5C1C398FC47}"/>
          </ac:graphicFrameMkLst>
        </pc:graphicFrameChg>
      </pc:sldChg>
    </pc:docChg>
  </pc:docChgLst>
  <pc:docChgLst>
    <pc:chgData name="加賀山 茂" userId="8c55a2096077e13e" providerId="LiveId" clId="{E4F9A428-01AC-497E-A041-D98BD1DE04C8}"/>
    <pc:docChg chg="undo custSel addSld delSld modSld sldOrd">
      <pc:chgData name="加賀山 茂" userId="8c55a2096077e13e" providerId="LiveId" clId="{E4F9A428-01AC-497E-A041-D98BD1DE04C8}" dt="2021-05-19T00:18:32.132" v="6473"/>
      <pc:docMkLst>
        <pc:docMk/>
      </pc:docMkLst>
      <pc:sldChg chg="add">
        <pc:chgData name="加賀山 茂" userId="8c55a2096077e13e" providerId="LiveId" clId="{E4F9A428-01AC-497E-A041-D98BD1DE04C8}" dt="2021-05-17T03:44:58.823" v="5224"/>
        <pc:sldMkLst>
          <pc:docMk/>
          <pc:sldMk cId="861337893" sldId="284"/>
        </pc:sldMkLst>
      </pc:sldChg>
      <pc:sldChg chg="add">
        <pc:chgData name="加賀山 茂" userId="8c55a2096077e13e" providerId="LiveId" clId="{E4F9A428-01AC-497E-A041-D98BD1DE04C8}" dt="2021-05-17T03:44:58.823" v="5224"/>
        <pc:sldMkLst>
          <pc:docMk/>
          <pc:sldMk cId="1191738542" sldId="285"/>
        </pc:sldMkLst>
      </pc:sldChg>
      <pc:sldChg chg="add">
        <pc:chgData name="加賀山 茂" userId="8c55a2096077e13e" providerId="LiveId" clId="{E4F9A428-01AC-497E-A041-D98BD1DE04C8}" dt="2021-05-17T03:44:58.823" v="5224"/>
        <pc:sldMkLst>
          <pc:docMk/>
          <pc:sldMk cId="2162050252" sldId="286"/>
        </pc:sldMkLst>
      </pc:sldChg>
      <pc:sldChg chg="modSp add mod">
        <pc:chgData name="加賀山 茂" userId="8c55a2096077e13e" providerId="LiveId" clId="{E4F9A428-01AC-497E-A041-D98BD1DE04C8}" dt="2021-05-19T00:18:32.132" v="6473"/>
        <pc:sldMkLst>
          <pc:docMk/>
          <pc:sldMk cId="3574991350" sldId="407"/>
        </pc:sldMkLst>
        <pc:graphicFrameChg chg="mod">
          <ac:chgData name="加賀山 茂" userId="8c55a2096077e13e" providerId="LiveId" clId="{E4F9A428-01AC-497E-A041-D98BD1DE04C8}" dt="2021-05-19T00:18:32.132" v="6473"/>
          <ac:graphicFrameMkLst>
            <pc:docMk/>
            <pc:sldMk cId="3574991350" sldId="407"/>
            <ac:graphicFrameMk id="8" creationId="{00000000-0000-0000-0000-000000000000}"/>
          </ac:graphicFrameMkLst>
        </pc:graphicFrameChg>
      </pc:sldChg>
      <pc:sldChg chg="modSp mod">
        <pc:chgData name="加賀山 茂" userId="8c55a2096077e13e" providerId="LiveId" clId="{E4F9A428-01AC-497E-A041-D98BD1DE04C8}" dt="2021-05-16T06:43:11.258" v="2" actId="20577"/>
        <pc:sldMkLst>
          <pc:docMk/>
          <pc:sldMk cId="2075215615" sldId="429"/>
        </pc:sldMkLst>
        <pc:spChg chg="mod">
          <ac:chgData name="加賀山 茂" userId="8c55a2096077e13e" providerId="LiveId" clId="{E4F9A428-01AC-497E-A041-D98BD1DE04C8}" dt="2021-05-16T06:43:11.258" v="2" actId="20577"/>
          <ac:spMkLst>
            <pc:docMk/>
            <pc:sldMk cId="2075215615" sldId="429"/>
            <ac:spMk id="4" creationId="{3DA579DF-2542-4AED-8031-B36A75EB722B}"/>
          </ac:spMkLst>
        </pc:spChg>
      </pc:sldChg>
      <pc:sldChg chg="del">
        <pc:chgData name="加賀山 茂" userId="8c55a2096077e13e" providerId="LiveId" clId="{E4F9A428-01AC-497E-A041-D98BD1DE04C8}" dt="2021-05-16T06:45:56.247" v="368" actId="47"/>
        <pc:sldMkLst>
          <pc:docMk/>
          <pc:sldMk cId="2223208784" sldId="478"/>
        </pc:sldMkLst>
      </pc:sldChg>
      <pc:sldChg chg="del">
        <pc:chgData name="加賀山 茂" userId="8c55a2096077e13e" providerId="LiveId" clId="{E4F9A428-01AC-497E-A041-D98BD1DE04C8}" dt="2021-05-16T06:46:01.918" v="369" actId="47"/>
        <pc:sldMkLst>
          <pc:docMk/>
          <pc:sldMk cId="4136104443" sldId="488"/>
        </pc:sldMkLst>
      </pc:sldChg>
      <pc:sldChg chg="del">
        <pc:chgData name="加賀山 茂" userId="8c55a2096077e13e" providerId="LiveId" clId="{E4F9A428-01AC-497E-A041-D98BD1DE04C8}" dt="2021-05-16T06:46:12.873" v="370" actId="47"/>
        <pc:sldMkLst>
          <pc:docMk/>
          <pc:sldMk cId="2010342234" sldId="489"/>
        </pc:sldMkLst>
      </pc:sldChg>
      <pc:sldChg chg="modSp">
        <pc:chgData name="加賀山 茂" userId="8c55a2096077e13e" providerId="LiveId" clId="{E4F9A428-01AC-497E-A041-D98BD1DE04C8}" dt="2021-05-19T00:12:46.282" v="6410" actId="207"/>
        <pc:sldMkLst>
          <pc:docMk/>
          <pc:sldMk cId="3876906580" sldId="491"/>
        </pc:sldMkLst>
        <pc:spChg chg="mod">
          <ac:chgData name="加賀山 茂" userId="8c55a2096077e13e" providerId="LiveId" clId="{E4F9A428-01AC-497E-A041-D98BD1DE04C8}" dt="2021-05-19T00:12:46.282" v="6410" actId="207"/>
          <ac:spMkLst>
            <pc:docMk/>
            <pc:sldMk cId="3876906580" sldId="491"/>
            <ac:spMk id="4" creationId="{DE8D7147-2267-4FF9-B14E-EA578744E2ED}"/>
          </ac:spMkLst>
        </pc:spChg>
      </pc:sldChg>
      <pc:sldChg chg="modSp ord">
        <pc:chgData name="加賀山 茂" userId="8c55a2096077e13e" providerId="LiveId" clId="{E4F9A428-01AC-497E-A041-D98BD1DE04C8}" dt="2021-05-19T00:13:37.832" v="6412" actId="113"/>
        <pc:sldMkLst>
          <pc:docMk/>
          <pc:sldMk cId="3639085093" sldId="492"/>
        </pc:sldMkLst>
        <pc:spChg chg="mod">
          <ac:chgData name="加賀山 茂" userId="8c55a2096077e13e" providerId="LiveId" clId="{E4F9A428-01AC-497E-A041-D98BD1DE04C8}" dt="2021-05-19T00:13:37.832" v="6412" actId="113"/>
          <ac:spMkLst>
            <pc:docMk/>
            <pc:sldMk cId="3639085093" sldId="492"/>
            <ac:spMk id="3" creationId="{34899549-7CE7-4F3B-8A65-5DFE8059B7DE}"/>
          </ac:spMkLst>
        </pc:spChg>
      </pc:sldChg>
      <pc:sldChg chg="modSp mod">
        <pc:chgData name="加賀山 茂" userId="8c55a2096077e13e" providerId="LiveId" clId="{E4F9A428-01AC-497E-A041-D98BD1DE04C8}" dt="2021-05-16T06:51:27.257" v="424" actId="20577"/>
        <pc:sldMkLst>
          <pc:docMk/>
          <pc:sldMk cId="959062162" sldId="493"/>
        </pc:sldMkLst>
        <pc:spChg chg="mod">
          <ac:chgData name="加賀山 茂" userId="8c55a2096077e13e" providerId="LiveId" clId="{E4F9A428-01AC-497E-A041-D98BD1DE04C8}" dt="2021-05-16T06:51:27.257" v="424" actId="20577"/>
          <ac:spMkLst>
            <pc:docMk/>
            <pc:sldMk cId="959062162" sldId="493"/>
            <ac:spMk id="2" creationId="{9CBACA67-7037-4202-B7A0-B6EDCBF1DFCB}"/>
          </ac:spMkLst>
        </pc:spChg>
      </pc:sldChg>
      <pc:sldChg chg="modSp mod modAnim">
        <pc:chgData name="加賀山 茂" userId="8c55a2096077e13e" providerId="LiveId" clId="{E4F9A428-01AC-497E-A041-D98BD1DE04C8}" dt="2021-05-16T06:51:22.562" v="423" actId="20577"/>
        <pc:sldMkLst>
          <pc:docMk/>
          <pc:sldMk cId="1513814894" sldId="494"/>
        </pc:sldMkLst>
        <pc:spChg chg="mod">
          <ac:chgData name="加賀山 茂" userId="8c55a2096077e13e" providerId="LiveId" clId="{E4F9A428-01AC-497E-A041-D98BD1DE04C8}" dt="2021-05-16T06:51:22.562" v="423" actId="20577"/>
          <ac:spMkLst>
            <pc:docMk/>
            <pc:sldMk cId="1513814894" sldId="494"/>
            <ac:spMk id="2" creationId="{9AF346C9-9CA9-4197-A275-A7CABA1EC590}"/>
          </ac:spMkLst>
        </pc:spChg>
        <pc:spChg chg="mod">
          <ac:chgData name="加賀山 茂" userId="8c55a2096077e13e" providerId="LiveId" clId="{E4F9A428-01AC-497E-A041-D98BD1DE04C8}" dt="2021-05-16T06:48:49.489" v="398" actId="27636"/>
          <ac:spMkLst>
            <pc:docMk/>
            <pc:sldMk cId="1513814894" sldId="494"/>
            <ac:spMk id="3" creationId="{AFE5F708-BF84-4C00-9E10-911DDBDE4ACB}"/>
          </ac:spMkLst>
        </pc:spChg>
      </pc:sldChg>
      <pc:sldChg chg="modSp mod">
        <pc:chgData name="加賀山 茂" userId="8c55a2096077e13e" providerId="LiveId" clId="{E4F9A428-01AC-497E-A041-D98BD1DE04C8}" dt="2021-05-16T06:51:18.424" v="422" actId="20577"/>
        <pc:sldMkLst>
          <pc:docMk/>
          <pc:sldMk cId="192666941" sldId="495"/>
        </pc:sldMkLst>
        <pc:spChg chg="mod">
          <ac:chgData name="加賀山 茂" userId="8c55a2096077e13e" providerId="LiveId" clId="{E4F9A428-01AC-497E-A041-D98BD1DE04C8}" dt="2021-05-16T06:51:18.424" v="422" actId="20577"/>
          <ac:spMkLst>
            <pc:docMk/>
            <pc:sldMk cId="192666941" sldId="495"/>
            <ac:spMk id="2" creationId="{30E6844C-060B-4D82-9A29-275940F844BF}"/>
          </ac:spMkLst>
        </pc:spChg>
      </pc:sldChg>
      <pc:sldChg chg="modSp del mod">
        <pc:chgData name="加賀山 茂" userId="8c55a2096077e13e" providerId="LiveId" clId="{E4F9A428-01AC-497E-A041-D98BD1DE04C8}" dt="2021-05-16T06:50:36.950" v="418" actId="47"/>
        <pc:sldMkLst>
          <pc:docMk/>
          <pc:sldMk cId="1247627982" sldId="496"/>
        </pc:sldMkLst>
        <pc:spChg chg="mod">
          <ac:chgData name="加賀山 茂" userId="8c55a2096077e13e" providerId="LiveId" clId="{E4F9A428-01AC-497E-A041-D98BD1DE04C8}" dt="2021-05-16T06:47:49.604" v="390" actId="27636"/>
          <ac:spMkLst>
            <pc:docMk/>
            <pc:sldMk cId="1247627982" sldId="496"/>
            <ac:spMk id="9" creationId="{05980FEC-5982-4D8A-8B67-82B6882E2EE6}"/>
          </ac:spMkLst>
        </pc:spChg>
      </pc:sldChg>
      <pc:sldChg chg="del">
        <pc:chgData name="加賀山 茂" userId="8c55a2096077e13e" providerId="LiveId" clId="{E4F9A428-01AC-497E-A041-D98BD1DE04C8}" dt="2021-05-16T06:45:46.149" v="361" actId="47"/>
        <pc:sldMkLst>
          <pc:docMk/>
          <pc:sldMk cId="1951521828" sldId="529"/>
        </pc:sldMkLst>
      </pc:sldChg>
      <pc:sldChg chg="del">
        <pc:chgData name="加賀山 茂" userId="8c55a2096077e13e" providerId="LiveId" clId="{E4F9A428-01AC-497E-A041-D98BD1DE04C8}" dt="2021-05-16T06:45:46.850" v="362" actId="47"/>
        <pc:sldMkLst>
          <pc:docMk/>
          <pc:sldMk cId="2806363574" sldId="530"/>
        </pc:sldMkLst>
      </pc:sldChg>
      <pc:sldChg chg="del">
        <pc:chgData name="加賀山 茂" userId="8c55a2096077e13e" providerId="LiveId" clId="{E4F9A428-01AC-497E-A041-D98BD1DE04C8}" dt="2021-05-16T06:45:47.546" v="363" actId="47"/>
        <pc:sldMkLst>
          <pc:docMk/>
          <pc:sldMk cId="1531394304" sldId="531"/>
        </pc:sldMkLst>
      </pc:sldChg>
      <pc:sldChg chg="del">
        <pc:chgData name="加賀山 茂" userId="8c55a2096077e13e" providerId="LiveId" clId="{E4F9A428-01AC-497E-A041-D98BD1DE04C8}" dt="2021-05-16T06:45:48.269" v="364" actId="47"/>
        <pc:sldMkLst>
          <pc:docMk/>
          <pc:sldMk cId="1080282179" sldId="532"/>
        </pc:sldMkLst>
      </pc:sldChg>
      <pc:sldChg chg="del">
        <pc:chgData name="加賀山 茂" userId="8c55a2096077e13e" providerId="LiveId" clId="{E4F9A428-01AC-497E-A041-D98BD1DE04C8}" dt="2021-05-16T06:45:51.237" v="366" actId="47"/>
        <pc:sldMkLst>
          <pc:docMk/>
          <pc:sldMk cId="835640372" sldId="533"/>
        </pc:sldMkLst>
      </pc:sldChg>
      <pc:sldChg chg="del">
        <pc:chgData name="加賀山 茂" userId="8c55a2096077e13e" providerId="LiveId" clId="{E4F9A428-01AC-497E-A041-D98BD1DE04C8}" dt="2021-05-16T06:45:51.907" v="367" actId="47"/>
        <pc:sldMkLst>
          <pc:docMk/>
          <pc:sldMk cId="3023492558" sldId="534"/>
        </pc:sldMkLst>
      </pc:sldChg>
      <pc:sldChg chg="del">
        <pc:chgData name="加賀山 茂" userId="8c55a2096077e13e" providerId="LiveId" clId="{E4F9A428-01AC-497E-A041-D98BD1DE04C8}" dt="2021-05-16T06:45:49.704" v="365" actId="47"/>
        <pc:sldMkLst>
          <pc:docMk/>
          <pc:sldMk cId="3278461874" sldId="541"/>
        </pc:sldMkLst>
      </pc:sldChg>
      <pc:sldChg chg="del">
        <pc:chgData name="加賀山 茂" userId="8c55a2096077e13e" providerId="LiveId" clId="{E4F9A428-01AC-497E-A041-D98BD1DE04C8}" dt="2021-05-16T06:45:44.963" v="360" actId="47"/>
        <pc:sldMkLst>
          <pc:docMk/>
          <pc:sldMk cId="483206829" sldId="544"/>
        </pc:sldMkLst>
      </pc:sldChg>
      <pc:sldChg chg="modSp mod">
        <pc:chgData name="加賀山 茂" userId="8c55a2096077e13e" providerId="LiveId" clId="{E4F9A428-01AC-497E-A041-D98BD1DE04C8}" dt="2021-05-16T06:45:40.686" v="359" actId="20577"/>
        <pc:sldMkLst>
          <pc:docMk/>
          <pc:sldMk cId="3873302371" sldId="545"/>
        </pc:sldMkLst>
        <pc:spChg chg="mod">
          <ac:chgData name="加賀山 茂" userId="8c55a2096077e13e" providerId="LiveId" clId="{E4F9A428-01AC-497E-A041-D98BD1DE04C8}" dt="2021-05-16T06:43:34.569" v="26" actId="20577"/>
          <ac:spMkLst>
            <pc:docMk/>
            <pc:sldMk cId="3873302371" sldId="545"/>
            <ac:spMk id="2" creationId="{783F0603-0EFF-4376-BFF8-E66366790FF9}"/>
          </ac:spMkLst>
        </pc:spChg>
        <pc:spChg chg="mod">
          <ac:chgData name="加賀山 茂" userId="8c55a2096077e13e" providerId="LiveId" clId="{E4F9A428-01AC-497E-A041-D98BD1DE04C8}" dt="2021-05-16T06:45:40.686" v="359" actId="20577"/>
          <ac:spMkLst>
            <pc:docMk/>
            <pc:sldMk cId="3873302371" sldId="545"/>
            <ac:spMk id="3" creationId="{CF97510C-439B-461C-89AE-2A70B71E3B9C}"/>
          </ac:spMkLst>
        </pc:spChg>
      </pc:sldChg>
      <pc:sldChg chg="addSp modSp new mod modAnim">
        <pc:chgData name="加賀山 茂" userId="8c55a2096077e13e" providerId="LiveId" clId="{E4F9A428-01AC-497E-A041-D98BD1DE04C8}" dt="2021-05-19T00:15:21.410" v="6461" actId="113"/>
        <pc:sldMkLst>
          <pc:docMk/>
          <pc:sldMk cId="2817878697" sldId="546"/>
        </pc:sldMkLst>
        <pc:spChg chg="mod">
          <ac:chgData name="加賀山 茂" userId="8c55a2096077e13e" providerId="LiveId" clId="{E4F9A428-01AC-497E-A041-D98BD1DE04C8}" dt="2021-05-17T21:23:43.759" v="5261" actId="20577"/>
          <ac:spMkLst>
            <pc:docMk/>
            <pc:sldMk cId="2817878697" sldId="546"/>
            <ac:spMk id="2" creationId="{942844D7-D5BB-4478-93A6-5856AE694392}"/>
          </ac:spMkLst>
        </pc:spChg>
        <pc:spChg chg="mod">
          <ac:chgData name="加賀山 茂" userId="8c55a2096077e13e" providerId="LiveId" clId="{E4F9A428-01AC-497E-A041-D98BD1DE04C8}" dt="2021-05-19T00:15:21.410" v="6461" actId="113"/>
          <ac:spMkLst>
            <pc:docMk/>
            <pc:sldMk cId="2817878697" sldId="546"/>
            <ac:spMk id="3" creationId="{26D0C2C8-F8BD-4851-9FB6-130930774296}"/>
          </ac:spMkLst>
        </pc:spChg>
        <pc:spChg chg="mod">
          <ac:chgData name="加賀山 茂" userId="8c55a2096077e13e" providerId="LiveId" clId="{E4F9A428-01AC-497E-A041-D98BD1DE04C8}" dt="2021-05-17T21:24:27.539" v="5273" actId="6549"/>
          <ac:spMkLst>
            <pc:docMk/>
            <pc:sldMk cId="2817878697" sldId="546"/>
            <ac:spMk id="4" creationId="{C9BF1DDE-37F8-4F69-8F48-E8322E98FC83}"/>
          </ac:spMkLst>
        </pc:spChg>
        <pc:picChg chg="add mod">
          <ac:chgData name="加賀山 茂" userId="8c55a2096077e13e" providerId="LiveId" clId="{E4F9A428-01AC-497E-A041-D98BD1DE04C8}" dt="2021-05-17T21:23:57.230" v="5262" actId="1076"/>
          <ac:picMkLst>
            <pc:docMk/>
            <pc:sldMk cId="2817878697" sldId="546"/>
            <ac:picMk id="9" creationId="{F308389B-A362-47A0-8852-6207F20EAA84}"/>
          </ac:picMkLst>
        </pc:picChg>
      </pc:sldChg>
      <pc:sldChg chg="addSp delSp modSp new mod modClrScheme chgLayout">
        <pc:chgData name="加賀山 茂" userId="8c55a2096077e13e" providerId="LiveId" clId="{E4F9A428-01AC-497E-A041-D98BD1DE04C8}" dt="2021-05-17T03:42:35.786" v="5213" actId="207"/>
        <pc:sldMkLst>
          <pc:docMk/>
          <pc:sldMk cId="1182874336" sldId="547"/>
        </pc:sldMkLst>
        <pc:spChg chg="del mod ord">
          <ac:chgData name="加賀山 茂" userId="8c55a2096077e13e" providerId="LiveId" clId="{E4F9A428-01AC-497E-A041-D98BD1DE04C8}" dt="2021-05-16T08:56:17.460" v="1932" actId="700"/>
          <ac:spMkLst>
            <pc:docMk/>
            <pc:sldMk cId="1182874336" sldId="547"/>
            <ac:spMk id="2" creationId="{0B4DC609-290D-42D6-A3B1-4A2AD145D4A1}"/>
          </ac:spMkLst>
        </pc:spChg>
        <pc:spChg chg="del mod ord">
          <ac:chgData name="加賀山 茂" userId="8c55a2096077e13e" providerId="LiveId" clId="{E4F9A428-01AC-497E-A041-D98BD1DE04C8}" dt="2021-05-16T08:56:17.460" v="1932" actId="700"/>
          <ac:spMkLst>
            <pc:docMk/>
            <pc:sldMk cId="1182874336" sldId="547"/>
            <ac:spMk id="3" creationId="{797334D9-9696-41A7-AB84-1F5CE9F5B862}"/>
          </ac:spMkLst>
        </pc:spChg>
        <pc:spChg chg="del">
          <ac:chgData name="加賀山 茂" userId="8c55a2096077e13e" providerId="LiveId" clId="{E4F9A428-01AC-497E-A041-D98BD1DE04C8}" dt="2021-05-16T08:56:17.460" v="1932" actId="700"/>
          <ac:spMkLst>
            <pc:docMk/>
            <pc:sldMk cId="1182874336" sldId="547"/>
            <ac:spMk id="4" creationId="{24019F06-35A0-49AC-AD32-9A9D6A12A2B5}"/>
          </ac:spMkLst>
        </pc:spChg>
        <pc:spChg chg="mod ord">
          <ac:chgData name="加賀山 茂" userId="8c55a2096077e13e" providerId="LiveId" clId="{E4F9A428-01AC-497E-A041-D98BD1DE04C8}" dt="2021-05-16T08:56:17.460" v="1932" actId="700"/>
          <ac:spMkLst>
            <pc:docMk/>
            <pc:sldMk cId="1182874336" sldId="547"/>
            <ac:spMk id="5" creationId="{38257BD4-816F-423E-8C07-D1165DC3EF74}"/>
          </ac:spMkLst>
        </pc:spChg>
        <pc:spChg chg="mod ord">
          <ac:chgData name="加賀山 茂" userId="8c55a2096077e13e" providerId="LiveId" clId="{E4F9A428-01AC-497E-A041-D98BD1DE04C8}" dt="2021-05-16T08:56:17.460" v="1932" actId="700"/>
          <ac:spMkLst>
            <pc:docMk/>
            <pc:sldMk cId="1182874336" sldId="547"/>
            <ac:spMk id="6" creationId="{D50B8497-83B5-42EF-87AD-B3FFDFA44C68}"/>
          </ac:spMkLst>
        </pc:spChg>
        <pc:spChg chg="mod ord">
          <ac:chgData name="加賀山 茂" userId="8c55a2096077e13e" providerId="LiveId" clId="{E4F9A428-01AC-497E-A041-D98BD1DE04C8}" dt="2021-05-16T08:56:17.460" v="1932" actId="700"/>
          <ac:spMkLst>
            <pc:docMk/>
            <pc:sldMk cId="1182874336" sldId="547"/>
            <ac:spMk id="7" creationId="{DF1F81F4-B314-4BA2-97D0-FAAD452CFF9F}"/>
          </ac:spMkLst>
        </pc:spChg>
        <pc:spChg chg="add mod ord">
          <ac:chgData name="加賀山 茂" userId="8c55a2096077e13e" providerId="LiveId" clId="{E4F9A428-01AC-497E-A041-D98BD1DE04C8}" dt="2021-05-17T03:42:11.784" v="5211" actId="14100"/>
          <ac:spMkLst>
            <pc:docMk/>
            <pc:sldMk cId="1182874336" sldId="547"/>
            <ac:spMk id="8" creationId="{C2AFAB5A-9A4B-404A-BB7A-D2B7906689A7}"/>
          </ac:spMkLst>
        </pc:spChg>
        <pc:spChg chg="add mod ord">
          <ac:chgData name="加賀山 茂" userId="8c55a2096077e13e" providerId="LiveId" clId="{E4F9A428-01AC-497E-A041-D98BD1DE04C8}" dt="2021-05-17T03:42:35.786" v="5213" actId="207"/>
          <ac:spMkLst>
            <pc:docMk/>
            <pc:sldMk cId="1182874336" sldId="547"/>
            <ac:spMk id="9" creationId="{85B09960-0D2D-4C3D-92EA-1969BE772192}"/>
          </ac:spMkLst>
        </pc:spChg>
        <pc:picChg chg="add mod">
          <ac:chgData name="加賀山 茂" userId="8c55a2096077e13e" providerId="LiveId" clId="{E4F9A428-01AC-497E-A041-D98BD1DE04C8}" dt="2021-05-17T03:42:21.155" v="5212" actId="1076"/>
          <ac:picMkLst>
            <pc:docMk/>
            <pc:sldMk cId="1182874336" sldId="547"/>
            <ac:picMk id="10" creationId="{B910B3CE-BC0D-4C70-A53D-918A7137B9E3}"/>
          </ac:picMkLst>
        </pc:picChg>
      </pc:sldChg>
      <pc:sldChg chg="addSp delSp modSp new mod modClrScheme modAnim chgLayout">
        <pc:chgData name="加賀山 茂" userId="8c55a2096077e13e" providerId="LiveId" clId="{E4F9A428-01AC-497E-A041-D98BD1DE04C8}" dt="2021-05-17T23:57:41.248" v="6232" actId="20577"/>
        <pc:sldMkLst>
          <pc:docMk/>
          <pc:sldMk cId="1204927901" sldId="548"/>
        </pc:sldMkLst>
        <pc:spChg chg="del mod ord">
          <ac:chgData name="加賀山 茂" userId="8c55a2096077e13e" providerId="LiveId" clId="{E4F9A428-01AC-497E-A041-D98BD1DE04C8}" dt="2021-05-16T09:20:13.901" v="2703" actId="700"/>
          <ac:spMkLst>
            <pc:docMk/>
            <pc:sldMk cId="1204927901" sldId="548"/>
            <ac:spMk id="2" creationId="{8CF5BC81-2B67-46BB-AD3C-63C537EB486C}"/>
          </ac:spMkLst>
        </pc:spChg>
        <pc:spChg chg="del mod ord">
          <ac:chgData name="加賀山 茂" userId="8c55a2096077e13e" providerId="LiveId" clId="{E4F9A428-01AC-497E-A041-D98BD1DE04C8}" dt="2021-05-16T09:20:13.901" v="2703" actId="700"/>
          <ac:spMkLst>
            <pc:docMk/>
            <pc:sldMk cId="1204927901" sldId="548"/>
            <ac:spMk id="3" creationId="{E542A8ED-AE71-440D-91A3-A3B07900A615}"/>
          </ac:spMkLst>
        </pc:spChg>
        <pc:spChg chg="mod ord">
          <ac:chgData name="加賀山 茂" userId="8c55a2096077e13e" providerId="LiveId" clId="{E4F9A428-01AC-497E-A041-D98BD1DE04C8}" dt="2021-05-16T09:20:13.901" v="2703" actId="700"/>
          <ac:spMkLst>
            <pc:docMk/>
            <pc:sldMk cId="1204927901" sldId="548"/>
            <ac:spMk id="4" creationId="{727FADFC-1BE3-4B65-8608-C6B8945CEFB5}"/>
          </ac:spMkLst>
        </pc:spChg>
        <pc:spChg chg="mod ord">
          <ac:chgData name="加賀山 茂" userId="8c55a2096077e13e" providerId="LiveId" clId="{E4F9A428-01AC-497E-A041-D98BD1DE04C8}" dt="2021-05-16T09:20:13.901" v="2703" actId="700"/>
          <ac:spMkLst>
            <pc:docMk/>
            <pc:sldMk cId="1204927901" sldId="548"/>
            <ac:spMk id="5" creationId="{F3A6590A-BD49-41C4-8D3C-943275A3B8BA}"/>
          </ac:spMkLst>
        </pc:spChg>
        <pc:spChg chg="mod ord">
          <ac:chgData name="加賀山 茂" userId="8c55a2096077e13e" providerId="LiveId" clId="{E4F9A428-01AC-497E-A041-D98BD1DE04C8}" dt="2021-05-16T09:20:13.901" v="2703" actId="700"/>
          <ac:spMkLst>
            <pc:docMk/>
            <pc:sldMk cId="1204927901" sldId="548"/>
            <ac:spMk id="6" creationId="{112162D6-57F1-4B51-8463-EE3EAC2A4C81}"/>
          </ac:spMkLst>
        </pc:spChg>
        <pc:spChg chg="add mod ord">
          <ac:chgData name="加賀山 茂" userId="8c55a2096077e13e" providerId="LiveId" clId="{E4F9A428-01AC-497E-A041-D98BD1DE04C8}" dt="2021-05-16T09:20:22.749" v="2727" actId="20577"/>
          <ac:spMkLst>
            <pc:docMk/>
            <pc:sldMk cId="1204927901" sldId="548"/>
            <ac:spMk id="7" creationId="{EDD4F1AA-7020-470D-840C-F98890EFA5ED}"/>
          </ac:spMkLst>
        </pc:spChg>
        <pc:spChg chg="add mod ord">
          <ac:chgData name="加賀山 茂" userId="8c55a2096077e13e" providerId="LiveId" clId="{E4F9A428-01AC-497E-A041-D98BD1DE04C8}" dt="2021-05-17T23:57:41.248" v="6232" actId="20577"/>
          <ac:spMkLst>
            <pc:docMk/>
            <pc:sldMk cId="1204927901" sldId="548"/>
            <ac:spMk id="8" creationId="{9B7D7428-4C0A-4741-BF4E-3918DC706273}"/>
          </ac:spMkLst>
        </pc:spChg>
        <pc:spChg chg="add mod ord">
          <ac:chgData name="加賀山 茂" userId="8c55a2096077e13e" providerId="LiveId" clId="{E4F9A428-01AC-497E-A041-D98BD1DE04C8}" dt="2021-05-16T09:25:49.689" v="3276" actId="20577"/>
          <ac:spMkLst>
            <pc:docMk/>
            <pc:sldMk cId="1204927901" sldId="548"/>
            <ac:spMk id="9" creationId="{A2D77CD5-0523-4D5F-B312-A3BA1851E4F3}"/>
          </ac:spMkLst>
        </pc:spChg>
        <pc:spChg chg="add mod ord">
          <ac:chgData name="加賀山 茂" userId="8c55a2096077e13e" providerId="LiveId" clId="{E4F9A428-01AC-497E-A041-D98BD1DE04C8}" dt="2021-05-17T23:57:38.508" v="6229" actId="20577"/>
          <ac:spMkLst>
            <pc:docMk/>
            <pc:sldMk cId="1204927901" sldId="548"/>
            <ac:spMk id="10" creationId="{B633A1EA-3071-4696-9F59-5EAD0A5BA012}"/>
          </ac:spMkLst>
        </pc:spChg>
        <pc:spChg chg="add mod ord">
          <ac:chgData name="加賀山 茂" userId="8c55a2096077e13e" providerId="LiveId" clId="{E4F9A428-01AC-497E-A041-D98BD1DE04C8}" dt="2021-05-16T09:30:07.296" v="3689" actId="20577"/>
          <ac:spMkLst>
            <pc:docMk/>
            <pc:sldMk cId="1204927901" sldId="548"/>
            <ac:spMk id="11" creationId="{A7EC4BC8-451A-4056-9D37-C63FD03C6A05}"/>
          </ac:spMkLst>
        </pc:spChg>
      </pc:sldChg>
      <pc:sldChg chg="modSp new mod modAnim">
        <pc:chgData name="加賀山 茂" userId="8c55a2096077e13e" providerId="LiveId" clId="{E4F9A428-01AC-497E-A041-D98BD1DE04C8}" dt="2021-05-18T00:00:19.544" v="6298"/>
        <pc:sldMkLst>
          <pc:docMk/>
          <pc:sldMk cId="2753113771" sldId="549"/>
        </pc:sldMkLst>
        <pc:spChg chg="mod">
          <ac:chgData name="加賀山 茂" userId="8c55a2096077e13e" providerId="LiveId" clId="{E4F9A428-01AC-497E-A041-D98BD1DE04C8}" dt="2021-05-16T09:31:14.715" v="3746" actId="20577"/>
          <ac:spMkLst>
            <pc:docMk/>
            <pc:sldMk cId="2753113771" sldId="549"/>
            <ac:spMk id="2" creationId="{970D7A32-0494-48FE-9A4F-FEA90D3CF0BA}"/>
          </ac:spMkLst>
        </pc:spChg>
        <pc:spChg chg="mod">
          <ac:chgData name="加賀山 茂" userId="8c55a2096077e13e" providerId="LiveId" clId="{E4F9A428-01AC-497E-A041-D98BD1DE04C8}" dt="2021-05-16T09:50:35.110" v="5022" actId="14100"/>
          <ac:spMkLst>
            <pc:docMk/>
            <pc:sldMk cId="2753113771" sldId="549"/>
            <ac:spMk id="3" creationId="{D8F5E3F2-CD21-4EBB-B2A1-7A4332A34524}"/>
          </ac:spMkLst>
        </pc:spChg>
        <pc:spChg chg="mod">
          <ac:chgData name="加賀山 茂" userId="8c55a2096077e13e" providerId="LiveId" clId="{E4F9A428-01AC-497E-A041-D98BD1DE04C8}" dt="2021-05-16T09:45:46.550" v="5019" actId="255"/>
          <ac:spMkLst>
            <pc:docMk/>
            <pc:sldMk cId="2753113771" sldId="549"/>
            <ac:spMk id="4" creationId="{932117AE-D145-4D86-935D-BF56F74F7540}"/>
          </ac:spMkLst>
        </pc:spChg>
        <pc:spChg chg="mod">
          <ac:chgData name="加賀山 茂" userId="8c55a2096077e13e" providerId="LiveId" clId="{E4F9A428-01AC-497E-A041-D98BD1DE04C8}" dt="2021-05-16T09:50:55.722" v="5024" actId="14100"/>
          <ac:spMkLst>
            <pc:docMk/>
            <pc:sldMk cId="2753113771" sldId="549"/>
            <ac:spMk id="5" creationId="{E57F6357-F10F-4A08-A301-701C45E98B1F}"/>
          </ac:spMkLst>
        </pc:spChg>
        <pc:spChg chg="mod">
          <ac:chgData name="加賀山 茂" userId="8c55a2096077e13e" providerId="LiveId" clId="{E4F9A428-01AC-497E-A041-D98BD1DE04C8}" dt="2021-05-17T21:27:10.711" v="5280" actId="207"/>
          <ac:spMkLst>
            <pc:docMk/>
            <pc:sldMk cId="2753113771" sldId="549"/>
            <ac:spMk id="6" creationId="{C954A667-3623-4956-98DB-97D64D15D7A9}"/>
          </ac:spMkLst>
        </pc:spChg>
      </pc:sldChg>
      <pc:sldChg chg="addSp delSp modSp new mod ord modClrScheme modAnim chgLayout">
        <pc:chgData name="加賀山 茂" userId="8c55a2096077e13e" providerId="LiveId" clId="{E4F9A428-01AC-497E-A041-D98BD1DE04C8}" dt="2021-05-19T00:16:55.432" v="6465" actId="1076"/>
        <pc:sldMkLst>
          <pc:docMk/>
          <pc:sldMk cId="2833732981" sldId="550"/>
        </pc:sldMkLst>
        <pc:spChg chg="del mod ord">
          <ac:chgData name="加賀山 茂" userId="8c55a2096077e13e" providerId="LiveId" clId="{E4F9A428-01AC-497E-A041-D98BD1DE04C8}" dt="2021-05-17T03:17:21.928" v="5026" actId="700"/>
          <ac:spMkLst>
            <pc:docMk/>
            <pc:sldMk cId="2833732981" sldId="550"/>
            <ac:spMk id="2" creationId="{9A58CF17-4E7D-4490-A8E3-E10F7360B524}"/>
          </ac:spMkLst>
        </pc:spChg>
        <pc:spChg chg="del">
          <ac:chgData name="加賀山 茂" userId="8c55a2096077e13e" providerId="LiveId" clId="{E4F9A428-01AC-497E-A041-D98BD1DE04C8}" dt="2021-05-17T03:17:21.928" v="5026" actId="700"/>
          <ac:spMkLst>
            <pc:docMk/>
            <pc:sldMk cId="2833732981" sldId="550"/>
            <ac:spMk id="3" creationId="{A85613B9-9307-414E-A9CC-66B92D56C41A}"/>
          </ac:spMkLst>
        </pc:spChg>
        <pc:spChg chg="del">
          <ac:chgData name="加賀山 茂" userId="8c55a2096077e13e" providerId="LiveId" clId="{E4F9A428-01AC-497E-A041-D98BD1DE04C8}" dt="2021-05-17T03:17:21.928" v="5026" actId="700"/>
          <ac:spMkLst>
            <pc:docMk/>
            <pc:sldMk cId="2833732981" sldId="550"/>
            <ac:spMk id="4" creationId="{863528C1-6EEF-4512-A255-39DCD44746EC}"/>
          </ac:spMkLst>
        </pc:spChg>
        <pc:spChg chg="mod ord">
          <ac:chgData name="加賀山 茂" userId="8c55a2096077e13e" providerId="LiveId" clId="{E4F9A428-01AC-497E-A041-D98BD1DE04C8}" dt="2021-05-17T03:17:21.928" v="5026" actId="700"/>
          <ac:spMkLst>
            <pc:docMk/>
            <pc:sldMk cId="2833732981" sldId="550"/>
            <ac:spMk id="5" creationId="{78E1976A-4DAA-44E5-89FB-FE0461EFCB39}"/>
          </ac:spMkLst>
        </pc:spChg>
        <pc:spChg chg="mod ord">
          <ac:chgData name="加賀山 茂" userId="8c55a2096077e13e" providerId="LiveId" clId="{E4F9A428-01AC-497E-A041-D98BD1DE04C8}" dt="2021-05-17T03:17:21.928" v="5026" actId="700"/>
          <ac:spMkLst>
            <pc:docMk/>
            <pc:sldMk cId="2833732981" sldId="550"/>
            <ac:spMk id="6" creationId="{862D3E8D-03DB-4F95-AB37-A5E1B15F33DC}"/>
          </ac:spMkLst>
        </pc:spChg>
        <pc:spChg chg="mod ord">
          <ac:chgData name="加賀山 茂" userId="8c55a2096077e13e" providerId="LiveId" clId="{E4F9A428-01AC-497E-A041-D98BD1DE04C8}" dt="2021-05-17T03:17:21.928" v="5026" actId="700"/>
          <ac:spMkLst>
            <pc:docMk/>
            <pc:sldMk cId="2833732981" sldId="550"/>
            <ac:spMk id="7" creationId="{AB4FD7C6-0BD4-442E-80D4-6686C367C9E8}"/>
          </ac:spMkLst>
        </pc:spChg>
        <pc:spChg chg="add mod ord">
          <ac:chgData name="加賀山 茂" userId="8c55a2096077e13e" providerId="LiveId" clId="{E4F9A428-01AC-497E-A041-D98BD1DE04C8}" dt="2021-05-17T03:25:08.930" v="5157" actId="20577"/>
          <ac:spMkLst>
            <pc:docMk/>
            <pc:sldMk cId="2833732981" sldId="550"/>
            <ac:spMk id="8" creationId="{BD43362F-0FF1-4BF5-BC34-538E1A255C71}"/>
          </ac:spMkLst>
        </pc:spChg>
        <pc:spChg chg="add mod ord">
          <ac:chgData name="加賀山 茂" userId="8c55a2096077e13e" providerId="LiveId" clId="{E4F9A428-01AC-497E-A041-D98BD1DE04C8}" dt="2021-05-19T00:16:55.432" v="6465" actId="1076"/>
          <ac:spMkLst>
            <pc:docMk/>
            <pc:sldMk cId="2833732981" sldId="550"/>
            <ac:spMk id="9" creationId="{A4D6136D-D4C3-41F9-B7C7-70B5B5A5AF6D}"/>
          </ac:spMkLst>
        </pc:spChg>
        <pc:spChg chg="add mod ord">
          <ac:chgData name="加賀山 茂" userId="8c55a2096077e13e" providerId="LiveId" clId="{E4F9A428-01AC-497E-A041-D98BD1DE04C8}" dt="2021-05-17T03:43:50.494" v="5223" actId="1076"/>
          <ac:spMkLst>
            <pc:docMk/>
            <pc:sldMk cId="2833732981" sldId="550"/>
            <ac:spMk id="10" creationId="{2D25BDAB-753F-4B2F-9813-EF56A133CE79}"/>
          </ac:spMkLst>
        </pc:spChg>
        <pc:spChg chg="add mod">
          <ac:chgData name="加賀山 茂" userId="8c55a2096077e13e" providerId="LiveId" clId="{E4F9A428-01AC-497E-A041-D98BD1DE04C8}" dt="2021-05-17T03:22:40.981" v="5106" actId="14100"/>
          <ac:spMkLst>
            <pc:docMk/>
            <pc:sldMk cId="2833732981" sldId="550"/>
            <ac:spMk id="11" creationId="{9AC011A4-BBB4-4D3E-80F8-423162F5A123}"/>
          </ac:spMkLst>
        </pc:spChg>
        <pc:spChg chg="add mod">
          <ac:chgData name="加賀山 茂" userId="8c55a2096077e13e" providerId="LiveId" clId="{E4F9A428-01AC-497E-A041-D98BD1DE04C8}" dt="2021-05-17T03:22:40.981" v="5106" actId="14100"/>
          <ac:spMkLst>
            <pc:docMk/>
            <pc:sldMk cId="2833732981" sldId="550"/>
            <ac:spMk id="12" creationId="{BE4844CE-7C67-4E48-9676-0DBEBA7885C6}"/>
          </ac:spMkLst>
        </pc:spChg>
        <pc:spChg chg="add mod">
          <ac:chgData name="加賀山 茂" userId="8c55a2096077e13e" providerId="LiveId" clId="{E4F9A428-01AC-497E-A041-D98BD1DE04C8}" dt="2021-05-17T03:17:36.189" v="5028" actId="1076"/>
          <ac:spMkLst>
            <pc:docMk/>
            <pc:sldMk cId="2833732981" sldId="550"/>
            <ac:spMk id="13" creationId="{E42D0A38-DA93-4E09-8564-48944FFC9339}"/>
          </ac:spMkLst>
        </pc:spChg>
        <pc:spChg chg="add mod ord">
          <ac:chgData name="加賀山 茂" userId="8c55a2096077e13e" providerId="LiveId" clId="{E4F9A428-01AC-497E-A041-D98BD1DE04C8}" dt="2021-05-19T00:16:47.222" v="6464" actId="14100"/>
          <ac:spMkLst>
            <pc:docMk/>
            <pc:sldMk cId="2833732981" sldId="550"/>
            <ac:spMk id="14" creationId="{0CF055CD-D6CB-4FD0-9B82-ECBA4F09DE00}"/>
          </ac:spMkLst>
        </pc:spChg>
        <pc:spChg chg="add mod ord">
          <ac:chgData name="加賀山 茂" userId="8c55a2096077e13e" providerId="LiveId" clId="{E4F9A428-01AC-497E-A041-D98BD1DE04C8}" dt="2021-05-17T03:43:40.183" v="5222" actId="20577"/>
          <ac:spMkLst>
            <pc:docMk/>
            <pc:sldMk cId="2833732981" sldId="550"/>
            <ac:spMk id="15" creationId="{90FD390F-7FE1-412A-B239-0DB2FBD43D90}"/>
          </ac:spMkLst>
        </pc:spChg>
      </pc:sldChg>
      <pc:sldChg chg="addSp delSp modSp new mod modClrScheme modAnim chgLayout">
        <pc:chgData name="加賀山 茂" userId="8c55a2096077e13e" providerId="LiveId" clId="{E4F9A428-01AC-497E-A041-D98BD1DE04C8}" dt="2021-05-17T23:58:31.688" v="6268"/>
        <pc:sldMkLst>
          <pc:docMk/>
          <pc:sldMk cId="524947345" sldId="551"/>
        </pc:sldMkLst>
        <pc:spChg chg="del mod ord">
          <ac:chgData name="加賀山 茂" userId="8c55a2096077e13e" providerId="LiveId" clId="{E4F9A428-01AC-497E-A041-D98BD1DE04C8}" dt="2021-05-17T22:47:59.365" v="5282" actId="700"/>
          <ac:spMkLst>
            <pc:docMk/>
            <pc:sldMk cId="524947345" sldId="551"/>
            <ac:spMk id="2" creationId="{FC3F805C-8AC5-4228-A155-477356D8DF49}"/>
          </ac:spMkLst>
        </pc:spChg>
        <pc:spChg chg="del">
          <ac:chgData name="加賀山 茂" userId="8c55a2096077e13e" providerId="LiveId" clId="{E4F9A428-01AC-497E-A041-D98BD1DE04C8}" dt="2021-05-17T22:47:59.365" v="5282" actId="700"/>
          <ac:spMkLst>
            <pc:docMk/>
            <pc:sldMk cId="524947345" sldId="551"/>
            <ac:spMk id="3" creationId="{AA5541D9-0F85-45DD-837A-255FA247A608}"/>
          </ac:spMkLst>
        </pc:spChg>
        <pc:spChg chg="del mod ord">
          <ac:chgData name="加賀山 茂" userId="8c55a2096077e13e" providerId="LiveId" clId="{E4F9A428-01AC-497E-A041-D98BD1DE04C8}" dt="2021-05-17T22:47:59.365" v="5282" actId="700"/>
          <ac:spMkLst>
            <pc:docMk/>
            <pc:sldMk cId="524947345" sldId="551"/>
            <ac:spMk id="4" creationId="{E6E09591-48C4-451A-A1C2-4C0424ED77CC}"/>
          </ac:spMkLst>
        </pc:spChg>
        <pc:spChg chg="del">
          <ac:chgData name="加賀山 茂" userId="8c55a2096077e13e" providerId="LiveId" clId="{E4F9A428-01AC-497E-A041-D98BD1DE04C8}" dt="2021-05-17T22:47:59.365" v="5282" actId="700"/>
          <ac:spMkLst>
            <pc:docMk/>
            <pc:sldMk cId="524947345" sldId="551"/>
            <ac:spMk id="5" creationId="{2CCBD32D-058E-47DC-80B0-146D2C7EC7E2}"/>
          </ac:spMkLst>
        </pc:spChg>
        <pc:spChg chg="del">
          <ac:chgData name="加賀山 茂" userId="8c55a2096077e13e" providerId="LiveId" clId="{E4F9A428-01AC-497E-A041-D98BD1DE04C8}" dt="2021-05-17T22:47:59.365" v="5282" actId="700"/>
          <ac:spMkLst>
            <pc:docMk/>
            <pc:sldMk cId="524947345" sldId="551"/>
            <ac:spMk id="6" creationId="{26595947-AAFA-4A78-B2A1-DA32F6EA2914}"/>
          </ac:spMkLst>
        </pc:spChg>
        <pc:spChg chg="mod ord">
          <ac:chgData name="加賀山 茂" userId="8c55a2096077e13e" providerId="LiveId" clId="{E4F9A428-01AC-497E-A041-D98BD1DE04C8}" dt="2021-05-17T22:47:59.365" v="5282" actId="700"/>
          <ac:spMkLst>
            <pc:docMk/>
            <pc:sldMk cId="524947345" sldId="551"/>
            <ac:spMk id="7" creationId="{13D31F78-79BE-4D9C-BCB6-C05FACE469E3}"/>
          </ac:spMkLst>
        </pc:spChg>
        <pc:spChg chg="mod ord">
          <ac:chgData name="加賀山 茂" userId="8c55a2096077e13e" providerId="LiveId" clId="{E4F9A428-01AC-497E-A041-D98BD1DE04C8}" dt="2021-05-17T22:47:59.365" v="5282" actId="700"/>
          <ac:spMkLst>
            <pc:docMk/>
            <pc:sldMk cId="524947345" sldId="551"/>
            <ac:spMk id="8" creationId="{2CE378B0-FE6C-42D9-9FA2-53E74BEE3076}"/>
          </ac:spMkLst>
        </pc:spChg>
        <pc:spChg chg="mod ord">
          <ac:chgData name="加賀山 茂" userId="8c55a2096077e13e" providerId="LiveId" clId="{E4F9A428-01AC-497E-A041-D98BD1DE04C8}" dt="2021-05-17T22:47:59.365" v="5282" actId="700"/>
          <ac:spMkLst>
            <pc:docMk/>
            <pc:sldMk cId="524947345" sldId="551"/>
            <ac:spMk id="9" creationId="{D2AEFF96-8B4C-4261-9999-64880559D98C}"/>
          </ac:spMkLst>
        </pc:spChg>
        <pc:spChg chg="add mod ord">
          <ac:chgData name="加賀山 茂" userId="8c55a2096077e13e" providerId="LiveId" clId="{E4F9A428-01AC-497E-A041-D98BD1DE04C8}" dt="2021-05-17T22:51:13.690" v="5324" actId="20577"/>
          <ac:spMkLst>
            <pc:docMk/>
            <pc:sldMk cId="524947345" sldId="551"/>
            <ac:spMk id="10" creationId="{904200AD-8E22-4BCB-8A51-0E19FAF4E7B2}"/>
          </ac:spMkLst>
        </pc:spChg>
        <pc:spChg chg="add mod ord">
          <ac:chgData name="加賀山 茂" userId="8c55a2096077e13e" providerId="LiveId" clId="{E4F9A428-01AC-497E-A041-D98BD1DE04C8}" dt="2021-05-17T22:55:46.062" v="5532" actId="20577"/>
          <ac:spMkLst>
            <pc:docMk/>
            <pc:sldMk cId="524947345" sldId="551"/>
            <ac:spMk id="11" creationId="{D7552946-4AAC-45FB-8764-30C33F49E37C}"/>
          </ac:spMkLst>
        </pc:spChg>
      </pc:sldChg>
      <pc:sldChg chg="addSp delSp modSp new mod modClrScheme modAnim chgLayout">
        <pc:chgData name="加賀山 茂" userId="8c55a2096077e13e" providerId="LiveId" clId="{E4F9A428-01AC-497E-A041-D98BD1DE04C8}" dt="2021-05-18T00:03:05.588" v="6324"/>
        <pc:sldMkLst>
          <pc:docMk/>
          <pc:sldMk cId="760517647" sldId="552"/>
        </pc:sldMkLst>
        <pc:spChg chg="mod ord">
          <ac:chgData name="加賀山 茂" userId="8c55a2096077e13e" providerId="LiveId" clId="{E4F9A428-01AC-497E-A041-D98BD1DE04C8}" dt="2021-05-17T23:15:58.969" v="5580" actId="700"/>
          <ac:spMkLst>
            <pc:docMk/>
            <pc:sldMk cId="760517647" sldId="552"/>
            <ac:spMk id="2" creationId="{0F354EA3-5E2A-4815-BDA5-F9E57BE3FF6D}"/>
          </ac:spMkLst>
        </pc:spChg>
        <pc:spChg chg="del">
          <ac:chgData name="加賀山 茂" userId="8c55a2096077e13e" providerId="LiveId" clId="{E4F9A428-01AC-497E-A041-D98BD1DE04C8}" dt="2021-05-17T23:15:58.969" v="5580" actId="700"/>
          <ac:spMkLst>
            <pc:docMk/>
            <pc:sldMk cId="760517647" sldId="552"/>
            <ac:spMk id="3" creationId="{EC5C3A87-C4F5-4C3A-ACEE-4EAE316A5DEB}"/>
          </ac:spMkLst>
        </pc:spChg>
        <pc:spChg chg="del mod ord">
          <ac:chgData name="加賀山 茂" userId="8c55a2096077e13e" providerId="LiveId" clId="{E4F9A428-01AC-497E-A041-D98BD1DE04C8}" dt="2021-05-17T23:15:58.969" v="5580" actId="700"/>
          <ac:spMkLst>
            <pc:docMk/>
            <pc:sldMk cId="760517647" sldId="552"/>
            <ac:spMk id="4" creationId="{CBE36915-084E-4F33-920E-190CDAA87E8C}"/>
          </ac:spMkLst>
        </pc:spChg>
        <pc:spChg chg="del">
          <ac:chgData name="加賀山 茂" userId="8c55a2096077e13e" providerId="LiveId" clId="{E4F9A428-01AC-497E-A041-D98BD1DE04C8}" dt="2021-05-17T23:15:58.969" v="5580" actId="700"/>
          <ac:spMkLst>
            <pc:docMk/>
            <pc:sldMk cId="760517647" sldId="552"/>
            <ac:spMk id="5" creationId="{584C3CF6-7E5D-4D23-B87D-58DD702B6766}"/>
          </ac:spMkLst>
        </pc:spChg>
        <pc:spChg chg="del">
          <ac:chgData name="加賀山 茂" userId="8c55a2096077e13e" providerId="LiveId" clId="{E4F9A428-01AC-497E-A041-D98BD1DE04C8}" dt="2021-05-17T23:15:58.969" v="5580" actId="700"/>
          <ac:spMkLst>
            <pc:docMk/>
            <pc:sldMk cId="760517647" sldId="552"/>
            <ac:spMk id="6" creationId="{74A79BD6-8A55-4944-9C4D-169A71FAB9DF}"/>
          </ac:spMkLst>
        </pc:spChg>
        <pc:spChg chg="mod ord">
          <ac:chgData name="加賀山 茂" userId="8c55a2096077e13e" providerId="LiveId" clId="{E4F9A428-01AC-497E-A041-D98BD1DE04C8}" dt="2021-05-17T23:15:58.969" v="5580" actId="700"/>
          <ac:spMkLst>
            <pc:docMk/>
            <pc:sldMk cId="760517647" sldId="552"/>
            <ac:spMk id="7" creationId="{E1067200-E3D1-4016-8383-937DB368C43F}"/>
          </ac:spMkLst>
        </pc:spChg>
        <pc:spChg chg="mod ord">
          <ac:chgData name="加賀山 茂" userId="8c55a2096077e13e" providerId="LiveId" clId="{E4F9A428-01AC-497E-A041-D98BD1DE04C8}" dt="2021-05-17T23:15:58.969" v="5580" actId="700"/>
          <ac:spMkLst>
            <pc:docMk/>
            <pc:sldMk cId="760517647" sldId="552"/>
            <ac:spMk id="8" creationId="{EE078196-08CB-4431-AD49-DB117955F640}"/>
          </ac:spMkLst>
        </pc:spChg>
        <pc:spChg chg="mod ord">
          <ac:chgData name="加賀山 茂" userId="8c55a2096077e13e" providerId="LiveId" clId="{E4F9A428-01AC-497E-A041-D98BD1DE04C8}" dt="2021-05-17T23:15:58.969" v="5580" actId="700"/>
          <ac:spMkLst>
            <pc:docMk/>
            <pc:sldMk cId="760517647" sldId="552"/>
            <ac:spMk id="9" creationId="{60BB2570-49AD-4431-8ECC-7854E8FD0FDC}"/>
          </ac:spMkLst>
        </pc:spChg>
        <pc:spChg chg="add mod ord">
          <ac:chgData name="加賀山 茂" userId="8c55a2096077e13e" providerId="LiveId" clId="{E4F9A428-01AC-497E-A041-D98BD1DE04C8}" dt="2021-05-17T23:37:10.028" v="6102" actId="207"/>
          <ac:spMkLst>
            <pc:docMk/>
            <pc:sldMk cId="760517647" sldId="552"/>
            <ac:spMk id="10" creationId="{E6ABC20B-6708-458B-99A6-25E1B35D590C}"/>
          </ac:spMkLst>
        </pc:spChg>
      </pc:sldChg>
      <pc:sldChg chg="addSp delSp modSp new mod modClrScheme modAnim chgLayout">
        <pc:chgData name="加賀山 茂" userId="8c55a2096077e13e" providerId="LiveId" clId="{E4F9A428-01AC-497E-A041-D98BD1DE04C8}" dt="2021-05-18T00:04:40.768" v="6363"/>
        <pc:sldMkLst>
          <pc:docMk/>
          <pc:sldMk cId="4013005990" sldId="553"/>
        </pc:sldMkLst>
        <pc:spChg chg="mod ord">
          <ac:chgData name="加賀山 茂" userId="8c55a2096077e13e" providerId="LiveId" clId="{E4F9A428-01AC-497E-A041-D98BD1DE04C8}" dt="2021-05-17T23:37:33.370" v="6105" actId="20577"/>
          <ac:spMkLst>
            <pc:docMk/>
            <pc:sldMk cId="4013005990" sldId="553"/>
            <ac:spMk id="2" creationId="{CF55D5D9-691B-4BF4-AEE2-BA586800E769}"/>
          </ac:spMkLst>
        </pc:spChg>
        <pc:spChg chg="del mod ord">
          <ac:chgData name="加賀山 茂" userId="8c55a2096077e13e" providerId="LiveId" clId="{E4F9A428-01AC-497E-A041-D98BD1DE04C8}" dt="2021-05-17T23:27:13.083" v="5836" actId="700"/>
          <ac:spMkLst>
            <pc:docMk/>
            <pc:sldMk cId="4013005990" sldId="553"/>
            <ac:spMk id="3" creationId="{B76BF400-D54B-4E93-AB24-F97A34C3926D}"/>
          </ac:spMkLst>
        </pc:spChg>
        <pc:spChg chg="mod ord">
          <ac:chgData name="加賀山 茂" userId="8c55a2096077e13e" providerId="LiveId" clId="{E4F9A428-01AC-497E-A041-D98BD1DE04C8}" dt="2021-05-17T23:27:13.083" v="5836" actId="700"/>
          <ac:spMkLst>
            <pc:docMk/>
            <pc:sldMk cId="4013005990" sldId="553"/>
            <ac:spMk id="4" creationId="{74C84027-CE9A-4087-8E29-748748D40484}"/>
          </ac:spMkLst>
        </pc:spChg>
        <pc:spChg chg="mod ord">
          <ac:chgData name="加賀山 茂" userId="8c55a2096077e13e" providerId="LiveId" clId="{E4F9A428-01AC-497E-A041-D98BD1DE04C8}" dt="2021-05-17T23:27:13.083" v="5836" actId="700"/>
          <ac:spMkLst>
            <pc:docMk/>
            <pc:sldMk cId="4013005990" sldId="553"/>
            <ac:spMk id="5" creationId="{DDBB8209-72AE-4FF7-A9CE-9891C38C9652}"/>
          </ac:spMkLst>
        </pc:spChg>
        <pc:spChg chg="mod ord">
          <ac:chgData name="加賀山 茂" userId="8c55a2096077e13e" providerId="LiveId" clId="{E4F9A428-01AC-497E-A041-D98BD1DE04C8}" dt="2021-05-17T23:27:13.083" v="5836" actId="700"/>
          <ac:spMkLst>
            <pc:docMk/>
            <pc:sldMk cId="4013005990" sldId="553"/>
            <ac:spMk id="6" creationId="{A8196853-3A90-40C5-A996-D6CF14F2298C}"/>
          </ac:spMkLst>
        </pc:spChg>
        <pc:spChg chg="add mod ord">
          <ac:chgData name="加賀山 茂" userId="8c55a2096077e13e" providerId="LiveId" clId="{E4F9A428-01AC-497E-A041-D98BD1DE04C8}" dt="2021-05-17T23:35:52.326" v="6093" actId="113"/>
          <ac:spMkLst>
            <pc:docMk/>
            <pc:sldMk cId="4013005990" sldId="553"/>
            <ac:spMk id="7" creationId="{23714C3D-1FBC-42FF-B56B-765375793F8F}"/>
          </ac:spMkLst>
        </pc:spChg>
        <pc:spChg chg="add mod ord">
          <ac:chgData name="加賀山 茂" userId="8c55a2096077e13e" providerId="LiveId" clId="{E4F9A428-01AC-497E-A041-D98BD1DE04C8}" dt="2021-05-17T23:36:52.539" v="6101" actId="207"/>
          <ac:spMkLst>
            <pc:docMk/>
            <pc:sldMk cId="4013005990" sldId="553"/>
            <ac:spMk id="8" creationId="{C7CFEC41-8CA7-42D4-B242-36FA089D6000}"/>
          </ac:spMkLst>
        </pc:spChg>
      </pc:sldChg>
      <pc:sldChg chg="modSp new mod modAnim">
        <pc:chgData name="加賀山 茂" userId="8c55a2096077e13e" providerId="LiveId" clId="{E4F9A428-01AC-497E-A041-D98BD1DE04C8}" dt="2021-05-18T00:05:32.065" v="6373"/>
        <pc:sldMkLst>
          <pc:docMk/>
          <pc:sldMk cId="421462629" sldId="554"/>
        </pc:sldMkLst>
        <pc:spChg chg="mod">
          <ac:chgData name="加賀山 茂" userId="8c55a2096077e13e" providerId="LiveId" clId="{E4F9A428-01AC-497E-A041-D98BD1DE04C8}" dt="2021-05-17T23:16:34.581" v="5590" actId="20577"/>
          <ac:spMkLst>
            <pc:docMk/>
            <pc:sldMk cId="421462629" sldId="554"/>
            <ac:spMk id="2" creationId="{D8708468-3E8D-4E67-9685-F46DB6AB604D}"/>
          </ac:spMkLst>
        </pc:spChg>
        <pc:spChg chg="mod">
          <ac:chgData name="加賀山 茂" userId="8c55a2096077e13e" providerId="LiveId" clId="{E4F9A428-01AC-497E-A041-D98BD1DE04C8}" dt="2021-05-17T23:39:52.361" v="6144" actId="207"/>
          <ac:spMkLst>
            <pc:docMk/>
            <pc:sldMk cId="421462629" sldId="554"/>
            <ac:spMk id="3" creationId="{57BFD435-7117-4B6B-AC44-558E1C60E41E}"/>
          </ac:spMkLst>
        </pc:spChg>
      </pc:sldChg>
      <pc:sldChg chg="addSp delSp modSp new mod modClrScheme modAnim chgLayout">
        <pc:chgData name="加賀山 茂" userId="8c55a2096077e13e" providerId="LiveId" clId="{E4F9A428-01AC-497E-A041-D98BD1DE04C8}" dt="2021-05-18T00:07:07.600" v="6406"/>
        <pc:sldMkLst>
          <pc:docMk/>
          <pc:sldMk cId="2098300189" sldId="555"/>
        </pc:sldMkLst>
        <pc:spChg chg="mod ord">
          <ac:chgData name="加賀山 茂" userId="8c55a2096077e13e" providerId="LiveId" clId="{E4F9A428-01AC-497E-A041-D98BD1DE04C8}" dt="2021-05-17T23:20:00.080" v="5613" actId="700"/>
          <ac:spMkLst>
            <pc:docMk/>
            <pc:sldMk cId="2098300189" sldId="555"/>
            <ac:spMk id="2" creationId="{DCDE063A-ED69-4E14-9A02-EE1B9CE0801C}"/>
          </ac:spMkLst>
        </pc:spChg>
        <pc:spChg chg="del mod ord">
          <ac:chgData name="加賀山 茂" userId="8c55a2096077e13e" providerId="LiveId" clId="{E4F9A428-01AC-497E-A041-D98BD1DE04C8}" dt="2021-05-17T23:20:00.080" v="5613" actId="700"/>
          <ac:spMkLst>
            <pc:docMk/>
            <pc:sldMk cId="2098300189" sldId="555"/>
            <ac:spMk id="3" creationId="{551DA296-98F0-4335-826F-913AFE48E1A6}"/>
          </ac:spMkLst>
        </pc:spChg>
        <pc:spChg chg="mod ord">
          <ac:chgData name="加賀山 茂" userId="8c55a2096077e13e" providerId="LiveId" clId="{E4F9A428-01AC-497E-A041-D98BD1DE04C8}" dt="2021-05-17T23:20:00.080" v="5613" actId="700"/>
          <ac:spMkLst>
            <pc:docMk/>
            <pc:sldMk cId="2098300189" sldId="555"/>
            <ac:spMk id="4" creationId="{A35B2C39-24B1-466F-B593-521596623685}"/>
          </ac:spMkLst>
        </pc:spChg>
        <pc:spChg chg="mod ord">
          <ac:chgData name="加賀山 茂" userId="8c55a2096077e13e" providerId="LiveId" clId="{E4F9A428-01AC-497E-A041-D98BD1DE04C8}" dt="2021-05-17T23:20:00.080" v="5613" actId="700"/>
          <ac:spMkLst>
            <pc:docMk/>
            <pc:sldMk cId="2098300189" sldId="555"/>
            <ac:spMk id="5" creationId="{26E5B233-58F0-4137-B637-4F7787B0D8A5}"/>
          </ac:spMkLst>
        </pc:spChg>
        <pc:spChg chg="mod ord">
          <ac:chgData name="加賀山 茂" userId="8c55a2096077e13e" providerId="LiveId" clId="{E4F9A428-01AC-497E-A041-D98BD1DE04C8}" dt="2021-05-17T23:20:00.080" v="5613" actId="700"/>
          <ac:spMkLst>
            <pc:docMk/>
            <pc:sldMk cId="2098300189" sldId="555"/>
            <ac:spMk id="6" creationId="{8712C46F-4C36-4330-8CFB-5CFB1C2380B2}"/>
          </ac:spMkLst>
        </pc:spChg>
        <pc:spChg chg="add mod ord">
          <ac:chgData name="加賀山 茂" userId="8c55a2096077e13e" providerId="LiveId" clId="{E4F9A428-01AC-497E-A041-D98BD1DE04C8}" dt="2021-05-17T23:41:01.903" v="6149" actId="207"/>
          <ac:spMkLst>
            <pc:docMk/>
            <pc:sldMk cId="2098300189" sldId="555"/>
            <ac:spMk id="7" creationId="{2FEBCCB2-73D5-467F-86A8-7CF873489BA7}"/>
          </ac:spMkLst>
        </pc:spChg>
        <pc:spChg chg="add mod ord">
          <ac:chgData name="加賀山 茂" userId="8c55a2096077e13e" providerId="LiveId" clId="{E4F9A428-01AC-497E-A041-D98BD1DE04C8}" dt="2021-05-17T23:42:31.515" v="6153" actId="207"/>
          <ac:spMkLst>
            <pc:docMk/>
            <pc:sldMk cId="2098300189" sldId="555"/>
            <ac:spMk id="8" creationId="{0DEC4771-CF38-481B-BA09-FA734CBF03C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C5267C-A544-49E0-8DCA-A209155C097F}"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kumimoji="1" lang="ja-JP" altLang="en-US"/>
        </a:p>
      </dgm:t>
    </dgm:pt>
    <dgm:pt modelId="{BB637EEE-901F-4CB8-88C5-29E0AE540297}">
      <dgm:prSet phldrT="[テキスト]" custT="1"/>
      <dgm:spPr/>
      <dgm:t>
        <a:bodyPr/>
        <a:lstStyle/>
        <a:p>
          <a:r>
            <a:rPr kumimoji="1" lang="ja-JP" altLang="en-US" sz="1400" b="1" dirty="0"/>
            <a:t>民法</a:t>
          </a:r>
        </a:p>
      </dgm:t>
    </dgm:pt>
    <dgm:pt modelId="{6E71F589-4647-4B8A-9861-769EB9A09D8C}" type="parTrans" cxnId="{0A4CBC92-2BE5-48FB-9FA3-DB9CFB10C355}">
      <dgm:prSet/>
      <dgm:spPr/>
      <dgm:t>
        <a:bodyPr/>
        <a:lstStyle/>
        <a:p>
          <a:endParaRPr kumimoji="1" lang="ja-JP" altLang="en-US" sz="1800" b="1"/>
        </a:p>
      </dgm:t>
    </dgm:pt>
    <dgm:pt modelId="{34968E2E-A330-4D17-B77E-3CA9E1EDF623}" type="sibTrans" cxnId="{0A4CBC92-2BE5-48FB-9FA3-DB9CFB10C355}">
      <dgm:prSet/>
      <dgm:spPr/>
      <dgm:t>
        <a:bodyPr/>
        <a:lstStyle/>
        <a:p>
          <a:endParaRPr kumimoji="1" lang="ja-JP" altLang="en-US" sz="1800" b="1"/>
        </a:p>
      </dgm:t>
    </dgm:pt>
    <dgm:pt modelId="{0072C9C8-C29B-4F09-8EE4-ED372AC11CBF}">
      <dgm:prSet phldrT="[テキスト]" custT="1"/>
      <dgm:spPr/>
      <dgm:t>
        <a:bodyPr/>
        <a:lstStyle/>
        <a:p>
          <a:r>
            <a:rPr kumimoji="1" lang="ja-JP" altLang="en-US" sz="1400" b="1" dirty="0"/>
            <a:t>総則</a:t>
          </a:r>
        </a:p>
      </dgm:t>
    </dgm:pt>
    <dgm:pt modelId="{AED9071C-4107-41C0-BE12-C75D6683FF20}" type="parTrans" cxnId="{BDB84932-9DBC-4FCA-BD7C-0C9B742F4122}">
      <dgm:prSet custT="1"/>
      <dgm:spPr/>
      <dgm:t>
        <a:bodyPr/>
        <a:lstStyle/>
        <a:p>
          <a:endParaRPr kumimoji="1" lang="ja-JP" altLang="en-US" sz="500" b="1"/>
        </a:p>
      </dgm:t>
    </dgm:pt>
    <dgm:pt modelId="{D317F4A3-E1B1-45FD-8227-74BC89B2D750}" type="sibTrans" cxnId="{BDB84932-9DBC-4FCA-BD7C-0C9B742F4122}">
      <dgm:prSet/>
      <dgm:spPr/>
      <dgm:t>
        <a:bodyPr/>
        <a:lstStyle/>
        <a:p>
          <a:endParaRPr kumimoji="1" lang="ja-JP" altLang="en-US" sz="1800" b="1"/>
        </a:p>
      </dgm:t>
    </dgm:pt>
    <dgm:pt modelId="{65C7F74A-1A32-4540-8198-1795E0ED3512}">
      <dgm:prSet phldrT="[テキスト]" custT="1"/>
      <dgm:spPr/>
      <dgm:t>
        <a:bodyPr/>
        <a:lstStyle/>
        <a:p>
          <a:r>
            <a:rPr kumimoji="1" lang="ja-JP" altLang="en-US" sz="1400" b="1" dirty="0"/>
            <a:t>債権</a:t>
          </a:r>
          <a:endParaRPr kumimoji="1" lang="en-US" altLang="ja-JP" sz="1400" b="1" dirty="0"/>
        </a:p>
        <a:p>
          <a:r>
            <a:rPr kumimoji="1" lang="ja-JP" altLang="en-US" sz="1400" b="1" dirty="0"/>
            <a:t>総論</a:t>
          </a:r>
        </a:p>
      </dgm:t>
    </dgm:pt>
    <dgm:pt modelId="{6A99DE65-2FA4-4E8B-BCA4-63B8CDF3B3CE}" type="parTrans" cxnId="{245C2AAB-FE34-4956-81D2-A924337FC15A}">
      <dgm:prSet custT="1"/>
      <dgm:spPr/>
      <dgm:t>
        <a:bodyPr/>
        <a:lstStyle/>
        <a:p>
          <a:endParaRPr kumimoji="1" lang="ja-JP" altLang="en-US" sz="500" b="1"/>
        </a:p>
      </dgm:t>
    </dgm:pt>
    <dgm:pt modelId="{C615A20D-D4D7-46A9-9B3A-F3F5DB4073FA}" type="sibTrans" cxnId="{245C2AAB-FE34-4956-81D2-A924337FC15A}">
      <dgm:prSet/>
      <dgm:spPr/>
      <dgm:t>
        <a:bodyPr/>
        <a:lstStyle/>
        <a:p>
          <a:endParaRPr kumimoji="1" lang="ja-JP" altLang="en-US" sz="1800" b="1"/>
        </a:p>
      </dgm:t>
    </dgm:pt>
    <dgm:pt modelId="{71D7EE36-2946-46A1-819C-E6391E053FF5}">
      <dgm:prSet phldrT="[テキスト]" custT="1"/>
      <dgm:spPr/>
      <dgm:t>
        <a:bodyPr/>
        <a:lstStyle/>
        <a:p>
          <a:r>
            <a:rPr kumimoji="1" lang="ja-JP" altLang="en-US" sz="1400" b="1" dirty="0"/>
            <a:t>親族</a:t>
          </a:r>
        </a:p>
      </dgm:t>
    </dgm:pt>
    <dgm:pt modelId="{E984E0A2-19C3-4367-9D3D-37E9611A4665}" type="parTrans" cxnId="{30030849-6682-43D8-B39E-3D2FDB1F4F94}">
      <dgm:prSet custT="1"/>
      <dgm:spPr/>
      <dgm:t>
        <a:bodyPr/>
        <a:lstStyle/>
        <a:p>
          <a:endParaRPr kumimoji="1" lang="ja-JP" altLang="en-US" sz="500" b="1"/>
        </a:p>
      </dgm:t>
    </dgm:pt>
    <dgm:pt modelId="{4EEF93D3-20A1-49DB-951E-910D9B7B34B8}" type="sibTrans" cxnId="{30030849-6682-43D8-B39E-3D2FDB1F4F94}">
      <dgm:prSet/>
      <dgm:spPr/>
      <dgm:t>
        <a:bodyPr/>
        <a:lstStyle/>
        <a:p>
          <a:endParaRPr kumimoji="1" lang="ja-JP" altLang="en-US" sz="1800" b="1"/>
        </a:p>
      </dgm:t>
    </dgm:pt>
    <dgm:pt modelId="{7AD69A49-2D0F-49F2-9301-B4D081E36CAC}">
      <dgm:prSet phldrT="[テキスト]" custT="1"/>
      <dgm:spPr/>
      <dgm:t>
        <a:bodyPr/>
        <a:lstStyle/>
        <a:p>
          <a:r>
            <a:rPr kumimoji="1" lang="ja-JP" altLang="en-US" sz="1400" b="1" dirty="0"/>
            <a:t>物権</a:t>
          </a:r>
        </a:p>
      </dgm:t>
    </dgm:pt>
    <dgm:pt modelId="{836ECD92-0E9B-4422-AF5A-BC77718FCC7F}" type="parTrans" cxnId="{8DD403FD-5A2E-4F44-9910-B5EF1F591B60}">
      <dgm:prSet custT="1"/>
      <dgm:spPr/>
      <dgm:t>
        <a:bodyPr/>
        <a:lstStyle/>
        <a:p>
          <a:endParaRPr kumimoji="1" lang="ja-JP" altLang="en-US" sz="500" b="1"/>
        </a:p>
      </dgm:t>
    </dgm:pt>
    <dgm:pt modelId="{01EB7B9C-B18F-4696-AC99-8E99DE26AAB0}" type="sibTrans" cxnId="{8DD403FD-5A2E-4F44-9910-B5EF1F591B60}">
      <dgm:prSet/>
      <dgm:spPr/>
      <dgm:t>
        <a:bodyPr/>
        <a:lstStyle/>
        <a:p>
          <a:endParaRPr kumimoji="1" lang="ja-JP" altLang="en-US" sz="1800" b="1"/>
        </a:p>
      </dgm:t>
    </dgm:pt>
    <dgm:pt modelId="{6CC74919-78E5-4AFE-BC0A-ADED13592EFE}">
      <dgm:prSet phldrT="[テキスト]" custT="1"/>
      <dgm:spPr/>
      <dgm:t>
        <a:bodyPr/>
        <a:lstStyle/>
        <a:p>
          <a:r>
            <a:rPr kumimoji="1" lang="ja-JP" altLang="en-US" sz="1400" b="1" dirty="0"/>
            <a:t>債権</a:t>
          </a:r>
        </a:p>
      </dgm:t>
    </dgm:pt>
    <dgm:pt modelId="{A9533EC2-9074-4866-9CE7-423D2D0F5359}" type="parTrans" cxnId="{E9300BCC-9C3C-45B4-A383-B44675511A25}">
      <dgm:prSet custT="1"/>
      <dgm:spPr/>
      <dgm:t>
        <a:bodyPr/>
        <a:lstStyle/>
        <a:p>
          <a:endParaRPr kumimoji="1" lang="ja-JP" altLang="en-US" sz="500" b="1"/>
        </a:p>
      </dgm:t>
    </dgm:pt>
    <dgm:pt modelId="{61D7C3D0-19EB-46DE-8730-C0383BA6CDC3}" type="sibTrans" cxnId="{E9300BCC-9C3C-45B4-A383-B44675511A25}">
      <dgm:prSet/>
      <dgm:spPr/>
      <dgm:t>
        <a:bodyPr/>
        <a:lstStyle/>
        <a:p>
          <a:endParaRPr kumimoji="1" lang="ja-JP" altLang="en-US" sz="1800" b="1"/>
        </a:p>
      </dgm:t>
    </dgm:pt>
    <dgm:pt modelId="{E3A9B5ED-6E8B-4168-8107-6562F2595007}">
      <dgm:prSet phldrT="[テキスト]" custT="1"/>
      <dgm:spPr/>
      <dgm:t>
        <a:bodyPr/>
        <a:lstStyle/>
        <a:p>
          <a:r>
            <a:rPr kumimoji="1" lang="ja-JP" altLang="en-US" sz="1400" b="1" dirty="0"/>
            <a:t>相続</a:t>
          </a:r>
        </a:p>
      </dgm:t>
    </dgm:pt>
    <dgm:pt modelId="{44968E2A-90D7-4CB3-9D9E-768703EA2922}" type="parTrans" cxnId="{9F44F493-4A7E-46EF-9E39-E4875EA4DBE0}">
      <dgm:prSet custT="1"/>
      <dgm:spPr/>
      <dgm:t>
        <a:bodyPr/>
        <a:lstStyle/>
        <a:p>
          <a:endParaRPr kumimoji="1" lang="ja-JP" altLang="en-US" sz="500" b="1"/>
        </a:p>
      </dgm:t>
    </dgm:pt>
    <dgm:pt modelId="{5C73186A-B130-424F-BD0D-618BD081F6A4}" type="sibTrans" cxnId="{9F44F493-4A7E-46EF-9E39-E4875EA4DBE0}">
      <dgm:prSet/>
      <dgm:spPr/>
      <dgm:t>
        <a:bodyPr/>
        <a:lstStyle/>
        <a:p>
          <a:endParaRPr kumimoji="1" lang="ja-JP" altLang="en-US" sz="1800" b="1"/>
        </a:p>
      </dgm:t>
    </dgm:pt>
    <dgm:pt modelId="{1A0D220B-44BA-4589-AD1D-966CD0A21B99}">
      <dgm:prSet phldrT="[テキスト]" custT="1"/>
      <dgm:spPr/>
      <dgm:t>
        <a:bodyPr/>
        <a:lstStyle/>
        <a:p>
          <a:r>
            <a:rPr kumimoji="1" lang="ja-JP" altLang="en-US" sz="1400" b="1" dirty="0"/>
            <a:t>債権</a:t>
          </a:r>
          <a:endParaRPr kumimoji="1" lang="en-US" altLang="ja-JP" sz="1400" b="1" dirty="0"/>
        </a:p>
        <a:p>
          <a:r>
            <a:rPr kumimoji="1" lang="ja-JP" altLang="en-US" sz="1400" b="1" dirty="0"/>
            <a:t>各論</a:t>
          </a:r>
        </a:p>
      </dgm:t>
    </dgm:pt>
    <dgm:pt modelId="{ACCA7601-13D9-4BEF-A089-26CEC43569C0}" type="parTrans" cxnId="{59A4171A-6D13-43B3-9D19-002BE11ED5F3}">
      <dgm:prSet custT="1"/>
      <dgm:spPr/>
      <dgm:t>
        <a:bodyPr/>
        <a:lstStyle/>
        <a:p>
          <a:endParaRPr kumimoji="1" lang="ja-JP" altLang="en-US" sz="500" b="1"/>
        </a:p>
      </dgm:t>
    </dgm:pt>
    <dgm:pt modelId="{44D952E2-7A61-4A58-86F5-B0A0FB83BF9A}" type="sibTrans" cxnId="{59A4171A-6D13-43B3-9D19-002BE11ED5F3}">
      <dgm:prSet/>
      <dgm:spPr/>
      <dgm:t>
        <a:bodyPr/>
        <a:lstStyle/>
        <a:p>
          <a:endParaRPr kumimoji="1" lang="ja-JP" altLang="en-US" sz="1800" b="1"/>
        </a:p>
      </dgm:t>
    </dgm:pt>
    <dgm:pt modelId="{D0C7AC9E-6B49-4443-B25E-3DA8D5A55F4C}">
      <dgm:prSet phldrT="[テキスト]" custT="1"/>
      <dgm:spPr/>
      <dgm:t>
        <a:bodyPr/>
        <a:lstStyle/>
        <a:p>
          <a:r>
            <a:rPr kumimoji="1" lang="ja-JP" altLang="en-US" sz="1400" b="1" dirty="0"/>
            <a:t>契約</a:t>
          </a:r>
        </a:p>
      </dgm:t>
    </dgm:pt>
    <dgm:pt modelId="{5E1F34EA-AFF5-41AD-9E2C-0C9E0F3B468F}" type="parTrans" cxnId="{755C3669-4483-4E78-89E0-FFBAC893666E}">
      <dgm:prSet custT="1"/>
      <dgm:spPr/>
      <dgm:t>
        <a:bodyPr/>
        <a:lstStyle/>
        <a:p>
          <a:endParaRPr kumimoji="1" lang="ja-JP" altLang="en-US" sz="500" b="1"/>
        </a:p>
      </dgm:t>
    </dgm:pt>
    <dgm:pt modelId="{67036F54-C8C8-48CD-A8FB-025CD7141664}" type="sibTrans" cxnId="{755C3669-4483-4E78-89E0-FFBAC893666E}">
      <dgm:prSet/>
      <dgm:spPr/>
      <dgm:t>
        <a:bodyPr/>
        <a:lstStyle/>
        <a:p>
          <a:endParaRPr kumimoji="1" lang="ja-JP" altLang="en-US" sz="1800" b="1"/>
        </a:p>
      </dgm:t>
    </dgm:pt>
    <dgm:pt modelId="{C1588352-21FC-41B1-9C1C-83A150B3FADE}">
      <dgm:prSet phldrT="[テキスト]" custT="1"/>
      <dgm:spPr/>
      <dgm:t>
        <a:bodyPr/>
        <a:lstStyle/>
        <a:p>
          <a:r>
            <a:rPr kumimoji="1" lang="en-US" altLang="ja-JP" sz="1400" b="1" dirty="0"/>
            <a:t>…</a:t>
          </a:r>
          <a:endParaRPr kumimoji="1" lang="ja-JP" altLang="en-US" sz="1400" b="1" dirty="0"/>
        </a:p>
      </dgm:t>
    </dgm:pt>
    <dgm:pt modelId="{DF78619E-0308-4CF1-BEC8-2F27AD0C1EE0}" type="parTrans" cxnId="{0C0633E8-D663-4DF6-86A3-8CB77EEEC9FA}">
      <dgm:prSet custT="1"/>
      <dgm:spPr/>
      <dgm:t>
        <a:bodyPr/>
        <a:lstStyle/>
        <a:p>
          <a:endParaRPr kumimoji="1" lang="ja-JP" altLang="en-US" sz="500" b="1"/>
        </a:p>
      </dgm:t>
    </dgm:pt>
    <dgm:pt modelId="{E9422764-3C01-4B2D-BE2E-FEA38A2DC499}" type="sibTrans" cxnId="{0C0633E8-D663-4DF6-86A3-8CB77EEEC9FA}">
      <dgm:prSet/>
      <dgm:spPr/>
      <dgm:t>
        <a:bodyPr/>
        <a:lstStyle/>
        <a:p>
          <a:endParaRPr kumimoji="1" lang="ja-JP" altLang="en-US" sz="1800" b="1"/>
        </a:p>
      </dgm:t>
    </dgm:pt>
    <dgm:pt modelId="{65FFAF71-10F6-43F2-B730-60E06B621408}">
      <dgm:prSet phldrT="[テキスト]" custT="1"/>
      <dgm:spPr/>
      <dgm:t>
        <a:bodyPr/>
        <a:lstStyle/>
        <a:p>
          <a:r>
            <a:rPr kumimoji="1" lang="ja-JP" altLang="en-US" sz="1400" b="1" dirty="0"/>
            <a:t>不法</a:t>
          </a:r>
          <a:endParaRPr kumimoji="1" lang="en-US" altLang="ja-JP" sz="1400" b="1" dirty="0"/>
        </a:p>
        <a:p>
          <a:r>
            <a:rPr kumimoji="1" lang="ja-JP" altLang="en-US" sz="1400" b="1" dirty="0"/>
            <a:t>行為</a:t>
          </a:r>
        </a:p>
      </dgm:t>
    </dgm:pt>
    <dgm:pt modelId="{E68D28E4-A98D-4ABA-8A0B-B96916D5C1E4}" type="parTrans" cxnId="{80CF224F-3680-4801-BEC0-B2E44003CE25}">
      <dgm:prSet custT="1"/>
      <dgm:spPr/>
      <dgm:t>
        <a:bodyPr/>
        <a:lstStyle/>
        <a:p>
          <a:endParaRPr kumimoji="1" lang="ja-JP" altLang="en-US" sz="500" b="1"/>
        </a:p>
      </dgm:t>
    </dgm:pt>
    <dgm:pt modelId="{974CC78A-8C43-4DCA-B327-BFC3DEBA9FDD}" type="sibTrans" cxnId="{80CF224F-3680-4801-BEC0-B2E44003CE25}">
      <dgm:prSet/>
      <dgm:spPr/>
      <dgm:t>
        <a:bodyPr/>
        <a:lstStyle/>
        <a:p>
          <a:endParaRPr kumimoji="1" lang="ja-JP" altLang="en-US" sz="1800" b="1"/>
        </a:p>
      </dgm:t>
    </dgm:pt>
    <dgm:pt modelId="{14240BBA-1FDD-40BC-9CFC-653804B0BA5C}">
      <dgm:prSet phldrT="[テキスト]" custT="1"/>
      <dgm:spPr/>
      <dgm:t>
        <a:bodyPr/>
        <a:lstStyle/>
        <a:p>
          <a:r>
            <a:rPr kumimoji="1" lang="ja-JP" altLang="en-US" sz="1400" b="1" dirty="0"/>
            <a:t>契約</a:t>
          </a:r>
          <a:endParaRPr kumimoji="1" lang="en-US" altLang="ja-JP" sz="1400" b="1" dirty="0"/>
        </a:p>
        <a:p>
          <a:r>
            <a:rPr kumimoji="1" lang="ja-JP" altLang="en-US" sz="1400" b="1" dirty="0"/>
            <a:t>総論</a:t>
          </a:r>
        </a:p>
      </dgm:t>
    </dgm:pt>
    <dgm:pt modelId="{9E6760F9-402C-4D41-999A-418C3F204A24}" type="parTrans" cxnId="{196A2FA7-EBED-48E7-B9BC-16809940EA58}">
      <dgm:prSet custT="1"/>
      <dgm:spPr/>
      <dgm:t>
        <a:bodyPr/>
        <a:lstStyle/>
        <a:p>
          <a:endParaRPr kumimoji="1" lang="ja-JP" altLang="en-US" sz="500" b="1"/>
        </a:p>
      </dgm:t>
    </dgm:pt>
    <dgm:pt modelId="{686C5F30-121A-49B6-BD2D-82A50F5C45D9}" type="sibTrans" cxnId="{196A2FA7-EBED-48E7-B9BC-16809940EA58}">
      <dgm:prSet/>
      <dgm:spPr/>
      <dgm:t>
        <a:bodyPr/>
        <a:lstStyle/>
        <a:p>
          <a:endParaRPr kumimoji="1" lang="ja-JP" altLang="en-US" sz="1800" b="1"/>
        </a:p>
      </dgm:t>
    </dgm:pt>
    <dgm:pt modelId="{219104B6-0AE7-4D3C-832F-AEBEE7B16A43}">
      <dgm:prSet phldrT="[テキスト]" custT="1"/>
      <dgm:spPr/>
      <dgm:t>
        <a:bodyPr/>
        <a:lstStyle/>
        <a:p>
          <a:r>
            <a:rPr kumimoji="1" lang="ja-JP" altLang="en-US" sz="1400" b="1" dirty="0"/>
            <a:t>契約</a:t>
          </a:r>
          <a:endParaRPr kumimoji="1" lang="en-US" altLang="ja-JP" sz="1400" b="1" dirty="0"/>
        </a:p>
        <a:p>
          <a:r>
            <a:rPr kumimoji="1" lang="ja-JP" altLang="en-US" sz="1400" b="1" dirty="0"/>
            <a:t>各論</a:t>
          </a:r>
        </a:p>
      </dgm:t>
    </dgm:pt>
    <dgm:pt modelId="{A4C37DCE-FA3A-4359-B359-D6647DB52929}" type="parTrans" cxnId="{6B9E20E1-5D69-43C6-9B6C-A6DB0A6E30F9}">
      <dgm:prSet custT="1"/>
      <dgm:spPr/>
      <dgm:t>
        <a:bodyPr/>
        <a:lstStyle/>
        <a:p>
          <a:endParaRPr kumimoji="1" lang="ja-JP" altLang="en-US" sz="500" b="1"/>
        </a:p>
      </dgm:t>
    </dgm:pt>
    <dgm:pt modelId="{6CB2300C-32DF-474F-B70F-BF76851CC9E8}" type="sibTrans" cxnId="{6B9E20E1-5D69-43C6-9B6C-A6DB0A6E30F9}">
      <dgm:prSet/>
      <dgm:spPr/>
      <dgm:t>
        <a:bodyPr/>
        <a:lstStyle/>
        <a:p>
          <a:endParaRPr kumimoji="1" lang="ja-JP" altLang="en-US" sz="1800" b="1"/>
        </a:p>
      </dgm:t>
    </dgm:pt>
    <dgm:pt modelId="{901B2178-7ED2-45B3-8FF3-398180B5DB07}">
      <dgm:prSet phldrT="[テキスト]" custT="1"/>
      <dgm:spPr/>
      <dgm:t>
        <a:bodyPr/>
        <a:lstStyle/>
        <a:p>
          <a:r>
            <a:rPr kumimoji="1" lang="ja-JP" altLang="en-US" sz="1400" b="1" dirty="0"/>
            <a:t>契約の</a:t>
          </a:r>
          <a:endParaRPr kumimoji="1" lang="en-US" altLang="ja-JP" sz="1400" b="1" dirty="0"/>
        </a:p>
        <a:p>
          <a:r>
            <a:rPr kumimoji="1" lang="ja-JP" altLang="en-US" sz="1400" b="1" dirty="0"/>
            <a:t>成立</a:t>
          </a:r>
        </a:p>
      </dgm:t>
    </dgm:pt>
    <dgm:pt modelId="{5A174105-A7B7-4A09-AD1C-A0A89B59FED6}" type="parTrans" cxnId="{50F632DF-869D-4AB0-806D-70DB8F289EFD}">
      <dgm:prSet custT="1"/>
      <dgm:spPr/>
      <dgm:t>
        <a:bodyPr/>
        <a:lstStyle/>
        <a:p>
          <a:endParaRPr kumimoji="1" lang="ja-JP" altLang="en-US" sz="500" b="1"/>
        </a:p>
      </dgm:t>
    </dgm:pt>
    <dgm:pt modelId="{61714D7E-F42C-4330-980C-BE3A16BB4BF4}" type="sibTrans" cxnId="{50F632DF-869D-4AB0-806D-70DB8F289EFD}">
      <dgm:prSet/>
      <dgm:spPr/>
      <dgm:t>
        <a:bodyPr/>
        <a:lstStyle/>
        <a:p>
          <a:endParaRPr kumimoji="1" lang="ja-JP" altLang="en-US" sz="1800" b="1"/>
        </a:p>
      </dgm:t>
    </dgm:pt>
    <dgm:pt modelId="{8F8F859A-7BC5-4539-8232-217B19216EA1}">
      <dgm:prSet phldrT="[テキスト]" custT="1"/>
      <dgm:spPr/>
      <dgm:t>
        <a:bodyPr/>
        <a:lstStyle/>
        <a:p>
          <a:r>
            <a:rPr kumimoji="1" lang="ja-JP" altLang="en-US" sz="1400" b="1" dirty="0"/>
            <a:t>契約の</a:t>
          </a:r>
          <a:endParaRPr kumimoji="1" lang="en-US" altLang="ja-JP" sz="1400" b="1" dirty="0"/>
        </a:p>
        <a:p>
          <a:r>
            <a:rPr kumimoji="1" lang="ja-JP" altLang="en-US" sz="1400" b="1" dirty="0"/>
            <a:t>効力</a:t>
          </a:r>
        </a:p>
      </dgm:t>
    </dgm:pt>
    <dgm:pt modelId="{0855F576-C411-4C9F-897E-27056FF7DEB3}" type="parTrans" cxnId="{785F04C4-F733-4FF6-9C4C-7C4C81BF037A}">
      <dgm:prSet custT="1"/>
      <dgm:spPr/>
      <dgm:t>
        <a:bodyPr/>
        <a:lstStyle/>
        <a:p>
          <a:endParaRPr kumimoji="1" lang="ja-JP" altLang="en-US" sz="500" b="1"/>
        </a:p>
      </dgm:t>
    </dgm:pt>
    <dgm:pt modelId="{B5396B05-73AC-4A86-8445-FE36F29692DC}" type="sibTrans" cxnId="{785F04C4-F733-4FF6-9C4C-7C4C81BF037A}">
      <dgm:prSet/>
      <dgm:spPr/>
      <dgm:t>
        <a:bodyPr/>
        <a:lstStyle/>
        <a:p>
          <a:endParaRPr kumimoji="1" lang="ja-JP" altLang="en-US" sz="1800" b="1"/>
        </a:p>
      </dgm:t>
    </dgm:pt>
    <dgm:pt modelId="{20D10E8C-0D72-4616-88E2-8F0D07056155}">
      <dgm:prSet phldrT="[テキスト]" custT="1"/>
      <dgm:spPr/>
      <dgm:t>
        <a:bodyPr/>
        <a:lstStyle/>
        <a:p>
          <a:r>
            <a:rPr kumimoji="1" lang="ja-JP" altLang="en-US" sz="1400" b="1" dirty="0"/>
            <a:t>契約の</a:t>
          </a:r>
          <a:endParaRPr kumimoji="1" lang="en-US" altLang="ja-JP" sz="1400" b="1" dirty="0"/>
        </a:p>
        <a:p>
          <a:r>
            <a:rPr kumimoji="1" lang="ja-JP" altLang="en-US" sz="1400" b="1" dirty="0"/>
            <a:t>解除</a:t>
          </a:r>
        </a:p>
      </dgm:t>
    </dgm:pt>
    <dgm:pt modelId="{9AD4E400-59F8-43D1-9E1C-222166A2C40D}" type="parTrans" cxnId="{726F000B-B8E4-4C4E-B4FC-56E3B712D600}">
      <dgm:prSet custT="1"/>
      <dgm:spPr/>
      <dgm:t>
        <a:bodyPr/>
        <a:lstStyle/>
        <a:p>
          <a:endParaRPr kumimoji="1" lang="ja-JP" altLang="en-US" sz="500" b="1"/>
        </a:p>
      </dgm:t>
    </dgm:pt>
    <dgm:pt modelId="{6E4AA1D7-0BBE-43BC-B101-D83DF93312E2}" type="sibTrans" cxnId="{726F000B-B8E4-4C4E-B4FC-56E3B712D600}">
      <dgm:prSet/>
      <dgm:spPr/>
      <dgm:t>
        <a:bodyPr/>
        <a:lstStyle/>
        <a:p>
          <a:endParaRPr kumimoji="1" lang="ja-JP" altLang="en-US" sz="1800" b="1"/>
        </a:p>
      </dgm:t>
    </dgm:pt>
    <dgm:pt modelId="{04F3AF4A-DB54-45E6-B6B1-2105C5220AA2}">
      <dgm:prSet phldrT="[テキスト]" custT="1"/>
      <dgm:spPr/>
      <dgm:t>
        <a:bodyPr/>
        <a:lstStyle/>
        <a:p>
          <a:r>
            <a:rPr kumimoji="1" lang="ja-JP" altLang="en-US" sz="1400" b="1" dirty="0"/>
            <a:t>危険負担</a:t>
          </a:r>
        </a:p>
      </dgm:t>
    </dgm:pt>
    <dgm:pt modelId="{49CC0311-2835-4047-975C-AA6807D70E2A}" type="parTrans" cxnId="{E3BF5136-8B9B-42C2-B34A-490385C72C35}">
      <dgm:prSet custT="1"/>
      <dgm:spPr/>
      <dgm:t>
        <a:bodyPr/>
        <a:lstStyle/>
        <a:p>
          <a:endParaRPr kumimoji="1" lang="ja-JP" altLang="en-US" sz="500" b="1"/>
        </a:p>
      </dgm:t>
    </dgm:pt>
    <dgm:pt modelId="{35A897D1-CA3C-4BCB-9B9C-BB643B422AC0}" type="sibTrans" cxnId="{E3BF5136-8B9B-42C2-B34A-490385C72C35}">
      <dgm:prSet/>
      <dgm:spPr/>
      <dgm:t>
        <a:bodyPr/>
        <a:lstStyle/>
        <a:p>
          <a:endParaRPr kumimoji="1" lang="ja-JP" altLang="en-US" sz="1800" b="1"/>
        </a:p>
      </dgm:t>
    </dgm:pt>
    <dgm:pt modelId="{D1655F99-0465-4B44-8F7F-4111D7C61D4B}">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ja-JP" altLang="en-US" sz="1400" b="1" dirty="0"/>
            <a:t>第三者のために</a:t>
          </a:r>
          <a:br>
            <a:rPr kumimoji="1" lang="en-US" altLang="ja-JP" sz="1400" b="1" dirty="0"/>
          </a:br>
          <a:r>
            <a:rPr kumimoji="1" lang="ja-JP" altLang="en-US" sz="1400" b="1" dirty="0"/>
            <a:t>する契約</a:t>
          </a:r>
        </a:p>
      </dgm:t>
    </dgm:pt>
    <dgm:pt modelId="{818E9DE2-582F-4B7C-8312-D8999FFC1FF6}" type="parTrans" cxnId="{0D233D56-5DCC-4820-A110-764C93B75241}">
      <dgm:prSet custT="1"/>
      <dgm:spPr/>
      <dgm:t>
        <a:bodyPr/>
        <a:lstStyle/>
        <a:p>
          <a:endParaRPr kumimoji="1" lang="ja-JP" altLang="en-US" sz="500" b="1"/>
        </a:p>
      </dgm:t>
    </dgm:pt>
    <dgm:pt modelId="{F139E123-BD31-4B1C-B35B-BA4572CEF9A2}" type="sibTrans" cxnId="{0D233D56-5DCC-4820-A110-764C93B75241}">
      <dgm:prSet/>
      <dgm:spPr/>
      <dgm:t>
        <a:bodyPr/>
        <a:lstStyle/>
        <a:p>
          <a:endParaRPr kumimoji="1" lang="ja-JP" altLang="en-US" sz="1800" b="1"/>
        </a:p>
      </dgm:t>
    </dgm:pt>
    <dgm:pt modelId="{C6F51AA0-DB88-4582-AE26-81F328FD2A7B}">
      <dgm:prSet phldrT="[テキスト]" custT="1"/>
      <dgm:spPr/>
      <dgm:t>
        <a:bodyPr/>
        <a:lstStyle/>
        <a:p>
          <a:r>
            <a:rPr kumimoji="1" lang="ja-JP" altLang="en-US" sz="1400" b="1" dirty="0"/>
            <a:t>同時履行の</a:t>
          </a:r>
          <a:endParaRPr kumimoji="1" lang="en-US" altLang="ja-JP" sz="1400" b="1" dirty="0"/>
        </a:p>
        <a:p>
          <a:r>
            <a:rPr kumimoji="1" lang="ja-JP" altLang="en-US" sz="1400" b="1" dirty="0"/>
            <a:t>抗弁権</a:t>
          </a:r>
        </a:p>
      </dgm:t>
    </dgm:pt>
    <dgm:pt modelId="{88BC74DB-17D3-4016-851C-BF3E333892C3}" type="parTrans" cxnId="{BC82A1BC-46FC-4A71-8C34-0BD09F97B368}">
      <dgm:prSet custT="1"/>
      <dgm:spPr/>
      <dgm:t>
        <a:bodyPr/>
        <a:lstStyle/>
        <a:p>
          <a:endParaRPr kumimoji="1" lang="ja-JP" altLang="en-US" sz="500" b="1"/>
        </a:p>
      </dgm:t>
    </dgm:pt>
    <dgm:pt modelId="{CF61A0DD-84F1-4AA8-A99F-AD37671B3393}" type="sibTrans" cxnId="{BC82A1BC-46FC-4A71-8C34-0BD09F97B368}">
      <dgm:prSet/>
      <dgm:spPr/>
      <dgm:t>
        <a:bodyPr/>
        <a:lstStyle/>
        <a:p>
          <a:endParaRPr kumimoji="1" lang="ja-JP" altLang="en-US" sz="1800" b="1"/>
        </a:p>
      </dgm:t>
    </dgm:pt>
    <dgm:pt modelId="{6D99D15E-A4AB-4B70-860B-C63173ECDDD5}">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ja-JP" altLang="en-US" sz="1400" b="1" dirty="0"/>
            <a:t>贈与契約</a:t>
          </a:r>
        </a:p>
      </dgm:t>
    </dgm:pt>
    <dgm:pt modelId="{981095CE-42DD-4D06-9F8C-407358869566}" type="parTrans" cxnId="{73ABB25B-C501-48EA-8AC8-98A653CCD2B4}">
      <dgm:prSet custT="1"/>
      <dgm:spPr/>
      <dgm:t>
        <a:bodyPr/>
        <a:lstStyle/>
        <a:p>
          <a:endParaRPr kumimoji="1" lang="ja-JP" altLang="en-US" sz="500"/>
        </a:p>
      </dgm:t>
    </dgm:pt>
    <dgm:pt modelId="{45B5BE2F-6F4C-420C-8DCE-28E485581AD0}" type="sibTrans" cxnId="{73ABB25B-C501-48EA-8AC8-98A653CCD2B4}">
      <dgm:prSet/>
      <dgm:spPr/>
      <dgm:t>
        <a:bodyPr/>
        <a:lstStyle/>
        <a:p>
          <a:endParaRPr kumimoji="1" lang="ja-JP" altLang="en-US" sz="1800"/>
        </a:p>
      </dgm:t>
    </dgm:pt>
    <dgm:pt modelId="{8D29A7D6-1F78-4349-8D06-5520F2B42E86}">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en-US" altLang="ja-JP" sz="1400" b="1" dirty="0"/>
            <a:t>…</a:t>
          </a:r>
          <a:endParaRPr kumimoji="1" lang="ja-JP" altLang="en-US" sz="1400" b="1" dirty="0"/>
        </a:p>
      </dgm:t>
    </dgm:pt>
    <dgm:pt modelId="{8599CE4C-4848-492B-9FAC-173E8980A39A}" type="parTrans" cxnId="{7E4302F0-2079-44D7-A9ED-26CF429CA0F6}">
      <dgm:prSet custT="1"/>
      <dgm:spPr/>
      <dgm:t>
        <a:bodyPr/>
        <a:lstStyle/>
        <a:p>
          <a:endParaRPr kumimoji="1" lang="ja-JP" altLang="en-US" sz="500"/>
        </a:p>
      </dgm:t>
    </dgm:pt>
    <dgm:pt modelId="{51D65213-13AF-4272-A12E-111AA62EA65E}" type="sibTrans" cxnId="{7E4302F0-2079-44D7-A9ED-26CF429CA0F6}">
      <dgm:prSet/>
      <dgm:spPr/>
      <dgm:t>
        <a:bodyPr/>
        <a:lstStyle/>
        <a:p>
          <a:endParaRPr kumimoji="1" lang="ja-JP" altLang="en-US" sz="1800"/>
        </a:p>
      </dgm:t>
    </dgm:pt>
    <dgm:pt modelId="{C3580922-15D6-4706-B3B7-2E81296DD65F}">
      <dgm:prSet phldrT="[テキスト]" custT="1">
        <dgm:style>
          <a:lnRef idx="1">
            <a:schemeClr val="accent6"/>
          </a:lnRef>
          <a:fillRef idx="3">
            <a:schemeClr val="accent6"/>
          </a:fillRef>
          <a:effectRef idx="2">
            <a:schemeClr val="accent6"/>
          </a:effectRef>
          <a:fontRef idx="minor">
            <a:schemeClr val="lt1"/>
          </a:fontRef>
        </dgm:style>
      </dgm:prSet>
      <dgm:spPr/>
      <dgm:t>
        <a:bodyPr/>
        <a:lstStyle/>
        <a:p>
          <a:r>
            <a:rPr kumimoji="1" lang="ja-JP" altLang="en-US" sz="1400" b="1" dirty="0"/>
            <a:t>和解契約</a:t>
          </a:r>
        </a:p>
      </dgm:t>
    </dgm:pt>
    <dgm:pt modelId="{BFFBD0BA-7ED6-4CDA-8F66-88FDED2D33A7}" type="parTrans" cxnId="{42F8161C-3BA4-4308-95AE-E15EC31360FF}">
      <dgm:prSet custT="1"/>
      <dgm:spPr/>
      <dgm:t>
        <a:bodyPr/>
        <a:lstStyle/>
        <a:p>
          <a:endParaRPr kumimoji="1" lang="ja-JP" altLang="en-US" sz="500"/>
        </a:p>
      </dgm:t>
    </dgm:pt>
    <dgm:pt modelId="{8756FA45-B4B4-4A39-A912-F9DAAC3E7A23}" type="sibTrans" cxnId="{42F8161C-3BA4-4308-95AE-E15EC31360FF}">
      <dgm:prSet/>
      <dgm:spPr/>
      <dgm:t>
        <a:bodyPr/>
        <a:lstStyle/>
        <a:p>
          <a:endParaRPr kumimoji="1" lang="ja-JP" altLang="en-US" sz="1800"/>
        </a:p>
      </dgm:t>
    </dgm:pt>
    <dgm:pt modelId="{7226FCBA-B03C-4C82-BE59-D7CD64DADDAB}">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537</a:t>
          </a:r>
          <a:r>
            <a:rPr kumimoji="1" lang="ja-JP" altLang="en-US" sz="1400" b="1" dirty="0"/>
            <a:t>条</a:t>
          </a:r>
          <a:br>
            <a:rPr kumimoji="1" lang="en-US" altLang="ja-JP" sz="1400" b="1" dirty="0"/>
          </a:br>
          <a:r>
            <a:rPr kumimoji="1" lang="ja-JP" altLang="en-US" sz="1400" b="1" dirty="0"/>
            <a:t>内容</a:t>
          </a:r>
        </a:p>
      </dgm:t>
    </dgm:pt>
    <dgm:pt modelId="{C29843F7-A004-4E4C-A357-81F11041A696}" type="parTrans" cxnId="{8CB6D536-F075-4E82-A682-08709347E40F}">
      <dgm:prSet custT="1"/>
      <dgm:spPr/>
      <dgm:t>
        <a:bodyPr/>
        <a:lstStyle/>
        <a:p>
          <a:endParaRPr kumimoji="1" lang="ja-JP" altLang="en-US" sz="500"/>
        </a:p>
      </dgm:t>
    </dgm:pt>
    <dgm:pt modelId="{E779F152-BE8C-4013-8047-A1B1F29A91B6}" type="sibTrans" cxnId="{8CB6D536-F075-4E82-A682-08709347E40F}">
      <dgm:prSet/>
      <dgm:spPr/>
      <dgm:t>
        <a:bodyPr/>
        <a:lstStyle/>
        <a:p>
          <a:endParaRPr kumimoji="1" lang="ja-JP" altLang="en-US" sz="1800"/>
        </a:p>
      </dgm:t>
    </dgm:pt>
    <dgm:pt modelId="{A18A57E3-94BB-4D1C-85F5-9280FB557905}">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538</a:t>
          </a:r>
          <a:r>
            <a:rPr kumimoji="1" lang="ja-JP" altLang="en-US" sz="1400" b="1" dirty="0"/>
            <a:t>条</a:t>
          </a:r>
          <a:endParaRPr kumimoji="1" lang="en-US" altLang="ja-JP" sz="1400" b="1" dirty="0"/>
        </a:p>
        <a:p>
          <a:r>
            <a:rPr kumimoji="1" lang="ja-JP" altLang="en-US" sz="1400" b="1" dirty="0"/>
            <a:t>確定時期</a:t>
          </a:r>
        </a:p>
      </dgm:t>
    </dgm:pt>
    <dgm:pt modelId="{840E1AF5-164C-41FC-AF13-F8E5D069795A}" type="parTrans" cxnId="{496BCB62-5C11-49F2-B1CD-577A28404BCE}">
      <dgm:prSet custT="1"/>
      <dgm:spPr/>
      <dgm:t>
        <a:bodyPr/>
        <a:lstStyle/>
        <a:p>
          <a:endParaRPr kumimoji="1" lang="ja-JP" altLang="en-US" sz="500"/>
        </a:p>
      </dgm:t>
    </dgm:pt>
    <dgm:pt modelId="{31209D2F-4AE2-47B9-8AC2-249BB0F84412}" type="sibTrans" cxnId="{496BCB62-5C11-49F2-B1CD-577A28404BCE}">
      <dgm:prSet/>
      <dgm:spPr/>
      <dgm:t>
        <a:bodyPr/>
        <a:lstStyle/>
        <a:p>
          <a:endParaRPr kumimoji="1" lang="ja-JP" altLang="en-US" sz="1800"/>
        </a:p>
      </dgm:t>
    </dgm:pt>
    <dgm:pt modelId="{D977AD9B-48CA-4BE4-A109-DB7E281C9CCF}">
      <dgm:prSet phldrT="[テキスト]" custT="1">
        <dgm:style>
          <a:lnRef idx="0">
            <a:schemeClr val="accent2"/>
          </a:lnRef>
          <a:fillRef idx="3">
            <a:schemeClr val="accent2"/>
          </a:fillRef>
          <a:effectRef idx="3">
            <a:schemeClr val="accent2"/>
          </a:effectRef>
          <a:fontRef idx="minor">
            <a:schemeClr val="lt1"/>
          </a:fontRef>
        </dgm:style>
      </dgm:prSet>
      <dgm:spPr/>
      <dgm:t>
        <a:bodyPr/>
        <a:lstStyle/>
        <a:p>
          <a:r>
            <a:rPr kumimoji="1" lang="en-US" altLang="ja-JP" sz="1400" b="1" dirty="0"/>
            <a:t>539</a:t>
          </a:r>
          <a:r>
            <a:rPr kumimoji="1" lang="ja-JP" altLang="en-US" sz="1400" b="1" dirty="0"/>
            <a:t>条</a:t>
          </a:r>
          <a:endParaRPr kumimoji="1" lang="en-US" altLang="ja-JP" sz="1400" b="1" dirty="0"/>
        </a:p>
        <a:p>
          <a:r>
            <a:rPr kumimoji="1" lang="ja-JP" altLang="en-US" sz="1400" b="1" dirty="0"/>
            <a:t>債務者の抗弁</a:t>
          </a:r>
        </a:p>
      </dgm:t>
    </dgm:pt>
    <dgm:pt modelId="{3D72AA8B-379E-49BD-BDFF-D3104CFC2279}" type="parTrans" cxnId="{8427ED94-4F17-4A31-8B7F-3CFF61DCBDE0}">
      <dgm:prSet custT="1"/>
      <dgm:spPr/>
      <dgm:t>
        <a:bodyPr/>
        <a:lstStyle/>
        <a:p>
          <a:endParaRPr kumimoji="1" lang="ja-JP" altLang="en-US" sz="500"/>
        </a:p>
      </dgm:t>
    </dgm:pt>
    <dgm:pt modelId="{F2299745-4A12-425B-98C2-345B229F46C3}" type="sibTrans" cxnId="{8427ED94-4F17-4A31-8B7F-3CFF61DCBDE0}">
      <dgm:prSet/>
      <dgm:spPr/>
      <dgm:t>
        <a:bodyPr/>
        <a:lstStyle/>
        <a:p>
          <a:endParaRPr kumimoji="1" lang="ja-JP" altLang="en-US" sz="1800"/>
        </a:p>
      </dgm:t>
    </dgm:pt>
    <dgm:pt modelId="{15D2F27F-E587-42F9-A1B4-9F379E2EC5AF}" type="pres">
      <dgm:prSet presAssocID="{03C5267C-A544-49E0-8DCA-A209155C097F}" presName="diagram" presStyleCnt="0">
        <dgm:presLayoutVars>
          <dgm:chPref val="1"/>
          <dgm:dir/>
          <dgm:animOne val="branch"/>
          <dgm:animLvl val="lvl"/>
          <dgm:resizeHandles val="exact"/>
        </dgm:presLayoutVars>
      </dgm:prSet>
      <dgm:spPr/>
    </dgm:pt>
    <dgm:pt modelId="{BA4F4875-BEDE-4D1B-8664-8C0A7036C664}" type="pres">
      <dgm:prSet presAssocID="{BB637EEE-901F-4CB8-88C5-29E0AE540297}" presName="root1" presStyleCnt="0"/>
      <dgm:spPr/>
    </dgm:pt>
    <dgm:pt modelId="{F88DA86C-5252-4C5B-9E16-8111155A911F}" type="pres">
      <dgm:prSet presAssocID="{BB637EEE-901F-4CB8-88C5-29E0AE540297}" presName="LevelOneTextNode" presStyleLbl="node0" presStyleIdx="0" presStyleCnt="1" custScaleX="47287">
        <dgm:presLayoutVars>
          <dgm:chPref val="3"/>
        </dgm:presLayoutVars>
      </dgm:prSet>
      <dgm:spPr/>
    </dgm:pt>
    <dgm:pt modelId="{9D0AA9D2-C90D-4940-A3CF-C4912EFA9553}" type="pres">
      <dgm:prSet presAssocID="{BB637EEE-901F-4CB8-88C5-29E0AE540297}" presName="level2hierChild" presStyleCnt="0"/>
      <dgm:spPr/>
    </dgm:pt>
    <dgm:pt modelId="{88C1930D-C8D3-4392-B9AC-DFE12B05C388}" type="pres">
      <dgm:prSet presAssocID="{AED9071C-4107-41C0-BE12-C75D6683FF20}" presName="conn2-1" presStyleLbl="parChTrans1D2" presStyleIdx="0" presStyleCnt="5"/>
      <dgm:spPr/>
    </dgm:pt>
    <dgm:pt modelId="{02FE920D-6454-44DF-ADD6-F5183EB5050A}" type="pres">
      <dgm:prSet presAssocID="{AED9071C-4107-41C0-BE12-C75D6683FF20}" presName="connTx" presStyleLbl="parChTrans1D2" presStyleIdx="0" presStyleCnt="5"/>
      <dgm:spPr/>
    </dgm:pt>
    <dgm:pt modelId="{B0F76572-21EB-4F40-B964-228E3D33532B}" type="pres">
      <dgm:prSet presAssocID="{0072C9C8-C29B-4F09-8EE4-ED372AC11CBF}" presName="root2" presStyleCnt="0"/>
      <dgm:spPr/>
    </dgm:pt>
    <dgm:pt modelId="{5F323547-2162-4964-A09E-8327876ECF77}" type="pres">
      <dgm:prSet presAssocID="{0072C9C8-C29B-4F09-8EE4-ED372AC11CBF}" presName="LevelTwoTextNode" presStyleLbl="node2" presStyleIdx="0" presStyleCnt="5" custScaleX="51721">
        <dgm:presLayoutVars>
          <dgm:chPref val="3"/>
        </dgm:presLayoutVars>
      </dgm:prSet>
      <dgm:spPr/>
    </dgm:pt>
    <dgm:pt modelId="{ABB7C270-6588-4488-8701-D4DE18B78A36}" type="pres">
      <dgm:prSet presAssocID="{0072C9C8-C29B-4F09-8EE4-ED372AC11CBF}" presName="level3hierChild" presStyleCnt="0"/>
      <dgm:spPr/>
    </dgm:pt>
    <dgm:pt modelId="{11D94959-0EE2-4F68-8A9B-1A858BC19930}" type="pres">
      <dgm:prSet presAssocID="{836ECD92-0E9B-4422-AF5A-BC77718FCC7F}" presName="conn2-1" presStyleLbl="parChTrans1D2" presStyleIdx="1" presStyleCnt="5"/>
      <dgm:spPr/>
    </dgm:pt>
    <dgm:pt modelId="{F699A016-D700-4966-8F82-505436B1103F}" type="pres">
      <dgm:prSet presAssocID="{836ECD92-0E9B-4422-AF5A-BC77718FCC7F}" presName="connTx" presStyleLbl="parChTrans1D2" presStyleIdx="1" presStyleCnt="5"/>
      <dgm:spPr/>
    </dgm:pt>
    <dgm:pt modelId="{BB4E555D-7268-4FCA-BEBE-B5278A18BEC2}" type="pres">
      <dgm:prSet presAssocID="{7AD69A49-2D0F-49F2-9301-B4D081E36CAC}" presName="root2" presStyleCnt="0"/>
      <dgm:spPr/>
    </dgm:pt>
    <dgm:pt modelId="{7226244D-B8E3-4580-BD9B-26BB5B15B48B}" type="pres">
      <dgm:prSet presAssocID="{7AD69A49-2D0F-49F2-9301-B4D081E36CAC}" presName="LevelTwoTextNode" presStyleLbl="node2" presStyleIdx="1" presStyleCnt="5" custScaleX="53471">
        <dgm:presLayoutVars>
          <dgm:chPref val="3"/>
        </dgm:presLayoutVars>
      </dgm:prSet>
      <dgm:spPr/>
    </dgm:pt>
    <dgm:pt modelId="{AC373269-5C62-4FA4-8B53-C54325CE4D29}" type="pres">
      <dgm:prSet presAssocID="{7AD69A49-2D0F-49F2-9301-B4D081E36CAC}" presName="level3hierChild" presStyleCnt="0"/>
      <dgm:spPr/>
    </dgm:pt>
    <dgm:pt modelId="{2564C091-4AF3-4B6A-B65F-69FEC6C95315}" type="pres">
      <dgm:prSet presAssocID="{A9533EC2-9074-4866-9CE7-423D2D0F5359}" presName="conn2-1" presStyleLbl="parChTrans1D2" presStyleIdx="2" presStyleCnt="5"/>
      <dgm:spPr/>
    </dgm:pt>
    <dgm:pt modelId="{6BB6D4D4-2F6B-48B5-A278-2B868662E491}" type="pres">
      <dgm:prSet presAssocID="{A9533EC2-9074-4866-9CE7-423D2D0F5359}" presName="connTx" presStyleLbl="parChTrans1D2" presStyleIdx="2" presStyleCnt="5"/>
      <dgm:spPr/>
    </dgm:pt>
    <dgm:pt modelId="{F8EDEB3F-A348-4D59-98CC-F69B34B3B76F}" type="pres">
      <dgm:prSet presAssocID="{6CC74919-78E5-4AFE-BC0A-ADED13592EFE}" presName="root2" presStyleCnt="0"/>
      <dgm:spPr/>
    </dgm:pt>
    <dgm:pt modelId="{D2F38DB6-C49F-46FA-8566-100B91C36FEB}" type="pres">
      <dgm:prSet presAssocID="{6CC74919-78E5-4AFE-BC0A-ADED13592EFE}" presName="LevelTwoTextNode" presStyleLbl="node2" presStyleIdx="2" presStyleCnt="5" custScaleX="50463">
        <dgm:presLayoutVars>
          <dgm:chPref val="3"/>
        </dgm:presLayoutVars>
      </dgm:prSet>
      <dgm:spPr/>
    </dgm:pt>
    <dgm:pt modelId="{A3CB52CE-0CAC-4A41-864B-CFA94633A6B1}" type="pres">
      <dgm:prSet presAssocID="{6CC74919-78E5-4AFE-BC0A-ADED13592EFE}" presName="level3hierChild" presStyleCnt="0"/>
      <dgm:spPr/>
    </dgm:pt>
    <dgm:pt modelId="{E9484B01-D2A7-4519-9E0B-37B5211483A3}" type="pres">
      <dgm:prSet presAssocID="{6A99DE65-2FA4-4E8B-BCA4-63B8CDF3B3CE}" presName="conn2-1" presStyleLbl="parChTrans1D3" presStyleIdx="0" presStyleCnt="2"/>
      <dgm:spPr/>
    </dgm:pt>
    <dgm:pt modelId="{5EFC029A-61E6-4CAF-9831-692CE18F1C25}" type="pres">
      <dgm:prSet presAssocID="{6A99DE65-2FA4-4E8B-BCA4-63B8CDF3B3CE}" presName="connTx" presStyleLbl="parChTrans1D3" presStyleIdx="0" presStyleCnt="2"/>
      <dgm:spPr/>
    </dgm:pt>
    <dgm:pt modelId="{FFC9EC37-B00B-4225-81D2-796491F3328B}" type="pres">
      <dgm:prSet presAssocID="{65C7F74A-1A32-4540-8198-1795E0ED3512}" presName="root2" presStyleCnt="0"/>
      <dgm:spPr/>
    </dgm:pt>
    <dgm:pt modelId="{6BA525B3-B6A6-482A-93CC-80E52F9A9610}" type="pres">
      <dgm:prSet presAssocID="{65C7F74A-1A32-4540-8198-1795E0ED3512}" presName="LevelTwoTextNode" presStyleLbl="node3" presStyleIdx="0" presStyleCnt="2" custScaleX="46065">
        <dgm:presLayoutVars>
          <dgm:chPref val="3"/>
        </dgm:presLayoutVars>
      </dgm:prSet>
      <dgm:spPr/>
    </dgm:pt>
    <dgm:pt modelId="{22F372A9-4B43-4D6B-B281-26482EF2E285}" type="pres">
      <dgm:prSet presAssocID="{65C7F74A-1A32-4540-8198-1795E0ED3512}" presName="level3hierChild" presStyleCnt="0"/>
      <dgm:spPr/>
    </dgm:pt>
    <dgm:pt modelId="{7E31AE12-5166-449C-93AA-64A9C41DAD4C}" type="pres">
      <dgm:prSet presAssocID="{ACCA7601-13D9-4BEF-A089-26CEC43569C0}" presName="conn2-1" presStyleLbl="parChTrans1D3" presStyleIdx="1" presStyleCnt="2"/>
      <dgm:spPr/>
    </dgm:pt>
    <dgm:pt modelId="{B215EE1F-3DF9-4243-AF02-89EB14E93048}" type="pres">
      <dgm:prSet presAssocID="{ACCA7601-13D9-4BEF-A089-26CEC43569C0}" presName="connTx" presStyleLbl="parChTrans1D3" presStyleIdx="1" presStyleCnt="2"/>
      <dgm:spPr/>
    </dgm:pt>
    <dgm:pt modelId="{75B81098-DEBA-4E72-B50D-9D553ABEA00B}" type="pres">
      <dgm:prSet presAssocID="{1A0D220B-44BA-4589-AD1D-966CD0A21B99}" presName="root2" presStyleCnt="0"/>
      <dgm:spPr/>
    </dgm:pt>
    <dgm:pt modelId="{A6878BF9-03AA-436A-A840-BD997ED45D77}" type="pres">
      <dgm:prSet presAssocID="{1A0D220B-44BA-4589-AD1D-966CD0A21B99}" presName="LevelTwoTextNode" presStyleLbl="node3" presStyleIdx="1" presStyleCnt="2" custScaleX="48308">
        <dgm:presLayoutVars>
          <dgm:chPref val="3"/>
        </dgm:presLayoutVars>
      </dgm:prSet>
      <dgm:spPr/>
    </dgm:pt>
    <dgm:pt modelId="{D6ECC145-BBAD-4A60-B0F2-9DB02C3EF730}" type="pres">
      <dgm:prSet presAssocID="{1A0D220B-44BA-4589-AD1D-966CD0A21B99}" presName="level3hierChild" presStyleCnt="0"/>
      <dgm:spPr/>
    </dgm:pt>
    <dgm:pt modelId="{D5D80E22-D306-4D13-BC47-32DCE1470F7C}" type="pres">
      <dgm:prSet presAssocID="{5E1F34EA-AFF5-41AD-9E2C-0C9E0F3B468F}" presName="conn2-1" presStyleLbl="parChTrans1D4" presStyleIdx="0" presStyleCnt="17"/>
      <dgm:spPr/>
    </dgm:pt>
    <dgm:pt modelId="{623C05EF-0482-4D40-8825-B190FF287A91}" type="pres">
      <dgm:prSet presAssocID="{5E1F34EA-AFF5-41AD-9E2C-0C9E0F3B468F}" presName="connTx" presStyleLbl="parChTrans1D4" presStyleIdx="0" presStyleCnt="17"/>
      <dgm:spPr/>
    </dgm:pt>
    <dgm:pt modelId="{6D8A47F4-4751-4391-86D1-E87E9BED81D4}" type="pres">
      <dgm:prSet presAssocID="{D0C7AC9E-6B49-4443-B25E-3DA8D5A55F4C}" presName="root2" presStyleCnt="0"/>
      <dgm:spPr/>
    </dgm:pt>
    <dgm:pt modelId="{5CD0A01E-4182-470E-BED6-0531B2B96069}" type="pres">
      <dgm:prSet presAssocID="{D0C7AC9E-6B49-4443-B25E-3DA8D5A55F4C}" presName="LevelTwoTextNode" presStyleLbl="node4" presStyleIdx="0" presStyleCnt="17" custScaleX="54224">
        <dgm:presLayoutVars>
          <dgm:chPref val="3"/>
        </dgm:presLayoutVars>
      </dgm:prSet>
      <dgm:spPr/>
    </dgm:pt>
    <dgm:pt modelId="{B83F1A87-5C47-436D-8316-5273BCED1DD2}" type="pres">
      <dgm:prSet presAssocID="{D0C7AC9E-6B49-4443-B25E-3DA8D5A55F4C}" presName="level3hierChild" presStyleCnt="0"/>
      <dgm:spPr/>
    </dgm:pt>
    <dgm:pt modelId="{B05C8D42-8B26-46B9-AD4C-3F90F072741A}" type="pres">
      <dgm:prSet presAssocID="{9E6760F9-402C-4D41-999A-418C3F204A24}" presName="conn2-1" presStyleLbl="parChTrans1D4" presStyleIdx="1" presStyleCnt="17"/>
      <dgm:spPr/>
    </dgm:pt>
    <dgm:pt modelId="{2B03D9E2-46B0-4409-B248-4EEDDBCD4B59}" type="pres">
      <dgm:prSet presAssocID="{9E6760F9-402C-4D41-999A-418C3F204A24}" presName="connTx" presStyleLbl="parChTrans1D4" presStyleIdx="1" presStyleCnt="17"/>
      <dgm:spPr/>
    </dgm:pt>
    <dgm:pt modelId="{E0580739-CA42-4EC6-AB7A-5F515107B0D7}" type="pres">
      <dgm:prSet presAssocID="{14240BBA-1FDD-40BC-9CFC-653804B0BA5C}" presName="root2" presStyleCnt="0"/>
      <dgm:spPr/>
    </dgm:pt>
    <dgm:pt modelId="{9C1DFFDB-DFD1-4BE5-9DA1-C8FA61C179E1}" type="pres">
      <dgm:prSet presAssocID="{14240BBA-1FDD-40BC-9CFC-653804B0BA5C}" presName="LevelTwoTextNode" presStyleLbl="node4" presStyleIdx="1" presStyleCnt="17" custScaleX="58839" custLinFactNeighborX="-4221" custLinFactNeighborY="-2290">
        <dgm:presLayoutVars>
          <dgm:chPref val="3"/>
        </dgm:presLayoutVars>
      </dgm:prSet>
      <dgm:spPr/>
    </dgm:pt>
    <dgm:pt modelId="{F3314E32-E3A2-4F4A-B160-3511FBC59A3B}" type="pres">
      <dgm:prSet presAssocID="{14240BBA-1FDD-40BC-9CFC-653804B0BA5C}" presName="level3hierChild" presStyleCnt="0"/>
      <dgm:spPr/>
    </dgm:pt>
    <dgm:pt modelId="{0D22C35C-5026-46FF-AAD3-4F322476DF51}" type="pres">
      <dgm:prSet presAssocID="{5A174105-A7B7-4A09-AD1C-A0A89B59FED6}" presName="conn2-1" presStyleLbl="parChTrans1D4" presStyleIdx="2" presStyleCnt="17"/>
      <dgm:spPr/>
    </dgm:pt>
    <dgm:pt modelId="{B42C24E1-1631-4960-A7DC-0A4B4FADDC3C}" type="pres">
      <dgm:prSet presAssocID="{5A174105-A7B7-4A09-AD1C-A0A89B59FED6}" presName="connTx" presStyleLbl="parChTrans1D4" presStyleIdx="2" presStyleCnt="17"/>
      <dgm:spPr/>
    </dgm:pt>
    <dgm:pt modelId="{20B2B512-367E-44BD-AFBD-512892BF9788}" type="pres">
      <dgm:prSet presAssocID="{901B2178-7ED2-45B3-8FF3-398180B5DB07}" presName="root2" presStyleCnt="0"/>
      <dgm:spPr/>
    </dgm:pt>
    <dgm:pt modelId="{8F635FA8-B3A7-40E3-856B-D8834148ED19}" type="pres">
      <dgm:prSet presAssocID="{901B2178-7ED2-45B3-8FF3-398180B5DB07}" presName="LevelTwoTextNode" presStyleLbl="node4" presStyleIdx="2" presStyleCnt="17" custScaleX="69718">
        <dgm:presLayoutVars>
          <dgm:chPref val="3"/>
        </dgm:presLayoutVars>
      </dgm:prSet>
      <dgm:spPr/>
    </dgm:pt>
    <dgm:pt modelId="{FF3B18C8-6ECC-4E92-92A8-021203B3E4F1}" type="pres">
      <dgm:prSet presAssocID="{901B2178-7ED2-45B3-8FF3-398180B5DB07}" presName="level3hierChild" presStyleCnt="0"/>
      <dgm:spPr/>
    </dgm:pt>
    <dgm:pt modelId="{276320FF-C369-4D1A-BC74-445B7B1120AC}" type="pres">
      <dgm:prSet presAssocID="{0855F576-C411-4C9F-897E-27056FF7DEB3}" presName="conn2-1" presStyleLbl="parChTrans1D4" presStyleIdx="3" presStyleCnt="17"/>
      <dgm:spPr/>
    </dgm:pt>
    <dgm:pt modelId="{79F69CE0-0983-4E63-A8FB-7C2A4075FBBB}" type="pres">
      <dgm:prSet presAssocID="{0855F576-C411-4C9F-897E-27056FF7DEB3}" presName="connTx" presStyleLbl="parChTrans1D4" presStyleIdx="3" presStyleCnt="17"/>
      <dgm:spPr/>
    </dgm:pt>
    <dgm:pt modelId="{5E743E07-9636-4662-879D-305F74438964}" type="pres">
      <dgm:prSet presAssocID="{8F8F859A-7BC5-4539-8232-217B19216EA1}" presName="root2" presStyleCnt="0"/>
      <dgm:spPr/>
    </dgm:pt>
    <dgm:pt modelId="{25725A0A-D376-4053-ACE1-0BB0EEC62257}" type="pres">
      <dgm:prSet presAssocID="{8F8F859A-7BC5-4539-8232-217B19216EA1}" presName="LevelTwoTextNode" presStyleLbl="node4" presStyleIdx="3" presStyleCnt="17" custScaleX="69718">
        <dgm:presLayoutVars>
          <dgm:chPref val="3"/>
        </dgm:presLayoutVars>
      </dgm:prSet>
      <dgm:spPr/>
    </dgm:pt>
    <dgm:pt modelId="{6CAE78E3-3B0C-4BE0-9758-20F4D9B84B05}" type="pres">
      <dgm:prSet presAssocID="{8F8F859A-7BC5-4539-8232-217B19216EA1}" presName="level3hierChild" presStyleCnt="0"/>
      <dgm:spPr/>
    </dgm:pt>
    <dgm:pt modelId="{595D9AB7-D3A5-4AD6-9EDA-0E1190F2FE74}" type="pres">
      <dgm:prSet presAssocID="{88BC74DB-17D3-4016-851C-BF3E333892C3}" presName="conn2-1" presStyleLbl="parChTrans1D4" presStyleIdx="4" presStyleCnt="17"/>
      <dgm:spPr/>
    </dgm:pt>
    <dgm:pt modelId="{1EB800FB-DBE1-414B-877F-23410D1ADE59}" type="pres">
      <dgm:prSet presAssocID="{88BC74DB-17D3-4016-851C-BF3E333892C3}" presName="connTx" presStyleLbl="parChTrans1D4" presStyleIdx="4" presStyleCnt="17"/>
      <dgm:spPr/>
    </dgm:pt>
    <dgm:pt modelId="{C6DB0C7D-4AFB-4B07-AB80-6FE4E870496E}" type="pres">
      <dgm:prSet presAssocID="{C6F51AA0-DB88-4582-AE26-81F328FD2A7B}" presName="root2" presStyleCnt="0"/>
      <dgm:spPr/>
    </dgm:pt>
    <dgm:pt modelId="{3C0C1005-9321-4A47-8C49-C0C239458F7C}" type="pres">
      <dgm:prSet presAssocID="{C6F51AA0-DB88-4582-AE26-81F328FD2A7B}" presName="LevelTwoTextNode" presStyleLbl="node4" presStyleIdx="4" presStyleCnt="17" custScaleX="114845">
        <dgm:presLayoutVars>
          <dgm:chPref val="3"/>
        </dgm:presLayoutVars>
      </dgm:prSet>
      <dgm:spPr/>
    </dgm:pt>
    <dgm:pt modelId="{228BF21F-A108-499E-8AA5-0B8CB4A17DCB}" type="pres">
      <dgm:prSet presAssocID="{C6F51AA0-DB88-4582-AE26-81F328FD2A7B}" presName="level3hierChild" presStyleCnt="0"/>
      <dgm:spPr/>
    </dgm:pt>
    <dgm:pt modelId="{3D5893A8-9946-4B83-AA13-6757193FA597}" type="pres">
      <dgm:prSet presAssocID="{49CC0311-2835-4047-975C-AA6807D70E2A}" presName="conn2-1" presStyleLbl="parChTrans1D4" presStyleIdx="5" presStyleCnt="17"/>
      <dgm:spPr/>
    </dgm:pt>
    <dgm:pt modelId="{C3247F88-405B-4CB6-BCDE-58CD5745D04F}" type="pres">
      <dgm:prSet presAssocID="{49CC0311-2835-4047-975C-AA6807D70E2A}" presName="connTx" presStyleLbl="parChTrans1D4" presStyleIdx="5" presStyleCnt="17"/>
      <dgm:spPr/>
    </dgm:pt>
    <dgm:pt modelId="{5D5BB2CB-81EF-4955-835E-8C24A50D88E7}" type="pres">
      <dgm:prSet presAssocID="{04F3AF4A-DB54-45E6-B6B1-2105C5220AA2}" presName="root2" presStyleCnt="0"/>
      <dgm:spPr/>
    </dgm:pt>
    <dgm:pt modelId="{6B40D86D-2CE6-4543-9385-D33BF8B7325F}" type="pres">
      <dgm:prSet presAssocID="{04F3AF4A-DB54-45E6-B6B1-2105C5220AA2}" presName="LevelTwoTextNode" presStyleLbl="node4" presStyleIdx="5" presStyleCnt="17" custScaleX="114845">
        <dgm:presLayoutVars>
          <dgm:chPref val="3"/>
        </dgm:presLayoutVars>
      </dgm:prSet>
      <dgm:spPr/>
    </dgm:pt>
    <dgm:pt modelId="{1525A3F9-082A-47F2-B78F-EC53782C9DCD}" type="pres">
      <dgm:prSet presAssocID="{04F3AF4A-DB54-45E6-B6B1-2105C5220AA2}" presName="level3hierChild" presStyleCnt="0"/>
      <dgm:spPr/>
    </dgm:pt>
    <dgm:pt modelId="{14E8A0BC-B4D2-4F13-8631-5455B2837439}" type="pres">
      <dgm:prSet presAssocID="{818E9DE2-582F-4B7C-8312-D8999FFC1FF6}" presName="conn2-1" presStyleLbl="parChTrans1D4" presStyleIdx="6" presStyleCnt="17"/>
      <dgm:spPr/>
    </dgm:pt>
    <dgm:pt modelId="{8B280FB4-C20D-4340-9237-BD7B5C6E9B19}" type="pres">
      <dgm:prSet presAssocID="{818E9DE2-582F-4B7C-8312-D8999FFC1FF6}" presName="connTx" presStyleLbl="parChTrans1D4" presStyleIdx="6" presStyleCnt="17"/>
      <dgm:spPr/>
    </dgm:pt>
    <dgm:pt modelId="{066A5A1F-C110-45BC-9BA4-D658ADA5C910}" type="pres">
      <dgm:prSet presAssocID="{D1655F99-0465-4B44-8F7F-4111D7C61D4B}" presName="root2" presStyleCnt="0"/>
      <dgm:spPr/>
    </dgm:pt>
    <dgm:pt modelId="{43FDF999-80CC-4172-BE02-53402E509BEF}" type="pres">
      <dgm:prSet presAssocID="{D1655F99-0465-4B44-8F7F-4111D7C61D4B}" presName="LevelTwoTextNode" presStyleLbl="node4" presStyleIdx="6" presStyleCnt="17" custScaleX="111480">
        <dgm:presLayoutVars>
          <dgm:chPref val="3"/>
        </dgm:presLayoutVars>
      </dgm:prSet>
      <dgm:spPr/>
    </dgm:pt>
    <dgm:pt modelId="{FC8E47E7-27EB-4EF8-A6EE-3968CE8AB78B}" type="pres">
      <dgm:prSet presAssocID="{D1655F99-0465-4B44-8F7F-4111D7C61D4B}" presName="level3hierChild" presStyleCnt="0"/>
      <dgm:spPr/>
    </dgm:pt>
    <dgm:pt modelId="{76D2026B-D315-4B27-B17B-5E581142DDE6}" type="pres">
      <dgm:prSet presAssocID="{C29843F7-A004-4E4C-A357-81F11041A696}" presName="conn2-1" presStyleLbl="parChTrans1D4" presStyleIdx="7" presStyleCnt="17"/>
      <dgm:spPr/>
    </dgm:pt>
    <dgm:pt modelId="{7DD8B11F-B995-4905-859C-88B5BC3742CC}" type="pres">
      <dgm:prSet presAssocID="{C29843F7-A004-4E4C-A357-81F11041A696}" presName="connTx" presStyleLbl="parChTrans1D4" presStyleIdx="7" presStyleCnt="17"/>
      <dgm:spPr/>
    </dgm:pt>
    <dgm:pt modelId="{F7312801-8189-46EC-84B4-71D3D3A01279}" type="pres">
      <dgm:prSet presAssocID="{7226FCBA-B03C-4C82-BE59-D7CD64DADDAB}" presName="root2" presStyleCnt="0"/>
      <dgm:spPr/>
    </dgm:pt>
    <dgm:pt modelId="{D25C4D10-057A-4054-8C2C-0FE917D4B9F7}" type="pres">
      <dgm:prSet presAssocID="{7226FCBA-B03C-4C82-BE59-D7CD64DADDAB}" presName="LevelTwoTextNode" presStyleLbl="node4" presStyleIdx="7" presStyleCnt="17" custScaleX="90536">
        <dgm:presLayoutVars>
          <dgm:chPref val="3"/>
        </dgm:presLayoutVars>
      </dgm:prSet>
      <dgm:spPr/>
    </dgm:pt>
    <dgm:pt modelId="{B248C98B-3488-4220-883E-BB3B92E2780A}" type="pres">
      <dgm:prSet presAssocID="{7226FCBA-B03C-4C82-BE59-D7CD64DADDAB}" presName="level3hierChild" presStyleCnt="0"/>
      <dgm:spPr/>
    </dgm:pt>
    <dgm:pt modelId="{AEE9A303-AC6B-40EB-9682-B9CFC516BE04}" type="pres">
      <dgm:prSet presAssocID="{840E1AF5-164C-41FC-AF13-F8E5D069795A}" presName="conn2-1" presStyleLbl="parChTrans1D4" presStyleIdx="8" presStyleCnt="17"/>
      <dgm:spPr/>
    </dgm:pt>
    <dgm:pt modelId="{BF18BB6D-369E-4872-806F-9D70BEB0224F}" type="pres">
      <dgm:prSet presAssocID="{840E1AF5-164C-41FC-AF13-F8E5D069795A}" presName="connTx" presStyleLbl="parChTrans1D4" presStyleIdx="8" presStyleCnt="17"/>
      <dgm:spPr/>
    </dgm:pt>
    <dgm:pt modelId="{271C62EF-5E4A-46B7-A9D3-7F5E9461FE1D}" type="pres">
      <dgm:prSet presAssocID="{A18A57E3-94BB-4D1C-85F5-9280FB557905}" presName="root2" presStyleCnt="0"/>
      <dgm:spPr/>
    </dgm:pt>
    <dgm:pt modelId="{644F4662-DFA3-4BF9-9FF9-9007DE171851}" type="pres">
      <dgm:prSet presAssocID="{A18A57E3-94BB-4D1C-85F5-9280FB557905}" presName="LevelTwoTextNode" presStyleLbl="node4" presStyleIdx="8" presStyleCnt="17" custScaleX="90536">
        <dgm:presLayoutVars>
          <dgm:chPref val="3"/>
        </dgm:presLayoutVars>
      </dgm:prSet>
      <dgm:spPr/>
    </dgm:pt>
    <dgm:pt modelId="{0D47476C-014E-4C74-9556-E55A727A3CBC}" type="pres">
      <dgm:prSet presAssocID="{A18A57E3-94BB-4D1C-85F5-9280FB557905}" presName="level3hierChild" presStyleCnt="0"/>
      <dgm:spPr/>
    </dgm:pt>
    <dgm:pt modelId="{1C10E47B-AE3D-4965-AB93-5500DAA51736}" type="pres">
      <dgm:prSet presAssocID="{3D72AA8B-379E-49BD-BDFF-D3104CFC2279}" presName="conn2-1" presStyleLbl="parChTrans1D4" presStyleIdx="9" presStyleCnt="17"/>
      <dgm:spPr/>
    </dgm:pt>
    <dgm:pt modelId="{B8EC3410-31D4-4258-B3F1-47361EDEB5C9}" type="pres">
      <dgm:prSet presAssocID="{3D72AA8B-379E-49BD-BDFF-D3104CFC2279}" presName="connTx" presStyleLbl="parChTrans1D4" presStyleIdx="9" presStyleCnt="17"/>
      <dgm:spPr/>
    </dgm:pt>
    <dgm:pt modelId="{942158F1-001D-4855-AB35-86085C8EEBF3}" type="pres">
      <dgm:prSet presAssocID="{D977AD9B-48CA-4BE4-A109-DB7E281C9CCF}" presName="root2" presStyleCnt="0"/>
      <dgm:spPr/>
    </dgm:pt>
    <dgm:pt modelId="{5222D027-3925-40F3-9BE1-6AD6C1C7E550}" type="pres">
      <dgm:prSet presAssocID="{D977AD9B-48CA-4BE4-A109-DB7E281C9CCF}" presName="LevelTwoTextNode" presStyleLbl="node4" presStyleIdx="9" presStyleCnt="17" custScaleX="90536">
        <dgm:presLayoutVars>
          <dgm:chPref val="3"/>
        </dgm:presLayoutVars>
      </dgm:prSet>
      <dgm:spPr/>
    </dgm:pt>
    <dgm:pt modelId="{763A10BA-5595-4C8B-8BD8-8A74397BFBDA}" type="pres">
      <dgm:prSet presAssocID="{D977AD9B-48CA-4BE4-A109-DB7E281C9CCF}" presName="level3hierChild" presStyleCnt="0"/>
      <dgm:spPr/>
    </dgm:pt>
    <dgm:pt modelId="{7AF0043F-B7C3-409A-B135-0E5DF5AD73D0}" type="pres">
      <dgm:prSet presAssocID="{9AD4E400-59F8-43D1-9E1C-222166A2C40D}" presName="conn2-1" presStyleLbl="parChTrans1D4" presStyleIdx="10" presStyleCnt="17"/>
      <dgm:spPr/>
    </dgm:pt>
    <dgm:pt modelId="{85B9DC51-94FF-45AD-ACB5-2D9A73A5F187}" type="pres">
      <dgm:prSet presAssocID="{9AD4E400-59F8-43D1-9E1C-222166A2C40D}" presName="connTx" presStyleLbl="parChTrans1D4" presStyleIdx="10" presStyleCnt="17"/>
      <dgm:spPr/>
    </dgm:pt>
    <dgm:pt modelId="{11A7B217-7720-41EB-BEF7-F3AF895664DD}" type="pres">
      <dgm:prSet presAssocID="{20D10E8C-0D72-4616-88E2-8F0D07056155}" presName="root2" presStyleCnt="0"/>
      <dgm:spPr/>
    </dgm:pt>
    <dgm:pt modelId="{B0446A45-7123-476D-B7EB-F9D036177251}" type="pres">
      <dgm:prSet presAssocID="{20D10E8C-0D72-4616-88E2-8F0D07056155}" presName="LevelTwoTextNode" presStyleLbl="node4" presStyleIdx="10" presStyleCnt="17" custScaleX="69718" custLinFactNeighborX="4265" custLinFactNeighborY="12070">
        <dgm:presLayoutVars>
          <dgm:chPref val="3"/>
        </dgm:presLayoutVars>
      </dgm:prSet>
      <dgm:spPr/>
    </dgm:pt>
    <dgm:pt modelId="{F6E7AC54-F47A-46E7-8956-2E488A9D8C39}" type="pres">
      <dgm:prSet presAssocID="{20D10E8C-0D72-4616-88E2-8F0D07056155}" presName="level3hierChild" presStyleCnt="0"/>
      <dgm:spPr/>
    </dgm:pt>
    <dgm:pt modelId="{8BF8B440-1807-4F90-8E1F-57114C849A07}" type="pres">
      <dgm:prSet presAssocID="{A4C37DCE-FA3A-4359-B359-D6647DB52929}" presName="conn2-1" presStyleLbl="parChTrans1D4" presStyleIdx="11" presStyleCnt="17"/>
      <dgm:spPr/>
    </dgm:pt>
    <dgm:pt modelId="{40C3CB2C-A259-482E-9040-FDCC7118A695}" type="pres">
      <dgm:prSet presAssocID="{A4C37DCE-FA3A-4359-B359-D6647DB52929}" presName="connTx" presStyleLbl="parChTrans1D4" presStyleIdx="11" presStyleCnt="17"/>
      <dgm:spPr/>
    </dgm:pt>
    <dgm:pt modelId="{B8AE01C8-88C4-4644-AAB2-97F0A40FE183}" type="pres">
      <dgm:prSet presAssocID="{219104B6-0AE7-4D3C-832F-AEBEE7B16A43}" presName="root2" presStyleCnt="0"/>
      <dgm:spPr/>
    </dgm:pt>
    <dgm:pt modelId="{6121E067-C260-4BBF-81F1-70290B8CF74B}" type="pres">
      <dgm:prSet presAssocID="{219104B6-0AE7-4D3C-832F-AEBEE7B16A43}" presName="LevelTwoTextNode" presStyleLbl="node4" presStyleIdx="11" presStyleCnt="17" custScaleX="58839" custLinFactNeighborY="7855">
        <dgm:presLayoutVars>
          <dgm:chPref val="3"/>
        </dgm:presLayoutVars>
      </dgm:prSet>
      <dgm:spPr/>
    </dgm:pt>
    <dgm:pt modelId="{BE8E913F-59CF-465E-8D93-3558C2E8623B}" type="pres">
      <dgm:prSet presAssocID="{219104B6-0AE7-4D3C-832F-AEBEE7B16A43}" presName="level3hierChild" presStyleCnt="0"/>
      <dgm:spPr/>
    </dgm:pt>
    <dgm:pt modelId="{461B8F3C-49AD-4DE3-8867-D917867432EF}" type="pres">
      <dgm:prSet presAssocID="{981095CE-42DD-4D06-9F8C-407358869566}" presName="conn2-1" presStyleLbl="parChTrans1D4" presStyleIdx="12" presStyleCnt="17"/>
      <dgm:spPr/>
    </dgm:pt>
    <dgm:pt modelId="{A20227F3-5CA3-4330-8956-940E372DECAA}" type="pres">
      <dgm:prSet presAssocID="{981095CE-42DD-4D06-9F8C-407358869566}" presName="connTx" presStyleLbl="parChTrans1D4" presStyleIdx="12" presStyleCnt="17"/>
      <dgm:spPr/>
    </dgm:pt>
    <dgm:pt modelId="{BB17F1CC-78AF-43B4-B46B-94E464B9EEB9}" type="pres">
      <dgm:prSet presAssocID="{6D99D15E-A4AB-4B70-860B-C63173ECDDD5}" presName="root2" presStyleCnt="0"/>
      <dgm:spPr/>
    </dgm:pt>
    <dgm:pt modelId="{4274B724-B260-4820-AE41-43DF9BB1BF30}" type="pres">
      <dgm:prSet presAssocID="{6D99D15E-A4AB-4B70-860B-C63173ECDDD5}" presName="LevelTwoTextNode" presStyleLbl="node4" presStyleIdx="12" presStyleCnt="17" custScaleX="91003" custLinFactNeighborX="1148" custLinFactNeighborY="7594">
        <dgm:presLayoutVars>
          <dgm:chPref val="3"/>
        </dgm:presLayoutVars>
      </dgm:prSet>
      <dgm:spPr/>
    </dgm:pt>
    <dgm:pt modelId="{13DB0494-4AF6-49E4-AE9B-E1374C3A200D}" type="pres">
      <dgm:prSet presAssocID="{6D99D15E-A4AB-4B70-860B-C63173ECDDD5}" presName="level3hierChild" presStyleCnt="0"/>
      <dgm:spPr/>
    </dgm:pt>
    <dgm:pt modelId="{ACB3D187-0F84-4797-920F-815E67D155BF}" type="pres">
      <dgm:prSet presAssocID="{8599CE4C-4848-492B-9FAC-173E8980A39A}" presName="conn2-1" presStyleLbl="parChTrans1D4" presStyleIdx="13" presStyleCnt="17"/>
      <dgm:spPr/>
    </dgm:pt>
    <dgm:pt modelId="{D619753B-C076-431F-B07C-B2B93414BF08}" type="pres">
      <dgm:prSet presAssocID="{8599CE4C-4848-492B-9FAC-173E8980A39A}" presName="connTx" presStyleLbl="parChTrans1D4" presStyleIdx="13" presStyleCnt="17"/>
      <dgm:spPr/>
    </dgm:pt>
    <dgm:pt modelId="{16DDE34F-6F83-42F1-970A-1A707AE9DDA5}" type="pres">
      <dgm:prSet presAssocID="{8D29A7D6-1F78-4349-8D06-5520F2B42E86}" presName="root2" presStyleCnt="0"/>
      <dgm:spPr/>
    </dgm:pt>
    <dgm:pt modelId="{7C35C040-91AC-488F-9A03-0DB38504891C}" type="pres">
      <dgm:prSet presAssocID="{8D29A7D6-1F78-4349-8D06-5520F2B42E86}" presName="LevelTwoTextNode" presStyleLbl="node4" presStyleIdx="13" presStyleCnt="17" custScaleX="91003" custLinFactNeighborX="1148" custLinFactNeighborY="7594">
        <dgm:presLayoutVars>
          <dgm:chPref val="3"/>
        </dgm:presLayoutVars>
      </dgm:prSet>
      <dgm:spPr/>
    </dgm:pt>
    <dgm:pt modelId="{38CFFFB9-E679-435B-AE2D-159BFEB220E9}" type="pres">
      <dgm:prSet presAssocID="{8D29A7D6-1F78-4349-8D06-5520F2B42E86}" presName="level3hierChild" presStyleCnt="0"/>
      <dgm:spPr/>
    </dgm:pt>
    <dgm:pt modelId="{3D173115-2835-48BA-8032-D201686640FD}" type="pres">
      <dgm:prSet presAssocID="{BFFBD0BA-7ED6-4CDA-8F66-88FDED2D33A7}" presName="conn2-1" presStyleLbl="parChTrans1D4" presStyleIdx="14" presStyleCnt="17"/>
      <dgm:spPr/>
    </dgm:pt>
    <dgm:pt modelId="{07017A7B-C348-4CE6-90E3-0576EED50099}" type="pres">
      <dgm:prSet presAssocID="{BFFBD0BA-7ED6-4CDA-8F66-88FDED2D33A7}" presName="connTx" presStyleLbl="parChTrans1D4" presStyleIdx="14" presStyleCnt="17"/>
      <dgm:spPr/>
    </dgm:pt>
    <dgm:pt modelId="{20547CF3-82DD-42B6-A881-8ED299282B5C}" type="pres">
      <dgm:prSet presAssocID="{C3580922-15D6-4706-B3B7-2E81296DD65F}" presName="root2" presStyleCnt="0"/>
      <dgm:spPr/>
    </dgm:pt>
    <dgm:pt modelId="{890997D5-EF5F-42EB-87C5-F7BF1A5C534A}" type="pres">
      <dgm:prSet presAssocID="{C3580922-15D6-4706-B3B7-2E81296DD65F}" presName="LevelTwoTextNode" presStyleLbl="node4" presStyleIdx="14" presStyleCnt="17" custScaleX="91003" custLinFactNeighborX="1148" custLinFactNeighborY="7594">
        <dgm:presLayoutVars>
          <dgm:chPref val="3"/>
        </dgm:presLayoutVars>
      </dgm:prSet>
      <dgm:spPr/>
    </dgm:pt>
    <dgm:pt modelId="{AA68F63F-F1F4-4AA9-9DE3-546FC544377E}" type="pres">
      <dgm:prSet presAssocID="{C3580922-15D6-4706-B3B7-2E81296DD65F}" presName="level3hierChild" presStyleCnt="0"/>
      <dgm:spPr/>
    </dgm:pt>
    <dgm:pt modelId="{6F638E9B-521E-4364-86C5-95ADB97D249F}" type="pres">
      <dgm:prSet presAssocID="{DF78619E-0308-4CF1-BEC8-2F27AD0C1EE0}" presName="conn2-1" presStyleLbl="parChTrans1D4" presStyleIdx="15" presStyleCnt="17"/>
      <dgm:spPr/>
    </dgm:pt>
    <dgm:pt modelId="{91B2326F-D89C-42D9-8736-3D7674D7275B}" type="pres">
      <dgm:prSet presAssocID="{DF78619E-0308-4CF1-BEC8-2F27AD0C1EE0}" presName="connTx" presStyleLbl="parChTrans1D4" presStyleIdx="15" presStyleCnt="17"/>
      <dgm:spPr/>
    </dgm:pt>
    <dgm:pt modelId="{87C8C0EE-FB25-4603-9FA1-6A312252D1F0}" type="pres">
      <dgm:prSet presAssocID="{C1588352-21FC-41B1-9C1C-83A150B3FADE}" presName="root2" presStyleCnt="0"/>
      <dgm:spPr/>
    </dgm:pt>
    <dgm:pt modelId="{8C59AED9-E35E-4C83-B21B-E9FC59F96506}" type="pres">
      <dgm:prSet presAssocID="{C1588352-21FC-41B1-9C1C-83A150B3FADE}" presName="LevelTwoTextNode" presStyleLbl="node4" presStyleIdx="15" presStyleCnt="17" custScaleX="56343">
        <dgm:presLayoutVars>
          <dgm:chPref val="3"/>
        </dgm:presLayoutVars>
      </dgm:prSet>
      <dgm:spPr/>
    </dgm:pt>
    <dgm:pt modelId="{4EA311A6-7AF5-4591-9160-06B04EC8D0B4}" type="pres">
      <dgm:prSet presAssocID="{C1588352-21FC-41B1-9C1C-83A150B3FADE}" presName="level3hierChild" presStyleCnt="0"/>
      <dgm:spPr/>
    </dgm:pt>
    <dgm:pt modelId="{157BF7AD-95F9-4FCB-A035-EDC6A7BEFA70}" type="pres">
      <dgm:prSet presAssocID="{E68D28E4-A98D-4ABA-8A0B-B96916D5C1E4}" presName="conn2-1" presStyleLbl="parChTrans1D4" presStyleIdx="16" presStyleCnt="17"/>
      <dgm:spPr/>
    </dgm:pt>
    <dgm:pt modelId="{6EA6845C-C889-43BB-9867-1403838438CB}" type="pres">
      <dgm:prSet presAssocID="{E68D28E4-A98D-4ABA-8A0B-B96916D5C1E4}" presName="connTx" presStyleLbl="parChTrans1D4" presStyleIdx="16" presStyleCnt="17"/>
      <dgm:spPr/>
    </dgm:pt>
    <dgm:pt modelId="{398686BF-200D-4854-9A91-99DAF3899D80}" type="pres">
      <dgm:prSet presAssocID="{65FFAF71-10F6-43F2-B730-60E06B621408}" presName="root2" presStyleCnt="0"/>
      <dgm:spPr/>
    </dgm:pt>
    <dgm:pt modelId="{93E3F061-6174-4217-8459-ABA8AFFA000C}" type="pres">
      <dgm:prSet presAssocID="{65FFAF71-10F6-43F2-B730-60E06B621408}" presName="LevelTwoTextNode" presStyleLbl="node4" presStyleIdx="16" presStyleCnt="17" custScaleX="56343">
        <dgm:presLayoutVars>
          <dgm:chPref val="3"/>
        </dgm:presLayoutVars>
      </dgm:prSet>
      <dgm:spPr/>
    </dgm:pt>
    <dgm:pt modelId="{E2A1E5A7-5FD7-4C5D-A017-2F1E7668747E}" type="pres">
      <dgm:prSet presAssocID="{65FFAF71-10F6-43F2-B730-60E06B621408}" presName="level3hierChild" presStyleCnt="0"/>
      <dgm:spPr/>
    </dgm:pt>
    <dgm:pt modelId="{E0B534E0-320D-4783-ADDE-C82B33D6EA39}" type="pres">
      <dgm:prSet presAssocID="{E984E0A2-19C3-4367-9D3D-37E9611A4665}" presName="conn2-1" presStyleLbl="parChTrans1D2" presStyleIdx="3" presStyleCnt="5"/>
      <dgm:spPr/>
    </dgm:pt>
    <dgm:pt modelId="{97F83748-71A6-4A54-BE81-3805E26DFCA8}" type="pres">
      <dgm:prSet presAssocID="{E984E0A2-19C3-4367-9D3D-37E9611A4665}" presName="connTx" presStyleLbl="parChTrans1D2" presStyleIdx="3" presStyleCnt="5"/>
      <dgm:spPr/>
    </dgm:pt>
    <dgm:pt modelId="{41A50A09-8A8D-40E2-9422-C63857F5CE14}" type="pres">
      <dgm:prSet presAssocID="{71D7EE36-2946-46A1-819C-E6391E053FF5}" presName="root2" presStyleCnt="0"/>
      <dgm:spPr/>
    </dgm:pt>
    <dgm:pt modelId="{566C616E-CC89-433C-B587-16D660F20C21}" type="pres">
      <dgm:prSet presAssocID="{71D7EE36-2946-46A1-819C-E6391E053FF5}" presName="LevelTwoTextNode" presStyleLbl="node2" presStyleIdx="3" presStyleCnt="5" custScaleX="50048">
        <dgm:presLayoutVars>
          <dgm:chPref val="3"/>
        </dgm:presLayoutVars>
      </dgm:prSet>
      <dgm:spPr/>
    </dgm:pt>
    <dgm:pt modelId="{B8299E76-D8AF-46FD-A66F-F873E0CAB0B1}" type="pres">
      <dgm:prSet presAssocID="{71D7EE36-2946-46A1-819C-E6391E053FF5}" presName="level3hierChild" presStyleCnt="0"/>
      <dgm:spPr/>
    </dgm:pt>
    <dgm:pt modelId="{26FE143B-32E3-4E6F-BD03-FA85C8E90325}" type="pres">
      <dgm:prSet presAssocID="{44968E2A-90D7-4CB3-9D9E-768703EA2922}" presName="conn2-1" presStyleLbl="parChTrans1D2" presStyleIdx="4" presStyleCnt="5"/>
      <dgm:spPr/>
    </dgm:pt>
    <dgm:pt modelId="{DAB4D4E0-77C4-4FCF-86DB-FE406F47C62C}" type="pres">
      <dgm:prSet presAssocID="{44968E2A-90D7-4CB3-9D9E-768703EA2922}" presName="connTx" presStyleLbl="parChTrans1D2" presStyleIdx="4" presStyleCnt="5"/>
      <dgm:spPr/>
    </dgm:pt>
    <dgm:pt modelId="{2B54C9BE-520A-44BB-B7BE-B9F4B34F299B}" type="pres">
      <dgm:prSet presAssocID="{E3A9B5ED-6E8B-4168-8107-6562F2595007}" presName="root2" presStyleCnt="0"/>
      <dgm:spPr/>
    </dgm:pt>
    <dgm:pt modelId="{988A2D09-CA7A-47B7-BF03-093571290028}" type="pres">
      <dgm:prSet presAssocID="{E3A9B5ED-6E8B-4168-8107-6562F2595007}" presName="LevelTwoTextNode" presStyleLbl="node2" presStyleIdx="4" presStyleCnt="5" custScaleX="50048">
        <dgm:presLayoutVars>
          <dgm:chPref val="3"/>
        </dgm:presLayoutVars>
      </dgm:prSet>
      <dgm:spPr/>
    </dgm:pt>
    <dgm:pt modelId="{A16CB7BC-814C-48D4-AA8F-C67EB41BC9B1}" type="pres">
      <dgm:prSet presAssocID="{E3A9B5ED-6E8B-4168-8107-6562F2595007}" presName="level3hierChild" presStyleCnt="0"/>
      <dgm:spPr/>
    </dgm:pt>
  </dgm:ptLst>
  <dgm:cxnLst>
    <dgm:cxn modelId="{8E060F04-833D-4DE6-A57B-9FED2D9345F4}" type="presOf" srcId="{AED9071C-4107-41C0-BE12-C75D6683FF20}" destId="{88C1930D-C8D3-4392-B9AC-DFE12B05C388}" srcOrd="0" destOrd="0" presId="urn:microsoft.com/office/officeart/2005/8/layout/hierarchy2"/>
    <dgm:cxn modelId="{4E6F5B05-F5DA-48A1-B8DD-1AFAE8FC6938}" type="presOf" srcId="{6A99DE65-2FA4-4E8B-BCA4-63B8CDF3B3CE}" destId="{5EFC029A-61E6-4CAF-9831-692CE18F1C25}" srcOrd="1" destOrd="0" presId="urn:microsoft.com/office/officeart/2005/8/layout/hierarchy2"/>
    <dgm:cxn modelId="{726F000B-B8E4-4C4E-B4FC-56E3B712D600}" srcId="{14240BBA-1FDD-40BC-9CFC-653804B0BA5C}" destId="{20D10E8C-0D72-4616-88E2-8F0D07056155}" srcOrd="2" destOrd="0" parTransId="{9AD4E400-59F8-43D1-9E1C-222166A2C40D}" sibTransId="{6E4AA1D7-0BBE-43BC-B101-D83DF93312E2}"/>
    <dgm:cxn modelId="{D3E42E0C-BA0C-4DF2-9B73-E48D14323EAD}" type="presOf" srcId="{14240BBA-1FDD-40BC-9CFC-653804B0BA5C}" destId="{9C1DFFDB-DFD1-4BE5-9DA1-C8FA61C179E1}" srcOrd="0" destOrd="0" presId="urn:microsoft.com/office/officeart/2005/8/layout/hierarchy2"/>
    <dgm:cxn modelId="{CD704C15-ADCB-46D3-A4CF-D56DD5F45D54}" type="presOf" srcId="{A4C37DCE-FA3A-4359-B359-D6647DB52929}" destId="{40C3CB2C-A259-482E-9040-FDCC7118A695}" srcOrd="1" destOrd="0" presId="urn:microsoft.com/office/officeart/2005/8/layout/hierarchy2"/>
    <dgm:cxn modelId="{CFDA6B17-80C7-4DD5-AA81-988152D44BFC}" type="presOf" srcId="{5A174105-A7B7-4A09-AD1C-A0A89B59FED6}" destId="{B42C24E1-1631-4960-A7DC-0A4B4FADDC3C}" srcOrd="1" destOrd="0" presId="urn:microsoft.com/office/officeart/2005/8/layout/hierarchy2"/>
    <dgm:cxn modelId="{59A4171A-6D13-43B3-9D19-002BE11ED5F3}" srcId="{6CC74919-78E5-4AFE-BC0A-ADED13592EFE}" destId="{1A0D220B-44BA-4589-AD1D-966CD0A21B99}" srcOrd="1" destOrd="0" parTransId="{ACCA7601-13D9-4BEF-A089-26CEC43569C0}" sibTransId="{44D952E2-7A61-4A58-86F5-B0A0FB83BF9A}"/>
    <dgm:cxn modelId="{42F8161C-3BA4-4308-95AE-E15EC31360FF}" srcId="{219104B6-0AE7-4D3C-832F-AEBEE7B16A43}" destId="{C3580922-15D6-4706-B3B7-2E81296DD65F}" srcOrd="2" destOrd="0" parTransId="{BFFBD0BA-7ED6-4CDA-8F66-88FDED2D33A7}" sibTransId="{8756FA45-B4B4-4A39-A912-F9DAAC3E7A23}"/>
    <dgm:cxn modelId="{14254C20-4974-40A4-AB4A-0C88850A7544}" type="presOf" srcId="{7226FCBA-B03C-4C82-BE59-D7CD64DADDAB}" destId="{D25C4D10-057A-4054-8C2C-0FE917D4B9F7}" srcOrd="0" destOrd="0" presId="urn:microsoft.com/office/officeart/2005/8/layout/hierarchy2"/>
    <dgm:cxn modelId="{87FD9223-656E-4988-B131-85EF8505F6A7}" type="presOf" srcId="{5E1F34EA-AFF5-41AD-9E2C-0C9E0F3B468F}" destId="{623C05EF-0482-4D40-8825-B190FF287A91}" srcOrd="1" destOrd="0" presId="urn:microsoft.com/office/officeart/2005/8/layout/hierarchy2"/>
    <dgm:cxn modelId="{96AFAD23-6C7C-4F63-AAD1-DB135ABD9565}" type="presOf" srcId="{65FFAF71-10F6-43F2-B730-60E06B621408}" destId="{93E3F061-6174-4217-8459-ABA8AFFA000C}" srcOrd="0" destOrd="0" presId="urn:microsoft.com/office/officeart/2005/8/layout/hierarchy2"/>
    <dgm:cxn modelId="{64709E25-AD12-4179-B25B-1FF4A298138B}" type="presOf" srcId="{65C7F74A-1A32-4540-8198-1795E0ED3512}" destId="{6BA525B3-B6A6-482A-93CC-80E52F9A9610}" srcOrd="0" destOrd="0" presId="urn:microsoft.com/office/officeart/2005/8/layout/hierarchy2"/>
    <dgm:cxn modelId="{200C1C2A-C465-4F81-8F3E-7C6FC8F57285}" type="presOf" srcId="{818E9DE2-582F-4B7C-8312-D8999FFC1FF6}" destId="{8B280FB4-C20D-4340-9237-BD7B5C6E9B19}" srcOrd="1" destOrd="0" presId="urn:microsoft.com/office/officeart/2005/8/layout/hierarchy2"/>
    <dgm:cxn modelId="{6C92FC2D-E6B6-4310-8204-434CC30AE8BF}" type="presOf" srcId="{3D72AA8B-379E-49BD-BDFF-D3104CFC2279}" destId="{1C10E47B-AE3D-4965-AB93-5500DAA51736}" srcOrd="0" destOrd="0" presId="urn:microsoft.com/office/officeart/2005/8/layout/hierarchy2"/>
    <dgm:cxn modelId="{0B01532E-76C4-4972-88BB-33F5A9B0416E}" type="presOf" srcId="{840E1AF5-164C-41FC-AF13-F8E5D069795A}" destId="{AEE9A303-AC6B-40EB-9682-B9CFC516BE04}" srcOrd="0" destOrd="0" presId="urn:microsoft.com/office/officeart/2005/8/layout/hierarchy2"/>
    <dgm:cxn modelId="{A3845631-8AE8-4573-9AF6-FF4988925E91}" type="presOf" srcId="{836ECD92-0E9B-4422-AF5A-BC77718FCC7F}" destId="{F699A016-D700-4966-8F82-505436B1103F}" srcOrd="1" destOrd="0" presId="urn:microsoft.com/office/officeart/2005/8/layout/hierarchy2"/>
    <dgm:cxn modelId="{BDB84932-9DBC-4FCA-BD7C-0C9B742F4122}" srcId="{BB637EEE-901F-4CB8-88C5-29E0AE540297}" destId="{0072C9C8-C29B-4F09-8EE4-ED372AC11CBF}" srcOrd="0" destOrd="0" parTransId="{AED9071C-4107-41C0-BE12-C75D6683FF20}" sibTransId="{D317F4A3-E1B1-45FD-8227-74BC89B2D750}"/>
    <dgm:cxn modelId="{E3BF5136-8B9B-42C2-B34A-490385C72C35}" srcId="{8F8F859A-7BC5-4539-8232-217B19216EA1}" destId="{04F3AF4A-DB54-45E6-B6B1-2105C5220AA2}" srcOrd="1" destOrd="0" parTransId="{49CC0311-2835-4047-975C-AA6807D70E2A}" sibTransId="{35A897D1-CA3C-4BCB-9B9C-BB643B422AC0}"/>
    <dgm:cxn modelId="{8CB6D536-F075-4E82-A682-08709347E40F}" srcId="{D1655F99-0465-4B44-8F7F-4111D7C61D4B}" destId="{7226FCBA-B03C-4C82-BE59-D7CD64DADDAB}" srcOrd="0" destOrd="0" parTransId="{C29843F7-A004-4E4C-A357-81F11041A696}" sibTransId="{E779F152-BE8C-4013-8047-A1B1F29A91B6}"/>
    <dgm:cxn modelId="{C87CBE37-F5D1-4F2C-BC0C-9D0A62D8A9DA}" type="presOf" srcId="{6D99D15E-A4AB-4B70-860B-C63173ECDDD5}" destId="{4274B724-B260-4820-AE41-43DF9BB1BF30}" srcOrd="0" destOrd="0" presId="urn:microsoft.com/office/officeart/2005/8/layout/hierarchy2"/>
    <dgm:cxn modelId="{165C8A3C-3E01-451B-82B6-AC096FA6D83E}" type="presOf" srcId="{DF78619E-0308-4CF1-BEC8-2F27AD0C1EE0}" destId="{91B2326F-D89C-42D9-8736-3D7674D7275B}" srcOrd="1" destOrd="0" presId="urn:microsoft.com/office/officeart/2005/8/layout/hierarchy2"/>
    <dgm:cxn modelId="{79B2AA3C-C085-4D7C-9112-7C1C4F69EB56}" type="presOf" srcId="{9AD4E400-59F8-43D1-9E1C-222166A2C40D}" destId="{7AF0043F-B7C3-409A-B135-0E5DF5AD73D0}" srcOrd="0" destOrd="0" presId="urn:microsoft.com/office/officeart/2005/8/layout/hierarchy2"/>
    <dgm:cxn modelId="{73ABB25B-C501-48EA-8AC8-98A653CCD2B4}" srcId="{219104B6-0AE7-4D3C-832F-AEBEE7B16A43}" destId="{6D99D15E-A4AB-4B70-860B-C63173ECDDD5}" srcOrd="0" destOrd="0" parTransId="{981095CE-42DD-4D06-9F8C-407358869566}" sibTransId="{45B5BE2F-6F4C-420C-8DCE-28E485581AD0}"/>
    <dgm:cxn modelId="{0FBD775C-5B50-47BB-9ADC-A9A163C8CB1D}" type="presOf" srcId="{AED9071C-4107-41C0-BE12-C75D6683FF20}" destId="{02FE920D-6454-44DF-ADD6-F5183EB5050A}" srcOrd="1" destOrd="0" presId="urn:microsoft.com/office/officeart/2005/8/layout/hierarchy2"/>
    <dgm:cxn modelId="{496BCB62-5C11-49F2-B1CD-577A28404BCE}" srcId="{D1655F99-0465-4B44-8F7F-4111D7C61D4B}" destId="{A18A57E3-94BB-4D1C-85F5-9280FB557905}" srcOrd="1" destOrd="0" parTransId="{840E1AF5-164C-41FC-AF13-F8E5D069795A}" sibTransId="{31209D2F-4AE2-47B9-8AC2-249BB0F84412}"/>
    <dgm:cxn modelId="{88892263-50C7-41EB-B80F-E207C26F5A19}" type="presOf" srcId="{88BC74DB-17D3-4016-851C-BF3E333892C3}" destId="{595D9AB7-D3A5-4AD6-9EDA-0E1190F2FE74}" srcOrd="0" destOrd="0" presId="urn:microsoft.com/office/officeart/2005/8/layout/hierarchy2"/>
    <dgm:cxn modelId="{3C78E644-F073-4EF5-8B4B-722947A9B0AF}" type="presOf" srcId="{219104B6-0AE7-4D3C-832F-AEBEE7B16A43}" destId="{6121E067-C260-4BBF-81F1-70290B8CF74B}" srcOrd="0" destOrd="0" presId="urn:microsoft.com/office/officeart/2005/8/layout/hierarchy2"/>
    <dgm:cxn modelId="{30030849-6682-43D8-B39E-3D2FDB1F4F94}" srcId="{BB637EEE-901F-4CB8-88C5-29E0AE540297}" destId="{71D7EE36-2946-46A1-819C-E6391E053FF5}" srcOrd="3" destOrd="0" parTransId="{E984E0A2-19C3-4367-9D3D-37E9611A4665}" sibTransId="{4EEF93D3-20A1-49DB-951E-910D9B7B34B8}"/>
    <dgm:cxn modelId="{755C3669-4483-4E78-89E0-FFBAC893666E}" srcId="{1A0D220B-44BA-4589-AD1D-966CD0A21B99}" destId="{D0C7AC9E-6B49-4443-B25E-3DA8D5A55F4C}" srcOrd="0" destOrd="0" parTransId="{5E1F34EA-AFF5-41AD-9E2C-0C9E0F3B468F}" sibTransId="{67036F54-C8C8-48CD-A8FB-025CD7141664}"/>
    <dgm:cxn modelId="{3A498F49-62CB-4818-A16F-1C97530EE63F}" type="presOf" srcId="{BB637EEE-901F-4CB8-88C5-29E0AE540297}" destId="{F88DA86C-5252-4C5B-9E16-8111155A911F}" srcOrd="0" destOrd="0" presId="urn:microsoft.com/office/officeart/2005/8/layout/hierarchy2"/>
    <dgm:cxn modelId="{82D9324A-7AB2-4E89-873F-38E275E990E0}" type="presOf" srcId="{9AD4E400-59F8-43D1-9E1C-222166A2C40D}" destId="{85B9DC51-94FF-45AD-ACB5-2D9A73A5F187}" srcOrd="1" destOrd="0" presId="urn:microsoft.com/office/officeart/2005/8/layout/hierarchy2"/>
    <dgm:cxn modelId="{CE304C6A-DF14-4E99-91DD-C697FF3D462D}" type="presOf" srcId="{5A174105-A7B7-4A09-AD1C-A0A89B59FED6}" destId="{0D22C35C-5026-46FF-AAD3-4F322476DF51}" srcOrd="0" destOrd="0" presId="urn:microsoft.com/office/officeart/2005/8/layout/hierarchy2"/>
    <dgm:cxn modelId="{3CEC886A-F43A-4174-A454-B8542724C5C3}" type="presOf" srcId="{3D72AA8B-379E-49BD-BDFF-D3104CFC2279}" destId="{B8EC3410-31D4-4258-B3F1-47361EDEB5C9}" srcOrd="1" destOrd="0" presId="urn:microsoft.com/office/officeart/2005/8/layout/hierarchy2"/>
    <dgm:cxn modelId="{E8F5AF4A-A843-4F60-A1AD-DD4012698BDA}" type="presOf" srcId="{840E1AF5-164C-41FC-AF13-F8E5D069795A}" destId="{BF18BB6D-369E-4872-806F-9D70BEB0224F}" srcOrd="1" destOrd="0" presId="urn:microsoft.com/office/officeart/2005/8/layout/hierarchy2"/>
    <dgm:cxn modelId="{506C3E6C-36AD-4EAE-9453-E005E3CEA216}" type="presOf" srcId="{1A0D220B-44BA-4589-AD1D-966CD0A21B99}" destId="{A6878BF9-03AA-436A-A840-BD997ED45D77}" srcOrd="0" destOrd="0" presId="urn:microsoft.com/office/officeart/2005/8/layout/hierarchy2"/>
    <dgm:cxn modelId="{1D6EE26D-9CE2-43DC-88DF-A8CA26F5AF5D}" type="presOf" srcId="{0855F576-C411-4C9F-897E-27056FF7DEB3}" destId="{276320FF-C369-4D1A-BC74-445B7B1120AC}" srcOrd="0" destOrd="0" presId="urn:microsoft.com/office/officeart/2005/8/layout/hierarchy2"/>
    <dgm:cxn modelId="{4A43214F-8B7D-4E80-8AF6-7828BE426097}" type="presOf" srcId="{BFFBD0BA-7ED6-4CDA-8F66-88FDED2D33A7}" destId="{07017A7B-C348-4CE6-90E3-0576EED50099}" srcOrd="1" destOrd="0" presId="urn:microsoft.com/office/officeart/2005/8/layout/hierarchy2"/>
    <dgm:cxn modelId="{80CF224F-3680-4801-BEC0-B2E44003CE25}" srcId="{1A0D220B-44BA-4589-AD1D-966CD0A21B99}" destId="{65FFAF71-10F6-43F2-B730-60E06B621408}" srcOrd="2" destOrd="0" parTransId="{E68D28E4-A98D-4ABA-8A0B-B96916D5C1E4}" sibTransId="{974CC78A-8C43-4DCA-B327-BFC3DEBA9FDD}"/>
    <dgm:cxn modelId="{9EC01651-508B-482F-90A9-FB7810D48814}" type="presOf" srcId="{20D10E8C-0D72-4616-88E2-8F0D07056155}" destId="{B0446A45-7123-476D-B7EB-F9D036177251}" srcOrd="0" destOrd="0" presId="urn:microsoft.com/office/officeart/2005/8/layout/hierarchy2"/>
    <dgm:cxn modelId="{29F8DD71-C6E6-445F-B1A9-E05CEBE20CA1}" type="presOf" srcId="{D977AD9B-48CA-4BE4-A109-DB7E281C9CCF}" destId="{5222D027-3925-40F3-9BE1-6AD6C1C7E550}" srcOrd="0" destOrd="0" presId="urn:microsoft.com/office/officeart/2005/8/layout/hierarchy2"/>
    <dgm:cxn modelId="{345A0072-8466-4884-AAEC-8B63A7343711}" type="presOf" srcId="{9E6760F9-402C-4D41-999A-418C3F204A24}" destId="{B05C8D42-8B26-46B9-AD4C-3F90F072741A}" srcOrd="0" destOrd="0" presId="urn:microsoft.com/office/officeart/2005/8/layout/hierarchy2"/>
    <dgm:cxn modelId="{8804AD72-CE9B-4AA0-AF3D-52BCDE626B9B}" type="presOf" srcId="{E68D28E4-A98D-4ABA-8A0B-B96916D5C1E4}" destId="{157BF7AD-95F9-4FCB-A035-EDC6A7BEFA70}" srcOrd="0" destOrd="0" presId="urn:microsoft.com/office/officeart/2005/8/layout/hierarchy2"/>
    <dgm:cxn modelId="{A1EEE652-B68C-4835-9213-7728B39E1671}" type="presOf" srcId="{7AD69A49-2D0F-49F2-9301-B4D081E36CAC}" destId="{7226244D-B8E3-4580-BD9B-26BB5B15B48B}" srcOrd="0" destOrd="0" presId="urn:microsoft.com/office/officeart/2005/8/layout/hierarchy2"/>
    <dgm:cxn modelId="{27E02476-09BA-4E0C-AF10-B80D8A52F7CF}" type="presOf" srcId="{A4C37DCE-FA3A-4359-B359-D6647DB52929}" destId="{8BF8B440-1807-4F90-8E1F-57114C849A07}" srcOrd="0" destOrd="0" presId="urn:microsoft.com/office/officeart/2005/8/layout/hierarchy2"/>
    <dgm:cxn modelId="{0D233D56-5DCC-4820-A110-764C93B75241}" srcId="{8F8F859A-7BC5-4539-8232-217B19216EA1}" destId="{D1655F99-0465-4B44-8F7F-4111D7C61D4B}" srcOrd="2" destOrd="0" parTransId="{818E9DE2-582F-4B7C-8312-D8999FFC1FF6}" sibTransId="{F139E123-BD31-4B1C-B35B-BA4572CEF9A2}"/>
    <dgm:cxn modelId="{8818CF56-7D6D-4055-9BFE-3EDE2AFD7204}" type="presOf" srcId="{71D7EE36-2946-46A1-819C-E6391E053FF5}" destId="{566C616E-CC89-433C-B587-16D660F20C21}" srcOrd="0" destOrd="0" presId="urn:microsoft.com/office/officeart/2005/8/layout/hierarchy2"/>
    <dgm:cxn modelId="{6D1F8858-1330-4688-9C33-1FEEACECAD4E}" type="presOf" srcId="{6A99DE65-2FA4-4E8B-BCA4-63B8CDF3B3CE}" destId="{E9484B01-D2A7-4519-9E0B-37B5211483A3}" srcOrd="0" destOrd="0" presId="urn:microsoft.com/office/officeart/2005/8/layout/hierarchy2"/>
    <dgm:cxn modelId="{1297BB78-3589-4C8C-BE09-966ED2FBC0C1}" type="presOf" srcId="{0855F576-C411-4C9F-897E-27056FF7DEB3}" destId="{79F69CE0-0983-4E63-A8FB-7C2A4075FBBB}" srcOrd="1" destOrd="0" presId="urn:microsoft.com/office/officeart/2005/8/layout/hierarchy2"/>
    <dgm:cxn modelId="{A540037D-9535-426E-A776-3B1562985874}" type="presOf" srcId="{E3A9B5ED-6E8B-4168-8107-6562F2595007}" destId="{988A2D09-CA7A-47B7-BF03-093571290028}" srcOrd="0" destOrd="0" presId="urn:microsoft.com/office/officeart/2005/8/layout/hierarchy2"/>
    <dgm:cxn modelId="{21B5EB80-4AD9-4164-855A-F5D8D8EE4EA9}" type="presOf" srcId="{E984E0A2-19C3-4367-9D3D-37E9611A4665}" destId="{E0B534E0-320D-4783-ADDE-C82B33D6EA39}" srcOrd="0" destOrd="0" presId="urn:microsoft.com/office/officeart/2005/8/layout/hierarchy2"/>
    <dgm:cxn modelId="{1D9EC587-6991-4C48-859C-98FA5BB7FC4E}" type="presOf" srcId="{E984E0A2-19C3-4367-9D3D-37E9611A4665}" destId="{97F83748-71A6-4A54-BE81-3805E26DFCA8}" srcOrd="1" destOrd="0" presId="urn:microsoft.com/office/officeart/2005/8/layout/hierarchy2"/>
    <dgm:cxn modelId="{2AA58189-F229-4022-9F97-E40BE521CA42}" type="presOf" srcId="{49CC0311-2835-4047-975C-AA6807D70E2A}" destId="{3D5893A8-9946-4B83-AA13-6757193FA597}" srcOrd="0" destOrd="0" presId="urn:microsoft.com/office/officeart/2005/8/layout/hierarchy2"/>
    <dgm:cxn modelId="{5A2DE38C-EE6E-4A9E-B1BE-0B2ED8F367F5}" type="presOf" srcId="{D0C7AC9E-6B49-4443-B25E-3DA8D5A55F4C}" destId="{5CD0A01E-4182-470E-BED6-0531B2B96069}" srcOrd="0" destOrd="0" presId="urn:microsoft.com/office/officeart/2005/8/layout/hierarchy2"/>
    <dgm:cxn modelId="{CF2A708F-13F2-470F-8EF0-ED3708013474}" type="presOf" srcId="{C29843F7-A004-4E4C-A357-81F11041A696}" destId="{76D2026B-D315-4B27-B17B-5E581142DDE6}" srcOrd="0" destOrd="0" presId="urn:microsoft.com/office/officeart/2005/8/layout/hierarchy2"/>
    <dgm:cxn modelId="{0A4CBC92-2BE5-48FB-9FA3-DB9CFB10C355}" srcId="{03C5267C-A544-49E0-8DCA-A209155C097F}" destId="{BB637EEE-901F-4CB8-88C5-29E0AE540297}" srcOrd="0" destOrd="0" parTransId="{6E71F589-4647-4B8A-9861-769EB9A09D8C}" sibTransId="{34968E2E-A330-4D17-B77E-3CA9E1EDF623}"/>
    <dgm:cxn modelId="{9F44F493-4A7E-46EF-9E39-E4875EA4DBE0}" srcId="{BB637EEE-901F-4CB8-88C5-29E0AE540297}" destId="{E3A9B5ED-6E8B-4168-8107-6562F2595007}" srcOrd="4" destOrd="0" parTransId="{44968E2A-90D7-4CB3-9D9E-768703EA2922}" sibTransId="{5C73186A-B130-424F-BD0D-618BD081F6A4}"/>
    <dgm:cxn modelId="{B8862B94-7A14-46F6-B354-294E049A07CB}" type="presOf" srcId="{5E1F34EA-AFF5-41AD-9E2C-0C9E0F3B468F}" destId="{D5D80E22-D306-4D13-BC47-32DCE1470F7C}" srcOrd="0" destOrd="0" presId="urn:microsoft.com/office/officeart/2005/8/layout/hierarchy2"/>
    <dgm:cxn modelId="{8427ED94-4F17-4A31-8B7F-3CFF61DCBDE0}" srcId="{D1655F99-0465-4B44-8F7F-4111D7C61D4B}" destId="{D977AD9B-48CA-4BE4-A109-DB7E281C9CCF}" srcOrd="2" destOrd="0" parTransId="{3D72AA8B-379E-49BD-BDFF-D3104CFC2279}" sibTransId="{F2299745-4A12-425B-98C2-345B229F46C3}"/>
    <dgm:cxn modelId="{067225A0-02D1-4C03-B6D2-3B80D5B8580B}" type="presOf" srcId="{9E6760F9-402C-4D41-999A-418C3F204A24}" destId="{2B03D9E2-46B0-4409-B248-4EEDDBCD4B59}" srcOrd="1" destOrd="0" presId="urn:microsoft.com/office/officeart/2005/8/layout/hierarchy2"/>
    <dgm:cxn modelId="{29AA86A0-3D29-4B49-ADE9-1B8D6F3DEBEB}" type="presOf" srcId="{44968E2A-90D7-4CB3-9D9E-768703EA2922}" destId="{DAB4D4E0-77C4-4FCF-86DB-FE406F47C62C}" srcOrd="1" destOrd="0" presId="urn:microsoft.com/office/officeart/2005/8/layout/hierarchy2"/>
    <dgm:cxn modelId="{B5AC9FA5-9093-4C0B-BB24-F2E2F23F2A6E}" type="presOf" srcId="{C3580922-15D6-4706-B3B7-2E81296DD65F}" destId="{890997D5-EF5F-42EB-87C5-F7BF1A5C534A}" srcOrd="0" destOrd="0" presId="urn:microsoft.com/office/officeart/2005/8/layout/hierarchy2"/>
    <dgm:cxn modelId="{196A2FA7-EBED-48E7-B9BC-16809940EA58}" srcId="{D0C7AC9E-6B49-4443-B25E-3DA8D5A55F4C}" destId="{14240BBA-1FDD-40BC-9CFC-653804B0BA5C}" srcOrd="0" destOrd="0" parTransId="{9E6760F9-402C-4D41-999A-418C3F204A24}" sibTransId="{686C5F30-121A-49B6-BD2D-82A50F5C45D9}"/>
    <dgm:cxn modelId="{CAB4A5A7-487B-4569-8B21-97AF9B07714C}" type="presOf" srcId="{DF78619E-0308-4CF1-BEC8-2F27AD0C1EE0}" destId="{6F638E9B-521E-4364-86C5-95ADB97D249F}" srcOrd="0" destOrd="0" presId="urn:microsoft.com/office/officeart/2005/8/layout/hierarchy2"/>
    <dgm:cxn modelId="{0045B0A9-F2AF-460F-8A1D-36310137B08F}" type="presOf" srcId="{A9533EC2-9074-4866-9CE7-423D2D0F5359}" destId="{2564C091-4AF3-4B6A-B65F-69FEC6C95315}" srcOrd="0" destOrd="0" presId="urn:microsoft.com/office/officeart/2005/8/layout/hierarchy2"/>
    <dgm:cxn modelId="{D74C45AA-C4DE-4CFD-A596-B189BFE0BD71}" type="presOf" srcId="{C29843F7-A004-4E4C-A357-81F11041A696}" destId="{7DD8B11F-B995-4905-859C-88B5BC3742CC}" srcOrd="1" destOrd="0" presId="urn:microsoft.com/office/officeart/2005/8/layout/hierarchy2"/>
    <dgm:cxn modelId="{245C2AAB-FE34-4956-81D2-A924337FC15A}" srcId="{6CC74919-78E5-4AFE-BC0A-ADED13592EFE}" destId="{65C7F74A-1A32-4540-8198-1795E0ED3512}" srcOrd="0" destOrd="0" parTransId="{6A99DE65-2FA4-4E8B-BCA4-63B8CDF3B3CE}" sibTransId="{C615A20D-D4D7-46A9-9B3A-F3F5DB4073FA}"/>
    <dgm:cxn modelId="{81D17EAF-950D-4F09-9289-2AFDA5B35914}" type="presOf" srcId="{8D29A7D6-1F78-4349-8D06-5520F2B42E86}" destId="{7C35C040-91AC-488F-9A03-0DB38504891C}" srcOrd="0" destOrd="0" presId="urn:microsoft.com/office/officeart/2005/8/layout/hierarchy2"/>
    <dgm:cxn modelId="{CBBF8DB2-5441-49B4-9DFD-1A270AF0727F}" type="presOf" srcId="{0072C9C8-C29B-4F09-8EE4-ED372AC11CBF}" destId="{5F323547-2162-4964-A09E-8327876ECF77}" srcOrd="0" destOrd="0" presId="urn:microsoft.com/office/officeart/2005/8/layout/hierarchy2"/>
    <dgm:cxn modelId="{39B000B6-0507-4BF0-8822-533A3BDFB637}" type="presOf" srcId="{44968E2A-90D7-4CB3-9D9E-768703EA2922}" destId="{26FE143B-32E3-4E6F-BD03-FA85C8E90325}" srcOrd="0" destOrd="0" presId="urn:microsoft.com/office/officeart/2005/8/layout/hierarchy2"/>
    <dgm:cxn modelId="{1E7592B7-872A-4AFE-9FCA-11CBEE41E1F8}" type="presOf" srcId="{04F3AF4A-DB54-45E6-B6B1-2105C5220AA2}" destId="{6B40D86D-2CE6-4543-9385-D33BF8B7325F}" srcOrd="0" destOrd="0" presId="urn:microsoft.com/office/officeart/2005/8/layout/hierarchy2"/>
    <dgm:cxn modelId="{65822FBA-FAA3-41C6-9E74-08AEE9A3C9B0}" type="presOf" srcId="{901B2178-7ED2-45B3-8FF3-398180B5DB07}" destId="{8F635FA8-B3A7-40E3-856B-D8834148ED19}" srcOrd="0" destOrd="0" presId="urn:microsoft.com/office/officeart/2005/8/layout/hierarchy2"/>
    <dgm:cxn modelId="{72768ABC-345C-4855-B788-3F3DA21E1576}" type="presOf" srcId="{C1588352-21FC-41B1-9C1C-83A150B3FADE}" destId="{8C59AED9-E35E-4C83-B21B-E9FC59F96506}" srcOrd="0" destOrd="0" presId="urn:microsoft.com/office/officeart/2005/8/layout/hierarchy2"/>
    <dgm:cxn modelId="{BC82A1BC-46FC-4A71-8C34-0BD09F97B368}" srcId="{8F8F859A-7BC5-4539-8232-217B19216EA1}" destId="{C6F51AA0-DB88-4582-AE26-81F328FD2A7B}" srcOrd="0" destOrd="0" parTransId="{88BC74DB-17D3-4016-851C-BF3E333892C3}" sibTransId="{CF61A0DD-84F1-4AA8-A99F-AD37671B3393}"/>
    <dgm:cxn modelId="{DBB9AEBD-B8F4-43C6-A3A1-D0485DF739A0}" type="presOf" srcId="{981095CE-42DD-4D06-9F8C-407358869566}" destId="{A20227F3-5CA3-4330-8956-940E372DECAA}" srcOrd="1" destOrd="0" presId="urn:microsoft.com/office/officeart/2005/8/layout/hierarchy2"/>
    <dgm:cxn modelId="{72893FC3-FF8D-4621-B0AC-2AE4F9561C06}" type="presOf" srcId="{8599CE4C-4848-492B-9FAC-173E8980A39A}" destId="{D619753B-C076-431F-B07C-B2B93414BF08}" srcOrd="1" destOrd="0" presId="urn:microsoft.com/office/officeart/2005/8/layout/hierarchy2"/>
    <dgm:cxn modelId="{785F04C4-F733-4FF6-9C4C-7C4C81BF037A}" srcId="{14240BBA-1FDD-40BC-9CFC-653804B0BA5C}" destId="{8F8F859A-7BC5-4539-8232-217B19216EA1}" srcOrd="1" destOrd="0" parTransId="{0855F576-C411-4C9F-897E-27056FF7DEB3}" sibTransId="{B5396B05-73AC-4A86-8445-FE36F29692DC}"/>
    <dgm:cxn modelId="{0D9EEFCA-DDD1-4DC3-B100-6F4876A5B459}" type="presOf" srcId="{ACCA7601-13D9-4BEF-A089-26CEC43569C0}" destId="{7E31AE12-5166-449C-93AA-64A9C41DAD4C}" srcOrd="0" destOrd="0" presId="urn:microsoft.com/office/officeart/2005/8/layout/hierarchy2"/>
    <dgm:cxn modelId="{E9300BCC-9C3C-45B4-A383-B44675511A25}" srcId="{BB637EEE-901F-4CB8-88C5-29E0AE540297}" destId="{6CC74919-78E5-4AFE-BC0A-ADED13592EFE}" srcOrd="2" destOrd="0" parTransId="{A9533EC2-9074-4866-9CE7-423D2D0F5359}" sibTransId="{61D7C3D0-19EB-46DE-8730-C0383BA6CDC3}"/>
    <dgm:cxn modelId="{56281CCE-32A0-4812-9095-9E01F37ABA8D}" type="presOf" srcId="{8F8F859A-7BC5-4539-8232-217B19216EA1}" destId="{25725A0A-D376-4053-ACE1-0BB0EEC62257}" srcOrd="0" destOrd="0" presId="urn:microsoft.com/office/officeart/2005/8/layout/hierarchy2"/>
    <dgm:cxn modelId="{1F5C4DD3-BC77-48D8-BBD6-8A37340FDEBA}" type="presOf" srcId="{BFFBD0BA-7ED6-4CDA-8F66-88FDED2D33A7}" destId="{3D173115-2835-48BA-8032-D201686640FD}" srcOrd="0" destOrd="0" presId="urn:microsoft.com/office/officeart/2005/8/layout/hierarchy2"/>
    <dgm:cxn modelId="{0BBE08D5-27A9-4751-85C8-F0DB79552382}" type="presOf" srcId="{836ECD92-0E9B-4422-AF5A-BC77718FCC7F}" destId="{11D94959-0EE2-4F68-8A9B-1A858BC19930}" srcOrd="0" destOrd="0" presId="urn:microsoft.com/office/officeart/2005/8/layout/hierarchy2"/>
    <dgm:cxn modelId="{8EA50DD5-C33E-41AC-950A-D1D7CDEC5787}" type="presOf" srcId="{8599CE4C-4848-492B-9FAC-173E8980A39A}" destId="{ACB3D187-0F84-4797-920F-815E67D155BF}" srcOrd="0" destOrd="0" presId="urn:microsoft.com/office/officeart/2005/8/layout/hierarchy2"/>
    <dgm:cxn modelId="{2459D6DA-A1C4-430D-91EA-96908EC492B1}" type="presOf" srcId="{C6F51AA0-DB88-4582-AE26-81F328FD2A7B}" destId="{3C0C1005-9321-4A47-8C49-C0C239458F7C}" srcOrd="0" destOrd="0" presId="urn:microsoft.com/office/officeart/2005/8/layout/hierarchy2"/>
    <dgm:cxn modelId="{4C1715DB-F451-4BED-8EA8-1918F10A6BD4}" type="presOf" srcId="{E68D28E4-A98D-4ABA-8A0B-B96916D5C1E4}" destId="{6EA6845C-C889-43BB-9867-1403838438CB}" srcOrd="1" destOrd="0" presId="urn:microsoft.com/office/officeart/2005/8/layout/hierarchy2"/>
    <dgm:cxn modelId="{F50DD4DB-BA10-4FFF-8F3D-A2D5889F60B9}" type="presOf" srcId="{6CC74919-78E5-4AFE-BC0A-ADED13592EFE}" destId="{D2F38DB6-C49F-46FA-8566-100B91C36FEB}" srcOrd="0" destOrd="0" presId="urn:microsoft.com/office/officeart/2005/8/layout/hierarchy2"/>
    <dgm:cxn modelId="{50F632DF-869D-4AB0-806D-70DB8F289EFD}" srcId="{14240BBA-1FDD-40BC-9CFC-653804B0BA5C}" destId="{901B2178-7ED2-45B3-8FF3-398180B5DB07}" srcOrd="0" destOrd="0" parTransId="{5A174105-A7B7-4A09-AD1C-A0A89B59FED6}" sibTransId="{61714D7E-F42C-4330-980C-BE3A16BB4BF4}"/>
    <dgm:cxn modelId="{71B8CDDF-F5CC-4CAA-A433-76E9FD8E2D8E}" type="presOf" srcId="{49CC0311-2835-4047-975C-AA6807D70E2A}" destId="{C3247F88-405B-4CB6-BCDE-58CD5745D04F}" srcOrd="1" destOrd="0" presId="urn:microsoft.com/office/officeart/2005/8/layout/hierarchy2"/>
    <dgm:cxn modelId="{9B2CEDDF-DF28-4B3B-9790-53718B92D54A}" type="presOf" srcId="{818E9DE2-582F-4B7C-8312-D8999FFC1FF6}" destId="{14E8A0BC-B4D2-4F13-8631-5455B2837439}" srcOrd="0" destOrd="0" presId="urn:microsoft.com/office/officeart/2005/8/layout/hierarchy2"/>
    <dgm:cxn modelId="{6B9E20E1-5D69-43C6-9B6C-A6DB0A6E30F9}" srcId="{D0C7AC9E-6B49-4443-B25E-3DA8D5A55F4C}" destId="{219104B6-0AE7-4D3C-832F-AEBEE7B16A43}" srcOrd="1" destOrd="0" parTransId="{A4C37DCE-FA3A-4359-B359-D6647DB52929}" sibTransId="{6CB2300C-32DF-474F-B70F-BF76851CC9E8}"/>
    <dgm:cxn modelId="{AFB6ACE3-108B-447C-8117-BA33E57BDAF5}" type="presOf" srcId="{A9533EC2-9074-4866-9CE7-423D2D0F5359}" destId="{6BB6D4D4-2F6B-48B5-A278-2B868662E491}" srcOrd="1" destOrd="0" presId="urn:microsoft.com/office/officeart/2005/8/layout/hierarchy2"/>
    <dgm:cxn modelId="{0CE488E7-A98E-415C-B0D9-48F05021DF24}" type="presOf" srcId="{D1655F99-0465-4B44-8F7F-4111D7C61D4B}" destId="{43FDF999-80CC-4172-BE02-53402E509BEF}" srcOrd="0" destOrd="0" presId="urn:microsoft.com/office/officeart/2005/8/layout/hierarchy2"/>
    <dgm:cxn modelId="{0C0633E8-D663-4DF6-86A3-8CB77EEEC9FA}" srcId="{1A0D220B-44BA-4589-AD1D-966CD0A21B99}" destId="{C1588352-21FC-41B1-9C1C-83A150B3FADE}" srcOrd="1" destOrd="0" parTransId="{DF78619E-0308-4CF1-BEC8-2F27AD0C1EE0}" sibTransId="{E9422764-3C01-4B2D-BE2E-FEA38A2DC499}"/>
    <dgm:cxn modelId="{0C82E2E9-B230-4F1C-A470-BDE958260213}" type="presOf" srcId="{88BC74DB-17D3-4016-851C-BF3E333892C3}" destId="{1EB800FB-DBE1-414B-877F-23410D1ADE59}" srcOrd="1" destOrd="0" presId="urn:microsoft.com/office/officeart/2005/8/layout/hierarchy2"/>
    <dgm:cxn modelId="{7E4302F0-2079-44D7-A9ED-26CF429CA0F6}" srcId="{219104B6-0AE7-4D3C-832F-AEBEE7B16A43}" destId="{8D29A7D6-1F78-4349-8D06-5520F2B42E86}" srcOrd="1" destOrd="0" parTransId="{8599CE4C-4848-492B-9FAC-173E8980A39A}" sibTransId="{51D65213-13AF-4272-A12E-111AA62EA65E}"/>
    <dgm:cxn modelId="{025287F4-42C7-4ABD-88DE-43F6AC857B93}" type="presOf" srcId="{A18A57E3-94BB-4D1C-85F5-9280FB557905}" destId="{644F4662-DFA3-4BF9-9FF9-9007DE171851}" srcOrd="0" destOrd="0" presId="urn:microsoft.com/office/officeart/2005/8/layout/hierarchy2"/>
    <dgm:cxn modelId="{8CE113F6-6C3D-4D4C-B50F-DC91E938FCE4}" type="presOf" srcId="{981095CE-42DD-4D06-9F8C-407358869566}" destId="{461B8F3C-49AD-4DE3-8867-D917867432EF}" srcOrd="0" destOrd="0" presId="urn:microsoft.com/office/officeart/2005/8/layout/hierarchy2"/>
    <dgm:cxn modelId="{8DD403FD-5A2E-4F44-9910-B5EF1F591B60}" srcId="{BB637EEE-901F-4CB8-88C5-29E0AE540297}" destId="{7AD69A49-2D0F-49F2-9301-B4D081E36CAC}" srcOrd="1" destOrd="0" parTransId="{836ECD92-0E9B-4422-AF5A-BC77718FCC7F}" sibTransId="{01EB7B9C-B18F-4696-AC99-8E99DE26AAB0}"/>
    <dgm:cxn modelId="{25E6F4FD-1804-4C36-A3B8-F17B318B6E9D}" type="presOf" srcId="{ACCA7601-13D9-4BEF-A089-26CEC43569C0}" destId="{B215EE1F-3DF9-4243-AF02-89EB14E93048}" srcOrd="1" destOrd="0" presId="urn:microsoft.com/office/officeart/2005/8/layout/hierarchy2"/>
    <dgm:cxn modelId="{F25529FF-854D-42A7-A1BE-6DAF3FE23AA6}" type="presOf" srcId="{03C5267C-A544-49E0-8DCA-A209155C097F}" destId="{15D2F27F-E587-42F9-A1B4-9F379E2EC5AF}" srcOrd="0" destOrd="0" presId="urn:microsoft.com/office/officeart/2005/8/layout/hierarchy2"/>
    <dgm:cxn modelId="{875DB88E-5923-4584-8DB2-9967B9110AC0}" type="presParOf" srcId="{15D2F27F-E587-42F9-A1B4-9F379E2EC5AF}" destId="{BA4F4875-BEDE-4D1B-8664-8C0A7036C664}" srcOrd="0" destOrd="0" presId="urn:microsoft.com/office/officeart/2005/8/layout/hierarchy2"/>
    <dgm:cxn modelId="{597EBE19-8068-471F-BB5F-6F7F382820F7}" type="presParOf" srcId="{BA4F4875-BEDE-4D1B-8664-8C0A7036C664}" destId="{F88DA86C-5252-4C5B-9E16-8111155A911F}" srcOrd="0" destOrd="0" presId="urn:microsoft.com/office/officeart/2005/8/layout/hierarchy2"/>
    <dgm:cxn modelId="{D5A9D8FB-3F2B-45CE-B6AD-23DEC5A2A378}" type="presParOf" srcId="{BA4F4875-BEDE-4D1B-8664-8C0A7036C664}" destId="{9D0AA9D2-C90D-4940-A3CF-C4912EFA9553}" srcOrd="1" destOrd="0" presId="urn:microsoft.com/office/officeart/2005/8/layout/hierarchy2"/>
    <dgm:cxn modelId="{8823CD5E-BE0F-4EAE-B762-1EADDA7BF815}" type="presParOf" srcId="{9D0AA9D2-C90D-4940-A3CF-C4912EFA9553}" destId="{88C1930D-C8D3-4392-B9AC-DFE12B05C388}" srcOrd="0" destOrd="0" presId="urn:microsoft.com/office/officeart/2005/8/layout/hierarchy2"/>
    <dgm:cxn modelId="{4C4F36DA-4411-46DB-B08F-00EBB017E687}" type="presParOf" srcId="{88C1930D-C8D3-4392-B9AC-DFE12B05C388}" destId="{02FE920D-6454-44DF-ADD6-F5183EB5050A}" srcOrd="0" destOrd="0" presId="urn:microsoft.com/office/officeart/2005/8/layout/hierarchy2"/>
    <dgm:cxn modelId="{BF56D461-A367-4406-942D-6A5A60DF18B6}" type="presParOf" srcId="{9D0AA9D2-C90D-4940-A3CF-C4912EFA9553}" destId="{B0F76572-21EB-4F40-B964-228E3D33532B}" srcOrd="1" destOrd="0" presId="urn:microsoft.com/office/officeart/2005/8/layout/hierarchy2"/>
    <dgm:cxn modelId="{1549D71F-52D3-4EAE-AE85-B7CC4E4D87CB}" type="presParOf" srcId="{B0F76572-21EB-4F40-B964-228E3D33532B}" destId="{5F323547-2162-4964-A09E-8327876ECF77}" srcOrd="0" destOrd="0" presId="urn:microsoft.com/office/officeart/2005/8/layout/hierarchy2"/>
    <dgm:cxn modelId="{A5EC8B2A-F34C-4BCA-ACF9-80D292EB575A}" type="presParOf" srcId="{B0F76572-21EB-4F40-B964-228E3D33532B}" destId="{ABB7C270-6588-4488-8701-D4DE18B78A36}" srcOrd="1" destOrd="0" presId="urn:microsoft.com/office/officeart/2005/8/layout/hierarchy2"/>
    <dgm:cxn modelId="{3AA142FA-1BFB-47D9-BF8B-144725CEB59E}" type="presParOf" srcId="{9D0AA9D2-C90D-4940-A3CF-C4912EFA9553}" destId="{11D94959-0EE2-4F68-8A9B-1A858BC19930}" srcOrd="2" destOrd="0" presId="urn:microsoft.com/office/officeart/2005/8/layout/hierarchy2"/>
    <dgm:cxn modelId="{F8DD50A8-9260-4242-938A-41B0B4697955}" type="presParOf" srcId="{11D94959-0EE2-4F68-8A9B-1A858BC19930}" destId="{F699A016-D700-4966-8F82-505436B1103F}" srcOrd="0" destOrd="0" presId="urn:microsoft.com/office/officeart/2005/8/layout/hierarchy2"/>
    <dgm:cxn modelId="{7F21CB49-FFBD-4A8E-910A-8E46CCA4189A}" type="presParOf" srcId="{9D0AA9D2-C90D-4940-A3CF-C4912EFA9553}" destId="{BB4E555D-7268-4FCA-BEBE-B5278A18BEC2}" srcOrd="3" destOrd="0" presId="urn:microsoft.com/office/officeart/2005/8/layout/hierarchy2"/>
    <dgm:cxn modelId="{202C669C-39D5-4008-B079-CEFC7A0ABE87}" type="presParOf" srcId="{BB4E555D-7268-4FCA-BEBE-B5278A18BEC2}" destId="{7226244D-B8E3-4580-BD9B-26BB5B15B48B}" srcOrd="0" destOrd="0" presId="urn:microsoft.com/office/officeart/2005/8/layout/hierarchy2"/>
    <dgm:cxn modelId="{064D4A1B-1BEB-40D0-AC94-A3535EE520C8}" type="presParOf" srcId="{BB4E555D-7268-4FCA-BEBE-B5278A18BEC2}" destId="{AC373269-5C62-4FA4-8B53-C54325CE4D29}" srcOrd="1" destOrd="0" presId="urn:microsoft.com/office/officeart/2005/8/layout/hierarchy2"/>
    <dgm:cxn modelId="{6A52CAFC-9681-4593-A6C4-92E5F5206D71}" type="presParOf" srcId="{9D0AA9D2-C90D-4940-A3CF-C4912EFA9553}" destId="{2564C091-4AF3-4B6A-B65F-69FEC6C95315}" srcOrd="4" destOrd="0" presId="urn:microsoft.com/office/officeart/2005/8/layout/hierarchy2"/>
    <dgm:cxn modelId="{63E9DF71-0A2E-4A23-92AC-63457D9B48C2}" type="presParOf" srcId="{2564C091-4AF3-4B6A-B65F-69FEC6C95315}" destId="{6BB6D4D4-2F6B-48B5-A278-2B868662E491}" srcOrd="0" destOrd="0" presId="urn:microsoft.com/office/officeart/2005/8/layout/hierarchy2"/>
    <dgm:cxn modelId="{DCE2F71F-E1A7-4457-A4A5-6DF844F46046}" type="presParOf" srcId="{9D0AA9D2-C90D-4940-A3CF-C4912EFA9553}" destId="{F8EDEB3F-A348-4D59-98CC-F69B34B3B76F}" srcOrd="5" destOrd="0" presId="urn:microsoft.com/office/officeart/2005/8/layout/hierarchy2"/>
    <dgm:cxn modelId="{5606DF05-98CE-43AF-9394-4BF56BCF7671}" type="presParOf" srcId="{F8EDEB3F-A348-4D59-98CC-F69B34B3B76F}" destId="{D2F38DB6-C49F-46FA-8566-100B91C36FEB}" srcOrd="0" destOrd="0" presId="urn:microsoft.com/office/officeart/2005/8/layout/hierarchy2"/>
    <dgm:cxn modelId="{A41CD96C-646A-4662-9651-D5FBE798EE49}" type="presParOf" srcId="{F8EDEB3F-A348-4D59-98CC-F69B34B3B76F}" destId="{A3CB52CE-0CAC-4A41-864B-CFA94633A6B1}" srcOrd="1" destOrd="0" presId="urn:microsoft.com/office/officeart/2005/8/layout/hierarchy2"/>
    <dgm:cxn modelId="{3C874E5A-BCB0-45A1-9283-D4B9E9AB1C7D}" type="presParOf" srcId="{A3CB52CE-0CAC-4A41-864B-CFA94633A6B1}" destId="{E9484B01-D2A7-4519-9E0B-37B5211483A3}" srcOrd="0" destOrd="0" presId="urn:microsoft.com/office/officeart/2005/8/layout/hierarchy2"/>
    <dgm:cxn modelId="{EF631A4C-757C-43CC-885E-E7E40A70F1FD}" type="presParOf" srcId="{E9484B01-D2A7-4519-9E0B-37B5211483A3}" destId="{5EFC029A-61E6-4CAF-9831-692CE18F1C25}" srcOrd="0" destOrd="0" presId="urn:microsoft.com/office/officeart/2005/8/layout/hierarchy2"/>
    <dgm:cxn modelId="{9E0C54C2-FBBC-48C5-9DB0-2ABE558C847B}" type="presParOf" srcId="{A3CB52CE-0CAC-4A41-864B-CFA94633A6B1}" destId="{FFC9EC37-B00B-4225-81D2-796491F3328B}" srcOrd="1" destOrd="0" presId="urn:microsoft.com/office/officeart/2005/8/layout/hierarchy2"/>
    <dgm:cxn modelId="{CFF0F89F-7003-43A3-A773-8A9BE44F2B4C}" type="presParOf" srcId="{FFC9EC37-B00B-4225-81D2-796491F3328B}" destId="{6BA525B3-B6A6-482A-93CC-80E52F9A9610}" srcOrd="0" destOrd="0" presId="urn:microsoft.com/office/officeart/2005/8/layout/hierarchy2"/>
    <dgm:cxn modelId="{62CEA919-A3CA-431F-96F1-F4E1BC41C487}" type="presParOf" srcId="{FFC9EC37-B00B-4225-81D2-796491F3328B}" destId="{22F372A9-4B43-4D6B-B281-26482EF2E285}" srcOrd="1" destOrd="0" presId="urn:microsoft.com/office/officeart/2005/8/layout/hierarchy2"/>
    <dgm:cxn modelId="{84B43ED4-C267-4D39-BDC2-0338CA9D3F1F}" type="presParOf" srcId="{A3CB52CE-0CAC-4A41-864B-CFA94633A6B1}" destId="{7E31AE12-5166-449C-93AA-64A9C41DAD4C}" srcOrd="2" destOrd="0" presId="urn:microsoft.com/office/officeart/2005/8/layout/hierarchy2"/>
    <dgm:cxn modelId="{0C6032A5-40CD-42A5-BAEA-6DE29F6B085E}" type="presParOf" srcId="{7E31AE12-5166-449C-93AA-64A9C41DAD4C}" destId="{B215EE1F-3DF9-4243-AF02-89EB14E93048}" srcOrd="0" destOrd="0" presId="urn:microsoft.com/office/officeart/2005/8/layout/hierarchy2"/>
    <dgm:cxn modelId="{66BA1E44-AC92-4665-9DAB-94AE45A00AA6}" type="presParOf" srcId="{A3CB52CE-0CAC-4A41-864B-CFA94633A6B1}" destId="{75B81098-DEBA-4E72-B50D-9D553ABEA00B}" srcOrd="3" destOrd="0" presId="urn:microsoft.com/office/officeart/2005/8/layout/hierarchy2"/>
    <dgm:cxn modelId="{B580A362-3014-4D54-BA31-4432334B14FA}" type="presParOf" srcId="{75B81098-DEBA-4E72-B50D-9D553ABEA00B}" destId="{A6878BF9-03AA-436A-A840-BD997ED45D77}" srcOrd="0" destOrd="0" presId="urn:microsoft.com/office/officeart/2005/8/layout/hierarchy2"/>
    <dgm:cxn modelId="{04A7BF80-9302-4F4D-8435-D1FA8C821A81}" type="presParOf" srcId="{75B81098-DEBA-4E72-B50D-9D553ABEA00B}" destId="{D6ECC145-BBAD-4A60-B0F2-9DB02C3EF730}" srcOrd="1" destOrd="0" presId="urn:microsoft.com/office/officeart/2005/8/layout/hierarchy2"/>
    <dgm:cxn modelId="{A39088BD-79D9-401F-A030-AA937AACFA30}" type="presParOf" srcId="{D6ECC145-BBAD-4A60-B0F2-9DB02C3EF730}" destId="{D5D80E22-D306-4D13-BC47-32DCE1470F7C}" srcOrd="0" destOrd="0" presId="urn:microsoft.com/office/officeart/2005/8/layout/hierarchy2"/>
    <dgm:cxn modelId="{73BAA969-C75B-437D-817D-20974B8B2C06}" type="presParOf" srcId="{D5D80E22-D306-4D13-BC47-32DCE1470F7C}" destId="{623C05EF-0482-4D40-8825-B190FF287A91}" srcOrd="0" destOrd="0" presId="urn:microsoft.com/office/officeart/2005/8/layout/hierarchy2"/>
    <dgm:cxn modelId="{71407935-F1B5-4F50-82A7-184E417773B0}" type="presParOf" srcId="{D6ECC145-BBAD-4A60-B0F2-9DB02C3EF730}" destId="{6D8A47F4-4751-4391-86D1-E87E9BED81D4}" srcOrd="1" destOrd="0" presId="urn:microsoft.com/office/officeart/2005/8/layout/hierarchy2"/>
    <dgm:cxn modelId="{BA456416-45C4-455F-97B3-C33B4C310103}" type="presParOf" srcId="{6D8A47F4-4751-4391-86D1-E87E9BED81D4}" destId="{5CD0A01E-4182-470E-BED6-0531B2B96069}" srcOrd="0" destOrd="0" presId="urn:microsoft.com/office/officeart/2005/8/layout/hierarchy2"/>
    <dgm:cxn modelId="{081D144E-3F28-4481-9DA2-6052EB0CA5CC}" type="presParOf" srcId="{6D8A47F4-4751-4391-86D1-E87E9BED81D4}" destId="{B83F1A87-5C47-436D-8316-5273BCED1DD2}" srcOrd="1" destOrd="0" presId="urn:microsoft.com/office/officeart/2005/8/layout/hierarchy2"/>
    <dgm:cxn modelId="{152F508D-AC0B-4E92-977C-F67175EFDB25}" type="presParOf" srcId="{B83F1A87-5C47-436D-8316-5273BCED1DD2}" destId="{B05C8D42-8B26-46B9-AD4C-3F90F072741A}" srcOrd="0" destOrd="0" presId="urn:microsoft.com/office/officeart/2005/8/layout/hierarchy2"/>
    <dgm:cxn modelId="{30600F07-F2E1-476E-899D-D8DD6D6BAD32}" type="presParOf" srcId="{B05C8D42-8B26-46B9-AD4C-3F90F072741A}" destId="{2B03D9E2-46B0-4409-B248-4EEDDBCD4B59}" srcOrd="0" destOrd="0" presId="urn:microsoft.com/office/officeart/2005/8/layout/hierarchy2"/>
    <dgm:cxn modelId="{E839AE52-04EA-469D-A0A9-4925FB56056B}" type="presParOf" srcId="{B83F1A87-5C47-436D-8316-5273BCED1DD2}" destId="{E0580739-CA42-4EC6-AB7A-5F515107B0D7}" srcOrd="1" destOrd="0" presId="urn:microsoft.com/office/officeart/2005/8/layout/hierarchy2"/>
    <dgm:cxn modelId="{74CD0D49-4BCB-4013-B65D-886680C6BADE}" type="presParOf" srcId="{E0580739-CA42-4EC6-AB7A-5F515107B0D7}" destId="{9C1DFFDB-DFD1-4BE5-9DA1-C8FA61C179E1}" srcOrd="0" destOrd="0" presId="urn:microsoft.com/office/officeart/2005/8/layout/hierarchy2"/>
    <dgm:cxn modelId="{69F7D11A-DD3A-4F03-A703-1E846497AD01}" type="presParOf" srcId="{E0580739-CA42-4EC6-AB7A-5F515107B0D7}" destId="{F3314E32-E3A2-4F4A-B160-3511FBC59A3B}" srcOrd="1" destOrd="0" presId="urn:microsoft.com/office/officeart/2005/8/layout/hierarchy2"/>
    <dgm:cxn modelId="{4AC59B8A-6A00-41D5-9514-94601FA25343}" type="presParOf" srcId="{F3314E32-E3A2-4F4A-B160-3511FBC59A3B}" destId="{0D22C35C-5026-46FF-AAD3-4F322476DF51}" srcOrd="0" destOrd="0" presId="urn:microsoft.com/office/officeart/2005/8/layout/hierarchy2"/>
    <dgm:cxn modelId="{67A450E4-CE0B-4CB2-8673-FCFAD63FE6DF}" type="presParOf" srcId="{0D22C35C-5026-46FF-AAD3-4F322476DF51}" destId="{B42C24E1-1631-4960-A7DC-0A4B4FADDC3C}" srcOrd="0" destOrd="0" presId="urn:microsoft.com/office/officeart/2005/8/layout/hierarchy2"/>
    <dgm:cxn modelId="{FE719D64-4EF7-4F9C-8F51-DA93EAFE2F1B}" type="presParOf" srcId="{F3314E32-E3A2-4F4A-B160-3511FBC59A3B}" destId="{20B2B512-367E-44BD-AFBD-512892BF9788}" srcOrd="1" destOrd="0" presId="urn:microsoft.com/office/officeart/2005/8/layout/hierarchy2"/>
    <dgm:cxn modelId="{3F93896E-C233-4560-8320-9A1915F936C6}" type="presParOf" srcId="{20B2B512-367E-44BD-AFBD-512892BF9788}" destId="{8F635FA8-B3A7-40E3-856B-D8834148ED19}" srcOrd="0" destOrd="0" presId="urn:microsoft.com/office/officeart/2005/8/layout/hierarchy2"/>
    <dgm:cxn modelId="{0E919559-6F60-4998-990E-290BDBCD7655}" type="presParOf" srcId="{20B2B512-367E-44BD-AFBD-512892BF9788}" destId="{FF3B18C8-6ECC-4E92-92A8-021203B3E4F1}" srcOrd="1" destOrd="0" presId="urn:microsoft.com/office/officeart/2005/8/layout/hierarchy2"/>
    <dgm:cxn modelId="{33E8EEFC-CB63-4E75-B45E-DF4768372179}" type="presParOf" srcId="{F3314E32-E3A2-4F4A-B160-3511FBC59A3B}" destId="{276320FF-C369-4D1A-BC74-445B7B1120AC}" srcOrd="2" destOrd="0" presId="urn:microsoft.com/office/officeart/2005/8/layout/hierarchy2"/>
    <dgm:cxn modelId="{9058CBB8-E56D-43E1-91D5-F3C0C28DD6FF}" type="presParOf" srcId="{276320FF-C369-4D1A-BC74-445B7B1120AC}" destId="{79F69CE0-0983-4E63-A8FB-7C2A4075FBBB}" srcOrd="0" destOrd="0" presId="urn:microsoft.com/office/officeart/2005/8/layout/hierarchy2"/>
    <dgm:cxn modelId="{81B55737-91AE-479D-900C-BF03DC78D296}" type="presParOf" srcId="{F3314E32-E3A2-4F4A-B160-3511FBC59A3B}" destId="{5E743E07-9636-4662-879D-305F74438964}" srcOrd="3" destOrd="0" presId="urn:microsoft.com/office/officeart/2005/8/layout/hierarchy2"/>
    <dgm:cxn modelId="{FB165BE0-3D1E-41F6-9DE4-AD5F27F98ABF}" type="presParOf" srcId="{5E743E07-9636-4662-879D-305F74438964}" destId="{25725A0A-D376-4053-ACE1-0BB0EEC62257}" srcOrd="0" destOrd="0" presId="urn:microsoft.com/office/officeart/2005/8/layout/hierarchy2"/>
    <dgm:cxn modelId="{F074B23F-AE63-4310-99F4-637BB48572E8}" type="presParOf" srcId="{5E743E07-9636-4662-879D-305F74438964}" destId="{6CAE78E3-3B0C-4BE0-9758-20F4D9B84B05}" srcOrd="1" destOrd="0" presId="urn:microsoft.com/office/officeart/2005/8/layout/hierarchy2"/>
    <dgm:cxn modelId="{C87D2C5C-A66B-4BD1-9E5D-6B35D461EC46}" type="presParOf" srcId="{6CAE78E3-3B0C-4BE0-9758-20F4D9B84B05}" destId="{595D9AB7-D3A5-4AD6-9EDA-0E1190F2FE74}" srcOrd="0" destOrd="0" presId="urn:microsoft.com/office/officeart/2005/8/layout/hierarchy2"/>
    <dgm:cxn modelId="{0C995640-ABF3-4088-8D1F-8548104BF3CB}" type="presParOf" srcId="{595D9AB7-D3A5-4AD6-9EDA-0E1190F2FE74}" destId="{1EB800FB-DBE1-414B-877F-23410D1ADE59}" srcOrd="0" destOrd="0" presId="urn:microsoft.com/office/officeart/2005/8/layout/hierarchy2"/>
    <dgm:cxn modelId="{DAD206BB-588A-41DA-A65F-5C976DE2C90C}" type="presParOf" srcId="{6CAE78E3-3B0C-4BE0-9758-20F4D9B84B05}" destId="{C6DB0C7D-4AFB-4B07-AB80-6FE4E870496E}" srcOrd="1" destOrd="0" presId="urn:microsoft.com/office/officeart/2005/8/layout/hierarchy2"/>
    <dgm:cxn modelId="{BE001BC6-7124-4202-96DE-03ABAB359680}" type="presParOf" srcId="{C6DB0C7D-4AFB-4B07-AB80-6FE4E870496E}" destId="{3C0C1005-9321-4A47-8C49-C0C239458F7C}" srcOrd="0" destOrd="0" presId="urn:microsoft.com/office/officeart/2005/8/layout/hierarchy2"/>
    <dgm:cxn modelId="{94E33F1C-6628-4049-B786-B9B532548DE9}" type="presParOf" srcId="{C6DB0C7D-4AFB-4B07-AB80-6FE4E870496E}" destId="{228BF21F-A108-499E-8AA5-0B8CB4A17DCB}" srcOrd="1" destOrd="0" presId="urn:microsoft.com/office/officeart/2005/8/layout/hierarchy2"/>
    <dgm:cxn modelId="{E99EE30D-295F-447D-9BED-19287B9E8C00}" type="presParOf" srcId="{6CAE78E3-3B0C-4BE0-9758-20F4D9B84B05}" destId="{3D5893A8-9946-4B83-AA13-6757193FA597}" srcOrd="2" destOrd="0" presId="urn:microsoft.com/office/officeart/2005/8/layout/hierarchy2"/>
    <dgm:cxn modelId="{378B2EC6-9DB2-4BC1-998F-A072CB63A0B5}" type="presParOf" srcId="{3D5893A8-9946-4B83-AA13-6757193FA597}" destId="{C3247F88-405B-4CB6-BCDE-58CD5745D04F}" srcOrd="0" destOrd="0" presId="urn:microsoft.com/office/officeart/2005/8/layout/hierarchy2"/>
    <dgm:cxn modelId="{B7EAE8C6-C3B8-4C06-8016-81C5E46961EE}" type="presParOf" srcId="{6CAE78E3-3B0C-4BE0-9758-20F4D9B84B05}" destId="{5D5BB2CB-81EF-4955-835E-8C24A50D88E7}" srcOrd="3" destOrd="0" presId="urn:microsoft.com/office/officeart/2005/8/layout/hierarchy2"/>
    <dgm:cxn modelId="{C0B7FB4E-CADF-408A-8A4F-169C658028A4}" type="presParOf" srcId="{5D5BB2CB-81EF-4955-835E-8C24A50D88E7}" destId="{6B40D86D-2CE6-4543-9385-D33BF8B7325F}" srcOrd="0" destOrd="0" presId="urn:microsoft.com/office/officeart/2005/8/layout/hierarchy2"/>
    <dgm:cxn modelId="{4ECCDB58-1F8E-4094-9C10-FDD92760DE14}" type="presParOf" srcId="{5D5BB2CB-81EF-4955-835E-8C24A50D88E7}" destId="{1525A3F9-082A-47F2-B78F-EC53782C9DCD}" srcOrd="1" destOrd="0" presId="urn:microsoft.com/office/officeart/2005/8/layout/hierarchy2"/>
    <dgm:cxn modelId="{83CAE2D2-1208-4D8B-8953-93ECE9FAA7C4}" type="presParOf" srcId="{6CAE78E3-3B0C-4BE0-9758-20F4D9B84B05}" destId="{14E8A0BC-B4D2-4F13-8631-5455B2837439}" srcOrd="4" destOrd="0" presId="urn:microsoft.com/office/officeart/2005/8/layout/hierarchy2"/>
    <dgm:cxn modelId="{85C5CB9A-3EB1-4B87-9337-E8AC553194C3}" type="presParOf" srcId="{14E8A0BC-B4D2-4F13-8631-5455B2837439}" destId="{8B280FB4-C20D-4340-9237-BD7B5C6E9B19}" srcOrd="0" destOrd="0" presId="urn:microsoft.com/office/officeart/2005/8/layout/hierarchy2"/>
    <dgm:cxn modelId="{FA982514-C489-4703-A721-685567B6C078}" type="presParOf" srcId="{6CAE78E3-3B0C-4BE0-9758-20F4D9B84B05}" destId="{066A5A1F-C110-45BC-9BA4-D658ADA5C910}" srcOrd="5" destOrd="0" presId="urn:microsoft.com/office/officeart/2005/8/layout/hierarchy2"/>
    <dgm:cxn modelId="{B351212C-58A2-429F-A341-B68046D528AA}" type="presParOf" srcId="{066A5A1F-C110-45BC-9BA4-D658ADA5C910}" destId="{43FDF999-80CC-4172-BE02-53402E509BEF}" srcOrd="0" destOrd="0" presId="urn:microsoft.com/office/officeart/2005/8/layout/hierarchy2"/>
    <dgm:cxn modelId="{2A49FC5B-A005-4366-B46D-E78AFB076FF7}" type="presParOf" srcId="{066A5A1F-C110-45BC-9BA4-D658ADA5C910}" destId="{FC8E47E7-27EB-4EF8-A6EE-3968CE8AB78B}" srcOrd="1" destOrd="0" presId="urn:microsoft.com/office/officeart/2005/8/layout/hierarchy2"/>
    <dgm:cxn modelId="{9E5E61C0-7086-4768-A337-CF69B57EF160}" type="presParOf" srcId="{FC8E47E7-27EB-4EF8-A6EE-3968CE8AB78B}" destId="{76D2026B-D315-4B27-B17B-5E581142DDE6}" srcOrd="0" destOrd="0" presId="urn:microsoft.com/office/officeart/2005/8/layout/hierarchy2"/>
    <dgm:cxn modelId="{C40C03DD-D7A3-4500-AA2B-BB489FD05002}" type="presParOf" srcId="{76D2026B-D315-4B27-B17B-5E581142DDE6}" destId="{7DD8B11F-B995-4905-859C-88B5BC3742CC}" srcOrd="0" destOrd="0" presId="urn:microsoft.com/office/officeart/2005/8/layout/hierarchy2"/>
    <dgm:cxn modelId="{83689645-9873-46D6-BB2B-1EE4E6D80A43}" type="presParOf" srcId="{FC8E47E7-27EB-4EF8-A6EE-3968CE8AB78B}" destId="{F7312801-8189-46EC-84B4-71D3D3A01279}" srcOrd="1" destOrd="0" presId="urn:microsoft.com/office/officeart/2005/8/layout/hierarchy2"/>
    <dgm:cxn modelId="{05173DAA-64FD-40DE-9656-7B9DD9BC15CE}" type="presParOf" srcId="{F7312801-8189-46EC-84B4-71D3D3A01279}" destId="{D25C4D10-057A-4054-8C2C-0FE917D4B9F7}" srcOrd="0" destOrd="0" presId="urn:microsoft.com/office/officeart/2005/8/layout/hierarchy2"/>
    <dgm:cxn modelId="{12F90216-5D55-40E1-A30A-A97B89313AE8}" type="presParOf" srcId="{F7312801-8189-46EC-84B4-71D3D3A01279}" destId="{B248C98B-3488-4220-883E-BB3B92E2780A}" srcOrd="1" destOrd="0" presId="urn:microsoft.com/office/officeart/2005/8/layout/hierarchy2"/>
    <dgm:cxn modelId="{8B5C5997-E9E2-454F-A230-FBF8A2182F59}" type="presParOf" srcId="{FC8E47E7-27EB-4EF8-A6EE-3968CE8AB78B}" destId="{AEE9A303-AC6B-40EB-9682-B9CFC516BE04}" srcOrd="2" destOrd="0" presId="urn:microsoft.com/office/officeart/2005/8/layout/hierarchy2"/>
    <dgm:cxn modelId="{EF50ACC9-4226-4525-B276-07195FCDA253}" type="presParOf" srcId="{AEE9A303-AC6B-40EB-9682-B9CFC516BE04}" destId="{BF18BB6D-369E-4872-806F-9D70BEB0224F}" srcOrd="0" destOrd="0" presId="urn:microsoft.com/office/officeart/2005/8/layout/hierarchy2"/>
    <dgm:cxn modelId="{9DC96992-E2E1-4B87-816D-8388FD905FFE}" type="presParOf" srcId="{FC8E47E7-27EB-4EF8-A6EE-3968CE8AB78B}" destId="{271C62EF-5E4A-46B7-A9D3-7F5E9461FE1D}" srcOrd="3" destOrd="0" presId="urn:microsoft.com/office/officeart/2005/8/layout/hierarchy2"/>
    <dgm:cxn modelId="{B33753AB-4134-41B2-86C8-0DDB62EED679}" type="presParOf" srcId="{271C62EF-5E4A-46B7-A9D3-7F5E9461FE1D}" destId="{644F4662-DFA3-4BF9-9FF9-9007DE171851}" srcOrd="0" destOrd="0" presId="urn:microsoft.com/office/officeart/2005/8/layout/hierarchy2"/>
    <dgm:cxn modelId="{2BC3C867-156E-4235-A8E8-97D6A1AA3852}" type="presParOf" srcId="{271C62EF-5E4A-46B7-A9D3-7F5E9461FE1D}" destId="{0D47476C-014E-4C74-9556-E55A727A3CBC}" srcOrd="1" destOrd="0" presId="urn:microsoft.com/office/officeart/2005/8/layout/hierarchy2"/>
    <dgm:cxn modelId="{8FBA4828-1627-4FF7-B58C-735B0C5A8C6E}" type="presParOf" srcId="{FC8E47E7-27EB-4EF8-A6EE-3968CE8AB78B}" destId="{1C10E47B-AE3D-4965-AB93-5500DAA51736}" srcOrd="4" destOrd="0" presId="urn:microsoft.com/office/officeart/2005/8/layout/hierarchy2"/>
    <dgm:cxn modelId="{1F8C78DA-7B5A-4341-96AA-66D7D2A2AF41}" type="presParOf" srcId="{1C10E47B-AE3D-4965-AB93-5500DAA51736}" destId="{B8EC3410-31D4-4258-B3F1-47361EDEB5C9}" srcOrd="0" destOrd="0" presId="urn:microsoft.com/office/officeart/2005/8/layout/hierarchy2"/>
    <dgm:cxn modelId="{274D8764-0632-4A65-9BCA-B026C81D4C98}" type="presParOf" srcId="{FC8E47E7-27EB-4EF8-A6EE-3968CE8AB78B}" destId="{942158F1-001D-4855-AB35-86085C8EEBF3}" srcOrd="5" destOrd="0" presId="urn:microsoft.com/office/officeart/2005/8/layout/hierarchy2"/>
    <dgm:cxn modelId="{84CDBAAA-908A-4DE8-A758-8F9B71D7D024}" type="presParOf" srcId="{942158F1-001D-4855-AB35-86085C8EEBF3}" destId="{5222D027-3925-40F3-9BE1-6AD6C1C7E550}" srcOrd="0" destOrd="0" presId="urn:microsoft.com/office/officeart/2005/8/layout/hierarchy2"/>
    <dgm:cxn modelId="{E9AC6FAD-4400-4184-8409-AEA7F43EAC1D}" type="presParOf" srcId="{942158F1-001D-4855-AB35-86085C8EEBF3}" destId="{763A10BA-5595-4C8B-8BD8-8A74397BFBDA}" srcOrd="1" destOrd="0" presId="urn:microsoft.com/office/officeart/2005/8/layout/hierarchy2"/>
    <dgm:cxn modelId="{F091EBEE-7ED1-4EFA-B6CE-7C97EC7D6EBB}" type="presParOf" srcId="{F3314E32-E3A2-4F4A-B160-3511FBC59A3B}" destId="{7AF0043F-B7C3-409A-B135-0E5DF5AD73D0}" srcOrd="4" destOrd="0" presId="urn:microsoft.com/office/officeart/2005/8/layout/hierarchy2"/>
    <dgm:cxn modelId="{259490E0-B287-454B-9C06-0056AC6039C1}" type="presParOf" srcId="{7AF0043F-B7C3-409A-B135-0E5DF5AD73D0}" destId="{85B9DC51-94FF-45AD-ACB5-2D9A73A5F187}" srcOrd="0" destOrd="0" presId="urn:microsoft.com/office/officeart/2005/8/layout/hierarchy2"/>
    <dgm:cxn modelId="{E60CCFD6-A584-4C86-B676-8B167FBCD44F}" type="presParOf" srcId="{F3314E32-E3A2-4F4A-B160-3511FBC59A3B}" destId="{11A7B217-7720-41EB-BEF7-F3AF895664DD}" srcOrd="5" destOrd="0" presId="urn:microsoft.com/office/officeart/2005/8/layout/hierarchy2"/>
    <dgm:cxn modelId="{637BA7D4-AD4C-4A6D-B039-0AE0BE8ED23C}" type="presParOf" srcId="{11A7B217-7720-41EB-BEF7-F3AF895664DD}" destId="{B0446A45-7123-476D-B7EB-F9D036177251}" srcOrd="0" destOrd="0" presId="urn:microsoft.com/office/officeart/2005/8/layout/hierarchy2"/>
    <dgm:cxn modelId="{BAC56642-4636-4D7E-BDFF-BEF8FC6FFF5C}" type="presParOf" srcId="{11A7B217-7720-41EB-BEF7-F3AF895664DD}" destId="{F6E7AC54-F47A-46E7-8956-2E488A9D8C39}" srcOrd="1" destOrd="0" presId="urn:microsoft.com/office/officeart/2005/8/layout/hierarchy2"/>
    <dgm:cxn modelId="{DAAD5707-792E-4847-8175-2B0C0D12199B}" type="presParOf" srcId="{B83F1A87-5C47-436D-8316-5273BCED1DD2}" destId="{8BF8B440-1807-4F90-8E1F-57114C849A07}" srcOrd="2" destOrd="0" presId="urn:microsoft.com/office/officeart/2005/8/layout/hierarchy2"/>
    <dgm:cxn modelId="{D0D724E5-6E79-436E-AE4D-9C6BED714BE3}" type="presParOf" srcId="{8BF8B440-1807-4F90-8E1F-57114C849A07}" destId="{40C3CB2C-A259-482E-9040-FDCC7118A695}" srcOrd="0" destOrd="0" presId="urn:microsoft.com/office/officeart/2005/8/layout/hierarchy2"/>
    <dgm:cxn modelId="{E252EF2A-4989-4DA1-918D-810A9FBF9C64}" type="presParOf" srcId="{B83F1A87-5C47-436D-8316-5273BCED1DD2}" destId="{B8AE01C8-88C4-4644-AAB2-97F0A40FE183}" srcOrd="3" destOrd="0" presId="urn:microsoft.com/office/officeart/2005/8/layout/hierarchy2"/>
    <dgm:cxn modelId="{EFE3C771-AFD2-4577-930B-88FA1040BA11}" type="presParOf" srcId="{B8AE01C8-88C4-4644-AAB2-97F0A40FE183}" destId="{6121E067-C260-4BBF-81F1-70290B8CF74B}" srcOrd="0" destOrd="0" presId="urn:microsoft.com/office/officeart/2005/8/layout/hierarchy2"/>
    <dgm:cxn modelId="{E9591CAE-82A0-490A-9395-6214B9C7FE9F}" type="presParOf" srcId="{B8AE01C8-88C4-4644-AAB2-97F0A40FE183}" destId="{BE8E913F-59CF-465E-8D93-3558C2E8623B}" srcOrd="1" destOrd="0" presId="urn:microsoft.com/office/officeart/2005/8/layout/hierarchy2"/>
    <dgm:cxn modelId="{A98F2DDC-5E5B-42C3-B27D-13435D4CA61A}" type="presParOf" srcId="{BE8E913F-59CF-465E-8D93-3558C2E8623B}" destId="{461B8F3C-49AD-4DE3-8867-D917867432EF}" srcOrd="0" destOrd="0" presId="urn:microsoft.com/office/officeart/2005/8/layout/hierarchy2"/>
    <dgm:cxn modelId="{7A73B674-F387-4139-9DD0-4B460EF687F1}" type="presParOf" srcId="{461B8F3C-49AD-4DE3-8867-D917867432EF}" destId="{A20227F3-5CA3-4330-8956-940E372DECAA}" srcOrd="0" destOrd="0" presId="urn:microsoft.com/office/officeart/2005/8/layout/hierarchy2"/>
    <dgm:cxn modelId="{A28F968D-68DB-47DE-B028-27005F1AE20A}" type="presParOf" srcId="{BE8E913F-59CF-465E-8D93-3558C2E8623B}" destId="{BB17F1CC-78AF-43B4-B46B-94E464B9EEB9}" srcOrd="1" destOrd="0" presId="urn:microsoft.com/office/officeart/2005/8/layout/hierarchy2"/>
    <dgm:cxn modelId="{4C1AC5FA-C86F-4E93-836C-152AFC168F48}" type="presParOf" srcId="{BB17F1CC-78AF-43B4-B46B-94E464B9EEB9}" destId="{4274B724-B260-4820-AE41-43DF9BB1BF30}" srcOrd="0" destOrd="0" presId="urn:microsoft.com/office/officeart/2005/8/layout/hierarchy2"/>
    <dgm:cxn modelId="{B1705AE9-AEB1-4EA5-A16B-3EA0CCAAABF1}" type="presParOf" srcId="{BB17F1CC-78AF-43B4-B46B-94E464B9EEB9}" destId="{13DB0494-4AF6-49E4-AE9B-E1374C3A200D}" srcOrd="1" destOrd="0" presId="urn:microsoft.com/office/officeart/2005/8/layout/hierarchy2"/>
    <dgm:cxn modelId="{0D3E47A6-5937-46B5-B0AE-2EB573E7338C}" type="presParOf" srcId="{BE8E913F-59CF-465E-8D93-3558C2E8623B}" destId="{ACB3D187-0F84-4797-920F-815E67D155BF}" srcOrd="2" destOrd="0" presId="urn:microsoft.com/office/officeart/2005/8/layout/hierarchy2"/>
    <dgm:cxn modelId="{F173FBA8-26EB-43AF-973B-BF8D8652B55C}" type="presParOf" srcId="{ACB3D187-0F84-4797-920F-815E67D155BF}" destId="{D619753B-C076-431F-B07C-B2B93414BF08}" srcOrd="0" destOrd="0" presId="urn:microsoft.com/office/officeart/2005/8/layout/hierarchy2"/>
    <dgm:cxn modelId="{FC7A0A97-BBD0-440F-B313-084454A8BBAD}" type="presParOf" srcId="{BE8E913F-59CF-465E-8D93-3558C2E8623B}" destId="{16DDE34F-6F83-42F1-970A-1A707AE9DDA5}" srcOrd="3" destOrd="0" presId="urn:microsoft.com/office/officeart/2005/8/layout/hierarchy2"/>
    <dgm:cxn modelId="{D6DF533F-C6E5-4933-895E-68BB4D1B8153}" type="presParOf" srcId="{16DDE34F-6F83-42F1-970A-1A707AE9DDA5}" destId="{7C35C040-91AC-488F-9A03-0DB38504891C}" srcOrd="0" destOrd="0" presId="urn:microsoft.com/office/officeart/2005/8/layout/hierarchy2"/>
    <dgm:cxn modelId="{ED083F82-076C-48F7-99F0-59BDA5A8D128}" type="presParOf" srcId="{16DDE34F-6F83-42F1-970A-1A707AE9DDA5}" destId="{38CFFFB9-E679-435B-AE2D-159BFEB220E9}" srcOrd="1" destOrd="0" presId="urn:microsoft.com/office/officeart/2005/8/layout/hierarchy2"/>
    <dgm:cxn modelId="{5A8508B2-9481-4B46-8046-6092DBA8F29C}" type="presParOf" srcId="{BE8E913F-59CF-465E-8D93-3558C2E8623B}" destId="{3D173115-2835-48BA-8032-D201686640FD}" srcOrd="4" destOrd="0" presId="urn:microsoft.com/office/officeart/2005/8/layout/hierarchy2"/>
    <dgm:cxn modelId="{83E50894-B6FA-4529-8B7B-FF23A71773E7}" type="presParOf" srcId="{3D173115-2835-48BA-8032-D201686640FD}" destId="{07017A7B-C348-4CE6-90E3-0576EED50099}" srcOrd="0" destOrd="0" presId="urn:microsoft.com/office/officeart/2005/8/layout/hierarchy2"/>
    <dgm:cxn modelId="{B4C7B42F-338D-4846-9EB1-F8C62A470EBB}" type="presParOf" srcId="{BE8E913F-59CF-465E-8D93-3558C2E8623B}" destId="{20547CF3-82DD-42B6-A881-8ED299282B5C}" srcOrd="5" destOrd="0" presId="urn:microsoft.com/office/officeart/2005/8/layout/hierarchy2"/>
    <dgm:cxn modelId="{9486BE52-C5A4-4D22-9EE7-5AB69ADDAE5D}" type="presParOf" srcId="{20547CF3-82DD-42B6-A881-8ED299282B5C}" destId="{890997D5-EF5F-42EB-87C5-F7BF1A5C534A}" srcOrd="0" destOrd="0" presId="urn:microsoft.com/office/officeart/2005/8/layout/hierarchy2"/>
    <dgm:cxn modelId="{69FAE1AD-8301-4CD8-9CF0-C9FC2AEC77D0}" type="presParOf" srcId="{20547CF3-82DD-42B6-A881-8ED299282B5C}" destId="{AA68F63F-F1F4-4AA9-9DE3-546FC544377E}" srcOrd="1" destOrd="0" presId="urn:microsoft.com/office/officeart/2005/8/layout/hierarchy2"/>
    <dgm:cxn modelId="{34D81747-01A6-4BF2-A85C-3FEF7D418FF4}" type="presParOf" srcId="{D6ECC145-BBAD-4A60-B0F2-9DB02C3EF730}" destId="{6F638E9B-521E-4364-86C5-95ADB97D249F}" srcOrd="2" destOrd="0" presId="urn:microsoft.com/office/officeart/2005/8/layout/hierarchy2"/>
    <dgm:cxn modelId="{26E8F55A-E8F4-413B-9867-518DF2C2DD0B}" type="presParOf" srcId="{6F638E9B-521E-4364-86C5-95ADB97D249F}" destId="{91B2326F-D89C-42D9-8736-3D7674D7275B}" srcOrd="0" destOrd="0" presId="urn:microsoft.com/office/officeart/2005/8/layout/hierarchy2"/>
    <dgm:cxn modelId="{CBE23B2D-D6FB-4B4C-A4BC-209CEC8C3D0A}" type="presParOf" srcId="{D6ECC145-BBAD-4A60-B0F2-9DB02C3EF730}" destId="{87C8C0EE-FB25-4603-9FA1-6A312252D1F0}" srcOrd="3" destOrd="0" presId="urn:microsoft.com/office/officeart/2005/8/layout/hierarchy2"/>
    <dgm:cxn modelId="{CA53B008-64EF-407C-830A-7DCCB8EB3D38}" type="presParOf" srcId="{87C8C0EE-FB25-4603-9FA1-6A312252D1F0}" destId="{8C59AED9-E35E-4C83-B21B-E9FC59F96506}" srcOrd="0" destOrd="0" presId="urn:microsoft.com/office/officeart/2005/8/layout/hierarchy2"/>
    <dgm:cxn modelId="{9C17E3AD-EACE-41F2-8B5F-EDAE4414CBEB}" type="presParOf" srcId="{87C8C0EE-FB25-4603-9FA1-6A312252D1F0}" destId="{4EA311A6-7AF5-4591-9160-06B04EC8D0B4}" srcOrd="1" destOrd="0" presId="urn:microsoft.com/office/officeart/2005/8/layout/hierarchy2"/>
    <dgm:cxn modelId="{B60EBAA4-1A86-4B9F-ACFA-C5F0EEC4F4DC}" type="presParOf" srcId="{D6ECC145-BBAD-4A60-B0F2-9DB02C3EF730}" destId="{157BF7AD-95F9-4FCB-A035-EDC6A7BEFA70}" srcOrd="4" destOrd="0" presId="urn:microsoft.com/office/officeart/2005/8/layout/hierarchy2"/>
    <dgm:cxn modelId="{4C730536-448B-4B96-A6CB-CCFD0546B97F}" type="presParOf" srcId="{157BF7AD-95F9-4FCB-A035-EDC6A7BEFA70}" destId="{6EA6845C-C889-43BB-9867-1403838438CB}" srcOrd="0" destOrd="0" presId="urn:microsoft.com/office/officeart/2005/8/layout/hierarchy2"/>
    <dgm:cxn modelId="{EE25A00A-1752-409C-AAE6-5913283DB934}" type="presParOf" srcId="{D6ECC145-BBAD-4A60-B0F2-9DB02C3EF730}" destId="{398686BF-200D-4854-9A91-99DAF3899D80}" srcOrd="5" destOrd="0" presId="urn:microsoft.com/office/officeart/2005/8/layout/hierarchy2"/>
    <dgm:cxn modelId="{444FB206-525C-4C50-80F4-1863CF79EE04}" type="presParOf" srcId="{398686BF-200D-4854-9A91-99DAF3899D80}" destId="{93E3F061-6174-4217-8459-ABA8AFFA000C}" srcOrd="0" destOrd="0" presId="urn:microsoft.com/office/officeart/2005/8/layout/hierarchy2"/>
    <dgm:cxn modelId="{2D0635D9-1FEA-40B1-ADAC-325A1BC71E49}" type="presParOf" srcId="{398686BF-200D-4854-9A91-99DAF3899D80}" destId="{E2A1E5A7-5FD7-4C5D-A017-2F1E7668747E}" srcOrd="1" destOrd="0" presId="urn:microsoft.com/office/officeart/2005/8/layout/hierarchy2"/>
    <dgm:cxn modelId="{EA7E61D6-718F-4B16-A437-E19D3E66FDBA}" type="presParOf" srcId="{9D0AA9D2-C90D-4940-A3CF-C4912EFA9553}" destId="{E0B534E0-320D-4783-ADDE-C82B33D6EA39}" srcOrd="6" destOrd="0" presId="urn:microsoft.com/office/officeart/2005/8/layout/hierarchy2"/>
    <dgm:cxn modelId="{2440382E-D225-46E2-8F4A-BC8409FDD385}" type="presParOf" srcId="{E0B534E0-320D-4783-ADDE-C82B33D6EA39}" destId="{97F83748-71A6-4A54-BE81-3805E26DFCA8}" srcOrd="0" destOrd="0" presId="urn:microsoft.com/office/officeart/2005/8/layout/hierarchy2"/>
    <dgm:cxn modelId="{99F20953-8573-49F3-8EDF-5FA6AD5CBA97}" type="presParOf" srcId="{9D0AA9D2-C90D-4940-A3CF-C4912EFA9553}" destId="{41A50A09-8A8D-40E2-9422-C63857F5CE14}" srcOrd="7" destOrd="0" presId="urn:microsoft.com/office/officeart/2005/8/layout/hierarchy2"/>
    <dgm:cxn modelId="{754E2374-A53F-4E74-80D0-B6D47C4D3E12}" type="presParOf" srcId="{41A50A09-8A8D-40E2-9422-C63857F5CE14}" destId="{566C616E-CC89-433C-B587-16D660F20C21}" srcOrd="0" destOrd="0" presId="urn:microsoft.com/office/officeart/2005/8/layout/hierarchy2"/>
    <dgm:cxn modelId="{83EDE6FC-52A8-4AA3-AA65-0E7808E37D9E}" type="presParOf" srcId="{41A50A09-8A8D-40E2-9422-C63857F5CE14}" destId="{B8299E76-D8AF-46FD-A66F-F873E0CAB0B1}" srcOrd="1" destOrd="0" presId="urn:microsoft.com/office/officeart/2005/8/layout/hierarchy2"/>
    <dgm:cxn modelId="{BCA82211-006A-4066-B042-C4A3A7822C06}" type="presParOf" srcId="{9D0AA9D2-C90D-4940-A3CF-C4912EFA9553}" destId="{26FE143B-32E3-4E6F-BD03-FA85C8E90325}" srcOrd="8" destOrd="0" presId="urn:microsoft.com/office/officeart/2005/8/layout/hierarchy2"/>
    <dgm:cxn modelId="{19BFB110-380D-4B49-AFB0-9A526B6557D8}" type="presParOf" srcId="{26FE143B-32E3-4E6F-BD03-FA85C8E90325}" destId="{DAB4D4E0-77C4-4FCF-86DB-FE406F47C62C}" srcOrd="0" destOrd="0" presId="urn:microsoft.com/office/officeart/2005/8/layout/hierarchy2"/>
    <dgm:cxn modelId="{2AF34780-CB67-4C01-BA11-942135B139B3}" type="presParOf" srcId="{9D0AA9D2-C90D-4940-A3CF-C4912EFA9553}" destId="{2B54C9BE-520A-44BB-B7BE-B9F4B34F299B}" srcOrd="9" destOrd="0" presId="urn:microsoft.com/office/officeart/2005/8/layout/hierarchy2"/>
    <dgm:cxn modelId="{7B2941C5-28E7-4086-B9F7-3434BC3FC303}" type="presParOf" srcId="{2B54C9BE-520A-44BB-B7BE-B9F4B34F299B}" destId="{988A2D09-CA7A-47B7-BF03-093571290028}" srcOrd="0" destOrd="0" presId="urn:microsoft.com/office/officeart/2005/8/layout/hierarchy2"/>
    <dgm:cxn modelId="{8D85FE6D-A708-4F18-B5E6-D9843ADD5FDD}" type="presParOf" srcId="{2B54C9BE-520A-44BB-B7BE-B9F4B34F299B}" destId="{A16CB7BC-814C-48D4-AA8F-C67EB41BC9B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0AF36A-5B15-4AF3-BE37-C8B9478F6B0F}"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kumimoji="1" lang="ja-JP" altLang="en-US"/>
        </a:p>
      </dgm:t>
    </dgm:pt>
    <dgm:pt modelId="{C36E6E60-C42B-4D49-9444-19D3364AA722}">
      <dgm:prSet phldrT="[テキスト]">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民法</a:t>
          </a:r>
        </a:p>
      </dgm:t>
    </dgm:pt>
    <dgm:pt modelId="{09F9D029-F9FD-4EE9-9B4C-0CEA2041D084}" type="parTrans" cxnId="{3E38037B-A4A5-458A-BD05-79D2AD9EA734}">
      <dgm:prSet/>
      <dgm:spPr/>
      <dgm:t>
        <a:bodyPr/>
        <a:lstStyle/>
        <a:p>
          <a:endParaRPr kumimoji="1" lang="ja-JP" altLang="en-US" b="1"/>
        </a:p>
      </dgm:t>
    </dgm:pt>
    <dgm:pt modelId="{61E945F7-D58C-454B-8F5F-949B368A81FC}" type="sibTrans" cxnId="{3E38037B-A4A5-458A-BD05-79D2AD9EA734}">
      <dgm:prSet/>
      <dgm:spPr/>
      <dgm:t>
        <a:bodyPr/>
        <a:lstStyle/>
        <a:p>
          <a:endParaRPr kumimoji="1" lang="ja-JP" altLang="en-US" b="1"/>
        </a:p>
      </dgm:t>
    </dgm:pt>
    <dgm:pt modelId="{DB39B3AE-AA03-4CA7-A678-A3968877AF21}">
      <dgm:prSet>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b="1" dirty="0"/>
            <a:t>第三者のためにする契約</a:t>
          </a:r>
          <a:br>
            <a:rPr kumimoji="1" lang="en-US" altLang="ja-JP" b="1" dirty="0"/>
          </a:br>
          <a:r>
            <a:rPr kumimoji="1" lang="ja-JP" altLang="en-US" b="1" dirty="0"/>
            <a:t>（民法</a:t>
          </a:r>
          <a:r>
            <a:rPr kumimoji="1" lang="en-US" altLang="en-US" b="1" dirty="0"/>
            <a:t>537</a:t>
          </a:r>
          <a:r>
            <a:rPr kumimoji="1" lang="ja-JP" altLang="en-US" b="1" dirty="0"/>
            <a:t>条～</a:t>
          </a:r>
          <a:r>
            <a:rPr kumimoji="1" lang="en-US" altLang="en-US" b="1" dirty="0"/>
            <a:t>539</a:t>
          </a:r>
          <a:r>
            <a:rPr kumimoji="1" lang="ja-JP" altLang="en-US" b="1" dirty="0"/>
            <a:t>条）</a:t>
          </a:r>
        </a:p>
      </dgm:t>
    </dgm:pt>
    <dgm:pt modelId="{0E921312-EA38-4EC6-B539-524567A3277A}" type="parTrans" cxnId="{57D2D3D3-843D-42DB-BEDE-3B27E1719E64}">
      <dgm:prSet/>
      <dgm:spPr/>
      <dgm:t>
        <a:bodyPr/>
        <a:lstStyle/>
        <a:p>
          <a:endParaRPr kumimoji="1" lang="ja-JP" altLang="en-US" b="1"/>
        </a:p>
      </dgm:t>
    </dgm:pt>
    <dgm:pt modelId="{B009AD30-B9A2-4BD4-9028-E9C9C855E59E}" type="sibTrans" cxnId="{57D2D3D3-843D-42DB-BEDE-3B27E1719E64}">
      <dgm:prSet/>
      <dgm:spPr/>
      <dgm:t>
        <a:bodyPr/>
        <a:lstStyle/>
        <a:p>
          <a:endParaRPr kumimoji="1" lang="ja-JP" altLang="en-US" b="1"/>
        </a:p>
      </dgm:t>
    </dgm:pt>
    <dgm:pt modelId="{2AB39362-16CF-403A-A2A1-FF21F3392E8D}">
      <dgm:prSet>
        <dgm:style>
          <a:lnRef idx="1">
            <a:schemeClr val="accent3"/>
          </a:lnRef>
          <a:fillRef idx="2">
            <a:schemeClr val="accent3"/>
          </a:fillRef>
          <a:effectRef idx="1">
            <a:schemeClr val="accent3"/>
          </a:effectRef>
          <a:fontRef idx="minor">
            <a:schemeClr val="dk1"/>
          </a:fontRef>
        </dgm:style>
      </dgm:prSet>
      <dgm:spPr/>
      <dgm:t>
        <a:bodyPr/>
        <a:lstStyle/>
        <a:p>
          <a:r>
            <a:rPr kumimoji="1" lang="zh-CN" altLang="en-US" b="1" dirty="0">
              <a:latin typeface="ＭＳ Ｐゴシック" pitchFamily="50" charset="-128"/>
              <a:ea typeface="ＭＳ Ｐゴシック" pitchFamily="50" charset="-128"/>
            </a:rPr>
            <a:t>供託</a:t>
          </a:r>
          <a:br>
            <a:rPr kumimoji="1" lang="en-US" altLang="zh-CN" b="1" dirty="0">
              <a:latin typeface="ＭＳ Ｐゴシック" pitchFamily="50" charset="-128"/>
              <a:ea typeface="ＭＳ Ｐゴシック" pitchFamily="50" charset="-128"/>
            </a:rPr>
          </a:br>
          <a:r>
            <a:rPr kumimoji="1" lang="zh-CN" altLang="en-US" b="1" dirty="0">
              <a:latin typeface="ＭＳ Ｐゴシック" pitchFamily="50" charset="-128"/>
              <a:ea typeface="ＭＳ Ｐゴシック" pitchFamily="50" charset="-128"/>
            </a:rPr>
            <a:t>（民法</a:t>
          </a:r>
          <a:r>
            <a:rPr kumimoji="1" lang="en-US" altLang="en-US" b="1" dirty="0">
              <a:latin typeface="ＭＳ Ｐゴシック" pitchFamily="50" charset="-128"/>
              <a:ea typeface="ＭＳ Ｐゴシック" pitchFamily="50" charset="-128"/>
            </a:rPr>
            <a:t>494</a:t>
          </a:r>
          <a:r>
            <a:rPr kumimoji="1" lang="zh-CN" altLang="en-US" b="1" dirty="0">
              <a:latin typeface="ＭＳ Ｐゴシック" pitchFamily="50" charset="-128"/>
              <a:ea typeface="ＭＳ Ｐゴシック" pitchFamily="50" charset="-128"/>
            </a:rPr>
            <a:t>条～</a:t>
          </a:r>
          <a:r>
            <a:rPr kumimoji="1" lang="en-US" altLang="en-US" b="1" dirty="0">
              <a:latin typeface="ＭＳ Ｐゴシック" pitchFamily="50" charset="-128"/>
              <a:ea typeface="ＭＳ Ｐゴシック" pitchFamily="50" charset="-128"/>
            </a:rPr>
            <a:t>498</a:t>
          </a:r>
          <a:r>
            <a:rPr kumimoji="1" lang="zh-CN" altLang="en-US" b="1" dirty="0">
              <a:latin typeface="ＭＳ Ｐゴシック" pitchFamily="50" charset="-128"/>
              <a:ea typeface="ＭＳ Ｐゴシック" pitchFamily="50" charset="-128"/>
            </a:rPr>
            <a:t>条）</a:t>
          </a:r>
          <a:endParaRPr kumimoji="1" lang="ja-JP" altLang="en-US" b="1" dirty="0">
            <a:latin typeface="ＭＳ Ｐゴシック" pitchFamily="50" charset="-128"/>
            <a:ea typeface="ＭＳ Ｐゴシック" pitchFamily="50" charset="-128"/>
          </a:endParaRPr>
        </a:p>
      </dgm:t>
    </dgm:pt>
    <dgm:pt modelId="{4960660A-0797-47D4-9CE7-D66DB3220648}" type="parTrans" cxnId="{C24B904F-7C75-4463-BC5A-A0408CD3D993}">
      <dgm:prSet/>
      <dgm:spPr/>
      <dgm:t>
        <a:bodyPr/>
        <a:lstStyle/>
        <a:p>
          <a:endParaRPr kumimoji="1" lang="ja-JP" altLang="en-US" b="1"/>
        </a:p>
      </dgm:t>
    </dgm:pt>
    <dgm:pt modelId="{A906532F-8112-4B02-ACA4-5891D206B21A}" type="sibTrans" cxnId="{C24B904F-7C75-4463-BC5A-A0408CD3D993}">
      <dgm:prSet/>
      <dgm:spPr/>
      <dgm:t>
        <a:bodyPr/>
        <a:lstStyle/>
        <a:p>
          <a:endParaRPr kumimoji="1" lang="ja-JP" altLang="en-US" b="1"/>
        </a:p>
      </dgm:t>
    </dgm:pt>
    <dgm:pt modelId="{6B738ACE-52F4-4255-B066-049BD4BC525B}">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特別法</a:t>
          </a:r>
        </a:p>
      </dgm:t>
    </dgm:pt>
    <dgm:pt modelId="{FDB8A6B5-3B1F-4B84-A7E4-61593DF226A7}" type="parTrans" cxnId="{18EB10F1-DC7D-4AD4-8A81-9FEA6A3C79C7}">
      <dgm:prSet/>
      <dgm:spPr/>
      <dgm:t>
        <a:bodyPr/>
        <a:lstStyle/>
        <a:p>
          <a:endParaRPr kumimoji="1" lang="ja-JP" altLang="en-US" b="1"/>
        </a:p>
      </dgm:t>
    </dgm:pt>
    <dgm:pt modelId="{87FD2E3E-E131-4129-9258-08D2CD3D831B}" type="sibTrans" cxnId="{18EB10F1-DC7D-4AD4-8A81-9FEA6A3C79C7}">
      <dgm:prSet/>
      <dgm:spPr/>
      <dgm:t>
        <a:bodyPr/>
        <a:lstStyle/>
        <a:p>
          <a:endParaRPr kumimoji="1" lang="ja-JP" altLang="en-US" b="1"/>
        </a:p>
      </dgm:t>
    </dgm:pt>
    <dgm:pt modelId="{0572ECBA-B02B-42A1-A497-9F954AF32153}">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保険法</a:t>
          </a:r>
        </a:p>
      </dgm:t>
    </dgm:pt>
    <dgm:pt modelId="{A203690E-09C7-4DE2-8221-451B4DC98BF9}" type="parTrans" cxnId="{8832ED64-AB7B-4152-BEDC-032D4611128F}">
      <dgm:prSet/>
      <dgm:spPr/>
      <dgm:t>
        <a:bodyPr/>
        <a:lstStyle/>
        <a:p>
          <a:endParaRPr kumimoji="1" lang="ja-JP" altLang="en-US" b="1"/>
        </a:p>
      </dgm:t>
    </dgm:pt>
    <dgm:pt modelId="{F1A86D8D-13DF-4200-96DC-8476D86B0E99}" type="sibTrans" cxnId="{8832ED64-AB7B-4152-BEDC-032D4611128F}">
      <dgm:prSet/>
      <dgm:spPr/>
      <dgm:t>
        <a:bodyPr/>
        <a:lstStyle/>
        <a:p>
          <a:endParaRPr kumimoji="1" lang="ja-JP" altLang="en-US" b="1"/>
        </a:p>
      </dgm:t>
    </dgm:pt>
    <dgm:pt modelId="{A22CEA8E-ECFE-46B2-84D9-187DA45704B0}">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責任</a:t>
          </a:r>
          <a:br>
            <a:rPr kumimoji="1" lang="en-US" altLang="ja-JP" sz="1400" b="1" dirty="0"/>
          </a:br>
          <a:r>
            <a:rPr kumimoji="1" lang="ja-JP" altLang="en-US" sz="1400" b="1" dirty="0"/>
            <a:t>保険</a:t>
          </a:r>
          <a:br>
            <a:rPr kumimoji="1" lang="en-US" altLang="ja-JP" sz="1400" b="1" dirty="0"/>
          </a:br>
          <a:r>
            <a:rPr kumimoji="1" lang="ja-JP" altLang="en-US" sz="1400" b="1" dirty="0"/>
            <a:t>（保険法</a:t>
          </a:r>
          <a:r>
            <a:rPr kumimoji="1" lang="en-US" altLang="en-US" sz="1400" b="1" dirty="0"/>
            <a:t>8</a:t>
          </a:r>
          <a:r>
            <a:rPr kumimoji="1" lang="ja-JP" altLang="en-US" sz="1400" b="1" dirty="0"/>
            <a:t>条）</a:t>
          </a:r>
        </a:p>
      </dgm:t>
    </dgm:pt>
    <dgm:pt modelId="{07C7F9DB-7DDF-47AD-95A8-C16DAD57188B}" type="parTrans" cxnId="{23219537-43BA-4E80-BB73-8B32DF81E24C}">
      <dgm:prSet/>
      <dgm:spPr/>
      <dgm:t>
        <a:bodyPr/>
        <a:lstStyle/>
        <a:p>
          <a:endParaRPr kumimoji="1" lang="ja-JP" altLang="en-US" b="1"/>
        </a:p>
      </dgm:t>
    </dgm:pt>
    <dgm:pt modelId="{B9861A45-457B-4593-B782-D4DE0B5444CC}" type="sibTrans" cxnId="{23219537-43BA-4E80-BB73-8B32DF81E24C}">
      <dgm:prSet/>
      <dgm:spPr/>
      <dgm:t>
        <a:bodyPr/>
        <a:lstStyle/>
        <a:p>
          <a:endParaRPr kumimoji="1" lang="ja-JP" altLang="en-US" b="1"/>
        </a:p>
      </dgm:t>
    </dgm:pt>
    <dgm:pt modelId="{6079473F-3B79-47F9-AE59-1AF1F2484868}">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生命</a:t>
          </a:r>
          <a:br>
            <a:rPr kumimoji="1" lang="en-US" altLang="ja-JP" sz="1400" b="1" dirty="0"/>
          </a:br>
          <a:r>
            <a:rPr kumimoji="1" lang="ja-JP" altLang="en-US" sz="1400" b="1" dirty="0"/>
            <a:t>保険（保険法</a:t>
          </a:r>
          <a:r>
            <a:rPr kumimoji="1" lang="en-US" altLang="en-US" sz="1400" b="1" dirty="0"/>
            <a:t>4</a:t>
          </a:r>
          <a:r>
            <a:rPr kumimoji="1" lang="en-US" altLang="ja-JP" sz="1400" b="1" dirty="0"/>
            <a:t>2</a:t>
          </a:r>
          <a:r>
            <a:rPr kumimoji="1" lang="ja-JP" altLang="en-US" sz="1400" b="1" dirty="0"/>
            <a:t>条）</a:t>
          </a:r>
        </a:p>
      </dgm:t>
    </dgm:pt>
    <dgm:pt modelId="{6967BFF4-44F1-463C-BA14-11CFBDD99B89}" type="parTrans" cxnId="{73F9F954-597F-49B5-B601-6322A9467D32}">
      <dgm:prSet/>
      <dgm:spPr/>
      <dgm:t>
        <a:bodyPr/>
        <a:lstStyle/>
        <a:p>
          <a:endParaRPr kumimoji="1" lang="ja-JP" altLang="en-US" b="1"/>
        </a:p>
      </dgm:t>
    </dgm:pt>
    <dgm:pt modelId="{522319FD-6572-4B42-89E7-980EF551B1E1}" type="sibTrans" cxnId="{73F9F954-597F-49B5-B601-6322A9467D32}">
      <dgm:prSet/>
      <dgm:spPr/>
      <dgm:t>
        <a:bodyPr/>
        <a:lstStyle/>
        <a:p>
          <a:endParaRPr kumimoji="1" lang="ja-JP" altLang="en-US" b="1"/>
        </a:p>
      </dgm:t>
    </dgm:pt>
    <dgm:pt modelId="{BE1EF3EF-2AB3-4A9D-8F22-F86B7D612684}">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dirty="0"/>
            <a:t>信託法</a:t>
          </a:r>
        </a:p>
      </dgm:t>
    </dgm:pt>
    <dgm:pt modelId="{316FED17-0027-4EC3-931C-8EF1250700AC}" type="parTrans" cxnId="{51BE2099-CCC4-438D-9E03-3A004EDB142C}">
      <dgm:prSet/>
      <dgm:spPr/>
      <dgm:t>
        <a:bodyPr/>
        <a:lstStyle/>
        <a:p>
          <a:endParaRPr kumimoji="1" lang="ja-JP" altLang="en-US" b="1"/>
        </a:p>
      </dgm:t>
    </dgm:pt>
    <dgm:pt modelId="{51888853-C71E-4FFB-99CC-60D7CE501110}" type="sibTrans" cxnId="{51BE2099-CCC4-438D-9E03-3A004EDB142C}">
      <dgm:prSet/>
      <dgm:spPr/>
      <dgm:t>
        <a:bodyPr/>
        <a:lstStyle/>
        <a:p>
          <a:endParaRPr kumimoji="1" lang="ja-JP" altLang="en-US" b="1"/>
        </a:p>
      </dgm:t>
    </dgm:pt>
    <dgm:pt modelId="{FD1F4520-83B6-4785-9664-D5765EE0212D}">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受益権の取得（信託法</a:t>
          </a:r>
          <a:r>
            <a:rPr kumimoji="1" lang="en-US" altLang="en-US" sz="1400" b="1" dirty="0"/>
            <a:t>88</a:t>
          </a:r>
          <a:r>
            <a:rPr kumimoji="1" lang="ja-JP" altLang="en-US" sz="1400" b="1" dirty="0"/>
            <a:t>条）</a:t>
          </a:r>
        </a:p>
      </dgm:t>
    </dgm:pt>
    <dgm:pt modelId="{D38320FB-77F2-4668-B030-B735D0732393}" type="parTrans" cxnId="{E16F868E-9921-4BA7-9655-8350AE2AE74C}">
      <dgm:prSet/>
      <dgm:spPr/>
      <dgm:t>
        <a:bodyPr/>
        <a:lstStyle/>
        <a:p>
          <a:endParaRPr kumimoji="1" lang="ja-JP" altLang="en-US" b="1"/>
        </a:p>
      </dgm:t>
    </dgm:pt>
    <dgm:pt modelId="{0452482D-EBE3-476D-AA55-FAF2232E8558}" type="sibTrans" cxnId="{E16F868E-9921-4BA7-9655-8350AE2AE74C}">
      <dgm:prSet/>
      <dgm:spPr/>
      <dgm:t>
        <a:bodyPr/>
        <a:lstStyle/>
        <a:p>
          <a:endParaRPr kumimoji="1" lang="ja-JP" altLang="en-US" b="1"/>
        </a:p>
      </dgm:t>
    </dgm:pt>
    <dgm:pt modelId="{40A01C00-62BA-48A8-B8D6-FCC142B92501}">
      <dgm:prSet>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b="1"/>
            <a:t>商法</a:t>
          </a:r>
        </a:p>
      </dgm:t>
    </dgm:pt>
    <dgm:pt modelId="{4FFA742E-A3DD-49EF-AB53-3F3F4FFD455B}" type="parTrans" cxnId="{62FA6921-F69A-4DA8-94C0-40DA39373213}">
      <dgm:prSet/>
      <dgm:spPr/>
      <dgm:t>
        <a:bodyPr/>
        <a:lstStyle/>
        <a:p>
          <a:endParaRPr kumimoji="1" lang="ja-JP" altLang="en-US" b="1"/>
        </a:p>
      </dgm:t>
    </dgm:pt>
    <dgm:pt modelId="{2B253687-BA04-410A-806C-B78DB333E2EB}" type="sibTrans" cxnId="{62FA6921-F69A-4DA8-94C0-40DA39373213}">
      <dgm:prSet/>
      <dgm:spPr/>
      <dgm:t>
        <a:bodyPr/>
        <a:lstStyle/>
        <a:p>
          <a:endParaRPr kumimoji="1" lang="ja-JP" altLang="en-US" b="1"/>
        </a:p>
      </dgm:t>
    </dgm:pt>
    <dgm:pt modelId="{436F15B7-9981-4B46-9F46-40CB0C0EBBD9}">
      <dgm:prSet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400" b="1" dirty="0"/>
            <a:t>運送</a:t>
          </a:r>
          <a:br>
            <a:rPr kumimoji="1" lang="en-US" altLang="ja-JP" sz="1400" b="1" dirty="0"/>
          </a:br>
          <a:r>
            <a:rPr kumimoji="1" lang="ja-JP" altLang="en-US" sz="1400" b="1" dirty="0"/>
            <a:t>契約（商法</a:t>
          </a:r>
          <a:r>
            <a:rPr kumimoji="1" lang="en-US" altLang="en-US" sz="1400" b="1" dirty="0"/>
            <a:t>583</a:t>
          </a:r>
          <a:r>
            <a:rPr kumimoji="1" lang="ja-JP" altLang="en-US" sz="1400" b="1" dirty="0"/>
            <a:t>条）</a:t>
          </a:r>
        </a:p>
      </dgm:t>
    </dgm:pt>
    <dgm:pt modelId="{719A2773-A445-4B03-AE3E-857753C1A471}" type="parTrans" cxnId="{316C2BDB-DF81-4552-85F4-CCDBD30E13C6}">
      <dgm:prSet/>
      <dgm:spPr/>
      <dgm:t>
        <a:bodyPr/>
        <a:lstStyle/>
        <a:p>
          <a:endParaRPr kumimoji="1" lang="ja-JP" altLang="en-US" b="1"/>
        </a:p>
      </dgm:t>
    </dgm:pt>
    <dgm:pt modelId="{D75E6B58-FA0D-4697-93EF-1F4708F9282E}" type="sibTrans" cxnId="{316C2BDB-DF81-4552-85F4-CCDBD30E13C6}">
      <dgm:prSet/>
      <dgm:spPr/>
      <dgm:t>
        <a:bodyPr/>
        <a:lstStyle/>
        <a:p>
          <a:endParaRPr kumimoji="1" lang="ja-JP" altLang="en-US" b="1"/>
        </a:p>
      </dgm:t>
    </dgm:pt>
    <dgm:pt modelId="{79EDAADC-B32D-447C-8096-876EA58D49C2}">
      <dgm:prSet>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b="1" dirty="0"/>
            <a:t>判例法</a:t>
          </a:r>
        </a:p>
      </dgm:t>
    </dgm:pt>
    <dgm:pt modelId="{FAA7FEE1-5AEF-486A-8EC7-4BADBF13E2DF}" type="parTrans" cxnId="{6D4A1965-3796-4109-8C77-1A7D1977B0C0}">
      <dgm:prSet/>
      <dgm:spPr/>
      <dgm:t>
        <a:bodyPr/>
        <a:lstStyle/>
        <a:p>
          <a:endParaRPr kumimoji="1" lang="ja-JP" altLang="en-US" b="1"/>
        </a:p>
      </dgm:t>
    </dgm:pt>
    <dgm:pt modelId="{2FF1D05C-86A0-4D1A-AC12-1D087FD3BAC4}" type="sibTrans" cxnId="{6D4A1965-3796-4109-8C77-1A7D1977B0C0}">
      <dgm:prSet/>
      <dgm:spPr/>
      <dgm:t>
        <a:bodyPr/>
        <a:lstStyle/>
        <a:p>
          <a:endParaRPr kumimoji="1" lang="ja-JP" altLang="en-US" b="1"/>
        </a:p>
      </dgm:t>
    </dgm:pt>
    <dgm:pt modelId="{6BB0CFAA-09FB-4E84-B6AF-DD452B9D128E}">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債務</a:t>
          </a:r>
          <a:br>
            <a:rPr kumimoji="1" lang="en-US" altLang="ja-JP" b="1" dirty="0"/>
          </a:br>
          <a:r>
            <a:rPr kumimoji="1" lang="ja-JP" altLang="en-US" b="1" dirty="0"/>
            <a:t>引受</a:t>
          </a:r>
          <a:br>
            <a:rPr kumimoji="1" lang="en-US" altLang="ja-JP" b="1" dirty="0"/>
          </a:br>
          <a:r>
            <a:rPr kumimoji="1" lang="ja-JP" altLang="en-US" b="1" dirty="0"/>
            <a:t>（大判大</a:t>
          </a:r>
          <a:r>
            <a:rPr kumimoji="1" lang="en-US" altLang="en-US" b="1" dirty="0"/>
            <a:t>6</a:t>
          </a:r>
          <a:r>
            <a:rPr kumimoji="1" lang="ja-JP" altLang="en-US" b="1" dirty="0"/>
            <a:t>・</a:t>
          </a:r>
          <a:r>
            <a:rPr kumimoji="1" lang="en-US" altLang="en-US" b="1" dirty="0"/>
            <a:t>11</a:t>
          </a:r>
          <a:r>
            <a:rPr kumimoji="1" lang="ja-JP" altLang="en-US" b="1" dirty="0"/>
            <a:t>・</a:t>
          </a:r>
          <a:r>
            <a:rPr kumimoji="1" lang="en-US" altLang="en-US" b="1" dirty="0"/>
            <a:t>1</a:t>
          </a:r>
          <a:r>
            <a:rPr kumimoji="1" lang="ja-JP" altLang="en-US" b="1" dirty="0"/>
            <a:t>民録</a:t>
          </a:r>
          <a:r>
            <a:rPr kumimoji="1" lang="en-US" altLang="en-US" b="1" dirty="0"/>
            <a:t>23</a:t>
          </a:r>
          <a:r>
            <a:rPr kumimoji="1" lang="ja-JP" altLang="en-US" b="1" dirty="0"/>
            <a:t>輯</a:t>
          </a:r>
          <a:r>
            <a:rPr kumimoji="1" lang="en-US" altLang="en-US" b="1" dirty="0"/>
            <a:t>1715</a:t>
          </a:r>
          <a:r>
            <a:rPr kumimoji="1" lang="ja-JP" altLang="en-US" b="1" dirty="0"/>
            <a:t>頁）</a:t>
          </a:r>
        </a:p>
      </dgm:t>
    </dgm:pt>
    <dgm:pt modelId="{11403F20-598E-4086-86F1-0B95E1DE38E3}" type="parTrans" cxnId="{CEAEAD3D-F48F-4750-9A17-72EE6F85B7FA}">
      <dgm:prSet/>
      <dgm:spPr/>
      <dgm:t>
        <a:bodyPr/>
        <a:lstStyle/>
        <a:p>
          <a:endParaRPr kumimoji="1" lang="ja-JP" altLang="en-US" b="1"/>
        </a:p>
      </dgm:t>
    </dgm:pt>
    <dgm:pt modelId="{5578BD52-B055-4A11-9663-16A49E8BA2E7}" type="sibTrans" cxnId="{CEAEAD3D-F48F-4750-9A17-72EE6F85B7FA}">
      <dgm:prSet/>
      <dgm:spPr/>
      <dgm:t>
        <a:bodyPr/>
        <a:lstStyle/>
        <a:p>
          <a:endParaRPr kumimoji="1" lang="ja-JP" altLang="en-US" b="1"/>
        </a:p>
      </dgm:t>
    </dgm:pt>
    <dgm:pt modelId="{0AA616FF-8D75-4835-908F-BEF73D9D1B3C}">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契約上の地位の譲渡（最二判昭</a:t>
          </a:r>
          <a:r>
            <a:rPr kumimoji="1" lang="en-US" altLang="en-US" b="1" dirty="0"/>
            <a:t>46</a:t>
          </a:r>
          <a:r>
            <a:rPr kumimoji="1" lang="ja-JP" altLang="en-US" b="1" dirty="0"/>
            <a:t>・</a:t>
          </a:r>
          <a:r>
            <a:rPr kumimoji="1" lang="en-US" altLang="en-US" b="1" dirty="0"/>
            <a:t>4</a:t>
          </a:r>
          <a:r>
            <a:rPr kumimoji="1" lang="ja-JP" altLang="en-US" b="1" dirty="0"/>
            <a:t>・</a:t>
          </a:r>
          <a:r>
            <a:rPr kumimoji="1" lang="en-US" altLang="en-US" b="1" dirty="0"/>
            <a:t>23</a:t>
          </a:r>
          <a:r>
            <a:rPr kumimoji="1" lang="ja-JP" altLang="en-US" b="1" dirty="0"/>
            <a:t>民集</a:t>
          </a:r>
          <a:r>
            <a:rPr kumimoji="1" lang="en-US" altLang="en-US" b="1" dirty="0"/>
            <a:t>25</a:t>
          </a:r>
          <a:r>
            <a:rPr kumimoji="1" lang="ja-JP" altLang="en-US" b="1" dirty="0"/>
            <a:t>巻</a:t>
          </a:r>
          <a:r>
            <a:rPr kumimoji="1" lang="en-US" altLang="en-US" b="1" dirty="0"/>
            <a:t>3</a:t>
          </a:r>
          <a:r>
            <a:rPr kumimoji="1" lang="ja-JP" altLang="en-US" b="1" dirty="0"/>
            <a:t>号</a:t>
          </a:r>
          <a:r>
            <a:rPr kumimoji="1" lang="en-US" altLang="en-US" b="1" dirty="0"/>
            <a:t>388</a:t>
          </a:r>
          <a:r>
            <a:rPr kumimoji="1" lang="ja-JP" altLang="en-US" b="1" dirty="0"/>
            <a:t>頁）</a:t>
          </a:r>
        </a:p>
      </dgm:t>
    </dgm:pt>
    <dgm:pt modelId="{0282CC5E-6C2D-4121-BBEA-73C614381194}" type="parTrans" cxnId="{B23EB5CD-0FFD-42E8-9AA5-FC0303AFD9BC}">
      <dgm:prSet/>
      <dgm:spPr/>
      <dgm:t>
        <a:bodyPr/>
        <a:lstStyle/>
        <a:p>
          <a:endParaRPr kumimoji="1" lang="ja-JP" altLang="en-US" b="1"/>
        </a:p>
      </dgm:t>
    </dgm:pt>
    <dgm:pt modelId="{6982C4E9-FE1C-41F4-AEC7-911633024956}" type="sibTrans" cxnId="{B23EB5CD-0FFD-42E8-9AA5-FC0303AFD9BC}">
      <dgm:prSet/>
      <dgm:spPr/>
      <dgm:t>
        <a:bodyPr/>
        <a:lstStyle/>
        <a:p>
          <a:endParaRPr kumimoji="1" lang="ja-JP" altLang="en-US" b="1"/>
        </a:p>
      </dgm:t>
    </dgm:pt>
    <dgm:pt modelId="{F97CB15D-1C55-4AAC-8BBF-B6FD66C90666}">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電信</a:t>
          </a:r>
          <a:br>
            <a:rPr kumimoji="1" lang="en-US" altLang="ja-JP" b="1" dirty="0"/>
          </a:br>
          <a:r>
            <a:rPr kumimoji="1" lang="ja-JP" altLang="en-US" b="1" dirty="0"/>
            <a:t>送金</a:t>
          </a:r>
          <a:br>
            <a:rPr kumimoji="1" lang="en-US" altLang="ja-JP" b="1" dirty="0"/>
          </a:br>
          <a:r>
            <a:rPr kumimoji="1" lang="ja-JP" altLang="en-US" b="1" dirty="0"/>
            <a:t>（最一判昭</a:t>
          </a:r>
          <a:r>
            <a:rPr kumimoji="1" lang="en-US" altLang="en-US" b="1" dirty="0"/>
            <a:t>43</a:t>
          </a:r>
          <a:r>
            <a:rPr kumimoji="1" lang="ja-JP" altLang="en-US" b="1" dirty="0"/>
            <a:t>・</a:t>
          </a:r>
          <a:r>
            <a:rPr kumimoji="1" lang="en-US" altLang="en-US" b="1" dirty="0"/>
            <a:t>12</a:t>
          </a:r>
          <a:r>
            <a:rPr kumimoji="1" lang="ja-JP" altLang="en-US" b="1" dirty="0"/>
            <a:t>・</a:t>
          </a:r>
          <a:r>
            <a:rPr kumimoji="1" lang="en-US" altLang="en-US" b="1" dirty="0"/>
            <a:t>5</a:t>
          </a:r>
          <a:r>
            <a:rPr kumimoji="1" lang="ja-JP" altLang="en-US" b="1" dirty="0"/>
            <a:t>民集</a:t>
          </a:r>
          <a:r>
            <a:rPr kumimoji="1" lang="en-US" altLang="en-US" b="1" dirty="0"/>
            <a:t>22</a:t>
          </a:r>
          <a:r>
            <a:rPr kumimoji="1" lang="ja-JP" altLang="en-US" b="1" dirty="0"/>
            <a:t>巻</a:t>
          </a:r>
          <a:r>
            <a:rPr kumimoji="1" lang="en-US" altLang="en-US" b="1" dirty="0"/>
            <a:t>13</a:t>
          </a:r>
          <a:r>
            <a:rPr kumimoji="1" lang="ja-JP" altLang="en-US" b="1" dirty="0"/>
            <a:t>号</a:t>
          </a:r>
          <a:r>
            <a:rPr kumimoji="1" lang="en-US" altLang="en-US" b="1" dirty="0"/>
            <a:t>2876</a:t>
          </a:r>
          <a:r>
            <a:rPr kumimoji="1" lang="ja-JP" altLang="en-US" b="1" dirty="0"/>
            <a:t>頁）</a:t>
          </a:r>
        </a:p>
      </dgm:t>
    </dgm:pt>
    <dgm:pt modelId="{A8FBE003-7431-4A00-BB04-C0FF287AFA07}" type="parTrans" cxnId="{D48DB532-9D50-42F7-8470-98EE9475382F}">
      <dgm:prSet/>
      <dgm:spPr/>
      <dgm:t>
        <a:bodyPr/>
        <a:lstStyle/>
        <a:p>
          <a:endParaRPr kumimoji="1" lang="ja-JP" altLang="en-US" b="1"/>
        </a:p>
      </dgm:t>
    </dgm:pt>
    <dgm:pt modelId="{4262458B-0A49-4578-9F57-31669CFCC43C}" type="sibTrans" cxnId="{D48DB532-9D50-42F7-8470-98EE9475382F}">
      <dgm:prSet/>
      <dgm:spPr/>
      <dgm:t>
        <a:bodyPr/>
        <a:lstStyle/>
        <a:p>
          <a:endParaRPr kumimoji="1" lang="ja-JP" altLang="en-US" b="1"/>
        </a:p>
      </dgm:t>
    </dgm:pt>
    <dgm:pt modelId="{E6E43B26-8D70-452A-A5B4-7AB3E05B0794}">
      <dgm:prSet>
        <dgm:style>
          <a:lnRef idx="1">
            <a:schemeClr val="accent6"/>
          </a:lnRef>
          <a:fillRef idx="2">
            <a:schemeClr val="accent6"/>
          </a:fillRef>
          <a:effectRef idx="1">
            <a:schemeClr val="accent6"/>
          </a:effectRef>
          <a:fontRef idx="minor">
            <a:schemeClr val="dk1"/>
          </a:fontRef>
        </dgm:style>
      </dgm:prSet>
      <dgm:spPr/>
      <dgm:t>
        <a:bodyPr/>
        <a:lstStyle/>
        <a:p>
          <a:pPr algn="ctr"/>
          <a:r>
            <a:rPr kumimoji="1" lang="ja-JP" altLang="en-US" b="1" dirty="0"/>
            <a:t>銀行</a:t>
          </a:r>
          <a:br>
            <a:rPr kumimoji="1" lang="en-US" altLang="ja-JP" b="1" dirty="0"/>
          </a:br>
          <a:r>
            <a:rPr kumimoji="1" lang="ja-JP" altLang="en-US" b="1" dirty="0"/>
            <a:t>振込</a:t>
          </a:r>
          <a:br>
            <a:rPr kumimoji="1" lang="en-US" altLang="ja-JP" b="1" dirty="0"/>
          </a:br>
          <a:r>
            <a:rPr kumimoji="1" lang="ja-JP" altLang="en-US" b="1" dirty="0"/>
            <a:t>（大判昭</a:t>
          </a:r>
          <a:r>
            <a:rPr kumimoji="1" lang="en-US" altLang="en-US" b="1" dirty="0"/>
            <a:t>9</a:t>
          </a:r>
          <a:r>
            <a:rPr kumimoji="1" lang="ja-JP" altLang="en-US" b="1" dirty="0"/>
            <a:t>・</a:t>
          </a:r>
          <a:r>
            <a:rPr kumimoji="1" lang="en-US" altLang="en-US" b="1" dirty="0"/>
            <a:t>5</a:t>
          </a:r>
          <a:r>
            <a:rPr kumimoji="1" lang="ja-JP" altLang="en-US" b="1" dirty="0"/>
            <a:t>・</a:t>
          </a:r>
          <a:r>
            <a:rPr kumimoji="1" lang="en-US" altLang="en-US" b="1" dirty="0"/>
            <a:t>25</a:t>
          </a:r>
          <a:r>
            <a:rPr kumimoji="1" lang="ja-JP" altLang="en-US" b="1" dirty="0"/>
            <a:t>民集</a:t>
          </a:r>
          <a:r>
            <a:rPr kumimoji="1" lang="en-US" altLang="en-US" b="1" dirty="0"/>
            <a:t>13</a:t>
          </a:r>
          <a:r>
            <a:rPr kumimoji="1" lang="ja-JP" altLang="en-US" b="1" dirty="0"/>
            <a:t>巻</a:t>
          </a:r>
          <a:r>
            <a:rPr kumimoji="1" lang="en-US" altLang="en-US" b="1" dirty="0"/>
            <a:t>829</a:t>
          </a:r>
          <a:r>
            <a:rPr kumimoji="1" lang="ja-JP" altLang="en-US" b="1" dirty="0"/>
            <a:t>頁）</a:t>
          </a:r>
        </a:p>
      </dgm:t>
    </dgm:pt>
    <dgm:pt modelId="{CC6C885A-6EBF-4151-8C4E-9EDA607EB87F}" type="parTrans" cxnId="{1C28B918-1AE1-4F5E-BBC8-D97195B447E2}">
      <dgm:prSet/>
      <dgm:spPr/>
      <dgm:t>
        <a:bodyPr/>
        <a:lstStyle/>
        <a:p>
          <a:endParaRPr kumimoji="1" lang="ja-JP" altLang="en-US" b="1"/>
        </a:p>
      </dgm:t>
    </dgm:pt>
    <dgm:pt modelId="{5C8E304C-E5C0-4E8D-86CD-5816E22B286C}" type="sibTrans" cxnId="{1C28B918-1AE1-4F5E-BBC8-D97195B447E2}">
      <dgm:prSet/>
      <dgm:spPr/>
      <dgm:t>
        <a:bodyPr/>
        <a:lstStyle/>
        <a:p>
          <a:endParaRPr kumimoji="1" lang="ja-JP" altLang="en-US" b="1"/>
        </a:p>
      </dgm:t>
    </dgm:pt>
    <dgm:pt modelId="{D095FBBD-43A2-4FCE-9480-1054FA8CD8ED}" type="pres">
      <dgm:prSet presAssocID="{260AF36A-5B15-4AF3-BE37-C8B9478F6B0F}" presName="Name0" presStyleCnt="0">
        <dgm:presLayoutVars>
          <dgm:chPref val="1"/>
          <dgm:dir/>
          <dgm:animOne val="branch"/>
          <dgm:animLvl val="lvl"/>
          <dgm:resizeHandles/>
        </dgm:presLayoutVars>
      </dgm:prSet>
      <dgm:spPr/>
    </dgm:pt>
    <dgm:pt modelId="{A41BEE5E-0436-4C96-A9EB-696194D91065}" type="pres">
      <dgm:prSet presAssocID="{C36E6E60-C42B-4D49-9444-19D3364AA722}" presName="vertOne" presStyleCnt="0"/>
      <dgm:spPr/>
    </dgm:pt>
    <dgm:pt modelId="{10004184-723A-41DD-B648-A0A77B75B57D}" type="pres">
      <dgm:prSet presAssocID="{C36E6E60-C42B-4D49-9444-19D3364AA722}" presName="txOne" presStyleLbl="node0" presStyleIdx="0" presStyleCnt="3" custScaleY="33026">
        <dgm:presLayoutVars>
          <dgm:chPref val="3"/>
        </dgm:presLayoutVars>
      </dgm:prSet>
      <dgm:spPr/>
    </dgm:pt>
    <dgm:pt modelId="{58847A77-3539-4B8C-AAB9-582523C799DD}" type="pres">
      <dgm:prSet presAssocID="{C36E6E60-C42B-4D49-9444-19D3364AA722}" presName="parTransOne" presStyleCnt="0"/>
      <dgm:spPr/>
    </dgm:pt>
    <dgm:pt modelId="{A78675C3-7726-4496-8A94-74C4D065DFC6}" type="pres">
      <dgm:prSet presAssocID="{C36E6E60-C42B-4D49-9444-19D3364AA722}" presName="horzOne" presStyleCnt="0"/>
      <dgm:spPr/>
    </dgm:pt>
    <dgm:pt modelId="{66C51B0D-D2A6-471C-98EF-44E46C6287BB}" type="pres">
      <dgm:prSet presAssocID="{DB39B3AE-AA03-4CA7-A678-A3968877AF21}" presName="vertTwo" presStyleCnt="0"/>
      <dgm:spPr/>
    </dgm:pt>
    <dgm:pt modelId="{5DFB9E4E-158F-47B5-AD67-D7675BAD57CD}" type="pres">
      <dgm:prSet presAssocID="{DB39B3AE-AA03-4CA7-A678-A3968877AF21}" presName="txTwo" presStyleLbl="node2" presStyleIdx="0" presStyleCnt="9">
        <dgm:presLayoutVars>
          <dgm:chPref val="3"/>
        </dgm:presLayoutVars>
      </dgm:prSet>
      <dgm:spPr/>
    </dgm:pt>
    <dgm:pt modelId="{46C2956D-B3F2-4E13-92EE-F4059AD06DAA}" type="pres">
      <dgm:prSet presAssocID="{DB39B3AE-AA03-4CA7-A678-A3968877AF21}" presName="horzTwo" presStyleCnt="0"/>
      <dgm:spPr/>
    </dgm:pt>
    <dgm:pt modelId="{047DA62D-8EF6-459E-8B82-7BFF18934435}" type="pres">
      <dgm:prSet presAssocID="{B009AD30-B9A2-4BD4-9028-E9C9C855E59E}" presName="sibSpaceTwo" presStyleCnt="0"/>
      <dgm:spPr/>
    </dgm:pt>
    <dgm:pt modelId="{9AE7289F-A2C0-4FC3-AA2E-54ECC5DEE0B5}" type="pres">
      <dgm:prSet presAssocID="{2AB39362-16CF-403A-A2A1-FF21F3392E8D}" presName="vertTwo" presStyleCnt="0"/>
      <dgm:spPr/>
    </dgm:pt>
    <dgm:pt modelId="{20F7A382-EE97-4A8A-83EB-69724B58EEBF}" type="pres">
      <dgm:prSet presAssocID="{2AB39362-16CF-403A-A2A1-FF21F3392E8D}" presName="txTwo" presStyleLbl="node2" presStyleIdx="1" presStyleCnt="9">
        <dgm:presLayoutVars>
          <dgm:chPref val="3"/>
        </dgm:presLayoutVars>
      </dgm:prSet>
      <dgm:spPr/>
    </dgm:pt>
    <dgm:pt modelId="{08A22025-BCC7-4CCC-9262-A865488FE98B}" type="pres">
      <dgm:prSet presAssocID="{2AB39362-16CF-403A-A2A1-FF21F3392E8D}" presName="horzTwo" presStyleCnt="0"/>
      <dgm:spPr/>
    </dgm:pt>
    <dgm:pt modelId="{A50ACDFB-064D-4D16-9A19-2F8DBFB0FC43}" type="pres">
      <dgm:prSet presAssocID="{61E945F7-D58C-454B-8F5F-949B368A81FC}" presName="sibSpaceOne" presStyleCnt="0"/>
      <dgm:spPr/>
    </dgm:pt>
    <dgm:pt modelId="{2FA477A3-8B9E-488A-9366-80423E7A9ECA}" type="pres">
      <dgm:prSet presAssocID="{6B738ACE-52F4-4255-B066-049BD4BC525B}" presName="vertOne" presStyleCnt="0"/>
      <dgm:spPr/>
    </dgm:pt>
    <dgm:pt modelId="{B8BADC62-A09E-44D5-8CB5-1C6CD87FEE9B}" type="pres">
      <dgm:prSet presAssocID="{6B738ACE-52F4-4255-B066-049BD4BC525B}" presName="txOne" presStyleLbl="node0" presStyleIdx="1" presStyleCnt="3" custScaleY="33026">
        <dgm:presLayoutVars>
          <dgm:chPref val="3"/>
        </dgm:presLayoutVars>
      </dgm:prSet>
      <dgm:spPr/>
    </dgm:pt>
    <dgm:pt modelId="{CDAB1C0E-DB24-4880-94DD-32F522C37F5A}" type="pres">
      <dgm:prSet presAssocID="{6B738ACE-52F4-4255-B066-049BD4BC525B}" presName="parTransOne" presStyleCnt="0"/>
      <dgm:spPr/>
    </dgm:pt>
    <dgm:pt modelId="{4EBB5949-B60E-41F4-BE46-0B625145D54F}" type="pres">
      <dgm:prSet presAssocID="{6B738ACE-52F4-4255-B066-049BD4BC525B}" presName="horzOne" presStyleCnt="0"/>
      <dgm:spPr/>
    </dgm:pt>
    <dgm:pt modelId="{26A7B8FD-D681-4F94-8F15-B6724B68729E}" type="pres">
      <dgm:prSet presAssocID="{0572ECBA-B02B-42A1-A497-9F954AF32153}" presName="vertTwo" presStyleCnt="0"/>
      <dgm:spPr/>
    </dgm:pt>
    <dgm:pt modelId="{505CF777-300F-4768-BD5A-6437EEC541D6}" type="pres">
      <dgm:prSet presAssocID="{0572ECBA-B02B-42A1-A497-9F954AF32153}" presName="txTwo" presStyleLbl="node2" presStyleIdx="2" presStyleCnt="9">
        <dgm:presLayoutVars>
          <dgm:chPref val="3"/>
        </dgm:presLayoutVars>
      </dgm:prSet>
      <dgm:spPr/>
    </dgm:pt>
    <dgm:pt modelId="{51391311-C61C-4001-B50D-003C95811303}" type="pres">
      <dgm:prSet presAssocID="{0572ECBA-B02B-42A1-A497-9F954AF32153}" presName="parTransTwo" presStyleCnt="0"/>
      <dgm:spPr/>
    </dgm:pt>
    <dgm:pt modelId="{BF9C54C3-CB1A-4513-AC85-69FCE718A04B}" type="pres">
      <dgm:prSet presAssocID="{0572ECBA-B02B-42A1-A497-9F954AF32153}" presName="horzTwo" presStyleCnt="0"/>
      <dgm:spPr/>
    </dgm:pt>
    <dgm:pt modelId="{BDB76A4F-D7A2-4B73-A504-F2B84E58134D}" type="pres">
      <dgm:prSet presAssocID="{A22CEA8E-ECFE-46B2-84D9-187DA45704B0}" presName="vertThree" presStyleCnt="0"/>
      <dgm:spPr/>
    </dgm:pt>
    <dgm:pt modelId="{89CE3892-124D-4BFD-BD4D-461A80E863B1}" type="pres">
      <dgm:prSet presAssocID="{A22CEA8E-ECFE-46B2-84D9-187DA45704B0}" presName="txThree" presStyleLbl="node3" presStyleIdx="0" presStyleCnt="4" custScaleY="88563">
        <dgm:presLayoutVars>
          <dgm:chPref val="3"/>
        </dgm:presLayoutVars>
      </dgm:prSet>
      <dgm:spPr/>
    </dgm:pt>
    <dgm:pt modelId="{1977DDC3-7C65-43D5-80E1-D31AA2BCC4CC}" type="pres">
      <dgm:prSet presAssocID="{A22CEA8E-ECFE-46B2-84D9-187DA45704B0}" presName="horzThree" presStyleCnt="0"/>
      <dgm:spPr/>
    </dgm:pt>
    <dgm:pt modelId="{40EA8344-6C4C-4F17-A654-994C7A57BB4B}" type="pres">
      <dgm:prSet presAssocID="{B9861A45-457B-4593-B782-D4DE0B5444CC}" presName="sibSpaceThree" presStyleCnt="0"/>
      <dgm:spPr/>
    </dgm:pt>
    <dgm:pt modelId="{918B695F-F628-456D-B628-69BC20CF21DD}" type="pres">
      <dgm:prSet presAssocID="{6079473F-3B79-47F9-AE59-1AF1F2484868}" presName="vertThree" presStyleCnt="0"/>
      <dgm:spPr/>
    </dgm:pt>
    <dgm:pt modelId="{E77A1BD0-5367-442E-B988-1DC0F5CA5000}" type="pres">
      <dgm:prSet presAssocID="{6079473F-3B79-47F9-AE59-1AF1F2484868}" presName="txThree" presStyleLbl="node3" presStyleIdx="1" presStyleCnt="4" custScaleY="88563">
        <dgm:presLayoutVars>
          <dgm:chPref val="3"/>
        </dgm:presLayoutVars>
      </dgm:prSet>
      <dgm:spPr/>
    </dgm:pt>
    <dgm:pt modelId="{363E5B16-0137-4195-912D-2D62608FD1CA}" type="pres">
      <dgm:prSet presAssocID="{6079473F-3B79-47F9-AE59-1AF1F2484868}" presName="horzThree" presStyleCnt="0"/>
      <dgm:spPr/>
    </dgm:pt>
    <dgm:pt modelId="{9630D45F-9197-4377-AB91-82487F4CEDF6}" type="pres">
      <dgm:prSet presAssocID="{F1A86D8D-13DF-4200-96DC-8476D86B0E99}" presName="sibSpaceTwo" presStyleCnt="0"/>
      <dgm:spPr/>
    </dgm:pt>
    <dgm:pt modelId="{A87AAE37-0377-455D-BF16-526F6C083470}" type="pres">
      <dgm:prSet presAssocID="{BE1EF3EF-2AB3-4A9D-8F22-F86B7D612684}" presName="vertTwo" presStyleCnt="0"/>
      <dgm:spPr/>
    </dgm:pt>
    <dgm:pt modelId="{20182154-3738-475B-AA91-4416EBBA0A41}" type="pres">
      <dgm:prSet presAssocID="{BE1EF3EF-2AB3-4A9D-8F22-F86B7D612684}" presName="txTwo" presStyleLbl="node2" presStyleIdx="3" presStyleCnt="9">
        <dgm:presLayoutVars>
          <dgm:chPref val="3"/>
        </dgm:presLayoutVars>
      </dgm:prSet>
      <dgm:spPr/>
    </dgm:pt>
    <dgm:pt modelId="{4B4DD000-7D21-4C5E-97A0-6FA7D91FDC7C}" type="pres">
      <dgm:prSet presAssocID="{BE1EF3EF-2AB3-4A9D-8F22-F86B7D612684}" presName="parTransTwo" presStyleCnt="0"/>
      <dgm:spPr/>
    </dgm:pt>
    <dgm:pt modelId="{859920A6-2D72-466D-9A2F-297FF79836F9}" type="pres">
      <dgm:prSet presAssocID="{BE1EF3EF-2AB3-4A9D-8F22-F86B7D612684}" presName="horzTwo" presStyleCnt="0"/>
      <dgm:spPr/>
    </dgm:pt>
    <dgm:pt modelId="{19EE0FDA-2E2B-4A42-9A94-0F4C6ADABC66}" type="pres">
      <dgm:prSet presAssocID="{FD1F4520-83B6-4785-9664-D5765EE0212D}" presName="vertThree" presStyleCnt="0"/>
      <dgm:spPr/>
    </dgm:pt>
    <dgm:pt modelId="{57BD4279-C572-49C5-8888-172BCE87A0A8}" type="pres">
      <dgm:prSet presAssocID="{FD1F4520-83B6-4785-9664-D5765EE0212D}" presName="txThree" presStyleLbl="node3" presStyleIdx="2" presStyleCnt="4" custScaleY="88563">
        <dgm:presLayoutVars>
          <dgm:chPref val="3"/>
        </dgm:presLayoutVars>
      </dgm:prSet>
      <dgm:spPr/>
    </dgm:pt>
    <dgm:pt modelId="{C0B44CC7-1154-4E82-84A4-C015D9A422A9}" type="pres">
      <dgm:prSet presAssocID="{FD1F4520-83B6-4785-9664-D5765EE0212D}" presName="horzThree" presStyleCnt="0"/>
      <dgm:spPr/>
    </dgm:pt>
    <dgm:pt modelId="{AE1EB43E-49D4-457A-9859-973E61DDAF4E}" type="pres">
      <dgm:prSet presAssocID="{51888853-C71E-4FFB-99CC-60D7CE501110}" presName="sibSpaceTwo" presStyleCnt="0"/>
      <dgm:spPr/>
    </dgm:pt>
    <dgm:pt modelId="{A82BA492-F098-4D7F-B723-2AA965725E14}" type="pres">
      <dgm:prSet presAssocID="{40A01C00-62BA-48A8-B8D6-FCC142B92501}" presName="vertTwo" presStyleCnt="0"/>
      <dgm:spPr/>
    </dgm:pt>
    <dgm:pt modelId="{1EAD89B3-1163-456C-8EF5-4817A9DD3637}" type="pres">
      <dgm:prSet presAssocID="{40A01C00-62BA-48A8-B8D6-FCC142B92501}" presName="txTwo" presStyleLbl="node2" presStyleIdx="4" presStyleCnt="9">
        <dgm:presLayoutVars>
          <dgm:chPref val="3"/>
        </dgm:presLayoutVars>
      </dgm:prSet>
      <dgm:spPr/>
    </dgm:pt>
    <dgm:pt modelId="{A6DD5C34-81ED-4415-9D6E-93AC3AE973E7}" type="pres">
      <dgm:prSet presAssocID="{40A01C00-62BA-48A8-B8D6-FCC142B92501}" presName="parTransTwo" presStyleCnt="0"/>
      <dgm:spPr/>
    </dgm:pt>
    <dgm:pt modelId="{0FF5F65E-BF5B-4BB7-A34E-8DDA61BED127}" type="pres">
      <dgm:prSet presAssocID="{40A01C00-62BA-48A8-B8D6-FCC142B92501}" presName="horzTwo" presStyleCnt="0"/>
      <dgm:spPr/>
    </dgm:pt>
    <dgm:pt modelId="{9E9B0F55-A2FA-4877-A5C7-E42D0B21D522}" type="pres">
      <dgm:prSet presAssocID="{436F15B7-9981-4B46-9F46-40CB0C0EBBD9}" presName="vertThree" presStyleCnt="0"/>
      <dgm:spPr/>
    </dgm:pt>
    <dgm:pt modelId="{DBFA734B-6588-4E80-B1DD-260C3E311E46}" type="pres">
      <dgm:prSet presAssocID="{436F15B7-9981-4B46-9F46-40CB0C0EBBD9}" presName="txThree" presStyleLbl="node3" presStyleIdx="3" presStyleCnt="4" custScaleY="88563">
        <dgm:presLayoutVars>
          <dgm:chPref val="3"/>
        </dgm:presLayoutVars>
      </dgm:prSet>
      <dgm:spPr/>
    </dgm:pt>
    <dgm:pt modelId="{8FC49735-7B7F-4AED-A924-57230DBCB81B}" type="pres">
      <dgm:prSet presAssocID="{436F15B7-9981-4B46-9F46-40CB0C0EBBD9}" presName="horzThree" presStyleCnt="0"/>
      <dgm:spPr/>
    </dgm:pt>
    <dgm:pt modelId="{3E431D91-419B-496C-8E7C-3F15B1BCF2AE}" type="pres">
      <dgm:prSet presAssocID="{87FD2E3E-E131-4129-9258-08D2CD3D831B}" presName="sibSpaceOne" presStyleCnt="0"/>
      <dgm:spPr/>
    </dgm:pt>
    <dgm:pt modelId="{F298B57D-5047-4869-A3F1-F467BFAE7751}" type="pres">
      <dgm:prSet presAssocID="{79EDAADC-B32D-447C-8096-876EA58D49C2}" presName="vertOne" presStyleCnt="0"/>
      <dgm:spPr/>
    </dgm:pt>
    <dgm:pt modelId="{26603BA0-A2A9-4EAC-9EF3-583730C15691}" type="pres">
      <dgm:prSet presAssocID="{79EDAADC-B32D-447C-8096-876EA58D49C2}" presName="txOne" presStyleLbl="node0" presStyleIdx="2" presStyleCnt="3" custScaleY="33026">
        <dgm:presLayoutVars>
          <dgm:chPref val="3"/>
        </dgm:presLayoutVars>
      </dgm:prSet>
      <dgm:spPr/>
    </dgm:pt>
    <dgm:pt modelId="{9B849F73-256E-4B80-8570-71DD325B67EA}" type="pres">
      <dgm:prSet presAssocID="{79EDAADC-B32D-447C-8096-876EA58D49C2}" presName="parTransOne" presStyleCnt="0"/>
      <dgm:spPr/>
    </dgm:pt>
    <dgm:pt modelId="{EBD98E11-B909-4EA2-9B2D-9918D9E4E80D}" type="pres">
      <dgm:prSet presAssocID="{79EDAADC-B32D-447C-8096-876EA58D49C2}" presName="horzOne" presStyleCnt="0"/>
      <dgm:spPr/>
    </dgm:pt>
    <dgm:pt modelId="{E1A3E4E5-2BFD-4608-A92C-BCB0AFDF33CF}" type="pres">
      <dgm:prSet presAssocID="{6BB0CFAA-09FB-4E84-B6AF-DD452B9D128E}" presName="vertTwo" presStyleCnt="0"/>
      <dgm:spPr/>
    </dgm:pt>
    <dgm:pt modelId="{6780116F-AB47-4878-BB98-2341D3B798CA}" type="pres">
      <dgm:prSet presAssocID="{6BB0CFAA-09FB-4E84-B6AF-DD452B9D128E}" presName="txTwo" presStyleLbl="node2" presStyleIdx="5" presStyleCnt="9">
        <dgm:presLayoutVars>
          <dgm:chPref val="3"/>
        </dgm:presLayoutVars>
      </dgm:prSet>
      <dgm:spPr/>
    </dgm:pt>
    <dgm:pt modelId="{3DE39A33-F76A-4A6D-9E76-E852C1EA4B19}" type="pres">
      <dgm:prSet presAssocID="{6BB0CFAA-09FB-4E84-B6AF-DD452B9D128E}" presName="horzTwo" presStyleCnt="0"/>
      <dgm:spPr/>
    </dgm:pt>
    <dgm:pt modelId="{60B59A3D-343F-46C1-B44E-8920FCFEDA7B}" type="pres">
      <dgm:prSet presAssocID="{5578BD52-B055-4A11-9663-16A49E8BA2E7}" presName="sibSpaceTwo" presStyleCnt="0"/>
      <dgm:spPr/>
    </dgm:pt>
    <dgm:pt modelId="{FCEE3288-66AD-4896-9E4A-548D03452558}" type="pres">
      <dgm:prSet presAssocID="{0AA616FF-8D75-4835-908F-BEF73D9D1B3C}" presName="vertTwo" presStyleCnt="0"/>
      <dgm:spPr/>
    </dgm:pt>
    <dgm:pt modelId="{3E28D845-A62C-4EE3-98A4-ABD81AB789CF}" type="pres">
      <dgm:prSet presAssocID="{0AA616FF-8D75-4835-908F-BEF73D9D1B3C}" presName="txTwo" presStyleLbl="node2" presStyleIdx="6" presStyleCnt="9">
        <dgm:presLayoutVars>
          <dgm:chPref val="3"/>
        </dgm:presLayoutVars>
      </dgm:prSet>
      <dgm:spPr/>
    </dgm:pt>
    <dgm:pt modelId="{B47EEE91-5C7A-422A-8BA0-2F1910D70CE5}" type="pres">
      <dgm:prSet presAssocID="{0AA616FF-8D75-4835-908F-BEF73D9D1B3C}" presName="horzTwo" presStyleCnt="0"/>
      <dgm:spPr/>
    </dgm:pt>
    <dgm:pt modelId="{C4991EB4-F5BE-4353-B55A-01DF52E34F5E}" type="pres">
      <dgm:prSet presAssocID="{6982C4E9-FE1C-41F4-AEC7-911633024956}" presName="sibSpaceTwo" presStyleCnt="0"/>
      <dgm:spPr/>
    </dgm:pt>
    <dgm:pt modelId="{5CDA0081-0710-4D48-9AF0-B5B419103B48}" type="pres">
      <dgm:prSet presAssocID="{F97CB15D-1C55-4AAC-8BBF-B6FD66C90666}" presName="vertTwo" presStyleCnt="0"/>
      <dgm:spPr/>
    </dgm:pt>
    <dgm:pt modelId="{477F19AC-C5BD-4ACE-9D6E-3DCD72E49942}" type="pres">
      <dgm:prSet presAssocID="{F97CB15D-1C55-4AAC-8BBF-B6FD66C90666}" presName="txTwo" presStyleLbl="node2" presStyleIdx="7" presStyleCnt="9">
        <dgm:presLayoutVars>
          <dgm:chPref val="3"/>
        </dgm:presLayoutVars>
      </dgm:prSet>
      <dgm:spPr/>
    </dgm:pt>
    <dgm:pt modelId="{50E4EB47-AFAD-490F-B778-0BB212E141AA}" type="pres">
      <dgm:prSet presAssocID="{F97CB15D-1C55-4AAC-8BBF-B6FD66C90666}" presName="horzTwo" presStyleCnt="0"/>
      <dgm:spPr/>
    </dgm:pt>
    <dgm:pt modelId="{97D11C46-DD03-4404-8A1D-A5887A8F3A46}" type="pres">
      <dgm:prSet presAssocID="{4262458B-0A49-4578-9F57-31669CFCC43C}" presName="sibSpaceTwo" presStyleCnt="0"/>
      <dgm:spPr/>
    </dgm:pt>
    <dgm:pt modelId="{653AA9B8-8FB9-4D19-A365-ADA4AE67EF02}" type="pres">
      <dgm:prSet presAssocID="{E6E43B26-8D70-452A-A5B4-7AB3E05B0794}" presName="vertTwo" presStyleCnt="0"/>
      <dgm:spPr/>
    </dgm:pt>
    <dgm:pt modelId="{EBB96D84-4516-4980-A23B-2628620A43D3}" type="pres">
      <dgm:prSet presAssocID="{E6E43B26-8D70-452A-A5B4-7AB3E05B0794}" presName="txTwo" presStyleLbl="node2" presStyleIdx="8" presStyleCnt="9">
        <dgm:presLayoutVars>
          <dgm:chPref val="3"/>
        </dgm:presLayoutVars>
      </dgm:prSet>
      <dgm:spPr/>
    </dgm:pt>
    <dgm:pt modelId="{0419DC98-F190-446C-BDD6-FCBCDD716D1B}" type="pres">
      <dgm:prSet presAssocID="{E6E43B26-8D70-452A-A5B4-7AB3E05B0794}" presName="horzTwo" presStyleCnt="0"/>
      <dgm:spPr/>
    </dgm:pt>
  </dgm:ptLst>
  <dgm:cxnLst>
    <dgm:cxn modelId="{22F08C0E-2C76-48B0-823A-7A7E6131F4E6}" type="presOf" srcId="{E6E43B26-8D70-452A-A5B4-7AB3E05B0794}" destId="{EBB96D84-4516-4980-A23B-2628620A43D3}" srcOrd="0" destOrd="0" presId="urn:microsoft.com/office/officeart/2005/8/layout/architecture"/>
    <dgm:cxn modelId="{1C28B918-1AE1-4F5E-BBC8-D97195B447E2}" srcId="{79EDAADC-B32D-447C-8096-876EA58D49C2}" destId="{E6E43B26-8D70-452A-A5B4-7AB3E05B0794}" srcOrd="3" destOrd="0" parTransId="{CC6C885A-6EBF-4151-8C4E-9EDA607EB87F}" sibTransId="{5C8E304C-E5C0-4E8D-86CD-5816E22B286C}"/>
    <dgm:cxn modelId="{62FA6921-F69A-4DA8-94C0-40DA39373213}" srcId="{6B738ACE-52F4-4255-B066-049BD4BC525B}" destId="{40A01C00-62BA-48A8-B8D6-FCC142B92501}" srcOrd="2" destOrd="0" parTransId="{4FFA742E-A3DD-49EF-AB53-3F3F4FFD455B}" sibTransId="{2B253687-BA04-410A-806C-B78DB333E2EB}"/>
    <dgm:cxn modelId="{7C93E827-38C4-49A0-A83A-D9B9FE67B6C8}" type="presOf" srcId="{2AB39362-16CF-403A-A2A1-FF21F3392E8D}" destId="{20F7A382-EE97-4A8A-83EB-69724B58EEBF}" srcOrd="0" destOrd="0" presId="urn:microsoft.com/office/officeart/2005/8/layout/architecture"/>
    <dgm:cxn modelId="{335ED12E-BC00-4178-9D91-B45A7BEEABCD}" type="presOf" srcId="{260AF36A-5B15-4AF3-BE37-C8B9478F6B0F}" destId="{D095FBBD-43A2-4FCE-9480-1054FA8CD8ED}" srcOrd="0" destOrd="0" presId="urn:microsoft.com/office/officeart/2005/8/layout/architecture"/>
    <dgm:cxn modelId="{C7037F32-0E97-44AF-9958-35F79842B024}" type="presOf" srcId="{436F15B7-9981-4B46-9F46-40CB0C0EBBD9}" destId="{DBFA734B-6588-4E80-B1DD-260C3E311E46}" srcOrd="0" destOrd="0" presId="urn:microsoft.com/office/officeart/2005/8/layout/architecture"/>
    <dgm:cxn modelId="{D48DB532-9D50-42F7-8470-98EE9475382F}" srcId="{79EDAADC-B32D-447C-8096-876EA58D49C2}" destId="{F97CB15D-1C55-4AAC-8BBF-B6FD66C90666}" srcOrd="2" destOrd="0" parTransId="{A8FBE003-7431-4A00-BB04-C0FF287AFA07}" sibTransId="{4262458B-0A49-4578-9F57-31669CFCC43C}"/>
    <dgm:cxn modelId="{23219537-43BA-4E80-BB73-8B32DF81E24C}" srcId="{0572ECBA-B02B-42A1-A497-9F954AF32153}" destId="{A22CEA8E-ECFE-46B2-84D9-187DA45704B0}" srcOrd="0" destOrd="0" parTransId="{07C7F9DB-7DDF-47AD-95A8-C16DAD57188B}" sibTransId="{B9861A45-457B-4593-B782-D4DE0B5444CC}"/>
    <dgm:cxn modelId="{CEAEAD3D-F48F-4750-9A17-72EE6F85B7FA}" srcId="{79EDAADC-B32D-447C-8096-876EA58D49C2}" destId="{6BB0CFAA-09FB-4E84-B6AF-DD452B9D128E}" srcOrd="0" destOrd="0" parTransId="{11403F20-598E-4086-86F1-0B95E1DE38E3}" sibTransId="{5578BD52-B055-4A11-9663-16A49E8BA2E7}"/>
    <dgm:cxn modelId="{E1B54E3E-DA35-4642-8C88-BE627721A502}" type="presOf" srcId="{6079473F-3B79-47F9-AE59-1AF1F2484868}" destId="{E77A1BD0-5367-442E-B988-1DC0F5CA5000}" srcOrd="0" destOrd="0" presId="urn:microsoft.com/office/officeart/2005/8/layout/architecture"/>
    <dgm:cxn modelId="{DDFB635C-4E29-4EBF-B2E7-1D12FA8B5226}" type="presOf" srcId="{79EDAADC-B32D-447C-8096-876EA58D49C2}" destId="{26603BA0-A2A9-4EAC-9EF3-583730C15691}" srcOrd="0" destOrd="0" presId="urn:microsoft.com/office/officeart/2005/8/layout/architecture"/>
    <dgm:cxn modelId="{E2C82A41-5BF5-47E6-9AC0-C8CC3FD431BF}" type="presOf" srcId="{6BB0CFAA-09FB-4E84-B6AF-DD452B9D128E}" destId="{6780116F-AB47-4878-BB98-2341D3B798CA}" srcOrd="0" destOrd="0" presId="urn:microsoft.com/office/officeart/2005/8/layout/architecture"/>
    <dgm:cxn modelId="{5B0B3642-D98C-4AD3-B451-E13609478652}" type="presOf" srcId="{0572ECBA-B02B-42A1-A497-9F954AF32153}" destId="{505CF777-300F-4768-BD5A-6437EEC541D6}" srcOrd="0" destOrd="0" presId="urn:microsoft.com/office/officeart/2005/8/layout/architecture"/>
    <dgm:cxn modelId="{58AFD164-D86C-439D-BE31-25804EEC82EE}" type="presOf" srcId="{DB39B3AE-AA03-4CA7-A678-A3968877AF21}" destId="{5DFB9E4E-158F-47B5-AD67-D7675BAD57CD}" srcOrd="0" destOrd="0" presId="urn:microsoft.com/office/officeart/2005/8/layout/architecture"/>
    <dgm:cxn modelId="{8832ED64-AB7B-4152-BEDC-032D4611128F}" srcId="{6B738ACE-52F4-4255-B066-049BD4BC525B}" destId="{0572ECBA-B02B-42A1-A497-9F954AF32153}" srcOrd="0" destOrd="0" parTransId="{A203690E-09C7-4DE2-8221-451B4DC98BF9}" sibTransId="{F1A86D8D-13DF-4200-96DC-8476D86B0E99}"/>
    <dgm:cxn modelId="{6D4A1965-3796-4109-8C77-1A7D1977B0C0}" srcId="{260AF36A-5B15-4AF3-BE37-C8B9478F6B0F}" destId="{79EDAADC-B32D-447C-8096-876EA58D49C2}" srcOrd="2" destOrd="0" parTransId="{FAA7FEE1-5AEF-486A-8EC7-4BADBF13E2DF}" sibTransId="{2FF1D05C-86A0-4D1A-AC12-1D087FD3BAC4}"/>
    <dgm:cxn modelId="{97924965-84DB-4973-A4C0-ADEFCD6EFE80}" type="presOf" srcId="{FD1F4520-83B6-4785-9664-D5765EE0212D}" destId="{57BD4279-C572-49C5-8888-172BCE87A0A8}" srcOrd="0" destOrd="0" presId="urn:microsoft.com/office/officeart/2005/8/layout/architecture"/>
    <dgm:cxn modelId="{3054F86A-A811-43A9-A515-6B6CDF7118FA}" type="presOf" srcId="{6B738ACE-52F4-4255-B066-049BD4BC525B}" destId="{B8BADC62-A09E-44D5-8CB5-1C6CD87FEE9B}" srcOrd="0" destOrd="0" presId="urn:microsoft.com/office/officeart/2005/8/layout/architecture"/>
    <dgm:cxn modelId="{32F8AD6C-22D1-47D8-813E-44CF2AF2C024}" type="presOf" srcId="{BE1EF3EF-2AB3-4A9D-8F22-F86B7D612684}" destId="{20182154-3738-475B-AA91-4416EBBA0A41}" srcOrd="0" destOrd="0" presId="urn:microsoft.com/office/officeart/2005/8/layout/architecture"/>
    <dgm:cxn modelId="{C24B904F-7C75-4463-BC5A-A0408CD3D993}" srcId="{C36E6E60-C42B-4D49-9444-19D3364AA722}" destId="{2AB39362-16CF-403A-A2A1-FF21F3392E8D}" srcOrd="1" destOrd="0" parTransId="{4960660A-0797-47D4-9CE7-D66DB3220648}" sibTransId="{A906532F-8112-4B02-ACA4-5891D206B21A}"/>
    <dgm:cxn modelId="{73F9F954-597F-49B5-B601-6322A9467D32}" srcId="{0572ECBA-B02B-42A1-A497-9F954AF32153}" destId="{6079473F-3B79-47F9-AE59-1AF1F2484868}" srcOrd="1" destOrd="0" parTransId="{6967BFF4-44F1-463C-BA14-11CFBDD99B89}" sibTransId="{522319FD-6572-4B42-89E7-980EF551B1E1}"/>
    <dgm:cxn modelId="{E22D145A-16F9-41AF-BDFC-6556D07E5A99}" type="presOf" srcId="{0AA616FF-8D75-4835-908F-BEF73D9D1B3C}" destId="{3E28D845-A62C-4EE3-98A4-ABD81AB789CF}" srcOrd="0" destOrd="0" presId="urn:microsoft.com/office/officeart/2005/8/layout/architecture"/>
    <dgm:cxn modelId="{3E38037B-A4A5-458A-BD05-79D2AD9EA734}" srcId="{260AF36A-5B15-4AF3-BE37-C8B9478F6B0F}" destId="{C36E6E60-C42B-4D49-9444-19D3364AA722}" srcOrd="0" destOrd="0" parTransId="{09F9D029-F9FD-4EE9-9B4C-0CEA2041D084}" sibTransId="{61E945F7-D58C-454B-8F5F-949B368A81FC}"/>
    <dgm:cxn modelId="{E16F868E-9921-4BA7-9655-8350AE2AE74C}" srcId="{BE1EF3EF-2AB3-4A9D-8F22-F86B7D612684}" destId="{FD1F4520-83B6-4785-9664-D5765EE0212D}" srcOrd="0" destOrd="0" parTransId="{D38320FB-77F2-4668-B030-B735D0732393}" sibTransId="{0452482D-EBE3-476D-AA55-FAF2232E8558}"/>
    <dgm:cxn modelId="{51BE2099-CCC4-438D-9E03-3A004EDB142C}" srcId="{6B738ACE-52F4-4255-B066-049BD4BC525B}" destId="{BE1EF3EF-2AB3-4A9D-8F22-F86B7D612684}" srcOrd="1" destOrd="0" parTransId="{316FED17-0027-4EC3-931C-8EF1250700AC}" sibTransId="{51888853-C71E-4FFB-99CC-60D7CE501110}"/>
    <dgm:cxn modelId="{1070329F-F7D8-4DDA-BA54-CC1EF0A5C5EE}" type="presOf" srcId="{40A01C00-62BA-48A8-B8D6-FCC142B92501}" destId="{1EAD89B3-1163-456C-8EF5-4817A9DD3637}" srcOrd="0" destOrd="0" presId="urn:microsoft.com/office/officeart/2005/8/layout/architecture"/>
    <dgm:cxn modelId="{495E7EA5-C623-4306-B644-47BABE0141EC}" type="presOf" srcId="{F97CB15D-1C55-4AAC-8BBF-B6FD66C90666}" destId="{477F19AC-C5BD-4ACE-9D6E-3DCD72E49942}" srcOrd="0" destOrd="0" presId="urn:microsoft.com/office/officeart/2005/8/layout/architecture"/>
    <dgm:cxn modelId="{B23EB5CD-0FFD-42E8-9AA5-FC0303AFD9BC}" srcId="{79EDAADC-B32D-447C-8096-876EA58D49C2}" destId="{0AA616FF-8D75-4835-908F-BEF73D9D1B3C}" srcOrd="1" destOrd="0" parTransId="{0282CC5E-6C2D-4121-BBEA-73C614381194}" sibTransId="{6982C4E9-FE1C-41F4-AEC7-911633024956}"/>
    <dgm:cxn modelId="{57D2D3D3-843D-42DB-BEDE-3B27E1719E64}" srcId="{C36E6E60-C42B-4D49-9444-19D3364AA722}" destId="{DB39B3AE-AA03-4CA7-A678-A3968877AF21}" srcOrd="0" destOrd="0" parTransId="{0E921312-EA38-4EC6-B539-524567A3277A}" sibTransId="{B009AD30-B9A2-4BD4-9028-E9C9C855E59E}"/>
    <dgm:cxn modelId="{316C2BDB-DF81-4552-85F4-CCDBD30E13C6}" srcId="{40A01C00-62BA-48A8-B8D6-FCC142B92501}" destId="{436F15B7-9981-4B46-9F46-40CB0C0EBBD9}" srcOrd="0" destOrd="0" parTransId="{719A2773-A445-4B03-AE3E-857753C1A471}" sibTransId="{D75E6B58-FA0D-4697-93EF-1F4708F9282E}"/>
    <dgm:cxn modelId="{0AA6C6E8-8C3F-43AC-BEDD-5705D09BF526}" type="presOf" srcId="{A22CEA8E-ECFE-46B2-84D9-187DA45704B0}" destId="{89CE3892-124D-4BFD-BD4D-461A80E863B1}" srcOrd="0" destOrd="0" presId="urn:microsoft.com/office/officeart/2005/8/layout/architecture"/>
    <dgm:cxn modelId="{18EB10F1-DC7D-4AD4-8A81-9FEA6A3C79C7}" srcId="{260AF36A-5B15-4AF3-BE37-C8B9478F6B0F}" destId="{6B738ACE-52F4-4255-B066-049BD4BC525B}" srcOrd="1" destOrd="0" parTransId="{FDB8A6B5-3B1F-4B84-A7E4-61593DF226A7}" sibTransId="{87FD2E3E-E131-4129-9258-08D2CD3D831B}"/>
    <dgm:cxn modelId="{AC8956F1-B7EB-4104-B6AF-D053B61CD5E2}" type="presOf" srcId="{C36E6E60-C42B-4D49-9444-19D3364AA722}" destId="{10004184-723A-41DD-B648-A0A77B75B57D}" srcOrd="0" destOrd="0" presId="urn:microsoft.com/office/officeart/2005/8/layout/architecture"/>
    <dgm:cxn modelId="{C195C04B-5473-4A4D-83D1-CDCDFAF2F27D}" type="presParOf" srcId="{D095FBBD-43A2-4FCE-9480-1054FA8CD8ED}" destId="{A41BEE5E-0436-4C96-A9EB-696194D91065}" srcOrd="0" destOrd="0" presId="urn:microsoft.com/office/officeart/2005/8/layout/architecture"/>
    <dgm:cxn modelId="{35342D5B-D333-4D0A-BA51-D28D6689CC72}" type="presParOf" srcId="{A41BEE5E-0436-4C96-A9EB-696194D91065}" destId="{10004184-723A-41DD-B648-A0A77B75B57D}" srcOrd="0" destOrd="0" presId="urn:microsoft.com/office/officeart/2005/8/layout/architecture"/>
    <dgm:cxn modelId="{011ECA7C-CC35-448D-B4EC-C9E5C7DF5257}" type="presParOf" srcId="{A41BEE5E-0436-4C96-A9EB-696194D91065}" destId="{58847A77-3539-4B8C-AAB9-582523C799DD}" srcOrd="1" destOrd="0" presId="urn:microsoft.com/office/officeart/2005/8/layout/architecture"/>
    <dgm:cxn modelId="{39599B9D-14A8-48D3-BA05-B7C17CB31822}" type="presParOf" srcId="{A41BEE5E-0436-4C96-A9EB-696194D91065}" destId="{A78675C3-7726-4496-8A94-74C4D065DFC6}" srcOrd="2" destOrd="0" presId="urn:microsoft.com/office/officeart/2005/8/layout/architecture"/>
    <dgm:cxn modelId="{332C40C8-9014-4B69-A2B4-F450BC929AA3}" type="presParOf" srcId="{A78675C3-7726-4496-8A94-74C4D065DFC6}" destId="{66C51B0D-D2A6-471C-98EF-44E46C6287BB}" srcOrd="0" destOrd="0" presId="urn:microsoft.com/office/officeart/2005/8/layout/architecture"/>
    <dgm:cxn modelId="{B344B3C1-4C64-43D9-BCDE-A3C4CA942BA3}" type="presParOf" srcId="{66C51B0D-D2A6-471C-98EF-44E46C6287BB}" destId="{5DFB9E4E-158F-47B5-AD67-D7675BAD57CD}" srcOrd="0" destOrd="0" presId="urn:microsoft.com/office/officeart/2005/8/layout/architecture"/>
    <dgm:cxn modelId="{1EC97F5E-A299-40B7-A7FD-8EA2976E9D04}" type="presParOf" srcId="{66C51B0D-D2A6-471C-98EF-44E46C6287BB}" destId="{46C2956D-B3F2-4E13-92EE-F4059AD06DAA}" srcOrd="1" destOrd="0" presId="urn:microsoft.com/office/officeart/2005/8/layout/architecture"/>
    <dgm:cxn modelId="{FE61678B-A984-4504-B920-ADF2DB1F5C06}" type="presParOf" srcId="{A78675C3-7726-4496-8A94-74C4D065DFC6}" destId="{047DA62D-8EF6-459E-8B82-7BFF18934435}" srcOrd="1" destOrd="0" presId="urn:microsoft.com/office/officeart/2005/8/layout/architecture"/>
    <dgm:cxn modelId="{64DCF6CD-95AD-4432-A208-9D479BD3C1C4}" type="presParOf" srcId="{A78675C3-7726-4496-8A94-74C4D065DFC6}" destId="{9AE7289F-A2C0-4FC3-AA2E-54ECC5DEE0B5}" srcOrd="2" destOrd="0" presId="urn:microsoft.com/office/officeart/2005/8/layout/architecture"/>
    <dgm:cxn modelId="{8958F80C-67DC-4E20-ABC9-903B292394AF}" type="presParOf" srcId="{9AE7289F-A2C0-4FC3-AA2E-54ECC5DEE0B5}" destId="{20F7A382-EE97-4A8A-83EB-69724B58EEBF}" srcOrd="0" destOrd="0" presId="urn:microsoft.com/office/officeart/2005/8/layout/architecture"/>
    <dgm:cxn modelId="{862ECAD1-5112-4463-8975-CD0E31E159B3}" type="presParOf" srcId="{9AE7289F-A2C0-4FC3-AA2E-54ECC5DEE0B5}" destId="{08A22025-BCC7-4CCC-9262-A865488FE98B}" srcOrd="1" destOrd="0" presId="urn:microsoft.com/office/officeart/2005/8/layout/architecture"/>
    <dgm:cxn modelId="{15E32D10-0E4E-4EDA-9D4E-C1B7CFC639D4}" type="presParOf" srcId="{D095FBBD-43A2-4FCE-9480-1054FA8CD8ED}" destId="{A50ACDFB-064D-4D16-9A19-2F8DBFB0FC43}" srcOrd="1" destOrd="0" presId="urn:microsoft.com/office/officeart/2005/8/layout/architecture"/>
    <dgm:cxn modelId="{FC02A8CF-4BC2-4D08-850C-8A761F5776A0}" type="presParOf" srcId="{D095FBBD-43A2-4FCE-9480-1054FA8CD8ED}" destId="{2FA477A3-8B9E-488A-9366-80423E7A9ECA}" srcOrd="2" destOrd="0" presId="urn:microsoft.com/office/officeart/2005/8/layout/architecture"/>
    <dgm:cxn modelId="{D54ED59D-4900-4AE8-9942-B58989878337}" type="presParOf" srcId="{2FA477A3-8B9E-488A-9366-80423E7A9ECA}" destId="{B8BADC62-A09E-44D5-8CB5-1C6CD87FEE9B}" srcOrd="0" destOrd="0" presId="urn:microsoft.com/office/officeart/2005/8/layout/architecture"/>
    <dgm:cxn modelId="{5165448F-F6B8-4FAF-83AD-D863C5A8CB9E}" type="presParOf" srcId="{2FA477A3-8B9E-488A-9366-80423E7A9ECA}" destId="{CDAB1C0E-DB24-4880-94DD-32F522C37F5A}" srcOrd="1" destOrd="0" presId="urn:microsoft.com/office/officeart/2005/8/layout/architecture"/>
    <dgm:cxn modelId="{A4FB5A75-BC7C-4880-8AC5-6E132CC5D450}" type="presParOf" srcId="{2FA477A3-8B9E-488A-9366-80423E7A9ECA}" destId="{4EBB5949-B60E-41F4-BE46-0B625145D54F}" srcOrd="2" destOrd="0" presId="urn:microsoft.com/office/officeart/2005/8/layout/architecture"/>
    <dgm:cxn modelId="{AFF6E602-8A44-4262-BBF6-BA0707ED9E05}" type="presParOf" srcId="{4EBB5949-B60E-41F4-BE46-0B625145D54F}" destId="{26A7B8FD-D681-4F94-8F15-B6724B68729E}" srcOrd="0" destOrd="0" presId="urn:microsoft.com/office/officeart/2005/8/layout/architecture"/>
    <dgm:cxn modelId="{EE5E17B3-4DF7-452C-8070-ABB6A9D1D32B}" type="presParOf" srcId="{26A7B8FD-D681-4F94-8F15-B6724B68729E}" destId="{505CF777-300F-4768-BD5A-6437EEC541D6}" srcOrd="0" destOrd="0" presId="urn:microsoft.com/office/officeart/2005/8/layout/architecture"/>
    <dgm:cxn modelId="{CD124AE8-242D-4ED3-8499-630422332A28}" type="presParOf" srcId="{26A7B8FD-D681-4F94-8F15-B6724B68729E}" destId="{51391311-C61C-4001-B50D-003C95811303}" srcOrd="1" destOrd="0" presId="urn:microsoft.com/office/officeart/2005/8/layout/architecture"/>
    <dgm:cxn modelId="{A2A2BDF0-2D15-47C7-8685-6459BC5B74B7}" type="presParOf" srcId="{26A7B8FD-D681-4F94-8F15-B6724B68729E}" destId="{BF9C54C3-CB1A-4513-AC85-69FCE718A04B}" srcOrd="2" destOrd="0" presId="urn:microsoft.com/office/officeart/2005/8/layout/architecture"/>
    <dgm:cxn modelId="{7963647A-E1C4-49C8-8924-909B7046C05B}" type="presParOf" srcId="{BF9C54C3-CB1A-4513-AC85-69FCE718A04B}" destId="{BDB76A4F-D7A2-4B73-A504-F2B84E58134D}" srcOrd="0" destOrd="0" presId="urn:microsoft.com/office/officeart/2005/8/layout/architecture"/>
    <dgm:cxn modelId="{A0FC6787-88F1-4115-8D4C-D537122CAF0B}" type="presParOf" srcId="{BDB76A4F-D7A2-4B73-A504-F2B84E58134D}" destId="{89CE3892-124D-4BFD-BD4D-461A80E863B1}" srcOrd="0" destOrd="0" presId="urn:microsoft.com/office/officeart/2005/8/layout/architecture"/>
    <dgm:cxn modelId="{2C8795C6-AF8D-4FC4-BD50-B257E91C3670}" type="presParOf" srcId="{BDB76A4F-D7A2-4B73-A504-F2B84E58134D}" destId="{1977DDC3-7C65-43D5-80E1-D31AA2BCC4CC}" srcOrd="1" destOrd="0" presId="urn:microsoft.com/office/officeart/2005/8/layout/architecture"/>
    <dgm:cxn modelId="{CC69C665-265F-4C10-AEDE-EC71B3D0833C}" type="presParOf" srcId="{BF9C54C3-CB1A-4513-AC85-69FCE718A04B}" destId="{40EA8344-6C4C-4F17-A654-994C7A57BB4B}" srcOrd="1" destOrd="0" presId="urn:microsoft.com/office/officeart/2005/8/layout/architecture"/>
    <dgm:cxn modelId="{D822B99C-0A17-4FA8-BF1E-1B3DCDD41413}" type="presParOf" srcId="{BF9C54C3-CB1A-4513-AC85-69FCE718A04B}" destId="{918B695F-F628-456D-B628-69BC20CF21DD}" srcOrd="2" destOrd="0" presId="urn:microsoft.com/office/officeart/2005/8/layout/architecture"/>
    <dgm:cxn modelId="{8A559E56-9E03-471B-8669-0601429B2E35}" type="presParOf" srcId="{918B695F-F628-456D-B628-69BC20CF21DD}" destId="{E77A1BD0-5367-442E-B988-1DC0F5CA5000}" srcOrd="0" destOrd="0" presId="urn:microsoft.com/office/officeart/2005/8/layout/architecture"/>
    <dgm:cxn modelId="{50E63810-53F2-4FFD-8B49-96B935C12727}" type="presParOf" srcId="{918B695F-F628-456D-B628-69BC20CF21DD}" destId="{363E5B16-0137-4195-912D-2D62608FD1CA}" srcOrd="1" destOrd="0" presId="urn:microsoft.com/office/officeart/2005/8/layout/architecture"/>
    <dgm:cxn modelId="{21BD9BBF-8EDA-4F3F-86E2-1C00E4D04BCC}" type="presParOf" srcId="{4EBB5949-B60E-41F4-BE46-0B625145D54F}" destId="{9630D45F-9197-4377-AB91-82487F4CEDF6}" srcOrd="1" destOrd="0" presId="urn:microsoft.com/office/officeart/2005/8/layout/architecture"/>
    <dgm:cxn modelId="{A0FB13D2-2CBB-473A-A9A2-24BA629CA9C5}" type="presParOf" srcId="{4EBB5949-B60E-41F4-BE46-0B625145D54F}" destId="{A87AAE37-0377-455D-BF16-526F6C083470}" srcOrd="2" destOrd="0" presId="urn:microsoft.com/office/officeart/2005/8/layout/architecture"/>
    <dgm:cxn modelId="{9989397B-75C6-42A5-BB2F-6512A8909C55}" type="presParOf" srcId="{A87AAE37-0377-455D-BF16-526F6C083470}" destId="{20182154-3738-475B-AA91-4416EBBA0A41}" srcOrd="0" destOrd="0" presId="urn:microsoft.com/office/officeart/2005/8/layout/architecture"/>
    <dgm:cxn modelId="{A238A5E2-F408-4F36-ADF8-74CF5A9CC94C}" type="presParOf" srcId="{A87AAE37-0377-455D-BF16-526F6C083470}" destId="{4B4DD000-7D21-4C5E-97A0-6FA7D91FDC7C}" srcOrd="1" destOrd="0" presId="urn:microsoft.com/office/officeart/2005/8/layout/architecture"/>
    <dgm:cxn modelId="{EC4B5CE5-16A3-48B9-816A-0AE196797D9A}" type="presParOf" srcId="{A87AAE37-0377-455D-BF16-526F6C083470}" destId="{859920A6-2D72-466D-9A2F-297FF79836F9}" srcOrd="2" destOrd="0" presId="urn:microsoft.com/office/officeart/2005/8/layout/architecture"/>
    <dgm:cxn modelId="{E1743E5A-092F-41D7-ADDF-8358F8BFE387}" type="presParOf" srcId="{859920A6-2D72-466D-9A2F-297FF79836F9}" destId="{19EE0FDA-2E2B-4A42-9A94-0F4C6ADABC66}" srcOrd="0" destOrd="0" presId="urn:microsoft.com/office/officeart/2005/8/layout/architecture"/>
    <dgm:cxn modelId="{40272DA3-7489-4543-AA91-316D9C105DAD}" type="presParOf" srcId="{19EE0FDA-2E2B-4A42-9A94-0F4C6ADABC66}" destId="{57BD4279-C572-49C5-8888-172BCE87A0A8}" srcOrd="0" destOrd="0" presId="urn:microsoft.com/office/officeart/2005/8/layout/architecture"/>
    <dgm:cxn modelId="{0DE794F8-78BF-42B1-A1A5-230C80C7A70F}" type="presParOf" srcId="{19EE0FDA-2E2B-4A42-9A94-0F4C6ADABC66}" destId="{C0B44CC7-1154-4E82-84A4-C015D9A422A9}" srcOrd="1" destOrd="0" presId="urn:microsoft.com/office/officeart/2005/8/layout/architecture"/>
    <dgm:cxn modelId="{6BEBAB05-FBEB-4AD1-850F-818104A80BA6}" type="presParOf" srcId="{4EBB5949-B60E-41F4-BE46-0B625145D54F}" destId="{AE1EB43E-49D4-457A-9859-973E61DDAF4E}" srcOrd="3" destOrd="0" presId="urn:microsoft.com/office/officeart/2005/8/layout/architecture"/>
    <dgm:cxn modelId="{F32C9CBB-6154-418F-9EB7-B72E8EA3F450}" type="presParOf" srcId="{4EBB5949-B60E-41F4-BE46-0B625145D54F}" destId="{A82BA492-F098-4D7F-B723-2AA965725E14}" srcOrd="4" destOrd="0" presId="urn:microsoft.com/office/officeart/2005/8/layout/architecture"/>
    <dgm:cxn modelId="{29E6A6A9-D705-4A98-A390-5E7A24E60D89}" type="presParOf" srcId="{A82BA492-F098-4D7F-B723-2AA965725E14}" destId="{1EAD89B3-1163-456C-8EF5-4817A9DD3637}" srcOrd="0" destOrd="0" presId="urn:microsoft.com/office/officeart/2005/8/layout/architecture"/>
    <dgm:cxn modelId="{31A419C6-736E-4C61-9518-C642F0656320}" type="presParOf" srcId="{A82BA492-F098-4D7F-B723-2AA965725E14}" destId="{A6DD5C34-81ED-4415-9D6E-93AC3AE973E7}" srcOrd="1" destOrd="0" presId="urn:microsoft.com/office/officeart/2005/8/layout/architecture"/>
    <dgm:cxn modelId="{22B5E4CF-2050-4D35-971B-6E4323C9D99E}" type="presParOf" srcId="{A82BA492-F098-4D7F-B723-2AA965725E14}" destId="{0FF5F65E-BF5B-4BB7-A34E-8DDA61BED127}" srcOrd="2" destOrd="0" presId="urn:microsoft.com/office/officeart/2005/8/layout/architecture"/>
    <dgm:cxn modelId="{412A3025-2999-4675-A5AD-FF7C27AACD12}" type="presParOf" srcId="{0FF5F65E-BF5B-4BB7-A34E-8DDA61BED127}" destId="{9E9B0F55-A2FA-4877-A5C7-E42D0B21D522}" srcOrd="0" destOrd="0" presId="urn:microsoft.com/office/officeart/2005/8/layout/architecture"/>
    <dgm:cxn modelId="{EBFF85D9-8530-4861-84B7-971D16B4CE67}" type="presParOf" srcId="{9E9B0F55-A2FA-4877-A5C7-E42D0B21D522}" destId="{DBFA734B-6588-4E80-B1DD-260C3E311E46}" srcOrd="0" destOrd="0" presId="urn:microsoft.com/office/officeart/2005/8/layout/architecture"/>
    <dgm:cxn modelId="{DA37252E-F3E3-4124-9189-6D943143EBA8}" type="presParOf" srcId="{9E9B0F55-A2FA-4877-A5C7-E42D0B21D522}" destId="{8FC49735-7B7F-4AED-A924-57230DBCB81B}" srcOrd="1" destOrd="0" presId="urn:microsoft.com/office/officeart/2005/8/layout/architecture"/>
    <dgm:cxn modelId="{A3745116-4850-49D3-80FC-42651DD72FA2}" type="presParOf" srcId="{D095FBBD-43A2-4FCE-9480-1054FA8CD8ED}" destId="{3E431D91-419B-496C-8E7C-3F15B1BCF2AE}" srcOrd="3" destOrd="0" presId="urn:microsoft.com/office/officeart/2005/8/layout/architecture"/>
    <dgm:cxn modelId="{EF5DDC00-C5CB-4789-89AB-E31EB72FD85D}" type="presParOf" srcId="{D095FBBD-43A2-4FCE-9480-1054FA8CD8ED}" destId="{F298B57D-5047-4869-A3F1-F467BFAE7751}" srcOrd="4" destOrd="0" presId="urn:microsoft.com/office/officeart/2005/8/layout/architecture"/>
    <dgm:cxn modelId="{D3FDED10-C9AE-411F-8AF8-BCEA87098941}" type="presParOf" srcId="{F298B57D-5047-4869-A3F1-F467BFAE7751}" destId="{26603BA0-A2A9-4EAC-9EF3-583730C15691}" srcOrd="0" destOrd="0" presId="urn:microsoft.com/office/officeart/2005/8/layout/architecture"/>
    <dgm:cxn modelId="{FB2242F6-6362-4C75-BB7E-3EDC460AAA5A}" type="presParOf" srcId="{F298B57D-5047-4869-A3F1-F467BFAE7751}" destId="{9B849F73-256E-4B80-8570-71DD325B67EA}" srcOrd="1" destOrd="0" presId="urn:microsoft.com/office/officeart/2005/8/layout/architecture"/>
    <dgm:cxn modelId="{17568049-AE89-4674-ABD2-883DDBA1CA2C}" type="presParOf" srcId="{F298B57D-5047-4869-A3F1-F467BFAE7751}" destId="{EBD98E11-B909-4EA2-9B2D-9918D9E4E80D}" srcOrd="2" destOrd="0" presId="urn:microsoft.com/office/officeart/2005/8/layout/architecture"/>
    <dgm:cxn modelId="{60609976-D6C6-4D03-8A42-224999E6BE22}" type="presParOf" srcId="{EBD98E11-B909-4EA2-9B2D-9918D9E4E80D}" destId="{E1A3E4E5-2BFD-4608-A92C-BCB0AFDF33CF}" srcOrd="0" destOrd="0" presId="urn:microsoft.com/office/officeart/2005/8/layout/architecture"/>
    <dgm:cxn modelId="{5E3520CB-8A62-4879-BF3A-FDAD708A5257}" type="presParOf" srcId="{E1A3E4E5-2BFD-4608-A92C-BCB0AFDF33CF}" destId="{6780116F-AB47-4878-BB98-2341D3B798CA}" srcOrd="0" destOrd="0" presId="urn:microsoft.com/office/officeart/2005/8/layout/architecture"/>
    <dgm:cxn modelId="{985DF299-9E2C-4A72-BF79-6330844DF99B}" type="presParOf" srcId="{E1A3E4E5-2BFD-4608-A92C-BCB0AFDF33CF}" destId="{3DE39A33-F76A-4A6D-9E76-E852C1EA4B19}" srcOrd="1" destOrd="0" presId="urn:microsoft.com/office/officeart/2005/8/layout/architecture"/>
    <dgm:cxn modelId="{BE0203B3-2FD0-475D-9256-4E3140772CFD}" type="presParOf" srcId="{EBD98E11-B909-4EA2-9B2D-9918D9E4E80D}" destId="{60B59A3D-343F-46C1-B44E-8920FCFEDA7B}" srcOrd="1" destOrd="0" presId="urn:microsoft.com/office/officeart/2005/8/layout/architecture"/>
    <dgm:cxn modelId="{D9FC6167-3268-4B30-9978-AE0F759EF2D6}" type="presParOf" srcId="{EBD98E11-B909-4EA2-9B2D-9918D9E4E80D}" destId="{FCEE3288-66AD-4896-9E4A-548D03452558}" srcOrd="2" destOrd="0" presId="urn:microsoft.com/office/officeart/2005/8/layout/architecture"/>
    <dgm:cxn modelId="{A74D1DB4-76D4-4629-A16A-729B96AFA8E6}" type="presParOf" srcId="{FCEE3288-66AD-4896-9E4A-548D03452558}" destId="{3E28D845-A62C-4EE3-98A4-ABD81AB789CF}" srcOrd="0" destOrd="0" presId="urn:microsoft.com/office/officeart/2005/8/layout/architecture"/>
    <dgm:cxn modelId="{D070CF55-EB98-43DD-A2E1-E49AD707052B}" type="presParOf" srcId="{FCEE3288-66AD-4896-9E4A-548D03452558}" destId="{B47EEE91-5C7A-422A-8BA0-2F1910D70CE5}" srcOrd="1" destOrd="0" presId="urn:microsoft.com/office/officeart/2005/8/layout/architecture"/>
    <dgm:cxn modelId="{1D7D80A5-4F1A-45B2-81BA-92D7784B8AB0}" type="presParOf" srcId="{EBD98E11-B909-4EA2-9B2D-9918D9E4E80D}" destId="{C4991EB4-F5BE-4353-B55A-01DF52E34F5E}" srcOrd="3" destOrd="0" presId="urn:microsoft.com/office/officeart/2005/8/layout/architecture"/>
    <dgm:cxn modelId="{2356C334-1C37-4D49-8BD7-BA8BC3C49C95}" type="presParOf" srcId="{EBD98E11-B909-4EA2-9B2D-9918D9E4E80D}" destId="{5CDA0081-0710-4D48-9AF0-B5B419103B48}" srcOrd="4" destOrd="0" presId="urn:microsoft.com/office/officeart/2005/8/layout/architecture"/>
    <dgm:cxn modelId="{4AEA93BD-F4D0-4649-A096-4A282D7BF3B9}" type="presParOf" srcId="{5CDA0081-0710-4D48-9AF0-B5B419103B48}" destId="{477F19AC-C5BD-4ACE-9D6E-3DCD72E49942}" srcOrd="0" destOrd="0" presId="urn:microsoft.com/office/officeart/2005/8/layout/architecture"/>
    <dgm:cxn modelId="{D2BC2FF3-3CA5-444B-9D9E-B556A6BF5525}" type="presParOf" srcId="{5CDA0081-0710-4D48-9AF0-B5B419103B48}" destId="{50E4EB47-AFAD-490F-B778-0BB212E141AA}" srcOrd="1" destOrd="0" presId="urn:microsoft.com/office/officeart/2005/8/layout/architecture"/>
    <dgm:cxn modelId="{415B3835-C75C-4537-8640-66FBAAFAC368}" type="presParOf" srcId="{EBD98E11-B909-4EA2-9B2D-9918D9E4E80D}" destId="{97D11C46-DD03-4404-8A1D-A5887A8F3A46}" srcOrd="5" destOrd="0" presId="urn:microsoft.com/office/officeart/2005/8/layout/architecture"/>
    <dgm:cxn modelId="{433ABC09-EA12-46BA-99ED-39D5911DE786}" type="presParOf" srcId="{EBD98E11-B909-4EA2-9B2D-9918D9E4E80D}" destId="{653AA9B8-8FB9-4D19-A365-ADA4AE67EF02}" srcOrd="6" destOrd="0" presId="urn:microsoft.com/office/officeart/2005/8/layout/architecture"/>
    <dgm:cxn modelId="{18134B50-0A9C-4A25-B3ED-5424EE51D53E}" type="presParOf" srcId="{653AA9B8-8FB9-4D19-A365-ADA4AE67EF02}" destId="{EBB96D84-4516-4980-A23B-2628620A43D3}" srcOrd="0" destOrd="0" presId="urn:microsoft.com/office/officeart/2005/8/layout/architecture"/>
    <dgm:cxn modelId="{C0F022D5-0AC5-4FB3-9588-035CB84D6751}" type="presParOf" srcId="{653AA9B8-8FB9-4D19-A365-ADA4AE67EF02}" destId="{0419DC98-F190-446C-BDD6-FCBCDD716D1B}"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DA86C-5252-4C5B-9E16-8111155A911F}">
      <dsp:nvSpPr>
        <dsp:cNvPr id="0" name=""/>
        <dsp:cNvSpPr/>
      </dsp:nvSpPr>
      <dsp:spPr>
        <a:xfrm>
          <a:off x="96309" y="2266954"/>
          <a:ext cx="620618"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民法</a:t>
          </a:r>
        </a:p>
      </dsp:txBody>
      <dsp:txXfrm>
        <a:off x="114486" y="2285131"/>
        <a:ext cx="584264" cy="619871"/>
      </dsp:txXfrm>
    </dsp:sp>
    <dsp:sp modelId="{88C1930D-C8D3-4392-B9AC-DFE12B05C388}">
      <dsp:nvSpPr>
        <dsp:cNvPr id="0" name=""/>
        <dsp:cNvSpPr/>
      </dsp:nvSpPr>
      <dsp:spPr>
        <a:xfrm rot="17350740">
          <a:off x="180411" y="1827092"/>
          <a:ext cx="1598012" cy="26630"/>
        </a:xfrm>
        <a:custGeom>
          <a:avLst/>
          <a:gdLst/>
          <a:ahLst/>
          <a:cxnLst/>
          <a:rect l="0" t="0" r="0" b="0"/>
          <a:pathLst>
            <a:path>
              <a:moveTo>
                <a:pt x="0" y="13315"/>
              </a:moveTo>
              <a:lnTo>
                <a:pt x="15980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39467" y="1800457"/>
        <a:ext cx="79900" cy="79900"/>
      </dsp:txXfrm>
    </dsp:sp>
    <dsp:sp modelId="{5F323547-2162-4964-A09E-8327876ECF77}">
      <dsp:nvSpPr>
        <dsp:cNvPr id="0" name=""/>
        <dsp:cNvSpPr/>
      </dsp:nvSpPr>
      <dsp:spPr>
        <a:xfrm>
          <a:off x="1241908" y="757636"/>
          <a:ext cx="67881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総則</a:t>
          </a:r>
        </a:p>
      </dsp:txBody>
      <dsp:txXfrm>
        <a:off x="1261128" y="776856"/>
        <a:ext cx="640372" cy="617785"/>
      </dsp:txXfrm>
    </dsp:sp>
    <dsp:sp modelId="{11D94959-0EE2-4F68-8A9B-1A858BC19930}">
      <dsp:nvSpPr>
        <dsp:cNvPr id="0" name=""/>
        <dsp:cNvSpPr/>
      </dsp:nvSpPr>
      <dsp:spPr>
        <a:xfrm rot="18289469">
          <a:off x="519767" y="2204422"/>
          <a:ext cx="919300" cy="26630"/>
        </a:xfrm>
        <a:custGeom>
          <a:avLst/>
          <a:gdLst/>
          <a:ahLst/>
          <a:cxnLst/>
          <a:rect l="0" t="0" r="0" b="0"/>
          <a:pathLst>
            <a:path>
              <a:moveTo>
                <a:pt x="0" y="13315"/>
              </a:moveTo>
              <a:lnTo>
                <a:pt x="91930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56435" y="2194754"/>
        <a:ext cx="45965" cy="45965"/>
      </dsp:txXfrm>
    </dsp:sp>
    <dsp:sp modelId="{7226244D-B8E3-4580-BD9B-26BB5B15B48B}">
      <dsp:nvSpPr>
        <dsp:cNvPr id="0" name=""/>
        <dsp:cNvSpPr/>
      </dsp:nvSpPr>
      <dsp:spPr>
        <a:xfrm>
          <a:off x="1241908" y="1512295"/>
          <a:ext cx="701780"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物権</a:t>
          </a:r>
        </a:p>
      </dsp:txBody>
      <dsp:txXfrm>
        <a:off x="1261128" y="1531515"/>
        <a:ext cx="663340" cy="617785"/>
      </dsp:txXfrm>
    </dsp:sp>
    <dsp:sp modelId="{2564C091-4AF3-4B6A-B65F-69FEC6C95315}">
      <dsp:nvSpPr>
        <dsp:cNvPr id="0" name=""/>
        <dsp:cNvSpPr/>
      </dsp:nvSpPr>
      <dsp:spPr>
        <a:xfrm>
          <a:off x="716928" y="2581751"/>
          <a:ext cx="524980" cy="26630"/>
        </a:xfrm>
        <a:custGeom>
          <a:avLst/>
          <a:gdLst/>
          <a:ahLst/>
          <a:cxnLst/>
          <a:rect l="0" t="0" r="0" b="0"/>
          <a:pathLst>
            <a:path>
              <a:moveTo>
                <a:pt x="0" y="13315"/>
              </a:moveTo>
              <a:lnTo>
                <a:pt x="52498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66293" y="2581942"/>
        <a:ext cx="26249" cy="26249"/>
      </dsp:txXfrm>
    </dsp:sp>
    <dsp:sp modelId="{D2F38DB6-C49F-46FA-8566-100B91C36FEB}">
      <dsp:nvSpPr>
        <dsp:cNvPr id="0" name=""/>
        <dsp:cNvSpPr/>
      </dsp:nvSpPr>
      <dsp:spPr>
        <a:xfrm>
          <a:off x="1241908" y="2266954"/>
          <a:ext cx="662301"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p>
      </dsp:txBody>
      <dsp:txXfrm>
        <a:off x="1261128" y="2286174"/>
        <a:ext cx="623861" cy="617785"/>
      </dsp:txXfrm>
    </dsp:sp>
    <dsp:sp modelId="{E9484B01-D2A7-4519-9E0B-37B5211483A3}">
      <dsp:nvSpPr>
        <dsp:cNvPr id="0" name=""/>
        <dsp:cNvSpPr/>
      </dsp:nvSpPr>
      <dsp:spPr>
        <a:xfrm rot="19457599">
          <a:off x="1843442" y="2393086"/>
          <a:ext cx="646514" cy="26630"/>
        </a:xfrm>
        <a:custGeom>
          <a:avLst/>
          <a:gdLst/>
          <a:ahLst/>
          <a:cxnLst/>
          <a:rect l="0" t="0" r="0" b="0"/>
          <a:pathLst>
            <a:path>
              <a:moveTo>
                <a:pt x="0" y="13315"/>
              </a:moveTo>
              <a:lnTo>
                <a:pt x="646514"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2150536" y="2390239"/>
        <a:ext cx="32325" cy="32325"/>
      </dsp:txXfrm>
    </dsp:sp>
    <dsp:sp modelId="{6BA525B3-B6A6-482A-93CC-80E52F9A9610}">
      <dsp:nvSpPr>
        <dsp:cNvPr id="0" name=""/>
        <dsp:cNvSpPr/>
      </dsp:nvSpPr>
      <dsp:spPr>
        <a:xfrm>
          <a:off x="2429189" y="1889624"/>
          <a:ext cx="604580"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総論</a:t>
          </a:r>
        </a:p>
      </dsp:txBody>
      <dsp:txXfrm>
        <a:off x="2446897" y="1907332"/>
        <a:ext cx="569164" cy="620809"/>
      </dsp:txXfrm>
    </dsp:sp>
    <dsp:sp modelId="{7E31AE12-5166-449C-93AA-64A9C41DAD4C}">
      <dsp:nvSpPr>
        <dsp:cNvPr id="0" name=""/>
        <dsp:cNvSpPr/>
      </dsp:nvSpPr>
      <dsp:spPr>
        <a:xfrm rot="2142401">
          <a:off x="1843442" y="2770416"/>
          <a:ext cx="646514" cy="26630"/>
        </a:xfrm>
        <a:custGeom>
          <a:avLst/>
          <a:gdLst/>
          <a:ahLst/>
          <a:cxnLst/>
          <a:rect l="0" t="0" r="0" b="0"/>
          <a:pathLst>
            <a:path>
              <a:moveTo>
                <a:pt x="0" y="13315"/>
              </a:moveTo>
              <a:lnTo>
                <a:pt x="646514"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2150536" y="2767568"/>
        <a:ext cx="32325" cy="32325"/>
      </dsp:txXfrm>
    </dsp:sp>
    <dsp:sp modelId="{A6878BF9-03AA-436A-A840-BD997ED45D77}">
      <dsp:nvSpPr>
        <dsp:cNvPr id="0" name=""/>
        <dsp:cNvSpPr/>
      </dsp:nvSpPr>
      <dsp:spPr>
        <a:xfrm>
          <a:off x="2429189" y="2644283"/>
          <a:ext cx="634018"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債権</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各論</a:t>
          </a:r>
        </a:p>
      </dsp:txBody>
      <dsp:txXfrm>
        <a:off x="2447759" y="2662853"/>
        <a:ext cx="596878" cy="619085"/>
      </dsp:txXfrm>
    </dsp:sp>
    <dsp:sp modelId="{D5D80E22-D306-4D13-BC47-32DCE1470F7C}">
      <dsp:nvSpPr>
        <dsp:cNvPr id="0" name=""/>
        <dsp:cNvSpPr/>
      </dsp:nvSpPr>
      <dsp:spPr>
        <a:xfrm rot="18289469">
          <a:off x="2866047" y="2581751"/>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02715" y="2572084"/>
        <a:ext cx="45965" cy="45965"/>
      </dsp:txXfrm>
    </dsp:sp>
    <dsp:sp modelId="{5CD0A01E-4182-470E-BED6-0531B2B96069}">
      <dsp:nvSpPr>
        <dsp:cNvPr id="0" name=""/>
        <dsp:cNvSpPr/>
      </dsp:nvSpPr>
      <dsp:spPr>
        <a:xfrm>
          <a:off x="3588188" y="1889624"/>
          <a:ext cx="71166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p>
      </dsp:txBody>
      <dsp:txXfrm>
        <a:off x="3607408" y="1908844"/>
        <a:ext cx="673222" cy="617785"/>
      </dsp:txXfrm>
    </dsp:sp>
    <dsp:sp modelId="{B05C8D42-8B26-46B9-AD4C-3F90F072741A}">
      <dsp:nvSpPr>
        <dsp:cNvPr id="0" name=""/>
        <dsp:cNvSpPr/>
      </dsp:nvSpPr>
      <dsp:spPr>
        <a:xfrm rot="17535834">
          <a:off x="3914934" y="1630914"/>
          <a:ext cx="1239416" cy="26630"/>
        </a:xfrm>
        <a:custGeom>
          <a:avLst/>
          <a:gdLst/>
          <a:ahLst/>
          <a:cxnLst/>
          <a:rect l="0" t="0" r="0" b="0"/>
          <a:pathLst>
            <a:path>
              <a:moveTo>
                <a:pt x="0" y="13315"/>
              </a:moveTo>
              <a:lnTo>
                <a:pt x="123941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4503656" y="1613244"/>
        <a:ext cx="61970" cy="61970"/>
      </dsp:txXfrm>
    </dsp:sp>
    <dsp:sp modelId="{9C1DFFDB-DFD1-4BE5-9DA1-C8FA61C179E1}">
      <dsp:nvSpPr>
        <dsp:cNvPr id="0" name=""/>
        <dsp:cNvSpPr/>
      </dsp:nvSpPr>
      <dsp:spPr>
        <a:xfrm>
          <a:off x="4769432" y="742609"/>
          <a:ext cx="77223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総論</a:t>
          </a:r>
        </a:p>
      </dsp:txBody>
      <dsp:txXfrm>
        <a:off x="4788652" y="761829"/>
        <a:ext cx="733792" cy="617785"/>
      </dsp:txXfrm>
    </dsp:sp>
    <dsp:sp modelId="{0D22C35C-5026-46FF-AAD3-4F322476DF51}">
      <dsp:nvSpPr>
        <dsp:cNvPr id="0" name=""/>
        <dsp:cNvSpPr/>
      </dsp:nvSpPr>
      <dsp:spPr>
        <a:xfrm rot="18487248">
          <a:off x="5361776" y="687590"/>
          <a:ext cx="940156" cy="26630"/>
        </a:xfrm>
        <a:custGeom>
          <a:avLst/>
          <a:gdLst/>
          <a:ahLst/>
          <a:cxnLst/>
          <a:rect l="0" t="0" r="0" b="0"/>
          <a:pathLst>
            <a:path>
              <a:moveTo>
                <a:pt x="0" y="13315"/>
              </a:moveTo>
              <a:lnTo>
                <a:pt x="94015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08350" y="677402"/>
        <a:ext cx="47007" cy="47007"/>
      </dsp:txXfrm>
    </dsp:sp>
    <dsp:sp modelId="{8F635FA8-B3A7-40E3-856B-D8834148ED19}">
      <dsp:nvSpPr>
        <dsp:cNvPr id="0" name=""/>
        <dsp:cNvSpPr/>
      </dsp:nvSpPr>
      <dsp:spPr>
        <a:xfrm>
          <a:off x="6122043" y="2977"/>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成立</a:t>
          </a:r>
        </a:p>
      </dsp:txBody>
      <dsp:txXfrm>
        <a:off x="6141263" y="22197"/>
        <a:ext cx="876573" cy="617785"/>
      </dsp:txXfrm>
    </dsp:sp>
    <dsp:sp modelId="{276320FF-C369-4D1A-BC74-445B7B1120AC}">
      <dsp:nvSpPr>
        <dsp:cNvPr id="0" name=""/>
        <dsp:cNvSpPr/>
      </dsp:nvSpPr>
      <dsp:spPr>
        <a:xfrm rot="88993">
          <a:off x="5541568" y="1064920"/>
          <a:ext cx="580573" cy="26630"/>
        </a:xfrm>
        <a:custGeom>
          <a:avLst/>
          <a:gdLst/>
          <a:ahLst/>
          <a:cxnLst/>
          <a:rect l="0" t="0" r="0" b="0"/>
          <a:pathLst>
            <a:path>
              <a:moveTo>
                <a:pt x="0" y="13315"/>
              </a:moveTo>
              <a:lnTo>
                <a:pt x="580573"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17340" y="1063721"/>
        <a:ext cx="29028" cy="29028"/>
      </dsp:txXfrm>
    </dsp:sp>
    <dsp:sp modelId="{25725A0A-D376-4053-ACE1-0BB0EEC62257}">
      <dsp:nvSpPr>
        <dsp:cNvPr id="0" name=""/>
        <dsp:cNvSpPr/>
      </dsp:nvSpPr>
      <dsp:spPr>
        <a:xfrm>
          <a:off x="6122043" y="757636"/>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効力</a:t>
          </a:r>
        </a:p>
      </dsp:txBody>
      <dsp:txXfrm>
        <a:off x="6141263" y="776856"/>
        <a:ext cx="876573" cy="617785"/>
      </dsp:txXfrm>
    </dsp:sp>
    <dsp:sp modelId="{595D9AB7-D3A5-4AD6-9EDA-0E1190F2FE74}">
      <dsp:nvSpPr>
        <dsp:cNvPr id="0" name=""/>
        <dsp:cNvSpPr/>
      </dsp:nvSpPr>
      <dsp:spPr>
        <a:xfrm rot="18289469">
          <a:off x="6839897" y="695104"/>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76565" y="685437"/>
        <a:ext cx="45965" cy="45965"/>
      </dsp:txXfrm>
    </dsp:sp>
    <dsp:sp modelId="{3C0C1005-9321-4A47-8C49-C0C239458F7C}">
      <dsp:nvSpPr>
        <dsp:cNvPr id="0" name=""/>
        <dsp:cNvSpPr/>
      </dsp:nvSpPr>
      <dsp:spPr>
        <a:xfrm>
          <a:off x="7562037" y="2977"/>
          <a:ext cx="150728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同時履行の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抗弁権</a:t>
          </a:r>
        </a:p>
      </dsp:txBody>
      <dsp:txXfrm>
        <a:off x="7581257" y="22197"/>
        <a:ext cx="1468843" cy="617785"/>
      </dsp:txXfrm>
    </dsp:sp>
    <dsp:sp modelId="{3D5893A8-9946-4B83-AA13-6757193FA597}">
      <dsp:nvSpPr>
        <dsp:cNvPr id="0" name=""/>
        <dsp:cNvSpPr/>
      </dsp:nvSpPr>
      <dsp:spPr>
        <a:xfrm>
          <a:off x="7037057" y="1072433"/>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86423" y="1072624"/>
        <a:ext cx="26249" cy="26249"/>
      </dsp:txXfrm>
    </dsp:sp>
    <dsp:sp modelId="{6B40D86D-2CE6-4543-9385-D33BF8B7325F}">
      <dsp:nvSpPr>
        <dsp:cNvPr id="0" name=""/>
        <dsp:cNvSpPr/>
      </dsp:nvSpPr>
      <dsp:spPr>
        <a:xfrm>
          <a:off x="7562037" y="757636"/>
          <a:ext cx="150728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危険負担</a:t>
          </a:r>
        </a:p>
      </dsp:txBody>
      <dsp:txXfrm>
        <a:off x="7581257" y="776856"/>
        <a:ext cx="1468843" cy="617785"/>
      </dsp:txXfrm>
    </dsp:sp>
    <dsp:sp modelId="{14E8A0BC-B4D2-4F13-8631-5455B2837439}">
      <dsp:nvSpPr>
        <dsp:cNvPr id="0" name=""/>
        <dsp:cNvSpPr/>
      </dsp:nvSpPr>
      <dsp:spPr>
        <a:xfrm rot="3310531">
          <a:off x="6839897" y="1449763"/>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7276565" y="1440096"/>
        <a:ext cx="45965" cy="45965"/>
      </dsp:txXfrm>
    </dsp:sp>
    <dsp:sp modelId="{43FDF999-80CC-4172-BE02-53402E509BEF}">
      <dsp:nvSpPr>
        <dsp:cNvPr id="0" name=""/>
        <dsp:cNvSpPr/>
      </dsp:nvSpPr>
      <dsp:spPr>
        <a:xfrm>
          <a:off x="7562037" y="1512295"/>
          <a:ext cx="146311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第三者のために</a:t>
          </a:r>
          <a:br>
            <a:rPr kumimoji="1" lang="en-US" altLang="ja-JP" sz="1400" b="1" kern="1200" dirty="0"/>
          </a:br>
          <a:r>
            <a:rPr kumimoji="1" lang="ja-JP" altLang="en-US" sz="1400" b="1" kern="1200" dirty="0"/>
            <a:t>する契約</a:t>
          </a:r>
        </a:p>
      </dsp:txBody>
      <dsp:txXfrm>
        <a:off x="7581257" y="1531515"/>
        <a:ext cx="1424679" cy="617785"/>
      </dsp:txXfrm>
    </dsp:sp>
    <dsp:sp modelId="{76D2026B-D315-4B27-B17B-5E581142DDE6}">
      <dsp:nvSpPr>
        <dsp:cNvPr id="0" name=""/>
        <dsp:cNvSpPr/>
      </dsp:nvSpPr>
      <dsp:spPr>
        <a:xfrm rot="18289469">
          <a:off x="8827996" y="1449763"/>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64664" y="1440096"/>
        <a:ext cx="45965" cy="45965"/>
      </dsp:txXfrm>
    </dsp:sp>
    <dsp:sp modelId="{D25C4D10-057A-4054-8C2C-0FE917D4B9F7}">
      <dsp:nvSpPr>
        <dsp:cNvPr id="0" name=""/>
        <dsp:cNvSpPr/>
      </dsp:nvSpPr>
      <dsp:spPr>
        <a:xfrm>
          <a:off x="9550137" y="757636"/>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537</a:t>
          </a:r>
          <a:r>
            <a:rPr kumimoji="1" lang="ja-JP" altLang="en-US" sz="1400" b="1" kern="1200" dirty="0"/>
            <a:t>条</a:t>
          </a:r>
          <a:br>
            <a:rPr kumimoji="1" lang="en-US" altLang="ja-JP" sz="1400" b="1" kern="1200" dirty="0"/>
          </a:br>
          <a:r>
            <a:rPr kumimoji="1" lang="ja-JP" altLang="en-US" sz="1400" b="1" kern="1200" dirty="0"/>
            <a:t>内容</a:t>
          </a:r>
        </a:p>
      </dsp:txBody>
      <dsp:txXfrm>
        <a:off x="9569357" y="776856"/>
        <a:ext cx="1149799" cy="617785"/>
      </dsp:txXfrm>
    </dsp:sp>
    <dsp:sp modelId="{AEE9A303-AC6B-40EB-9682-B9CFC516BE04}">
      <dsp:nvSpPr>
        <dsp:cNvPr id="0" name=""/>
        <dsp:cNvSpPr/>
      </dsp:nvSpPr>
      <dsp:spPr>
        <a:xfrm>
          <a:off x="9025157" y="1827092"/>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74522" y="1827283"/>
        <a:ext cx="26249" cy="26249"/>
      </dsp:txXfrm>
    </dsp:sp>
    <dsp:sp modelId="{644F4662-DFA3-4BF9-9FF9-9007DE171851}">
      <dsp:nvSpPr>
        <dsp:cNvPr id="0" name=""/>
        <dsp:cNvSpPr/>
      </dsp:nvSpPr>
      <dsp:spPr>
        <a:xfrm>
          <a:off x="9550137" y="1512295"/>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538</a:t>
          </a:r>
          <a:r>
            <a:rPr kumimoji="1" lang="ja-JP" altLang="en-US" sz="1400" b="1" kern="1200" dirty="0"/>
            <a:t>条</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確定時期</a:t>
          </a:r>
        </a:p>
      </dsp:txBody>
      <dsp:txXfrm>
        <a:off x="9569357" y="1531515"/>
        <a:ext cx="1149799" cy="617785"/>
      </dsp:txXfrm>
    </dsp:sp>
    <dsp:sp modelId="{1C10E47B-AE3D-4965-AB93-5500DAA51736}">
      <dsp:nvSpPr>
        <dsp:cNvPr id="0" name=""/>
        <dsp:cNvSpPr/>
      </dsp:nvSpPr>
      <dsp:spPr>
        <a:xfrm rot="3310531">
          <a:off x="8827996" y="2204422"/>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9264664" y="2194754"/>
        <a:ext cx="45965" cy="45965"/>
      </dsp:txXfrm>
    </dsp:sp>
    <dsp:sp modelId="{5222D027-3925-40F3-9BE1-6AD6C1C7E550}">
      <dsp:nvSpPr>
        <dsp:cNvPr id="0" name=""/>
        <dsp:cNvSpPr/>
      </dsp:nvSpPr>
      <dsp:spPr>
        <a:xfrm>
          <a:off x="9550137" y="2266954"/>
          <a:ext cx="1188239" cy="656225"/>
        </a:xfrm>
        <a:prstGeom prst="roundRect">
          <a:avLst>
            <a:gd name="adj" fmla="val 10000"/>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539</a:t>
          </a:r>
          <a:r>
            <a:rPr kumimoji="1" lang="ja-JP" altLang="en-US" sz="1400" b="1" kern="1200" dirty="0"/>
            <a:t>条</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債務者の抗弁</a:t>
          </a:r>
        </a:p>
      </dsp:txBody>
      <dsp:txXfrm>
        <a:off x="9569357" y="2286174"/>
        <a:ext cx="1149799" cy="617785"/>
      </dsp:txXfrm>
    </dsp:sp>
    <dsp:sp modelId="{7AF0043F-B7C3-409A-B135-0E5DF5AD73D0}">
      <dsp:nvSpPr>
        <dsp:cNvPr id="0" name=""/>
        <dsp:cNvSpPr/>
      </dsp:nvSpPr>
      <dsp:spPr>
        <a:xfrm rot="3188623">
          <a:off x="5329379" y="1481852"/>
          <a:ext cx="1060926" cy="26630"/>
        </a:xfrm>
        <a:custGeom>
          <a:avLst/>
          <a:gdLst/>
          <a:ahLst/>
          <a:cxnLst/>
          <a:rect l="0" t="0" r="0" b="0"/>
          <a:pathLst>
            <a:path>
              <a:moveTo>
                <a:pt x="0" y="13315"/>
              </a:moveTo>
              <a:lnTo>
                <a:pt x="1060926"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5833319" y="1468644"/>
        <a:ext cx="53046" cy="53046"/>
      </dsp:txXfrm>
    </dsp:sp>
    <dsp:sp modelId="{B0446A45-7123-476D-B7EB-F9D036177251}">
      <dsp:nvSpPr>
        <dsp:cNvPr id="0" name=""/>
        <dsp:cNvSpPr/>
      </dsp:nvSpPr>
      <dsp:spPr>
        <a:xfrm>
          <a:off x="6178019" y="1591501"/>
          <a:ext cx="91501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契約の</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解除</a:t>
          </a:r>
        </a:p>
      </dsp:txBody>
      <dsp:txXfrm>
        <a:off x="6197239" y="1610721"/>
        <a:ext cx="876573" cy="617785"/>
      </dsp:txXfrm>
    </dsp:sp>
    <dsp:sp modelId="{8BF8B440-1807-4F90-8E1F-57114C849A07}">
      <dsp:nvSpPr>
        <dsp:cNvPr id="0" name=""/>
        <dsp:cNvSpPr/>
      </dsp:nvSpPr>
      <dsp:spPr>
        <a:xfrm rot="3964763">
          <a:off x="3914969" y="2796189"/>
          <a:ext cx="1294742" cy="26630"/>
        </a:xfrm>
        <a:custGeom>
          <a:avLst/>
          <a:gdLst/>
          <a:ahLst/>
          <a:cxnLst/>
          <a:rect l="0" t="0" r="0" b="0"/>
          <a:pathLst>
            <a:path>
              <a:moveTo>
                <a:pt x="0" y="13315"/>
              </a:moveTo>
              <a:lnTo>
                <a:pt x="129474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4529972" y="2777136"/>
        <a:ext cx="64737" cy="64737"/>
      </dsp:txXfrm>
    </dsp:sp>
    <dsp:sp modelId="{6121E067-C260-4BBF-81F1-70290B8CF74B}">
      <dsp:nvSpPr>
        <dsp:cNvPr id="0" name=""/>
        <dsp:cNvSpPr/>
      </dsp:nvSpPr>
      <dsp:spPr>
        <a:xfrm>
          <a:off x="4824831" y="3073159"/>
          <a:ext cx="772232"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各論</a:t>
          </a:r>
        </a:p>
      </dsp:txBody>
      <dsp:txXfrm>
        <a:off x="4844051" y="3092379"/>
        <a:ext cx="733792" cy="617785"/>
      </dsp:txXfrm>
    </dsp:sp>
    <dsp:sp modelId="{461B8F3C-49AD-4DE3-8867-D917867432EF}">
      <dsp:nvSpPr>
        <dsp:cNvPr id="0" name=""/>
        <dsp:cNvSpPr/>
      </dsp:nvSpPr>
      <dsp:spPr>
        <a:xfrm rot="18331603">
          <a:off x="5402396" y="3009770"/>
          <a:ext cx="929380" cy="26630"/>
        </a:xfrm>
        <a:custGeom>
          <a:avLst/>
          <a:gdLst/>
          <a:ahLst/>
          <a:cxnLst/>
          <a:rect l="0" t="0" r="0" b="0"/>
          <a:pathLst>
            <a:path>
              <a:moveTo>
                <a:pt x="0" y="13315"/>
              </a:moveTo>
              <a:lnTo>
                <a:pt x="9293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43852" y="2999851"/>
        <a:ext cx="46469" cy="46469"/>
      </dsp:txXfrm>
    </dsp:sp>
    <dsp:sp modelId="{4274B724-B260-4820-AE41-43DF9BB1BF30}">
      <dsp:nvSpPr>
        <dsp:cNvPr id="0" name=""/>
        <dsp:cNvSpPr/>
      </dsp:nvSpPr>
      <dsp:spPr>
        <a:xfrm>
          <a:off x="6137110" y="2316788"/>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贈与契約</a:t>
          </a:r>
        </a:p>
      </dsp:txBody>
      <dsp:txXfrm>
        <a:off x="6156330" y="2336008"/>
        <a:ext cx="1155928" cy="617785"/>
      </dsp:txXfrm>
    </dsp:sp>
    <dsp:sp modelId="{ACB3D187-0F84-4797-920F-815E67D155BF}">
      <dsp:nvSpPr>
        <dsp:cNvPr id="0" name=""/>
        <dsp:cNvSpPr/>
      </dsp:nvSpPr>
      <dsp:spPr>
        <a:xfrm rot="21589097">
          <a:off x="5597062" y="3387100"/>
          <a:ext cx="540049" cy="26630"/>
        </a:xfrm>
        <a:custGeom>
          <a:avLst/>
          <a:gdLst/>
          <a:ahLst/>
          <a:cxnLst/>
          <a:rect l="0" t="0" r="0" b="0"/>
          <a:pathLst>
            <a:path>
              <a:moveTo>
                <a:pt x="0" y="13315"/>
              </a:moveTo>
              <a:lnTo>
                <a:pt x="54004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53586" y="3386914"/>
        <a:ext cx="27002" cy="27002"/>
      </dsp:txXfrm>
    </dsp:sp>
    <dsp:sp modelId="{7C35C040-91AC-488F-9A03-0DB38504891C}">
      <dsp:nvSpPr>
        <dsp:cNvPr id="0" name=""/>
        <dsp:cNvSpPr/>
      </dsp:nvSpPr>
      <dsp:spPr>
        <a:xfrm>
          <a:off x="6137110" y="3071446"/>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a:t>
          </a:r>
          <a:endParaRPr kumimoji="1" lang="ja-JP" altLang="en-US" sz="1400" b="1" kern="1200" dirty="0"/>
        </a:p>
      </dsp:txBody>
      <dsp:txXfrm>
        <a:off x="6156330" y="3090666"/>
        <a:ext cx="1155928" cy="617785"/>
      </dsp:txXfrm>
    </dsp:sp>
    <dsp:sp modelId="{3D173115-2835-48BA-8032-D201686640FD}">
      <dsp:nvSpPr>
        <dsp:cNvPr id="0" name=""/>
        <dsp:cNvSpPr/>
      </dsp:nvSpPr>
      <dsp:spPr>
        <a:xfrm rot="3155385">
          <a:off x="5422617" y="3741001"/>
          <a:ext cx="888939" cy="26630"/>
        </a:xfrm>
        <a:custGeom>
          <a:avLst/>
          <a:gdLst/>
          <a:ahLst/>
          <a:cxnLst/>
          <a:rect l="0" t="0" r="0" b="0"/>
          <a:pathLst>
            <a:path>
              <a:moveTo>
                <a:pt x="0" y="13315"/>
              </a:moveTo>
              <a:lnTo>
                <a:pt x="888939"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5844863" y="3732093"/>
        <a:ext cx="44446" cy="44446"/>
      </dsp:txXfrm>
    </dsp:sp>
    <dsp:sp modelId="{890997D5-EF5F-42EB-87C5-F7BF1A5C534A}">
      <dsp:nvSpPr>
        <dsp:cNvPr id="0" name=""/>
        <dsp:cNvSpPr/>
      </dsp:nvSpPr>
      <dsp:spPr>
        <a:xfrm>
          <a:off x="6137110" y="3779249"/>
          <a:ext cx="1194368" cy="656225"/>
        </a:xfrm>
        <a:prstGeom prst="roundRect">
          <a:avLst>
            <a:gd name="adj" fmla="val 10000"/>
          </a:avLst>
        </a:prstGeom>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w="6350" cap="flat" cmpd="sng" algn="ctr">
          <a:solidFill>
            <a:schemeClr val="accent6"/>
          </a:solidFill>
          <a:prstDash val="solid"/>
          <a:miter lim="800000"/>
        </a:ln>
        <a:effectLst/>
      </dsp:spPr>
      <dsp:style>
        <a:lnRef idx="1">
          <a:schemeClr val="accent6"/>
        </a:lnRef>
        <a:fillRef idx="3">
          <a:schemeClr val="accent6"/>
        </a:fillRef>
        <a:effectRef idx="2">
          <a:schemeClr val="accent6"/>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和解契約</a:t>
          </a:r>
        </a:p>
      </dsp:txBody>
      <dsp:txXfrm>
        <a:off x="6156330" y="3798469"/>
        <a:ext cx="1155928" cy="617785"/>
      </dsp:txXfrm>
    </dsp:sp>
    <dsp:sp modelId="{6F638E9B-521E-4364-86C5-95ADB97D249F}">
      <dsp:nvSpPr>
        <dsp:cNvPr id="0" name=""/>
        <dsp:cNvSpPr/>
      </dsp:nvSpPr>
      <dsp:spPr>
        <a:xfrm>
          <a:off x="3063208" y="2959080"/>
          <a:ext cx="524980" cy="26630"/>
        </a:xfrm>
        <a:custGeom>
          <a:avLst/>
          <a:gdLst/>
          <a:ahLst/>
          <a:cxnLst/>
          <a:rect l="0" t="0" r="0" b="0"/>
          <a:pathLst>
            <a:path>
              <a:moveTo>
                <a:pt x="0" y="13315"/>
              </a:moveTo>
              <a:lnTo>
                <a:pt x="52498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12573" y="2959271"/>
        <a:ext cx="26249" cy="26249"/>
      </dsp:txXfrm>
    </dsp:sp>
    <dsp:sp modelId="{8C59AED9-E35E-4C83-B21B-E9FC59F96506}">
      <dsp:nvSpPr>
        <dsp:cNvPr id="0" name=""/>
        <dsp:cNvSpPr/>
      </dsp:nvSpPr>
      <dsp:spPr>
        <a:xfrm>
          <a:off x="3588188" y="2644283"/>
          <a:ext cx="73947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b="1" kern="1200" dirty="0"/>
            <a:t>…</a:t>
          </a:r>
          <a:endParaRPr kumimoji="1" lang="ja-JP" altLang="en-US" sz="1400" b="1" kern="1200" dirty="0"/>
        </a:p>
      </dsp:txBody>
      <dsp:txXfrm>
        <a:off x="3607408" y="2663503"/>
        <a:ext cx="701033" cy="617785"/>
      </dsp:txXfrm>
    </dsp:sp>
    <dsp:sp modelId="{157BF7AD-95F9-4FCB-A035-EDC6A7BEFA70}">
      <dsp:nvSpPr>
        <dsp:cNvPr id="0" name=""/>
        <dsp:cNvSpPr/>
      </dsp:nvSpPr>
      <dsp:spPr>
        <a:xfrm rot="3310531">
          <a:off x="2866047" y="3336410"/>
          <a:ext cx="919300" cy="26630"/>
        </a:xfrm>
        <a:custGeom>
          <a:avLst/>
          <a:gdLst/>
          <a:ahLst/>
          <a:cxnLst/>
          <a:rect l="0" t="0" r="0" b="0"/>
          <a:pathLst>
            <a:path>
              <a:moveTo>
                <a:pt x="0" y="13315"/>
              </a:moveTo>
              <a:lnTo>
                <a:pt x="919300"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3302715" y="3326743"/>
        <a:ext cx="45965" cy="45965"/>
      </dsp:txXfrm>
    </dsp:sp>
    <dsp:sp modelId="{93E3F061-6174-4217-8459-ABA8AFFA000C}">
      <dsp:nvSpPr>
        <dsp:cNvPr id="0" name=""/>
        <dsp:cNvSpPr/>
      </dsp:nvSpPr>
      <dsp:spPr>
        <a:xfrm>
          <a:off x="3588188" y="3398942"/>
          <a:ext cx="739473"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不法</a:t>
          </a:r>
          <a:endParaRPr kumimoji="1" lang="en-US" altLang="ja-JP" sz="1400" b="1" kern="1200" dirty="0"/>
        </a:p>
        <a:p>
          <a:pPr marL="0" lvl="0" indent="0" algn="ctr" defTabSz="622300">
            <a:lnSpc>
              <a:spcPct val="90000"/>
            </a:lnSpc>
            <a:spcBef>
              <a:spcPct val="0"/>
            </a:spcBef>
            <a:spcAft>
              <a:spcPct val="35000"/>
            </a:spcAft>
            <a:buNone/>
          </a:pPr>
          <a:r>
            <a:rPr kumimoji="1" lang="ja-JP" altLang="en-US" sz="1400" b="1" kern="1200" dirty="0"/>
            <a:t>行為</a:t>
          </a:r>
        </a:p>
      </dsp:txBody>
      <dsp:txXfrm>
        <a:off x="3607408" y="3418162"/>
        <a:ext cx="701033" cy="617785"/>
      </dsp:txXfrm>
    </dsp:sp>
    <dsp:sp modelId="{E0B534E0-320D-4783-ADDE-C82B33D6EA39}">
      <dsp:nvSpPr>
        <dsp:cNvPr id="0" name=""/>
        <dsp:cNvSpPr/>
      </dsp:nvSpPr>
      <dsp:spPr>
        <a:xfrm rot="3310531">
          <a:off x="519767" y="2959080"/>
          <a:ext cx="919300" cy="26630"/>
        </a:xfrm>
        <a:custGeom>
          <a:avLst/>
          <a:gdLst/>
          <a:ahLst/>
          <a:cxnLst/>
          <a:rect l="0" t="0" r="0" b="0"/>
          <a:pathLst>
            <a:path>
              <a:moveTo>
                <a:pt x="0" y="13315"/>
              </a:moveTo>
              <a:lnTo>
                <a:pt x="919300"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56435" y="2949413"/>
        <a:ext cx="45965" cy="45965"/>
      </dsp:txXfrm>
    </dsp:sp>
    <dsp:sp modelId="{566C616E-CC89-433C-B587-16D660F20C21}">
      <dsp:nvSpPr>
        <dsp:cNvPr id="0" name=""/>
        <dsp:cNvSpPr/>
      </dsp:nvSpPr>
      <dsp:spPr>
        <a:xfrm>
          <a:off x="1241908" y="3021613"/>
          <a:ext cx="656855"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親族</a:t>
          </a:r>
        </a:p>
      </dsp:txBody>
      <dsp:txXfrm>
        <a:off x="1261128" y="3040833"/>
        <a:ext cx="618415" cy="617785"/>
      </dsp:txXfrm>
    </dsp:sp>
    <dsp:sp modelId="{26FE143B-32E3-4E6F-BD03-FA85C8E90325}">
      <dsp:nvSpPr>
        <dsp:cNvPr id="0" name=""/>
        <dsp:cNvSpPr/>
      </dsp:nvSpPr>
      <dsp:spPr>
        <a:xfrm rot="4249260">
          <a:off x="180411" y="3336410"/>
          <a:ext cx="1598012" cy="26630"/>
        </a:xfrm>
        <a:custGeom>
          <a:avLst/>
          <a:gdLst/>
          <a:ahLst/>
          <a:cxnLst/>
          <a:rect l="0" t="0" r="0" b="0"/>
          <a:pathLst>
            <a:path>
              <a:moveTo>
                <a:pt x="0" y="13315"/>
              </a:moveTo>
              <a:lnTo>
                <a:pt x="15980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b="1" kern="1200"/>
        </a:p>
      </dsp:txBody>
      <dsp:txXfrm>
        <a:off x="939467" y="3309775"/>
        <a:ext cx="79900" cy="79900"/>
      </dsp:txXfrm>
    </dsp:sp>
    <dsp:sp modelId="{988A2D09-CA7A-47B7-BF03-093571290028}">
      <dsp:nvSpPr>
        <dsp:cNvPr id="0" name=""/>
        <dsp:cNvSpPr/>
      </dsp:nvSpPr>
      <dsp:spPr>
        <a:xfrm>
          <a:off x="1241908" y="3776272"/>
          <a:ext cx="656855" cy="6562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相続</a:t>
          </a:r>
        </a:p>
      </dsp:txBody>
      <dsp:txXfrm>
        <a:off x="1261128" y="3795492"/>
        <a:ext cx="618415" cy="617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4184-723A-41DD-B648-A0A77B75B57D}">
      <dsp:nvSpPr>
        <dsp:cNvPr id="0" name=""/>
        <dsp:cNvSpPr/>
      </dsp:nvSpPr>
      <dsp:spPr>
        <a:xfrm>
          <a:off x="5884" y="3729447"/>
          <a:ext cx="2011683" cy="570228"/>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民法</a:t>
          </a:r>
        </a:p>
      </dsp:txBody>
      <dsp:txXfrm>
        <a:off x="22585" y="3746148"/>
        <a:ext cx="1978281" cy="536826"/>
      </dsp:txXfrm>
    </dsp:sp>
    <dsp:sp modelId="{5DFB9E4E-158F-47B5-AD67-D7675BAD57CD}">
      <dsp:nvSpPr>
        <dsp:cNvPr id="0" name=""/>
        <dsp:cNvSpPr/>
      </dsp:nvSpPr>
      <dsp:spPr>
        <a:xfrm>
          <a:off x="5963"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第三者のためにする契約</a:t>
          </a:r>
          <a:br>
            <a:rPr kumimoji="1" lang="en-US" altLang="ja-JP" sz="1400" b="1" kern="1200" dirty="0"/>
          </a:br>
          <a:r>
            <a:rPr kumimoji="1" lang="ja-JP" altLang="en-US" sz="1400" b="1" kern="1200" dirty="0"/>
            <a:t>（民法</a:t>
          </a:r>
          <a:r>
            <a:rPr kumimoji="1" lang="en-US" altLang="en-US" sz="1400" b="1" kern="1200" dirty="0"/>
            <a:t>537</a:t>
          </a:r>
          <a:r>
            <a:rPr kumimoji="1" lang="ja-JP" altLang="en-US" sz="1400" b="1" kern="1200" dirty="0"/>
            <a:t>条～</a:t>
          </a:r>
          <a:r>
            <a:rPr kumimoji="1" lang="en-US" altLang="en-US" sz="1400" b="1" kern="1200" dirty="0"/>
            <a:t>539</a:t>
          </a:r>
          <a:r>
            <a:rPr kumimoji="1" lang="ja-JP" altLang="en-US" sz="1400" b="1" kern="1200" dirty="0"/>
            <a:t>条）</a:t>
          </a:r>
        </a:p>
      </dsp:txBody>
      <dsp:txXfrm>
        <a:off x="34236" y="1794692"/>
        <a:ext cx="908753" cy="1670057"/>
      </dsp:txXfrm>
    </dsp:sp>
    <dsp:sp modelId="{20F7A382-EE97-4A8A-83EB-69724B58EEBF}">
      <dsp:nvSpPr>
        <dsp:cNvPr id="0" name=""/>
        <dsp:cNvSpPr/>
      </dsp:nvSpPr>
      <dsp:spPr>
        <a:xfrm>
          <a:off x="1052189" y="1766419"/>
          <a:ext cx="965299" cy="1726603"/>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zh-CN" altLang="en-US" sz="1400" b="1" kern="1200" dirty="0">
              <a:latin typeface="ＭＳ Ｐゴシック" pitchFamily="50" charset="-128"/>
              <a:ea typeface="ＭＳ Ｐゴシック" pitchFamily="50" charset="-128"/>
            </a:rPr>
            <a:t>供託</a:t>
          </a:r>
          <a:br>
            <a:rPr kumimoji="1" lang="en-US" altLang="zh-CN" sz="1400" b="1" kern="1200" dirty="0">
              <a:latin typeface="ＭＳ Ｐゴシック" pitchFamily="50" charset="-128"/>
              <a:ea typeface="ＭＳ Ｐゴシック" pitchFamily="50" charset="-128"/>
            </a:rPr>
          </a:br>
          <a:r>
            <a:rPr kumimoji="1" lang="zh-CN" altLang="en-US" sz="1400" b="1" kern="1200" dirty="0">
              <a:latin typeface="ＭＳ Ｐゴシック" pitchFamily="50" charset="-128"/>
              <a:ea typeface="ＭＳ Ｐゴシック" pitchFamily="50" charset="-128"/>
            </a:rPr>
            <a:t>（民法</a:t>
          </a:r>
          <a:r>
            <a:rPr kumimoji="1" lang="en-US" altLang="en-US" sz="1400" b="1" kern="1200" dirty="0">
              <a:latin typeface="ＭＳ Ｐゴシック" pitchFamily="50" charset="-128"/>
              <a:ea typeface="ＭＳ Ｐゴシック" pitchFamily="50" charset="-128"/>
            </a:rPr>
            <a:t>494</a:t>
          </a:r>
          <a:r>
            <a:rPr kumimoji="1" lang="zh-CN" altLang="en-US" sz="1400" b="1" kern="1200" dirty="0">
              <a:latin typeface="ＭＳ Ｐゴシック" pitchFamily="50" charset="-128"/>
              <a:ea typeface="ＭＳ Ｐゴシック" pitchFamily="50" charset="-128"/>
            </a:rPr>
            <a:t>条～</a:t>
          </a:r>
          <a:r>
            <a:rPr kumimoji="1" lang="en-US" altLang="en-US" sz="1400" b="1" kern="1200" dirty="0">
              <a:latin typeface="ＭＳ Ｐゴシック" pitchFamily="50" charset="-128"/>
              <a:ea typeface="ＭＳ Ｐゴシック" pitchFamily="50" charset="-128"/>
            </a:rPr>
            <a:t>498</a:t>
          </a:r>
          <a:r>
            <a:rPr kumimoji="1" lang="zh-CN" altLang="en-US" sz="1400" b="1" kern="1200" dirty="0">
              <a:latin typeface="ＭＳ Ｐゴシック" pitchFamily="50" charset="-128"/>
              <a:ea typeface="ＭＳ Ｐゴシック" pitchFamily="50" charset="-128"/>
            </a:rPr>
            <a:t>条）</a:t>
          </a:r>
          <a:endParaRPr kumimoji="1" lang="ja-JP" altLang="en-US" sz="1400" b="1" kern="1200" dirty="0">
            <a:latin typeface="ＭＳ Ｐゴシック" pitchFamily="50" charset="-128"/>
            <a:ea typeface="ＭＳ Ｐゴシック" pitchFamily="50" charset="-128"/>
          </a:endParaRPr>
        </a:p>
      </dsp:txBody>
      <dsp:txXfrm>
        <a:off x="1080462" y="1794692"/>
        <a:ext cx="908753" cy="1670057"/>
      </dsp:txXfrm>
    </dsp:sp>
    <dsp:sp modelId="{B8BADC62-A09E-44D5-8CB5-1C6CD87FEE9B}">
      <dsp:nvSpPr>
        <dsp:cNvPr id="0" name=""/>
        <dsp:cNvSpPr/>
      </dsp:nvSpPr>
      <dsp:spPr>
        <a:xfrm>
          <a:off x="2179579" y="3729447"/>
          <a:ext cx="4063909" cy="570228"/>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特別法</a:t>
          </a:r>
        </a:p>
      </dsp:txBody>
      <dsp:txXfrm>
        <a:off x="2196280" y="3746148"/>
        <a:ext cx="4030507" cy="536826"/>
      </dsp:txXfrm>
    </dsp:sp>
    <dsp:sp modelId="{505CF777-300F-4768-BD5A-6437EEC541D6}">
      <dsp:nvSpPr>
        <dsp:cNvPr id="0" name=""/>
        <dsp:cNvSpPr/>
      </dsp:nvSpPr>
      <dsp:spPr>
        <a:xfrm>
          <a:off x="2183546" y="1766419"/>
          <a:ext cx="1967292"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保険法</a:t>
          </a:r>
        </a:p>
      </dsp:txBody>
      <dsp:txXfrm>
        <a:off x="2234116" y="1816989"/>
        <a:ext cx="1866152" cy="1625463"/>
      </dsp:txXfrm>
    </dsp:sp>
    <dsp:sp modelId="{89CE3892-124D-4BFD-BD4D-461A80E863B1}">
      <dsp:nvSpPr>
        <dsp:cNvPr id="0" name=""/>
        <dsp:cNvSpPr/>
      </dsp:nvSpPr>
      <dsp:spPr>
        <a:xfrm>
          <a:off x="218354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責任</a:t>
          </a:r>
          <a:br>
            <a:rPr kumimoji="1" lang="en-US" altLang="ja-JP" sz="1400" b="1" kern="1200" dirty="0"/>
          </a:br>
          <a:r>
            <a:rPr kumimoji="1" lang="ja-JP" altLang="en-US" sz="1400" b="1" kern="1200" dirty="0"/>
            <a:t>保険</a:t>
          </a:r>
          <a:br>
            <a:rPr kumimoji="1" lang="en-US" altLang="ja-JP" sz="1400" b="1" kern="1200" dirty="0"/>
          </a:br>
          <a:r>
            <a:rPr kumimoji="1" lang="ja-JP" altLang="en-US" sz="1400" b="1" kern="1200" dirty="0"/>
            <a:t>（保険法</a:t>
          </a:r>
          <a:r>
            <a:rPr kumimoji="1" lang="en-US" altLang="en-US" sz="1400" b="1" kern="1200" dirty="0"/>
            <a:t>8</a:t>
          </a:r>
          <a:r>
            <a:rPr kumimoji="1" lang="ja-JP" altLang="en-US" sz="1400" b="1" kern="1200" dirty="0"/>
            <a:t>条）</a:t>
          </a:r>
        </a:p>
      </dsp:txBody>
      <dsp:txXfrm>
        <a:off x="2211763" y="29080"/>
        <a:ext cx="906980" cy="1472698"/>
      </dsp:txXfrm>
    </dsp:sp>
    <dsp:sp modelId="{E77A1BD0-5367-442E-B988-1DC0F5CA5000}">
      <dsp:nvSpPr>
        <dsp:cNvPr id="0" name=""/>
        <dsp:cNvSpPr/>
      </dsp:nvSpPr>
      <dsp:spPr>
        <a:xfrm>
          <a:off x="3187424"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生命</a:t>
          </a:r>
          <a:br>
            <a:rPr kumimoji="1" lang="en-US" altLang="ja-JP" sz="1400" b="1" kern="1200" dirty="0"/>
          </a:br>
          <a:r>
            <a:rPr kumimoji="1" lang="ja-JP" altLang="en-US" sz="1400" b="1" kern="1200" dirty="0"/>
            <a:t>保険（保険法</a:t>
          </a:r>
          <a:r>
            <a:rPr kumimoji="1" lang="en-US" altLang="en-US" sz="1400" b="1" kern="1200" dirty="0"/>
            <a:t>4</a:t>
          </a:r>
          <a:r>
            <a:rPr kumimoji="1" lang="en-US" altLang="ja-JP" sz="1400" b="1" kern="1200" dirty="0"/>
            <a:t>2</a:t>
          </a:r>
          <a:r>
            <a:rPr kumimoji="1" lang="ja-JP" altLang="en-US" sz="1400" b="1" kern="1200" dirty="0"/>
            <a:t>条）</a:t>
          </a:r>
        </a:p>
      </dsp:txBody>
      <dsp:txXfrm>
        <a:off x="3215641" y="29080"/>
        <a:ext cx="906980" cy="1472698"/>
      </dsp:txXfrm>
    </dsp:sp>
    <dsp:sp modelId="{20182154-3738-475B-AA91-4416EBBA0A41}">
      <dsp:nvSpPr>
        <dsp:cNvPr id="0" name=""/>
        <dsp:cNvSpPr/>
      </dsp:nvSpPr>
      <dsp:spPr>
        <a:xfrm>
          <a:off x="4231766"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信託法</a:t>
          </a:r>
        </a:p>
      </dsp:txBody>
      <dsp:txXfrm>
        <a:off x="4259983" y="1794636"/>
        <a:ext cx="906980" cy="1670169"/>
      </dsp:txXfrm>
    </dsp:sp>
    <dsp:sp modelId="{57BD4279-C572-49C5-8888-172BCE87A0A8}">
      <dsp:nvSpPr>
        <dsp:cNvPr id="0" name=""/>
        <dsp:cNvSpPr/>
      </dsp:nvSpPr>
      <dsp:spPr>
        <a:xfrm>
          <a:off x="4231766"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受益権の取得（信託法</a:t>
          </a:r>
          <a:r>
            <a:rPr kumimoji="1" lang="en-US" altLang="en-US" sz="1400" b="1" kern="1200" dirty="0"/>
            <a:t>88</a:t>
          </a:r>
          <a:r>
            <a:rPr kumimoji="1" lang="ja-JP" altLang="en-US" sz="1400" b="1" kern="1200" dirty="0"/>
            <a:t>条）</a:t>
          </a:r>
        </a:p>
      </dsp:txBody>
      <dsp:txXfrm>
        <a:off x="4259983" y="29080"/>
        <a:ext cx="906980" cy="1472698"/>
      </dsp:txXfrm>
    </dsp:sp>
    <dsp:sp modelId="{1EAD89B3-1163-456C-8EF5-4817A9DD3637}">
      <dsp:nvSpPr>
        <dsp:cNvPr id="0" name=""/>
        <dsp:cNvSpPr/>
      </dsp:nvSpPr>
      <dsp:spPr>
        <a:xfrm>
          <a:off x="5276107" y="1766419"/>
          <a:ext cx="963414" cy="1726603"/>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a:t>商法</a:t>
          </a:r>
        </a:p>
      </dsp:txBody>
      <dsp:txXfrm>
        <a:off x="5304324" y="1794636"/>
        <a:ext cx="906980" cy="1670169"/>
      </dsp:txXfrm>
    </dsp:sp>
    <dsp:sp modelId="{DBFA734B-6588-4E80-B1DD-260C3E311E46}">
      <dsp:nvSpPr>
        <dsp:cNvPr id="0" name=""/>
        <dsp:cNvSpPr/>
      </dsp:nvSpPr>
      <dsp:spPr>
        <a:xfrm>
          <a:off x="5276107" y="863"/>
          <a:ext cx="963414" cy="1529132"/>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運送</a:t>
          </a:r>
          <a:br>
            <a:rPr kumimoji="1" lang="en-US" altLang="ja-JP" sz="1400" b="1" kern="1200" dirty="0"/>
          </a:br>
          <a:r>
            <a:rPr kumimoji="1" lang="ja-JP" altLang="en-US" sz="1400" b="1" kern="1200" dirty="0"/>
            <a:t>契約（商法</a:t>
          </a:r>
          <a:r>
            <a:rPr kumimoji="1" lang="en-US" altLang="en-US" sz="1400" b="1" kern="1200" dirty="0"/>
            <a:t>583</a:t>
          </a:r>
          <a:r>
            <a:rPr kumimoji="1" lang="ja-JP" altLang="en-US" sz="1400" b="1" kern="1200" dirty="0"/>
            <a:t>条）</a:t>
          </a:r>
        </a:p>
      </dsp:txBody>
      <dsp:txXfrm>
        <a:off x="5304324" y="29080"/>
        <a:ext cx="906980" cy="1472698"/>
      </dsp:txXfrm>
    </dsp:sp>
    <dsp:sp modelId="{26603BA0-A2A9-4EAC-9EF3-583730C15691}">
      <dsp:nvSpPr>
        <dsp:cNvPr id="0" name=""/>
        <dsp:cNvSpPr/>
      </dsp:nvSpPr>
      <dsp:spPr>
        <a:xfrm>
          <a:off x="6405501" y="3729447"/>
          <a:ext cx="4104214" cy="570228"/>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b="1" kern="1200" dirty="0"/>
            <a:t>判例法</a:t>
          </a:r>
        </a:p>
      </dsp:txBody>
      <dsp:txXfrm>
        <a:off x="6422202" y="3746148"/>
        <a:ext cx="4070812" cy="536826"/>
      </dsp:txXfrm>
    </dsp:sp>
    <dsp:sp modelId="{6780116F-AB47-4878-BB98-2341D3B798CA}">
      <dsp:nvSpPr>
        <dsp:cNvPr id="0" name=""/>
        <dsp:cNvSpPr/>
      </dsp:nvSpPr>
      <dsp:spPr>
        <a:xfrm>
          <a:off x="6405619"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債務</a:t>
          </a:r>
          <a:br>
            <a:rPr kumimoji="1" lang="en-US" altLang="ja-JP" sz="1400" b="1" kern="1200" dirty="0"/>
          </a:br>
          <a:r>
            <a:rPr kumimoji="1" lang="ja-JP" altLang="en-US" sz="1400" b="1" kern="1200" dirty="0"/>
            <a:t>引受</a:t>
          </a:r>
          <a:br>
            <a:rPr kumimoji="1" lang="en-US" altLang="ja-JP" sz="1400" b="1" kern="1200" dirty="0"/>
          </a:br>
          <a:r>
            <a:rPr kumimoji="1" lang="ja-JP" altLang="en-US" sz="1400" b="1" kern="1200" dirty="0"/>
            <a:t>（大判大</a:t>
          </a:r>
          <a:r>
            <a:rPr kumimoji="1" lang="en-US" altLang="en-US" sz="1400" b="1" kern="1200" dirty="0"/>
            <a:t>6</a:t>
          </a:r>
          <a:r>
            <a:rPr kumimoji="1" lang="ja-JP" altLang="en-US" sz="1400" b="1" kern="1200" dirty="0"/>
            <a:t>・</a:t>
          </a:r>
          <a:r>
            <a:rPr kumimoji="1" lang="en-US" altLang="en-US" sz="1400" b="1" kern="1200" dirty="0"/>
            <a:t>11</a:t>
          </a:r>
          <a:r>
            <a:rPr kumimoji="1" lang="ja-JP" altLang="en-US" sz="1400" b="1" kern="1200" dirty="0"/>
            <a:t>・</a:t>
          </a:r>
          <a:r>
            <a:rPr kumimoji="1" lang="en-US" altLang="en-US" sz="1400" b="1" kern="1200" dirty="0"/>
            <a:t>1</a:t>
          </a:r>
          <a:r>
            <a:rPr kumimoji="1" lang="ja-JP" altLang="en-US" sz="1400" b="1" kern="1200" dirty="0"/>
            <a:t>民録</a:t>
          </a:r>
          <a:r>
            <a:rPr kumimoji="1" lang="en-US" altLang="en-US" sz="1400" b="1" kern="1200" dirty="0"/>
            <a:t>23</a:t>
          </a:r>
          <a:r>
            <a:rPr kumimoji="1" lang="ja-JP" altLang="en-US" sz="1400" b="1" kern="1200" dirty="0"/>
            <a:t>輯</a:t>
          </a:r>
          <a:r>
            <a:rPr kumimoji="1" lang="en-US" altLang="en-US" sz="1400" b="1" kern="1200" dirty="0"/>
            <a:t>1715</a:t>
          </a:r>
          <a:r>
            <a:rPr kumimoji="1" lang="ja-JP" altLang="en-US" sz="1400" b="1" kern="1200" dirty="0"/>
            <a:t>頁）</a:t>
          </a:r>
        </a:p>
      </dsp:txBody>
      <dsp:txXfrm>
        <a:off x="6433892" y="1794692"/>
        <a:ext cx="908753" cy="1670057"/>
      </dsp:txXfrm>
    </dsp:sp>
    <dsp:sp modelId="{3E28D845-A62C-4EE3-98A4-ABD81AB789CF}">
      <dsp:nvSpPr>
        <dsp:cNvPr id="0" name=""/>
        <dsp:cNvSpPr/>
      </dsp:nvSpPr>
      <dsp:spPr>
        <a:xfrm>
          <a:off x="7451845"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契約上の地位の譲渡（最二判昭</a:t>
          </a:r>
          <a:r>
            <a:rPr kumimoji="1" lang="en-US" altLang="en-US" sz="1400" b="1" kern="1200" dirty="0"/>
            <a:t>46</a:t>
          </a:r>
          <a:r>
            <a:rPr kumimoji="1" lang="ja-JP" altLang="en-US" sz="1400" b="1" kern="1200" dirty="0"/>
            <a:t>・</a:t>
          </a:r>
          <a:r>
            <a:rPr kumimoji="1" lang="en-US" altLang="en-US" sz="1400" b="1" kern="1200" dirty="0"/>
            <a:t>4</a:t>
          </a:r>
          <a:r>
            <a:rPr kumimoji="1" lang="ja-JP" altLang="en-US" sz="1400" b="1" kern="1200" dirty="0"/>
            <a:t>・</a:t>
          </a:r>
          <a:r>
            <a:rPr kumimoji="1" lang="en-US" altLang="en-US" sz="1400" b="1" kern="1200" dirty="0"/>
            <a:t>23</a:t>
          </a:r>
          <a:r>
            <a:rPr kumimoji="1" lang="ja-JP" altLang="en-US" sz="1400" b="1" kern="1200" dirty="0"/>
            <a:t>民集</a:t>
          </a:r>
          <a:r>
            <a:rPr kumimoji="1" lang="en-US" altLang="en-US" sz="1400" b="1" kern="1200" dirty="0"/>
            <a:t>25</a:t>
          </a:r>
          <a:r>
            <a:rPr kumimoji="1" lang="ja-JP" altLang="en-US" sz="1400" b="1" kern="1200" dirty="0"/>
            <a:t>巻</a:t>
          </a:r>
          <a:r>
            <a:rPr kumimoji="1" lang="en-US" altLang="en-US" sz="1400" b="1" kern="1200" dirty="0"/>
            <a:t>3</a:t>
          </a:r>
          <a:r>
            <a:rPr kumimoji="1" lang="ja-JP" altLang="en-US" sz="1400" b="1" kern="1200" dirty="0"/>
            <a:t>号</a:t>
          </a:r>
          <a:r>
            <a:rPr kumimoji="1" lang="en-US" altLang="en-US" sz="1400" b="1" kern="1200" dirty="0"/>
            <a:t>388</a:t>
          </a:r>
          <a:r>
            <a:rPr kumimoji="1" lang="ja-JP" altLang="en-US" sz="1400" b="1" kern="1200" dirty="0"/>
            <a:t>頁）</a:t>
          </a:r>
        </a:p>
      </dsp:txBody>
      <dsp:txXfrm>
        <a:off x="7480118" y="1794692"/>
        <a:ext cx="908753" cy="1670057"/>
      </dsp:txXfrm>
    </dsp:sp>
    <dsp:sp modelId="{477F19AC-C5BD-4ACE-9D6E-3DCD72E49942}">
      <dsp:nvSpPr>
        <dsp:cNvPr id="0" name=""/>
        <dsp:cNvSpPr/>
      </dsp:nvSpPr>
      <dsp:spPr>
        <a:xfrm>
          <a:off x="8498071"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電信</a:t>
          </a:r>
          <a:br>
            <a:rPr kumimoji="1" lang="en-US" altLang="ja-JP" sz="1400" b="1" kern="1200" dirty="0"/>
          </a:br>
          <a:r>
            <a:rPr kumimoji="1" lang="ja-JP" altLang="en-US" sz="1400" b="1" kern="1200" dirty="0"/>
            <a:t>送金</a:t>
          </a:r>
          <a:br>
            <a:rPr kumimoji="1" lang="en-US" altLang="ja-JP" sz="1400" b="1" kern="1200" dirty="0"/>
          </a:br>
          <a:r>
            <a:rPr kumimoji="1" lang="ja-JP" altLang="en-US" sz="1400" b="1" kern="1200" dirty="0"/>
            <a:t>（最一判昭</a:t>
          </a:r>
          <a:r>
            <a:rPr kumimoji="1" lang="en-US" altLang="en-US" sz="1400" b="1" kern="1200" dirty="0"/>
            <a:t>43</a:t>
          </a:r>
          <a:r>
            <a:rPr kumimoji="1" lang="ja-JP" altLang="en-US" sz="1400" b="1" kern="1200" dirty="0"/>
            <a:t>・</a:t>
          </a:r>
          <a:r>
            <a:rPr kumimoji="1" lang="en-US" altLang="en-US" sz="1400" b="1" kern="1200" dirty="0"/>
            <a:t>12</a:t>
          </a:r>
          <a:r>
            <a:rPr kumimoji="1" lang="ja-JP" altLang="en-US" sz="1400" b="1" kern="1200" dirty="0"/>
            <a:t>・</a:t>
          </a:r>
          <a:r>
            <a:rPr kumimoji="1" lang="en-US" altLang="en-US" sz="1400" b="1" kern="1200" dirty="0"/>
            <a:t>5</a:t>
          </a:r>
          <a:r>
            <a:rPr kumimoji="1" lang="ja-JP" altLang="en-US" sz="1400" b="1" kern="1200" dirty="0"/>
            <a:t>民集</a:t>
          </a:r>
          <a:r>
            <a:rPr kumimoji="1" lang="en-US" altLang="en-US" sz="1400" b="1" kern="1200" dirty="0"/>
            <a:t>22</a:t>
          </a:r>
          <a:r>
            <a:rPr kumimoji="1" lang="ja-JP" altLang="en-US" sz="1400" b="1" kern="1200" dirty="0"/>
            <a:t>巻</a:t>
          </a:r>
          <a:r>
            <a:rPr kumimoji="1" lang="en-US" altLang="en-US" sz="1400" b="1" kern="1200" dirty="0"/>
            <a:t>13</a:t>
          </a:r>
          <a:r>
            <a:rPr kumimoji="1" lang="ja-JP" altLang="en-US" sz="1400" b="1" kern="1200" dirty="0"/>
            <a:t>号</a:t>
          </a:r>
          <a:r>
            <a:rPr kumimoji="1" lang="en-US" altLang="en-US" sz="1400" b="1" kern="1200" dirty="0"/>
            <a:t>2876</a:t>
          </a:r>
          <a:r>
            <a:rPr kumimoji="1" lang="ja-JP" altLang="en-US" sz="1400" b="1" kern="1200" dirty="0"/>
            <a:t>頁）</a:t>
          </a:r>
        </a:p>
      </dsp:txBody>
      <dsp:txXfrm>
        <a:off x="8526344" y="1794692"/>
        <a:ext cx="908753" cy="1670057"/>
      </dsp:txXfrm>
    </dsp:sp>
    <dsp:sp modelId="{EBB96D84-4516-4980-A23B-2628620A43D3}">
      <dsp:nvSpPr>
        <dsp:cNvPr id="0" name=""/>
        <dsp:cNvSpPr/>
      </dsp:nvSpPr>
      <dsp:spPr>
        <a:xfrm>
          <a:off x="9544298" y="1766419"/>
          <a:ext cx="965299" cy="1726603"/>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t>銀行</a:t>
          </a:r>
          <a:br>
            <a:rPr kumimoji="1" lang="en-US" altLang="ja-JP" sz="1400" b="1" kern="1200" dirty="0"/>
          </a:br>
          <a:r>
            <a:rPr kumimoji="1" lang="ja-JP" altLang="en-US" sz="1400" b="1" kern="1200" dirty="0"/>
            <a:t>振込</a:t>
          </a:r>
          <a:br>
            <a:rPr kumimoji="1" lang="en-US" altLang="ja-JP" sz="1400" b="1" kern="1200" dirty="0"/>
          </a:br>
          <a:r>
            <a:rPr kumimoji="1" lang="ja-JP" altLang="en-US" sz="1400" b="1" kern="1200" dirty="0"/>
            <a:t>（大判昭</a:t>
          </a:r>
          <a:r>
            <a:rPr kumimoji="1" lang="en-US" altLang="en-US" sz="1400" b="1" kern="1200" dirty="0"/>
            <a:t>9</a:t>
          </a:r>
          <a:r>
            <a:rPr kumimoji="1" lang="ja-JP" altLang="en-US" sz="1400" b="1" kern="1200" dirty="0"/>
            <a:t>・</a:t>
          </a:r>
          <a:r>
            <a:rPr kumimoji="1" lang="en-US" altLang="en-US" sz="1400" b="1" kern="1200" dirty="0"/>
            <a:t>5</a:t>
          </a:r>
          <a:r>
            <a:rPr kumimoji="1" lang="ja-JP" altLang="en-US" sz="1400" b="1" kern="1200" dirty="0"/>
            <a:t>・</a:t>
          </a:r>
          <a:r>
            <a:rPr kumimoji="1" lang="en-US" altLang="en-US" sz="1400" b="1" kern="1200" dirty="0"/>
            <a:t>25</a:t>
          </a:r>
          <a:r>
            <a:rPr kumimoji="1" lang="ja-JP" altLang="en-US" sz="1400" b="1" kern="1200" dirty="0"/>
            <a:t>民集</a:t>
          </a:r>
          <a:r>
            <a:rPr kumimoji="1" lang="en-US" altLang="en-US" sz="1400" b="1" kern="1200" dirty="0"/>
            <a:t>13</a:t>
          </a:r>
          <a:r>
            <a:rPr kumimoji="1" lang="ja-JP" altLang="en-US" sz="1400" b="1" kern="1200" dirty="0"/>
            <a:t>巻</a:t>
          </a:r>
          <a:r>
            <a:rPr kumimoji="1" lang="en-US" altLang="en-US" sz="1400" b="1" kern="1200" dirty="0"/>
            <a:t>829</a:t>
          </a:r>
          <a:r>
            <a:rPr kumimoji="1" lang="ja-JP" altLang="en-US" sz="1400" b="1" kern="1200" dirty="0"/>
            <a:t>頁）</a:t>
          </a:r>
        </a:p>
      </dsp:txBody>
      <dsp:txXfrm>
        <a:off x="9572571" y="1794692"/>
        <a:ext cx="908753" cy="1670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96750D-B9BF-4AD4-99CC-BD9AEB669621}"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6808-15DE-417A-A57C-89077184C05B}" type="datetime1">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3F7A2B35-2CF2-4827-95D7-6C6000B27C49}" type="datetime1">
              <a:rPr kumimoji="1" lang="ja-JP" altLang="en-US" smtClean="0"/>
              <a:t>2021/5/26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D1D27D5-42B6-42DB-9866-37A7B422BAED}" type="datetime1">
              <a:rPr kumimoji="1" lang="ja-JP" altLang="en-US" smtClean="0"/>
              <a:t>2021/5/26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96B8F0-AED2-427E-B7E7-17328033DA9F}" type="datetime1">
              <a:rPr kumimoji="1" lang="ja-JP" altLang="en-US" smtClean="0"/>
              <a:t>2021/5/26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7EE65F-BA62-4DDD-9825-BA0B73DE3C39}" type="datetime1">
              <a:rPr kumimoji="1" lang="ja-JP" altLang="en-US" smtClean="0"/>
              <a:t>2021/5/26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706F71B7-3847-4B37-A514-ECF4C606E919}" type="datetime1">
              <a:rPr kumimoji="1" lang="ja-JP" altLang="en-US" smtClean="0"/>
              <a:t>2021/5/26</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CC6F9A-E46C-49D6-BE4E-0345E414FA39}" type="datetime1">
              <a:rPr kumimoji="1" lang="ja-JP" altLang="en-US" smtClean="0"/>
              <a:t>2021/5/26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79466F9-6F90-41C4-8D1B-4F74B5860903}" type="datetime1">
              <a:rPr kumimoji="1" lang="ja-JP" altLang="en-US" smtClean="0"/>
              <a:t>2021/5/26</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143A72-DD84-41C3-BF55-26EE7B83CA40}" type="datetime1">
              <a:rPr kumimoji="1" lang="ja-JP" altLang="en-US" smtClean="0"/>
              <a:t>2021/5/26</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D3412-1CB1-4DC8-8B09-323A78552D2B}" type="datetime1">
              <a:rPr kumimoji="1" lang="ja-JP" altLang="en-US" smtClean="0"/>
              <a:t>2021/5/26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801C067-1E1F-412C-BF60-C356D2620BD9}" type="datetime1">
              <a:rPr kumimoji="1" lang="ja-JP" altLang="en-US" smtClean="0"/>
              <a:t>2021/5/26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5BEC4-900A-401D-A006-96DCCBF8C962}" type="datetime1">
              <a:rPr kumimoji="1" lang="ja-JP" altLang="en-US" smtClean="0"/>
              <a:t>2021/5/26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fontScale="90000"/>
          </a:bodyPr>
          <a:lstStyle/>
          <a:p>
            <a:r>
              <a:rPr lang="ja-JP" altLang="en-US" sz="7200" dirty="0"/>
              <a:t>契約法総論 講義資料</a:t>
            </a:r>
            <a:br>
              <a:rPr lang="en-US" altLang="ja-JP" sz="2000" dirty="0"/>
            </a:br>
            <a:br>
              <a:rPr lang="en-US" altLang="ja-JP" sz="2000" dirty="0"/>
            </a:br>
            <a:r>
              <a:rPr lang="ja-JP" altLang="en-US" sz="4400" dirty="0"/>
              <a:t>（第</a:t>
            </a:r>
            <a:r>
              <a:rPr lang="en-US" altLang="ja-JP" sz="4400" dirty="0"/>
              <a:t>7</a:t>
            </a:r>
            <a:r>
              <a:rPr lang="ja-JP" altLang="en-US" sz="4400" dirty="0"/>
              <a:t>回）第三者のためにする契約（その</a:t>
            </a:r>
            <a:r>
              <a:rPr lang="en-US" altLang="ja-JP" sz="4400" dirty="0"/>
              <a:t>1</a:t>
            </a:r>
            <a:r>
              <a:rPr lang="ja-JP" altLang="en-US" sz="4400" dirty="0"/>
              <a:t>）</a:t>
            </a:r>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5FB038B7-8724-4C27-9982-3767BE7171F7}" type="datetime1">
              <a:rPr kumimoji="1" lang="ja-JP" altLang="en-US" smtClean="0"/>
              <a:t>2021/5/26</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4FE7B16-9970-4084-A6B8-BCA4CFBDD07A}"/>
              </a:ext>
            </a:extLst>
          </p:cNvPr>
          <p:cNvSpPr>
            <a:spLocks noGrp="1"/>
          </p:cNvSpPr>
          <p:nvPr>
            <p:ph type="title"/>
          </p:nvPr>
        </p:nvSpPr>
        <p:spPr/>
        <p:txBody>
          <a:bodyPr/>
          <a:lstStyle/>
          <a:p>
            <a:r>
              <a:rPr kumimoji="1" lang="ja-JP" altLang="en-US" dirty="0"/>
              <a:t>第三者のためにする契約</a:t>
            </a:r>
            <a:br>
              <a:rPr kumimoji="1" lang="en-US" altLang="ja-JP" dirty="0"/>
            </a:br>
            <a:r>
              <a:rPr kumimoji="1" lang="ja-JP" altLang="en-US" dirty="0"/>
              <a:t>－民法典上の位置づけ－</a:t>
            </a:r>
            <a:endParaRPr lang="ja-JP" altLang="en-US" dirty="0"/>
          </a:p>
        </p:txBody>
      </p:sp>
      <p:sp>
        <p:nvSpPr>
          <p:cNvPr id="4" name="日付プレースホルダー 3">
            <a:extLst>
              <a:ext uri="{FF2B5EF4-FFF2-40B4-BE49-F238E27FC236}">
                <a16:creationId xmlns:a16="http://schemas.microsoft.com/office/drawing/2014/main" id="{595B4A70-9D37-4AE3-B36A-3D3562466B95}"/>
              </a:ext>
            </a:extLst>
          </p:cNvPr>
          <p:cNvSpPr>
            <a:spLocks noGrp="1"/>
          </p:cNvSpPr>
          <p:nvPr>
            <p:ph type="dt" sz="half" idx="10"/>
          </p:nvPr>
        </p:nvSpPr>
        <p:spPr/>
        <p:txBody>
          <a:bodyPr/>
          <a:lstStyle/>
          <a:p>
            <a:fld id="{706F71B7-3847-4B37-A514-ECF4C606E919}" type="datetime1">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272662B1-BF91-49B7-A2CF-1EC0974F851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F395172C-FC20-454F-B6D9-A2FD79A71055}"/>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graphicFrame>
        <p:nvGraphicFramePr>
          <p:cNvPr id="9" name="コンテンツ プレースホルダー 8">
            <a:extLst>
              <a:ext uri="{FF2B5EF4-FFF2-40B4-BE49-F238E27FC236}">
                <a16:creationId xmlns:a16="http://schemas.microsoft.com/office/drawing/2014/main" id="{9A30E0CC-8944-4BD2-9514-4A5801D75AEE}"/>
              </a:ext>
            </a:extLst>
          </p:cNvPr>
          <p:cNvGraphicFramePr>
            <a:graphicFrameLocks/>
          </p:cNvGraphicFramePr>
          <p:nvPr>
            <p:extLst>
              <p:ext uri="{D42A27DB-BD31-4B8C-83A1-F6EECF244321}">
                <p14:modId xmlns:p14="http://schemas.microsoft.com/office/powerpoint/2010/main" val="2596179019"/>
              </p:ext>
            </p:extLst>
          </p:nvPr>
        </p:nvGraphicFramePr>
        <p:xfrm>
          <a:off x="838200" y="1690688"/>
          <a:ext cx="10834687" cy="4435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テキスト ボックス 9">
            <a:extLst>
              <a:ext uri="{FF2B5EF4-FFF2-40B4-BE49-F238E27FC236}">
                <a16:creationId xmlns:a16="http://schemas.microsoft.com/office/drawing/2014/main" id="{71225CEA-4868-4CB9-994E-E9A6C39E910A}"/>
              </a:ext>
            </a:extLst>
          </p:cNvPr>
          <p:cNvSpPr txBox="1"/>
          <p:nvPr/>
        </p:nvSpPr>
        <p:spPr>
          <a:xfrm>
            <a:off x="8468588" y="4648835"/>
            <a:ext cx="2232248" cy="1477328"/>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dirty="0"/>
              <a:t>典型契約と「第三者のためにする契約」とはどのような関係にあるのだろうか？</a:t>
            </a:r>
          </a:p>
        </p:txBody>
      </p:sp>
    </p:spTree>
    <p:extLst>
      <p:ext uri="{BB962C8B-B14F-4D97-AF65-F5344CB8AC3E}">
        <p14:creationId xmlns:p14="http://schemas.microsoft.com/office/powerpoint/2010/main" val="335747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graphicEl>
                                              <a:dgm id="{F88DA86C-5252-4C5B-9E16-8111155A911F}"/>
                                            </p:graphicEl>
                                          </p:spTgt>
                                        </p:tgtEl>
                                        <p:attrNameLst>
                                          <p:attrName>style.visibility</p:attrName>
                                        </p:attrNameLst>
                                      </p:cBhvr>
                                      <p:to>
                                        <p:strVal val="visible"/>
                                      </p:to>
                                    </p:set>
                                    <p:animEffect transition="in" filter="wipe(left)">
                                      <p:cBhvr>
                                        <p:cTn id="7" dur="500"/>
                                        <p:tgtEl>
                                          <p:spTgt spid="9">
                                            <p:graphicEl>
                                              <a:dgm id="{F88DA86C-5252-4C5B-9E16-8111155A911F}"/>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graphicEl>
                                              <a:dgm id="{88C1930D-C8D3-4392-B9AC-DFE12B05C388}"/>
                                            </p:graphicEl>
                                          </p:spTgt>
                                        </p:tgtEl>
                                        <p:attrNameLst>
                                          <p:attrName>style.visibility</p:attrName>
                                        </p:attrNameLst>
                                      </p:cBhvr>
                                      <p:to>
                                        <p:strVal val="visible"/>
                                      </p:to>
                                    </p:set>
                                    <p:animEffect transition="in" filter="wipe(left)">
                                      <p:cBhvr>
                                        <p:cTn id="11" dur="500"/>
                                        <p:tgtEl>
                                          <p:spTgt spid="9">
                                            <p:graphicEl>
                                              <a:dgm id="{88C1930D-C8D3-4392-B9AC-DFE12B05C388}"/>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graphicEl>
                                              <a:dgm id="{5F323547-2162-4964-A09E-8327876ECF77}"/>
                                            </p:graphicEl>
                                          </p:spTgt>
                                        </p:tgtEl>
                                        <p:attrNameLst>
                                          <p:attrName>style.visibility</p:attrName>
                                        </p:attrNameLst>
                                      </p:cBhvr>
                                      <p:to>
                                        <p:strVal val="visible"/>
                                      </p:to>
                                    </p:set>
                                    <p:animEffect transition="in" filter="wipe(left)">
                                      <p:cBhvr>
                                        <p:cTn id="16" dur="500"/>
                                        <p:tgtEl>
                                          <p:spTgt spid="9">
                                            <p:graphicEl>
                                              <a:dgm id="{5F323547-2162-4964-A09E-8327876ECF77}"/>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graphicEl>
                                              <a:dgm id="{11D94959-0EE2-4F68-8A9B-1A858BC19930}"/>
                                            </p:graphicEl>
                                          </p:spTgt>
                                        </p:tgtEl>
                                        <p:attrNameLst>
                                          <p:attrName>style.visibility</p:attrName>
                                        </p:attrNameLst>
                                      </p:cBhvr>
                                      <p:to>
                                        <p:strVal val="visible"/>
                                      </p:to>
                                    </p:set>
                                    <p:animEffect transition="in" filter="wipe(left)">
                                      <p:cBhvr>
                                        <p:cTn id="20" dur="500"/>
                                        <p:tgtEl>
                                          <p:spTgt spid="9">
                                            <p:graphicEl>
                                              <a:dgm id="{11D94959-0EE2-4F68-8A9B-1A858BC19930}"/>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graphicEl>
                                              <a:dgm id="{7226244D-B8E3-4580-BD9B-26BB5B15B48B}"/>
                                            </p:graphicEl>
                                          </p:spTgt>
                                        </p:tgtEl>
                                        <p:attrNameLst>
                                          <p:attrName>style.visibility</p:attrName>
                                        </p:attrNameLst>
                                      </p:cBhvr>
                                      <p:to>
                                        <p:strVal val="visible"/>
                                      </p:to>
                                    </p:set>
                                    <p:animEffect transition="in" filter="wipe(left)">
                                      <p:cBhvr>
                                        <p:cTn id="25" dur="500"/>
                                        <p:tgtEl>
                                          <p:spTgt spid="9">
                                            <p:graphicEl>
                                              <a:dgm id="{7226244D-B8E3-4580-BD9B-26BB5B15B48B}"/>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9">
                                            <p:graphicEl>
                                              <a:dgm id="{2564C091-4AF3-4B6A-B65F-69FEC6C95315}"/>
                                            </p:graphicEl>
                                          </p:spTgt>
                                        </p:tgtEl>
                                        <p:attrNameLst>
                                          <p:attrName>style.visibility</p:attrName>
                                        </p:attrNameLst>
                                      </p:cBhvr>
                                      <p:to>
                                        <p:strVal val="visible"/>
                                      </p:to>
                                    </p:set>
                                    <p:animEffect transition="in" filter="wipe(left)">
                                      <p:cBhvr>
                                        <p:cTn id="29" dur="500"/>
                                        <p:tgtEl>
                                          <p:spTgt spid="9">
                                            <p:graphicEl>
                                              <a:dgm id="{2564C091-4AF3-4B6A-B65F-69FEC6C9531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graphicEl>
                                              <a:dgm id="{D2F38DB6-C49F-46FA-8566-100B91C36FEB}"/>
                                            </p:graphicEl>
                                          </p:spTgt>
                                        </p:tgtEl>
                                        <p:attrNameLst>
                                          <p:attrName>style.visibility</p:attrName>
                                        </p:attrNameLst>
                                      </p:cBhvr>
                                      <p:to>
                                        <p:strVal val="visible"/>
                                      </p:to>
                                    </p:set>
                                    <p:animEffect transition="in" filter="wipe(left)">
                                      <p:cBhvr>
                                        <p:cTn id="34" dur="500"/>
                                        <p:tgtEl>
                                          <p:spTgt spid="9">
                                            <p:graphicEl>
                                              <a:dgm id="{D2F38DB6-C49F-46FA-8566-100B91C36FEB}"/>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
                                            <p:graphicEl>
                                              <a:dgm id="{E0B534E0-320D-4783-ADDE-C82B33D6EA39}"/>
                                            </p:graphicEl>
                                          </p:spTgt>
                                        </p:tgtEl>
                                        <p:attrNameLst>
                                          <p:attrName>style.visibility</p:attrName>
                                        </p:attrNameLst>
                                      </p:cBhvr>
                                      <p:to>
                                        <p:strVal val="visible"/>
                                      </p:to>
                                    </p:set>
                                    <p:animEffect transition="in" filter="wipe(left)">
                                      <p:cBhvr>
                                        <p:cTn id="38" dur="500"/>
                                        <p:tgtEl>
                                          <p:spTgt spid="9">
                                            <p:graphicEl>
                                              <a:dgm id="{E0B534E0-320D-4783-ADDE-C82B33D6EA39}"/>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graphicEl>
                                              <a:dgm id="{566C616E-CC89-433C-B587-16D660F20C21}"/>
                                            </p:graphicEl>
                                          </p:spTgt>
                                        </p:tgtEl>
                                        <p:attrNameLst>
                                          <p:attrName>style.visibility</p:attrName>
                                        </p:attrNameLst>
                                      </p:cBhvr>
                                      <p:to>
                                        <p:strVal val="visible"/>
                                      </p:to>
                                    </p:set>
                                    <p:animEffect transition="in" filter="wipe(left)">
                                      <p:cBhvr>
                                        <p:cTn id="43" dur="500"/>
                                        <p:tgtEl>
                                          <p:spTgt spid="9">
                                            <p:graphicEl>
                                              <a:dgm id="{566C616E-CC89-433C-B587-16D660F20C21}"/>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9">
                                            <p:graphicEl>
                                              <a:dgm id="{26FE143B-32E3-4E6F-BD03-FA85C8E90325}"/>
                                            </p:graphicEl>
                                          </p:spTgt>
                                        </p:tgtEl>
                                        <p:attrNameLst>
                                          <p:attrName>style.visibility</p:attrName>
                                        </p:attrNameLst>
                                      </p:cBhvr>
                                      <p:to>
                                        <p:strVal val="visible"/>
                                      </p:to>
                                    </p:set>
                                    <p:animEffect transition="in" filter="wipe(left)">
                                      <p:cBhvr>
                                        <p:cTn id="47" dur="500"/>
                                        <p:tgtEl>
                                          <p:spTgt spid="9">
                                            <p:graphicEl>
                                              <a:dgm id="{26FE143B-32E3-4E6F-BD03-FA85C8E9032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9">
                                            <p:graphicEl>
                                              <a:dgm id="{988A2D09-CA7A-47B7-BF03-093571290028}"/>
                                            </p:graphicEl>
                                          </p:spTgt>
                                        </p:tgtEl>
                                        <p:attrNameLst>
                                          <p:attrName>style.visibility</p:attrName>
                                        </p:attrNameLst>
                                      </p:cBhvr>
                                      <p:to>
                                        <p:strVal val="visible"/>
                                      </p:to>
                                    </p:set>
                                    <p:animEffect transition="in" filter="wipe(left)">
                                      <p:cBhvr>
                                        <p:cTn id="52" dur="500"/>
                                        <p:tgtEl>
                                          <p:spTgt spid="9">
                                            <p:graphicEl>
                                              <a:dgm id="{988A2D09-CA7A-47B7-BF03-093571290028}"/>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9">
                                            <p:graphicEl>
                                              <a:dgm id="{E9484B01-D2A7-4519-9E0B-37B5211483A3}"/>
                                            </p:graphicEl>
                                          </p:spTgt>
                                        </p:tgtEl>
                                        <p:attrNameLst>
                                          <p:attrName>style.visibility</p:attrName>
                                        </p:attrNameLst>
                                      </p:cBhvr>
                                      <p:to>
                                        <p:strVal val="visible"/>
                                      </p:to>
                                    </p:set>
                                    <p:animEffect transition="in" filter="wipe(left)">
                                      <p:cBhvr>
                                        <p:cTn id="56" dur="500"/>
                                        <p:tgtEl>
                                          <p:spTgt spid="9">
                                            <p:graphicEl>
                                              <a:dgm id="{E9484B01-D2A7-4519-9E0B-37B5211483A3}"/>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9">
                                            <p:graphicEl>
                                              <a:dgm id="{6BA525B3-B6A6-482A-93CC-80E52F9A9610}"/>
                                            </p:graphicEl>
                                          </p:spTgt>
                                        </p:tgtEl>
                                        <p:attrNameLst>
                                          <p:attrName>style.visibility</p:attrName>
                                        </p:attrNameLst>
                                      </p:cBhvr>
                                      <p:to>
                                        <p:strVal val="visible"/>
                                      </p:to>
                                    </p:set>
                                    <p:animEffect transition="in" filter="wipe(left)">
                                      <p:cBhvr>
                                        <p:cTn id="61" dur="500"/>
                                        <p:tgtEl>
                                          <p:spTgt spid="9">
                                            <p:graphicEl>
                                              <a:dgm id="{6BA525B3-B6A6-482A-93CC-80E52F9A9610}"/>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9">
                                            <p:graphicEl>
                                              <a:dgm id="{7E31AE12-5166-449C-93AA-64A9C41DAD4C}"/>
                                            </p:graphicEl>
                                          </p:spTgt>
                                        </p:tgtEl>
                                        <p:attrNameLst>
                                          <p:attrName>style.visibility</p:attrName>
                                        </p:attrNameLst>
                                      </p:cBhvr>
                                      <p:to>
                                        <p:strVal val="visible"/>
                                      </p:to>
                                    </p:set>
                                    <p:animEffect transition="in" filter="wipe(left)">
                                      <p:cBhvr>
                                        <p:cTn id="65" dur="500"/>
                                        <p:tgtEl>
                                          <p:spTgt spid="9">
                                            <p:graphicEl>
                                              <a:dgm id="{7E31AE12-5166-449C-93AA-64A9C41DAD4C}"/>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9">
                                            <p:graphicEl>
                                              <a:dgm id="{A6878BF9-03AA-436A-A840-BD997ED45D77}"/>
                                            </p:graphicEl>
                                          </p:spTgt>
                                        </p:tgtEl>
                                        <p:attrNameLst>
                                          <p:attrName>style.visibility</p:attrName>
                                        </p:attrNameLst>
                                      </p:cBhvr>
                                      <p:to>
                                        <p:strVal val="visible"/>
                                      </p:to>
                                    </p:set>
                                    <p:animEffect transition="in" filter="wipe(left)">
                                      <p:cBhvr>
                                        <p:cTn id="70" dur="500"/>
                                        <p:tgtEl>
                                          <p:spTgt spid="9">
                                            <p:graphicEl>
                                              <a:dgm id="{A6878BF9-03AA-436A-A840-BD997ED45D77}"/>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9">
                                            <p:graphicEl>
                                              <a:dgm id="{D5D80E22-D306-4D13-BC47-32DCE1470F7C}"/>
                                            </p:graphicEl>
                                          </p:spTgt>
                                        </p:tgtEl>
                                        <p:attrNameLst>
                                          <p:attrName>style.visibility</p:attrName>
                                        </p:attrNameLst>
                                      </p:cBhvr>
                                      <p:to>
                                        <p:strVal val="visible"/>
                                      </p:to>
                                    </p:set>
                                    <p:animEffect transition="in" filter="wipe(left)">
                                      <p:cBhvr>
                                        <p:cTn id="74" dur="500"/>
                                        <p:tgtEl>
                                          <p:spTgt spid="9">
                                            <p:graphicEl>
                                              <a:dgm id="{D5D80E22-D306-4D13-BC47-32DCE1470F7C}"/>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9">
                                            <p:graphicEl>
                                              <a:dgm id="{5CD0A01E-4182-470E-BED6-0531B2B96069}"/>
                                            </p:graphicEl>
                                          </p:spTgt>
                                        </p:tgtEl>
                                        <p:attrNameLst>
                                          <p:attrName>style.visibility</p:attrName>
                                        </p:attrNameLst>
                                      </p:cBhvr>
                                      <p:to>
                                        <p:strVal val="visible"/>
                                      </p:to>
                                    </p:set>
                                    <p:animEffect transition="in" filter="wipe(left)">
                                      <p:cBhvr>
                                        <p:cTn id="79" dur="500"/>
                                        <p:tgtEl>
                                          <p:spTgt spid="9">
                                            <p:graphicEl>
                                              <a:dgm id="{5CD0A01E-4182-470E-BED6-0531B2B96069}"/>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9">
                                            <p:graphicEl>
                                              <a:dgm id="{6F638E9B-521E-4364-86C5-95ADB97D249F}"/>
                                            </p:graphicEl>
                                          </p:spTgt>
                                        </p:tgtEl>
                                        <p:attrNameLst>
                                          <p:attrName>style.visibility</p:attrName>
                                        </p:attrNameLst>
                                      </p:cBhvr>
                                      <p:to>
                                        <p:strVal val="visible"/>
                                      </p:to>
                                    </p:set>
                                    <p:animEffect transition="in" filter="wipe(left)">
                                      <p:cBhvr>
                                        <p:cTn id="83" dur="500"/>
                                        <p:tgtEl>
                                          <p:spTgt spid="9">
                                            <p:graphicEl>
                                              <a:dgm id="{6F638E9B-521E-4364-86C5-95ADB97D249F}"/>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9">
                                            <p:graphicEl>
                                              <a:dgm id="{8C59AED9-E35E-4C83-B21B-E9FC59F96506}"/>
                                            </p:graphicEl>
                                          </p:spTgt>
                                        </p:tgtEl>
                                        <p:attrNameLst>
                                          <p:attrName>style.visibility</p:attrName>
                                        </p:attrNameLst>
                                      </p:cBhvr>
                                      <p:to>
                                        <p:strVal val="visible"/>
                                      </p:to>
                                    </p:set>
                                    <p:animEffect transition="in" filter="wipe(left)">
                                      <p:cBhvr>
                                        <p:cTn id="88" dur="500"/>
                                        <p:tgtEl>
                                          <p:spTgt spid="9">
                                            <p:graphicEl>
                                              <a:dgm id="{8C59AED9-E35E-4C83-B21B-E9FC59F96506}"/>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9">
                                            <p:graphicEl>
                                              <a:dgm id="{157BF7AD-95F9-4FCB-A035-EDC6A7BEFA70}"/>
                                            </p:graphicEl>
                                          </p:spTgt>
                                        </p:tgtEl>
                                        <p:attrNameLst>
                                          <p:attrName>style.visibility</p:attrName>
                                        </p:attrNameLst>
                                      </p:cBhvr>
                                      <p:to>
                                        <p:strVal val="visible"/>
                                      </p:to>
                                    </p:set>
                                    <p:animEffect transition="in" filter="wipe(left)">
                                      <p:cBhvr>
                                        <p:cTn id="92" dur="500"/>
                                        <p:tgtEl>
                                          <p:spTgt spid="9">
                                            <p:graphicEl>
                                              <a:dgm id="{157BF7AD-95F9-4FCB-A035-EDC6A7BEFA70}"/>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9">
                                            <p:graphicEl>
                                              <a:dgm id="{93E3F061-6174-4217-8459-ABA8AFFA000C}"/>
                                            </p:graphicEl>
                                          </p:spTgt>
                                        </p:tgtEl>
                                        <p:attrNameLst>
                                          <p:attrName>style.visibility</p:attrName>
                                        </p:attrNameLst>
                                      </p:cBhvr>
                                      <p:to>
                                        <p:strVal val="visible"/>
                                      </p:to>
                                    </p:set>
                                    <p:animEffect transition="in" filter="wipe(left)">
                                      <p:cBhvr>
                                        <p:cTn id="97" dur="500"/>
                                        <p:tgtEl>
                                          <p:spTgt spid="9">
                                            <p:graphicEl>
                                              <a:dgm id="{93E3F061-6174-4217-8459-ABA8AFFA000C}"/>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9">
                                            <p:graphicEl>
                                              <a:dgm id="{B05C8D42-8B26-46B9-AD4C-3F90F072741A}"/>
                                            </p:graphicEl>
                                          </p:spTgt>
                                        </p:tgtEl>
                                        <p:attrNameLst>
                                          <p:attrName>style.visibility</p:attrName>
                                        </p:attrNameLst>
                                      </p:cBhvr>
                                      <p:to>
                                        <p:strVal val="visible"/>
                                      </p:to>
                                    </p:set>
                                    <p:animEffect transition="in" filter="wipe(left)">
                                      <p:cBhvr>
                                        <p:cTn id="101" dur="500"/>
                                        <p:tgtEl>
                                          <p:spTgt spid="9">
                                            <p:graphicEl>
                                              <a:dgm id="{B05C8D42-8B26-46B9-AD4C-3F90F072741A}"/>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9">
                                            <p:graphicEl>
                                              <a:dgm id="{9C1DFFDB-DFD1-4BE5-9DA1-C8FA61C179E1}"/>
                                            </p:graphicEl>
                                          </p:spTgt>
                                        </p:tgtEl>
                                        <p:attrNameLst>
                                          <p:attrName>style.visibility</p:attrName>
                                        </p:attrNameLst>
                                      </p:cBhvr>
                                      <p:to>
                                        <p:strVal val="visible"/>
                                      </p:to>
                                    </p:set>
                                    <p:animEffect transition="in" filter="wipe(left)">
                                      <p:cBhvr>
                                        <p:cTn id="106" dur="500"/>
                                        <p:tgtEl>
                                          <p:spTgt spid="9">
                                            <p:graphicEl>
                                              <a:dgm id="{9C1DFFDB-DFD1-4BE5-9DA1-C8FA61C179E1}"/>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9">
                                            <p:graphicEl>
                                              <a:dgm id="{8BF8B440-1807-4F90-8E1F-57114C849A07}"/>
                                            </p:graphicEl>
                                          </p:spTgt>
                                        </p:tgtEl>
                                        <p:attrNameLst>
                                          <p:attrName>style.visibility</p:attrName>
                                        </p:attrNameLst>
                                      </p:cBhvr>
                                      <p:to>
                                        <p:strVal val="visible"/>
                                      </p:to>
                                    </p:set>
                                    <p:animEffect transition="in" filter="wipe(left)">
                                      <p:cBhvr>
                                        <p:cTn id="110" dur="500"/>
                                        <p:tgtEl>
                                          <p:spTgt spid="9">
                                            <p:graphicEl>
                                              <a:dgm id="{8BF8B440-1807-4F90-8E1F-57114C849A07}"/>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9">
                                            <p:graphicEl>
                                              <a:dgm id="{6121E067-C260-4BBF-81F1-70290B8CF74B}"/>
                                            </p:graphicEl>
                                          </p:spTgt>
                                        </p:tgtEl>
                                        <p:attrNameLst>
                                          <p:attrName>style.visibility</p:attrName>
                                        </p:attrNameLst>
                                      </p:cBhvr>
                                      <p:to>
                                        <p:strVal val="visible"/>
                                      </p:to>
                                    </p:set>
                                    <p:animEffect transition="in" filter="wipe(left)">
                                      <p:cBhvr>
                                        <p:cTn id="115" dur="500"/>
                                        <p:tgtEl>
                                          <p:spTgt spid="9">
                                            <p:graphicEl>
                                              <a:dgm id="{6121E067-C260-4BBF-81F1-70290B8CF74B}"/>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9">
                                            <p:graphicEl>
                                              <a:dgm id="{0D22C35C-5026-46FF-AAD3-4F322476DF51}"/>
                                            </p:graphicEl>
                                          </p:spTgt>
                                        </p:tgtEl>
                                        <p:attrNameLst>
                                          <p:attrName>style.visibility</p:attrName>
                                        </p:attrNameLst>
                                      </p:cBhvr>
                                      <p:to>
                                        <p:strVal val="visible"/>
                                      </p:to>
                                    </p:set>
                                    <p:animEffect transition="in" filter="wipe(left)">
                                      <p:cBhvr>
                                        <p:cTn id="119" dur="500"/>
                                        <p:tgtEl>
                                          <p:spTgt spid="9">
                                            <p:graphicEl>
                                              <a:dgm id="{0D22C35C-5026-46FF-AAD3-4F322476DF51}"/>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9">
                                            <p:graphicEl>
                                              <a:dgm id="{8F635FA8-B3A7-40E3-856B-D8834148ED19}"/>
                                            </p:graphicEl>
                                          </p:spTgt>
                                        </p:tgtEl>
                                        <p:attrNameLst>
                                          <p:attrName>style.visibility</p:attrName>
                                        </p:attrNameLst>
                                      </p:cBhvr>
                                      <p:to>
                                        <p:strVal val="visible"/>
                                      </p:to>
                                    </p:set>
                                    <p:animEffect transition="in" filter="wipe(left)">
                                      <p:cBhvr>
                                        <p:cTn id="124" dur="500"/>
                                        <p:tgtEl>
                                          <p:spTgt spid="9">
                                            <p:graphicEl>
                                              <a:dgm id="{8F635FA8-B3A7-40E3-856B-D8834148ED19}"/>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9">
                                            <p:graphicEl>
                                              <a:dgm id="{276320FF-C369-4D1A-BC74-445B7B1120AC}"/>
                                            </p:graphicEl>
                                          </p:spTgt>
                                        </p:tgtEl>
                                        <p:attrNameLst>
                                          <p:attrName>style.visibility</p:attrName>
                                        </p:attrNameLst>
                                      </p:cBhvr>
                                      <p:to>
                                        <p:strVal val="visible"/>
                                      </p:to>
                                    </p:set>
                                    <p:animEffect transition="in" filter="wipe(left)">
                                      <p:cBhvr>
                                        <p:cTn id="128" dur="500"/>
                                        <p:tgtEl>
                                          <p:spTgt spid="9">
                                            <p:graphicEl>
                                              <a:dgm id="{276320FF-C369-4D1A-BC74-445B7B1120AC}"/>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9">
                                            <p:graphicEl>
                                              <a:dgm id="{25725A0A-D376-4053-ACE1-0BB0EEC62257}"/>
                                            </p:graphicEl>
                                          </p:spTgt>
                                        </p:tgtEl>
                                        <p:attrNameLst>
                                          <p:attrName>style.visibility</p:attrName>
                                        </p:attrNameLst>
                                      </p:cBhvr>
                                      <p:to>
                                        <p:strVal val="visible"/>
                                      </p:to>
                                    </p:set>
                                    <p:animEffect transition="in" filter="wipe(left)">
                                      <p:cBhvr>
                                        <p:cTn id="133" dur="500"/>
                                        <p:tgtEl>
                                          <p:spTgt spid="9">
                                            <p:graphicEl>
                                              <a:dgm id="{25725A0A-D376-4053-ACE1-0BB0EEC62257}"/>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9">
                                            <p:graphicEl>
                                              <a:dgm id="{7AF0043F-B7C3-409A-B135-0E5DF5AD73D0}"/>
                                            </p:graphicEl>
                                          </p:spTgt>
                                        </p:tgtEl>
                                        <p:attrNameLst>
                                          <p:attrName>style.visibility</p:attrName>
                                        </p:attrNameLst>
                                      </p:cBhvr>
                                      <p:to>
                                        <p:strVal val="visible"/>
                                      </p:to>
                                    </p:set>
                                    <p:animEffect transition="in" filter="wipe(left)">
                                      <p:cBhvr>
                                        <p:cTn id="137" dur="500"/>
                                        <p:tgtEl>
                                          <p:spTgt spid="9">
                                            <p:graphicEl>
                                              <a:dgm id="{7AF0043F-B7C3-409A-B135-0E5DF5AD73D0}"/>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9">
                                            <p:graphicEl>
                                              <a:dgm id="{B0446A45-7123-476D-B7EB-F9D036177251}"/>
                                            </p:graphicEl>
                                          </p:spTgt>
                                        </p:tgtEl>
                                        <p:attrNameLst>
                                          <p:attrName>style.visibility</p:attrName>
                                        </p:attrNameLst>
                                      </p:cBhvr>
                                      <p:to>
                                        <p:strVal val="visible"/>
                                      </p:to>
                                    </p:set>
                                    <p:animEffect transition="in" filter="wipe(left)">
                                      <p:cBhvr>
                                        <p:cTn id="142" dur="500"/>
                                        <p:tgtEl>
                                          <p:spTgt spid="9">
                                            <p:graphicEl>
                                              <a:dgm id="{B0446A45-7123-476D-B7EB-F9D036177251}"/>
                                            </p:graphicEl>
                                          </p:spTgt>
                                        </p:tgtEl>
                                      </p:cBhvr>
                                    </p:animEffect>
                                  </p:childTnLst>
                                </p:cTn>
                              </p:par>
                            </p:childTnLst>
                          </p:cTn>
                        </p:par>
                        <p:par>
                          <p:cTn id="143" fill="hold">
                            <p:stCondLst>
                              <p:cond delay="500"/>
                            </p:stCondLst>
                            <p:childTnLst>
                              <p:par>
                                <p:cTn id="144" presetID="22" presetClass="entr" presetSubtype="8" fill="hold" grpId="0" nodeType="afterEffect">
                                  <p:stCondLst>
                                    <p:cond delay="0"/>
                                  </p:stCondLst>
                                  <p:childTnLst>
                                    <p:set>
                                      <p:cBhvr>
                                        <p:cTn id="145" dur="1" fill="hold">
                                          <p:stCondLst>
                                            <p:cond delay="0"/>
                                          </p:stCondLst>
                                        </p:cTn>
                                        <p:tgtEl>
                                          <p:spTgt spid="9">
                                            <p:graphicEl>
                                              <a:dgm id="{461B8F3C-49AD-4DE3-8867-D917867432EF}"/>
                                            </p:graphicEl>
                                          </p:spTgt>
                                        </p:tgtEl>
                                        <p:attrNameLst>
                                          <p:attrName>style.visibility</p:attrName>
                                        </p:attrNameLst>
                                      </p:cBhvr>
                                      <p:to>
                                        <p:strVal val="visible"/>
                                      </p:to>
                                    </p:set>
                                    <p:animEffect transition="in" filter="wipe(left)">
                                      <p:cBhvr>
                                        <p:cTn id="146" dur="500"/>
                                        <p:tgtEl>
                                          <p:spTgt spid="9">
                                            <p:graphicEl>
                                              <a:dgm id="{461B8F3C-49AD-4DE3-8867-D917867432EF}"/>
                                            </p:graphic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9">
                                            <p:graphicEl>
                                              <a:dgm id="{4274B724-B260-4820-AE41-43DF9BB1BF30}"/>
                                            </p:graphicEl>
                                          </p:spTgt>
                                        </p:tgtEl>
                                        <p:attrNameLst>
                                          <p:attrName>style.visibility</p:attrName>
                                        </p:attrNameLst>
                                      </p:cBhvr>
                                      <p:to>
                                        <p:strVal val="visible"/>
                                      </p:to>
                                    </p:set>
                                    <p:animEffect transition="in" filter="wipe(left)">
                                      <p:cBhvr>
                                        <p:cTn id="151" dur="500"/>
                                        <p:tgtEl>
                                          <p:spTgt spid="9">
                                            <p:graphicEl>
                                              <a:dgm id="{4274B724-B260-4820-AE41-43DF9BB1BF30}"/>
                                            </p:graphicEl>
                                          </p:spTgt>
                                        </p:tgtEl>
                                      </p:cBhvr>
                                    </p:animEffect>
                                  </p:childTnLst>
                                </p:cTn>
                              </p:par>
                            </p:childTnLst>
                          </p:cTn>
                        </p:par>
                        <p:par>
                          <p:cTn id="152" fill="hold">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9">
                                            <p:graphicEl>
                                              <a:dgm id="{ACB3D187-0F84-4797-920F-815E67D155BF}"/>
                                            </p:graphicEl>
                                          </p:spTgt>
                                        </p:tgtEl>
                                        <p:attrNameLst>
                                          <p:attrName>style.visibility</p:attrName>
                                        </p:attrNameLst>
                                      </p:cBhvr>
                                      <p:to>
                                        <p:strVal val="visible"/>
                                      </p:to>
                                    </p:set>
                                    <p:animEffect transition="in" filter="wipe(left)">
                                      <p:cBhvr>
                                        <p:cTn id="155" dur="500"/>
                                        <p:tgtEl>
                                          <p:spTgt spid="9">
                                            <p:graphicEl>
                                              <a:dgm id="{ACB3D187-0F84-4797-920F-815E67D155BF}"/>
                                            </p:graphic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9">
                                            <p:graphicEl>
                                              <a:dgm id="{7C35C040-91AC-488F-9A03-0DB38504891C}"/>
                                            </p:graphicEl>
                                          </p:spTgt>
                                        </p:tgtEl>
                                        <p:attrNameLst>
                                          <p:attrName>style.visibility</p:attrName>
                                        </p:attrNameLst>
                                      </p:cBhvr>
                                      <p:to>
                                        <p:strVal val="visible"/>
                                      </p:to>
                                    </p:set>
                                    <p:animEffect transition="in" filter="wipe(left)">
                                      <p:cBhvr>
                                        <p:cTn id="160" dur="500"/>
                                        <p:tgtEl>
                                          <p:spTgt spid="9">
                                            <p:graphicEl>
                                              <a:dgm id="{7C35C040-91AC-488F-9A03-0DB38504891C}"/>
                                            </p:graphicEl>
                                          </p:spTgt>
                                        </p:tgtEl>
                                      </p:cBhvr>
                                    </p:animEffect>
                                  </p:childTnLst>
                                </p:cTn>
                              </p:par>
                            </p:childTnLst>
                          </p:cTn>
                        </p:par>
                        <p:par>
                          <p:cTn id="161" fill="hold">
                            <p:stCondLst>
                              <p:cond delay="500"/>
                            </p:stCondLst>
                            <p:childTnLst>
                              <p:par>
                                <p:cTn id="162" presetID="22" presetClass="entr" presetSubtype="8" fill="hold" grpId="0" nodeType="afterEffect">
                                  <p:stCondLst>
                                    <p:cond delay="0"/>
                                  </p:stCondLst>
                                  <p:childTnLst>
                                    <p:set>
                                      <p:cBhvr>
                                        <p:cTn id="163" dur="1" fill="hold">
                                          <p:stCondLst>
                                            <p:cond delay="0"/>
                                          </p:stCondLst>
                                        </p:cTn>
                                        <p:tgtEl>
                                          <p:spTgt spid="9">
                                            <p:graphicEl>
                                              <a:dgm id="{3D173115-2835-48BA-8032-D201686640FD}"/>
                                            </p:graphicEl>
                                          </p:spTgt>
                                        </p:tgtEl>
                                        <p:attrNameLst>
                                          <p:attrName>style.visibility</p:attrName>
                                        </p:attrNameLst>
                                      </p:cBhvr>
                                      <p:to>
                                        <p:strVal val="visible"/>
                                      </p:to>
                                    </p:set>
                                    <p:animEffect transition="in" filter="wipe(left)">
                                      <p:cBhvr>
                                        <p:cTn id="164" dur="500"/>
                                        <p:tgtEl>
                                          <p:spTgt spid="9">
                                            <p:graphicEl>
                                              <a:dgm id="{3D173115-2835-48BA-8032-D201686640FD}"/>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9">
                                            <p:graphicEl>
                                              <a:dgm id="{890997D5-EF5F-42EB-87C5-F7BF1A5C534A}"/>
                                            </p:graphicEl>
                                          </p:spTgt>
                                        </p:tgtEl>
                                        <p:attrNameLst>
                                          <p:attrName>style.visibility</p:attrName>
                                        </p:attrNameLst>
                                      </p:cBhvr>
                                      <p:to>
                                        <p:strVal val="visible"/>
                                      </p:to>
                                    </p:set>
                                    <p:animEffect transition="in" filter="wipe(left)">
                                      <p:cBhvr>
                                        <p:cTn id="169" dur="500"/>
                                        <p:tgtEl>
                                          <p:spTgt spid="9">
                                            <p:graphicEl>
                                              <a:dgm id="{890997D5-EF5F-42EB-87C5-F7BF1A5C534A}"/>
                                            </p:graphicEl>
                                          </p:spTgt>
                                        </p:tgtEl>
                                      </p:cBhvr>
                                    </p:animEffect>
                                  </p:childTnLst>
                                </p:cTn>
                              </p:par>
                            </p:childTnLst>
                          </p:cTn>
                        </p:par>
                        <p:par>
                          <p:cTn id="170" fill="hold">
                            <p:stCondLst>
                              <p:cond delay="500"/>
                            </p:stCondLst>
                            <p:childTnLst>
                              <p:par>
                                <p:cTn id="171" presetID="22" presetClass="entr" presetSubtype="8" fill="hold" grpId="0" nodeType="afterEffect">
                                  <p:stCondLst>
                                    <p:cond delay="0"/>
                                  </p:stCondLst>
                                  <p:childTnLst>
                                    <p:set>
                                      <p:cBhvr>
                                        <p:cTn id="172" dur="1" fill="hold">
                                          <p:stCondLst>
                                            <p:cond delay="0"/>
                                          </p:stCondLst>
                                        </p:cTn>
                                        <p:tgtEl>
                                          <p:spTgt spid="9">
                                            <p:graphicEl>
                                              <a:dgm id="{595D9AB7-D3A5-4AD6-9EDA-0E1190F2FE74}"/>
                                            </p:graphicEl>
                                          </p:spTgt>
                                        </p:tgtEl>
                                        <p:attrNameLst>
                                          <p:attrName>style.visibility</p:attrName>
                                        </p:attrNameLst>
                                      </p:cBhvr>
                                      <p:to>
                                        <p:strVal val="visible"/>
                                      </p:to>
                                    </p:set>
                                    <p:animEffect transition="in" filter="wipe(left)">
                                      <p:cBhvr>
                                        <p:cTn id="173" dur="500"/>
                                        <p:tgtEl>
                                          <p:spTgt spid="9">
                                            <p:graphicEl>
                                              <a:dgm id="{595D9AB7-D3A5-4AD6-9EDA-0E1190F2FE74}"/>
                                            </p:graphic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9">
                                            <p:graphicEl>
                                              <a:dgm id="{3C0C1005-9321-4A47-8C49-C0C239458F7C}"/>
                                            </p:graphicEl>
                                          </p:spTgt>
                                        </p:tgtEl>
                                        <p:attrNameLst>
                                          <p:attrName>style.visibility</p:attrName>
                                        </p:attrNameLst>
                                      </p:cBhvr>
                                      <p:to>
                                        <p:strVal val="visible"/>
                                      </p:to>
                                    </p:set>
                                    <p:animEffect transition="in" filter="wipe(left)">
                                      <p:cBhvr>
                                        <p:cTn id="178" dur="500"/>
                                        <p:tgtEl>
                                          <p:spTgt spid="9">
                                            <p:graphicEl>
                                              <a:dgm id="{3C0C1005-9321-4A47-8C49-C0C239458F7C}"/>
                                            </p:graphicEl>
                                          </p:spTgt>
                                        </p:tgtEl>
                                      </p:cBhvr>
                                    </p:animEffect>
                                  </p:childTnLst>
                                </p:cTn>
                              </p:par>
                            </p:childTnLst>
                          </p:cTn>
                        </p:par>
                        <p:par>
                          <p:cTn id="179" fill="hold">
                            <p:stCondLst>
                              <p:cond delay="500"/>
                            </p:stCondLst>
                            <p:childTnLst>
                              <p:par>
                                <p:cTn id="180" presetID="22" presetClass="entr" presetSubtype="8" fill="hold" grpId="0" nodeType="afterEffect">
                                  <p:stCondLst>
                                    <p:cond delay="0"/>
                                  </p:stCondLst>
                                  <p:childTnLst>
                                    <p:set>
                                      <p:cBhvr>
                                        <p:cTn id="181" dur="1" fill="hold">
                                          <p:stCondLst>
                                            <p:cond delay="0"/>
                                          </p:stCondLst>
                                        </p:cTn>
                                        <p:tgtEl>
                                          <p:spTgt spid="9">
                                            <p:graphicEl>
                                              <a:dgm id="{3D5893A8-9946-4B83-AA13-6757193FA597}"/>
                                            </p:graphicEl>
                                          </p:spTgt>
                                        </p:tgtEl>
                                        <p:attrNameLst>
                                          <p:attrName>style.visibility</p:attrName>
                                        </p:attrNameLst>
                                      </p:cBhvr>
                                      <p:to>
                                        <p:strVal val="visible"/>
                                      </p:to>
                                    </p:set>
                                    <p:animEffect transition="in" filter="wipe(left)">
                                      <p:cBhvr>
                                        <p:cTn id="182" dur="500"/>
                                        <p:tgtEl>
                                          <p:spTgt spid="9">
                                            <p:graphicEl>
                                              <a:dgm id="{3D5893A8-9946-4B83-AA13-6757193FA597}"/>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9">
                                            <p:graphicEl>
                                              <a:dgm id="{6B40D86D-2CE6-4543-9385-D33BF8B7325F}"/>
                                            </p:graphicEl>
                                          </p:spTgt>
                                        </p:tgtEl>
                                        <p:attrNameLst>
                                          <p:attrName>style.visibility</p:attrName>
                                        </p:attrNameLst>
                                      </p:cBhvr>
                                      <p:to>
                                        <p:strVal val="visible"/>
                                      </p:to>
                                    </p:set>
                                    <p:animEffect transition="in" filter="wipe(left)">
                                      <p:cBhvr>
                                        <p:cTn id="187" dur="500"/>
                                        <p:tgtEl>
                                          <p:spTgt spid="9">
                                            <p:graphicEl>
                                              <a:dgm id="{6B40D86D-2CE6-4543-9385-D33BF8B7325F}"/>
                                            </p:graphicEl>
                                          </p:spTgt>
                                        </p:tgtEl>
                                      </p:cBhvr>
                                    </p:animEffect>
                                  </p:childTnLst>
                                </p:cTn>
                              </p:par>
                            </p:childTnLst>
                          </p:cTn>
                        </p:par>
                        <p:par>
                          <p:cTn id="188" fill="hold">
                            <p:stCondLst>
                              <p:cond delay="500"/>
                            </p:stCondLst>
                            <p:childTnLst>
                              <p:par>
                                <p:cTn id="189" presetID="22" presetClass="entr" presetSubtype="8" fill="hold" grpId="0" nodeType="afterEffect">
                                  <p:stCondLst>
                                    <p:cond delay="0"/>
                                  </p:stCondLst>
                                  <p:childTnLst>
                                    <p:set>
                                      <p:cBhvr>
                                        <p:cTn id="190" dur="1" fill="hold">
                                          <p:stCondLst>
                                            <p:cond delay="0"/>
                                          </p:stCondLst>
                                        </p:cTn>
                                        <p:tgtEl>
                                          <p:spTgt spid="9">
                                            <p:graphicEl>
                                              <a:dgm id="{14E8A0BC-B4D2-4F13-8631-5455B2837439}"/>
                                            </p:graphicEl>
                                          </p:spTgt>
                                        </p:tgtEl>
                                        <p:attrNameLst>
                                          <p:attrName>style.visibility</p:attrName>
                                        </p:attrNameLst>
                                      </p:cBhvr>
                                      <p:to>
                                        <p:strVal val="visible"/>
                                      </p:to>
                                    </p:set>
                                    <p:animEffect transition="in" filter="wipe(left)">
                                      <p:cBhvr>
                                        <p:cTn id="191" dur="1000"/>
                                        <p:tgtEl>
                                          <p:spTgt spid="9">
                                            <p:graphicEl>
                                              <a:dgm id="{14E8A0BC-B4D2-4F13-8631-5455B2837439}"/>
                                            </p:graphicEl>
                                          </p:spTgt>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1" fill="hold" grpId="0" nodeType="clickEffect">
                                  <p:stCondLst>
                                    <p:cond delay="0"/>
                                  </p:stCondLst>
                                  <p:childTnLst>
                                    <p:set>
                                      <p:cBhvr>
                                        <p:cTn id="195" dur="1" fill="hold">
                                          <p:stCondLst>
                                            <p:cond delay="0"/>
                                          </p:stCondLst>
                                        </p:cTn>
                                        <p:tgtEl>
                                          <p:spTgt spid="9">
                                            <p:graphicEl>
                                              <a:dgm id="{43FDF999-80CC-4172-BE02-53402E509BEF}"/>
                                            </p:graphicEl>
                                          </p:spTgt>
                                        </p:tgtEl>
                                        <p:attrNameLst>
                                          <p:attrName>style.visibility</p:attrName>
                                        </p:attrNameLst>
                                      </p:cBhvr>
                                      <p:to>
                                        <p:strVal val="visible"/>
                                      </p:to>
                                    </p:set>
                                    <p:animEffect transition="in" filter="wipe(up)">
                                      <p:cBhvr>
                                        <p:cTn id="196" dur="2000"/>
                                        <p:tgtEl>
                                          <p:spTgt spid="9">
                                            <p:graphicEl>
                                              <a:dgm id="{43FDF999-80CC-4172-BE02-53402E509BEF}"/>
                                            </p:graphicEl>
                                          </p:spTgt>
                                        </p:tgtEl>
                                      </p:cBhvr>
                                    </p:animEffect>
                                  </p:childTnLst>
                                </p:cTn>
                              </p:par>
                            </p:childTnLst>
                          </p:cTn>
                        </p:par>
                        <p:par>
                          <p:cTn id="197" fill="hold">
                            <p:stCondLst>
                              <p:cond delay="2000"/>
                            </p:stCondLst>
                            <p:childTnLst>
                              <p:par>
                                <p:cTn id="198" presetID="22" presetClass="entr" presetSubtype="8" fill="hold" grpId="0" nodeType="afterEffect">
                                  <p:stCondLst>
                                    <p:cond delay="0"/>
                                  </p:stCondLst>
                                  <p:childTnLst>
                                    <p:set>
                                      <p:cBhvr>
                                        <p:cTn id="199" dur="1" fill="hold">
                                          <p:stCondLst>
                                            <p:cond delay="0"/>
                                          </p:stCondLst>
                                        </p:cTn>
                                        <p:tgtEl>
                                          <p:spTgt spid="9">
                                            <p:graphicEl>
                                              <a:dgm id="{76D2026B-D315-4B27-B17B-5E581142DDE6}"/>
                                            </p:graphicEl>
                                          </p:spTgt>
                                        </p:tgtEl>
                                        <p:attrNameLst>
                                          <p:attrName>style.visibility</p:attrName>
                                        </p:attrNameLst>
                                      </p:cBhvr>
                                      <p:to>
                                        <p:strVal val="visible"/>
                                      </p:to>
                                    </p:set>
                                    <p:animEffect transition="in" filter="wipe(left)">
                                      <p:cBhvr>
                                        <p:cTn id="200" dur="500"/>
                                        <p:tgtEl>
                                          <p:spTgt spid="9">
                                            <p:graphicEl>
                                              <a:dgm id="{76D2026B-D315-4B27-B17B-5E581142DDE6}"/>
                                            </p:graphicEl>
                                          </p:spTgt>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grpId="0" nodeType="clickEffect">
                                  <p:stCondLst>
                                    <p:cond delay="0"/>
                                  </p:stCondLst>
                                  <p:childTnLst>
                                    <p:set>
                                      <p:cBhvr>
                                        <p:cTn id="204" dur="1" fill="hold">
                                          <p:stCondLst>
                                            <p:cond delay="0"/>
                                          </p:stCondLst>
                                        </p:cTn>
                                        <p:tgtEl>
                                          <p:spTgt spid="9">
                                            <p:graphicEl>
                                              <a:dgm id="{D25C4D10-057A-4054-8C2C-0FE917D4B9F7}"/>
                                            </p:graphicEl>
                                          </p:spTgt>
                                        </p:tgtEl>
                                        <p:attrNameLst>
                                          <p:attrName>style.visibility</p:attrName>
                                        </p:attrNameLst>
                                      </p:cBhvr>
                                      <p:to>
                                        <p:strVal val="visible"/>
                                      </p:to>
                                    </p:set>
                                    <p:animEffect transition="in" filter="wipe(left)">
                                      <p:cBhvr>
                                        <p:cTn id="205" dur="500"/>
                                        <p:tgtEl>
                                          <p:spTgt spid="9">
                                            <p:graphicEl>
                                              <a:dgm id="{D25C4D10-057A-4054-8C2C-0FE917D4B9F7}"/>
                                            </p:graphicEl>
                                          </p:spTgt>
                                        </p:tgtEl>
                                      </p:cBhvr>
                                    </p:animEffect>
                                  </p:childTnLst>
                                </p:cTn>
                              </p:par>
                            </p:childTnLst>
                          </p:cTn>
                        </p:par>
                        <p:par>
                          <p:cTn id="206" fill="hold">
                            <p:stCondLst>
                              <p:cond delay="500"/>
                            </p:stCondLst>
                            <p:childTnLst>
                              <p:par>
                                <p:cTn id="207" presetID="22" presetClass="entr" presetSubtype="8" fill="hold" grpId="0" nodeType="afterEffect">
                                  <p:stCondLst>
                                    <p:cond delay="0"/>
                                  </p:stCondLst>
                                  <p:childTnLst>
                                    <p:set>
                                      <p:cBhvr>
                                        <p:cTn id="208" dur="1" fill="hold">
                                          <p:stCondLst>
                                            <p:cond delay="0"/>
                                          </p:stCondLst>
                                        </p:cTn>
                                        <p:tgtEl>
                                          <p:spTgt spid="9">
                                            <p:graphicEl>
                                              <a:dgm id="{AEE9A303-AC6B-40EB-9682-B9CFC516BE04}"/>
                                            </p:graphicEl>
                                          </p:spTgt>
                                        </p:tgtEl>
                                        <p:attrNameLst>
                                          <p:attrName>style.visibility</p:attrName>
                                        </p:attrNameLst>
                                      </p:cBhvr>
                                      <p:to>
                                        <p:strVal val="visible"/>
                                      </p:to>
                                    </p:set>
                                    <p:animEffect transition="in" filter="wipe(left)">
                                      <p:cBhvr>
                                        <p:cTn id="209" dur="500"/>
                                        <p:tgtEl>
                                          <p:spTgt spid="9">
                                            <p:graphicEl>
                                              <a:dgm id="{AEE9A303-AC6B-40EB-9682-B9CFC516BE04}"/>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8" fill="hold" grpId="0" nodeType="clickEffect">
                                  <p:stCondLst>
                                    <p:cond delay="0"/>
                                  </p:stCondLst>
                                  <p:childTnLst>
                                    <p:set>
                                      <p:cBhvr>
                                        <p:cTn id="213" dur="1" fill="hold">
                                          <p:stCondLst>
                                            <p:cond delay="0"/>
                                          </p:stCondLst>
                                        </p:cTn>
                                        <p:tgtEl>
                                          <p:spTgt spid="9">
                                            <p:graphicEl>
                                              <a:dgm id="{644F4662-DFA3-4BF9-9FF9-9007DE171851}"/>
                                            </p:graphicEl>
                                          </p:spTgt>
                                        </p:tgtEl>
                                        <p:attrNameLst>
                                          <p:attrName>style.visibility</p:attrName>
                                        </p:attrNameLst>
                                      </p:cBhvr>
                                      <p:to>
                                        <p:strVal val="visible"/>
                                      </p:to>
                                    </p:set>
                                    <p:animEffect transition="in" filter="wipe(left)">
                                      <p:cBhvr>
                                        <p:cTn id="214" dur="500"/>
                                        <p:tgtEl>
                                          <p:spTgt spid="9">
                                            <p:graphicEl>
                                              <a:dgm id="{644F4662-DFA3-4BF9-9FF9-9007DE171851}"/>
                                            </p:graphicEl>
                                          </p:spTgt>
                                        </p:tgtEl>
                                      </p:cBhvr>
                                    </p:animEffect>
                                  </p:childTnLst>
                                </p:cTn>
                              </p:par>
                            </p:childTnLst>
                          </p:cTn>
                        </p:par>
                        <p:par>
                          <p:cTn id="215" fill="hold">
                            <p:stCondLst>
                              <p:cond delay="500"/>
                            </p:stCondLst>
                            <p:childTnLst>
                              <p:par>
                                <p:cTn id="216" presetID="22" presetClass="entr" presetSubtype="8" fill="hold" grpId="0" nodeType="afterEffect">
                                  <p:stCondLst>
                                    <p:cond delay="0"/>
                                  </p:stCondLst>
                                  <p:childTnLst>
                                    <p:set>
                                      <p:cBhvr>
                                        <p:cTn id="217" dur="1" fill="hold">
                                          <p:stCondLst>
                                            <p:cond delay="0"/>
                                          </p:stCondLst>
                                        </p:cTn>
                                        <p:tgtEl>
                                          <p:spTgt spid="9">
                                            <p:graphicEl>
                                              <a:dgm id="{1C10E47B-AE3D-4965-AB93-5500DAA51736}"/>
                                            </p:graphicEl>
                                          </p:spTgt>
                                        </p:tgtEl>
                                        <p:attrNameLst>
                                          <p:attrName>style.visibility</p:attrName>
                                        </p:attrNameLst>
                                      </p:cBhvr>
                                      <p:to>
                                        <p:strVal val="visible"/>
                                      </p:to>
                                    </p:set>
                                    <p:animEffect transition="in" filter="wipe(left)">
                                      <p:cBhvr>
                                        <p:cTn id="218" dur="500"/>
                                        <p:tgtEl>
                                          <p:spTgt spid="9">
                                            <p:graphicEl>
                                              <a:dgm id="{1C10E47B-AE3D-4965-AB93-5500DAA51736}"/>
                                            </p:graphicEl>
                                          </p:spTgt>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grpId="0" nodeType="clickEffect">
                                  <p:stCondLst>
                                    <p:cond delay="0"/>
                                  </p:stCondLst>
                                  <p:childTnLst>
                                    <p:set>
                                      <p:cBhvr>
                                        <p:cTn id="222" dur="1" fill="hold">
                                          <p:stCondLst>
                                            <p:cond delay="0"/>
                                          </p:stCondLst>
                                        </p:cTn>
                                        <p:tgtEl>
                                          <p:spTgt spid="9">
                                            <p:graphicEl>
                                              <a:dgm id="{5222D027-3925-40F3-9BE1-6AD6C1C7E550}"/>
                                            </p:graphicEl>
                                          </p:spTgt>
                                        </p:tgtEl>
                                        <p:attrNameLst>
                                          <p:attrName>style.visibility</p:attrName>
                                        </p:attrNameLst>
                                      </p:cBhvr>
                                      <p:to>
                                        <p:strVal val="visible"/>
                                      </p:to>
                                    </p:set>
                                    <p:animEffect transition="in" filter="wipe(left)">
                                      <p:cBhvr>
                                        <p:cTn id="223" dur="500"/>
                                        <p:tgtEl>
                                          <p:spTgt spid="9">
                                            <p:graphicEl>
                                              <a:dgm id="{5222D027-3925-40F3-9BE1-6AD6C1C7E550}"/>
                                            </p:graphicEl>
                                          </p:spTgt>
                                        </p:tgtEl>
                                      </p:cBhvr>
                                    </p:animEffect>
                                  </p:childTnLst>
                                </p:cTn>
                              </p:par>
                            </p:childTnLst>
                          </p:cTn>
                        </p:par>
                      </p:childTnLst>
                    </p:cTn>
                  </p:par>
                  <p:par>
                    <p:cTn id="224" fill="hold">
                      <p:stCondLst>
                        <p:cond delay="indefinite"/>
                      </p:stCondLst>
                      <p:childTnLst>
                        <p:par>
                          <p:cTn id="225" fill="hold">
                            <p:stCondLst>
                              <p:cond delay="0"/>
                            </p:stCondLst>
                            <p:childTnLst>
                              <p:par>
                                <p:cTn id="226" presetID="22" presetClass="entr" presetSubtype="1" fill="hold" grpId="0" nodeType="clickEffect">
                                  <p:stCondLst>
                                    <p:cond delay="0"/>
                                  </p:stCondLst>
                                  <p:childTnLst>
                                    <p:set>
                                      <p:cBhvr>
                                        <p:cTn id="227" dur="1" fill="hold">
                                          <p:stCondLst>
                                            <p:cond delay="0"/>
                                          </p:stCondLst>
                                        </p:cTn>
                                        <p:tgtEl>
                                          <p:spTgt spid="10"/>
                                        </p:tgtEl>
                                        <p:attrNameLst>
                                          <p:attrName>style.visibility</p:attrName>
                                        </p:attrNameLst>
                                      </p:cBhvr>
                                      <p:to>
                                        <p:strVal val="visible"/>
                                      </p:to>
                                    </p:set>
                                    <p:animEffect transition="in" filter="wipe(up)">
                                      <p:cBhvr>
                                        <p:cTn id="228"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lvlOne"/>
        </p:bldSub>
      </p:bldGraphic>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右 7">
            <a:extLst>
              <a:ext uri="{FF2B5EF4-FFF2-40B4-BE49-F238E27FC236}">
                <a16:creationId xmlns:a16="http://schemas.microsoft.com/office/drawing/2014/main" id="{9C752DF1-14E3-4241-887C-DEF60AF66373}"/>
              </a:ext>
            </a:extLst>
          </p:cNvPr>
          <p:cNvSpPr/>
          <p:nvPr/>
        </p:nvSpPr>
        <p:spPr>
          <a:xfrm>
            <a:off x="2653513" y="3172310"/>
            <a:ext cx="1183874" cy="586405"/>
          </a:xfrm>
          <a:prstGeom prst="rightArrow">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lumMod val="65000"/>
                  </a:schemeClr>
                </a:solidFill>
              </a:rPr>
              <a:t>債権</a:t>
            </a:r>
          </a:p>
        </p:txBody>
      </p:sp>
      <p:sp>
        <p:nvSpPr>
          <p:cNvPr id="21" name="矢印: 右 20">
            <a:extLst>
              <a:ext uri="{FF2B5EF4-FFF2-40B4-BE49-F238E27FC236}">
                <a16:creationId xmlns:a16="http://schemas.microsoft.com/office/drawing/2014/main" id="{67ACCDEE-1A81-493D-A02B-56ACB82C244B}"/>
              </a:ext>
            </a:extLst>
          </p:cNvPr>
          <p:cNvSpPr/>
          <p:nvPr/>
        </p:nvSpPr>
        <p:spPr>
          <a:xfrm>
            <a:off x="6447296" y="3252401"/>
            <a:ext cx="3345046" cy="567916"/>
          </a:xfrm>
          <a:prstGeom prst="rightArrow">
            <a:avLst/>
          </a:prstGeom>
          <a:ln w="9525"/>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4" name="矢印: 右 23">
            <a:extLst>
              <a:ext uri="{FF2B5EF4-FFF2-40B4-BE49-F238E27FC236}">
                <a16:creationId xmlns:a16="http://schemas.microsoft.com/office/drawing/2014/main" id="{67F8F0D8-B5F0-49F2-8009-4E0884FCB6FE}"/>
              </a:ext>
            </a:extLst>
          </p:cNvPr>
          <p:cNvSpPr/>
          <p:nvPr/>
        </p:nvSpPr>
        <p:spPr>
          <a:xfrm>
            <a:off x="6484265" y="3236739"/>
            <a:ext cx="3345046" cy="567916"/>
          </a:xfrm>
          <a:prstGeom prst="rightArrow">
            <a:avLst/>
          </a:prstGeom>
          <a:noFill/>
          <a:ln w="28575">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　　　　債権</a:t>
            </a:r>
          </a:p>
        </p:txBody>
      </p:sp>
      <p:sp>
        <p:nvSpPr>
          <p:cNvPr id="23" name="矢印: 下 22">
            <a:extLst>
              <a:ext uri="{FF2B5EF4-FFF2-40B4-BE49-F238E27FC236}">
                <a16:creationId xmlns:a16="http://schemas.microsoft.com/office/drawing/2014/main" id="{B87D61D4-4B5B-46FE-8C8A-202DC7526F14}"/>
              </a:ext>
            </a:extLst>
          </p:cNvPr>
          <p:cNvSpPr/>
          <p:nvPr/>
        </p:nvSpPr>
        <p:spPr>
          <a:xfrm>
            <a:off x="4365742" y="3265298"/>
            <a:ext cx="645046" cy="2045040"/>
          </a:xfrm>
          <a:prstGeom prst="downArrow">
            <a:avLst/>
          </a:prstGeom>
          <a:noFill/>
          <a:ln w="28575">
            <a:solidFill>
              <a:schemeClr val="accent1">
                <a:lumMod val="50000"/>
              </a:schemeClr>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17" name="矢印: 下 16">
            <a:extLst>
              <a:ext uri="{FF2B5EF4-FFF2-40B4-BE49-F238E27FC236}">
                <a16:creationId xmlns:a16="http://schemas.microsoft.com/office/drawing/2014/main" id="{01693576-AC30-4017-A30A-2FFA71D779EC}"/>
              </a:ext>
            </a:extLst>
          </p:cNvPr>
          <p:cNvSpPr/>
          <p:nvPr/>
        </p:nvSpPr>
        <p:spPr>
          <a:xfrm>
            <a:off x="4347449" y="3022224"/>
            <a:ext cx="645046" cy="2303160"/>
          </a:xfrm>
          <a:prstGeom prst="downArrow">
            <a:avLst/>
          </a:prstGeom>
          <a:ln w="19050"/>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dirty="0"/>
          </a:p>
          <a:p>
            <a:pPr algn="ctr"/>
            <a:r>
              <a:rPr kumimoji="1" lang="ja-JP" altLang="en-US" dirty="0"/>
              <a:t>債権</a:t>
            </a:r>
          </a:p>
        </p:txBody>
      </p:sp>
      <p:sp>
        <p:nvSpPr>
          <p:cNvPr id="22" name="矢印: 下 21">
            <a:extLst>
              <a:ext uri="{FF2B5EF4-FFF2-40B4-BE49-F238E27FC236}">
                <a16:creationId xmlns:a16="http://schemas.microsoft.com/office/drawing/2014/main" id="{47B52D8E-4F40-45C9-B411-7E98F060F62F}"/>
              </a:ext>
            </a:extLst>
          </p:cNvPr>
          <p:cNvSpPr/>
          <p:nvPr/>
        </p:nvSpPr>
        <p:spPr>
          <a:xfrm>
            <a:off x="10308018" y="3862385"/>
            <a:ext cx="645046" cy="1504325"/>
          </a:xfrm>
          <a:prstGeom prst="downArrow">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solidFill>
                  <a:schemeClr val="bg1">
                    <a:lumMod val="65000"/>
                  </a:schemeClr>
                </a:solidFill>
              </a:rPr>
              <a:t>債権</a:t>
            </a:r>
          </a:p>
        </p:txBody>
      </p:sp>
      <p:sp>
        <p:nvSpPr>
          <p:cNvPr id="9" name="タイトル 8">
            <a:extLst>
              <a:ext uri="{FF2B5EF4-FFF2-40B4-BE49-F238E27FC236}">
                <a16:creationId xmlns:a16="http://schemas.microsoft.com/office/drawing/2014/main" id="{B3D43DE3-763F-48A2-A0B7-524CAD070703}"/>
              </a:ext>
            </a:extLst>
          </p:cNvPr>
          <p:cNvSpPr>
            <a:spLocks noGrp="1"/>
          </p:cNvSpPr>
          <p:nvPr>
            <p:ph type="title"/>
          </p:nvPr>
        </p:nvSpPr>
        <p:spPr/>
        <p:txBody>
          <a:bodyPr>
            <a:normAutofit/>
          </a:bodyPr>
          <a:lstStyle/>
          <a:p>
            <a:r>
              <a:rPr lang="ja-JP" altLang="en-US" sz="4000" dirty="0"/>
              <a:t>債権譲渡（民法</a:t>
            </a:r>
            <a:r>
              <a:rPr lang="en-US" altLang="ja-JP" sz="4000" dirty="0"/>
              <a:t>466</a:t>
            </a:r>
            <a:r>
              <a:rPr lang="ja-JP" altLang="en-US" sz="4000" dirty="0"/>
              <a:t>条以下）と</a:t>
            </a:r>
            <a:br>
              <a:rPr lang="en-US" altLang="ja-JP" sz="4000" dirty="0"/>
            </a:br>
            <a:r>
              <a:rPr lang="ja-JP" altLang="en-US" sz="4000" dirty="0"/>
              <a:t>債務引受（民法</a:t>
            </a:r>
            <a:r>
              <a:rPr lang="en-US" altLang="ja-JP" sz="4000" dirty="0"/>
              <a:t>470</a:t>
            </a:r>
            <a:r>
              <a:rPr lang="ja-JP" altLang="en-US" sz="4000" dirty="0"/>
              <a:t>条以下）の区別</a:t>
            </a:r>
          </a:p>
        </p:txBody>
      </p:sp>
      <p:sp>
        <p:nvSpPr>
          <p:cNvPr id="10" name="テキスト プレースホルダー 9">
            <a:extLst>
              <a:ext uri="{FF2B5EF4-FFF2-40B4-BE49-F238E27FC236}">
                <a16:creationId xmlns:a16="http://schemas.microsoft.com/office/drawing/2014/main" id="{247EB5A3-9AD5-4FEF-B0A3-530E06034358}"/>
              </a:ext>
            </a:extLst>
          </p:cNvPr>
          <p:cNvSpPr>
            <a:spLocks noGrp="1"/>
          </p:cNvSpPr>
          <p:nvPr>
            <p:ph type="body" idx="1"/>
          </p:nvPr>
        </p:nvSpPr>
        <p:spPr>
          <a:xfrm>
            <a:off x="839788" y="1761778"/>
            <a:ext cx="5157787" cy="1096626"/>
          </a:xfrm>
        </p:spPr>
        <p:txBody>
          <a:bodyPr>
            <a:normAutofit/>
          </a:bodyPr>
          <a:lstStyle/>
          <a:p>
            <a:r>
              <a:rPr lang="ja-JP" altLang="en-US" dirty="0"/>
              <a:t>債権譲渡（</a:t>
            </a:r>
            <a:r>
              <a:rPr lang="ja-JP" altLang="en-US" dirty="0">
                <a:solidFill>
                  <a:srgbClr val="0070C0"/>
                </a:solidFill>
              </a:rPr>
              <a:t>始点</a:t>
            </a:r>
            <a:r>
              <a:rPr lang="ja-JP" altLang="en-US" dirty="0"/>
              <a:t>が移動）</a:t>
            </a:r>
            <a:endParaRPr lang="en-US" altLang="ja-JP" dirty="0"/>
          </a:p>
          <a:p>
            <a:r>
              <a:rPr lang="ja-JP" altLang="en-US" dirty="0"/>
              <a:t>（債権者の交替ともいえる）</a:t>
            </a:r>
          </a:p>
        </p:txBody>
      </p:sp>
      <p:sp>
        <p:nvSpPr>
          <p:cNvPr id="12" name="テキスト プレースホルダー 11">
            <a:extLst>
              <a:ext uri="{FF2B5EF4-FFF2-40B4-BE49-F238E27FC236}">
                <a16:creationId xmlns:a16="http://schemas.microsoft.com/office/drawing/2014/main" id="{910A38F1-FC86-4005-A8AB-F276DBC53943}"/>
              </a:ext>
            </a:extLst>
          </p:cNvPr>
          <p:cNvSpPr>
            <a:spLocks noGrp="1"/>
          </p:cNvSpPr>
          <p:nvPr>
            <p:ph type="body" sz="quarter" idx="3"/>
          </p:nvPr>
        </p:nvSpPr>
        <p:spPr>
          <a:xfrm>
            <a:off x="6172200" y="1761778"/>
            <a:ext cx="5183188" cy="1096626"/>
          </a:xfrm>
        </p:spPr>
        <p:txBody>
          <a:bodyPr>
            <a:normAutofit/>
          </a:bodyPr>
          <a:lstStyle/>
          <a:p>
            <a:r>
              <a:rPr lang="ja-JP" altLang="en-US" dirty="0"/>
              <a:t>債務引受（</a:t>
            </a:r>
            <a:r>
              <a:rPr lang="ja-JP" altLang="en-US" dirty="0">
                <a:solidFill>
                  <a:srgbClr val="FF0000"/>
                </a:solidFill>
              </a:rPr>
              <a:t>終点</a:t>
            </a:r>
            <a:r>
              <a:rPr lang="ja-JP" altLang="en-US" dirty="0"/>
              <a:t>が移動）</a:t>
            </a:r>
            <a:endParaRPr lang="en-US" altLang="ja-JP" dirty="0"/>
          </a:p>
          <a:p>
            <a:r>
              <a:rPr lang="ja-JP" altLang="en-US" dirty="0"/>
              <a:t>（債務者の交替ともいえる）</a:t>
            </a:r>
          </a:p>
        </p:txBody>
      </p:sp>
      <p:sp>
        <p:nvSpPr>
          <p:cNvPr id="3" name="日付プレースホルダー 2">
            <a:extLst>
              <a:ext uri="{FF2B5EF4-FFF2-40B4-BE49-F238E27FC236}">
                <a16:creationId xmlns:a16="http://schemas.microsoft.com/office/drawing/2014/main" id="{8B448142-C133-4DD2-BA15-607E5087E51A}"/>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9900AE99-AE9E-4B58-AAA2-4E35FE9F2E4C}"/>
              </a:ext>
            </a:extLst>
          </p:cNvPr>
          <p:cNvSpPr>
            <a:spLocks noGrp="1"/>
          </p:cNvSpPr>
          <p:nvPr>
            <p:ph type="ftr" sz="quarter" idx="11"/>
          </p:nvPr>
        </p:nvSpPr>
        <p:spPr/>
        <p:txBody>
          <a:bodyPr/>
          <a:lstStyle/>
          <a:p>
            <a:r>
              <a:rPr kumimoji="1" lang="en-US" altLang="ja-JP" dirty="0"/>
              <a:t>Contract Law</a:t>
            </a:r>
            <a:r>
              <a:rPr kumimoji="1" lang="ja-JP" altLang="en-US" dirty="0"/>
              <a:t>，</a:t>
            </a:r>
            <a:r>
              <a:rPr kumimoji="1" lang="en-US" altLang="ja-JP" dirty="0"/>
              <a:t>2021</a:t>
            </a:r>
            <a:endParaRPr kumimoji="1" lang="ja-JP" altLang="en-US" dirty="0"/>
          </a:p>
        </p:txBody>
      </p:sp>
      <p:sp>
        <p:nvSpPr>
          <p:cNvPr id="5" name="スライド番号プレースホルダー 4">
            <a:extLst>
              <a:ext uri="{FF2B5EF4-FFF2-40B4-BE49-F238E27FC236}">
                <a16:creationId xmlns:a16="http://schemas.microsoft.com/office/drawing/2014/main" id="{287499FE-CC82-424F-8603-8CA50C573CC1}"/>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
        <p:nvSpPr>
          <p:cNvPr id="14" name="楕円 13">
            <a:extLst>
              <a:ext uri="{FF2B5EF4-FFF2-40B4-BE49-F238E27FC236}">
                <a16:creationId xmlns:a16="http://schemas.microsoft.com/office/drawing/2014/main" id="{AB9B309A-437A-4765-8F54-AF9395A5C708}"/>
              </a:ext>
            </a:extLst>
          </p:cNvPr>
          <p:cNvSpPr/>
          <p:nvPr/>
        </p:nvSpPr>
        <p:spPr>
          <a:xfrm>
            <a:off x="3831772" y="2991228"/>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（譲渡人）</a:t>
            </a:r>
          </a:p>
        </p:txBody>
      </p:sp>
      <p:sp>
        <p:nvSpPr>
          <p:cNvPr id="15" name="楕円 14">
            <a:extLst>
              <a:ext uri="{FF2B5EF4-FFF2-40B4-BE49-F238E27FC236}">
                <a16:creationId xmlns:a16="http://schemas.microsoft.com/office/drawing/2014/main" id="{1EA11E5A-0A01-4431-B554-F69179958221}"/>
              </a:ext>
            </a:extLst>
          </p:cNvPr>
          <p:cNvSpPr/>
          <p:nvPr/>
        </p:nvSpPr>
        <p:spPr>
          <a:xfrm>
            <a:off x="1055172" y="3063497"/>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br>
              <a:rPr kumimoji="1" lang="en-US" altLang="ja-JP" dirty="0"/>
            </a:br>
            <a:r>
              <a:rPr kumimoji="1" lang="ja-JP" altLang="en-US" dirty="0"/>
              <a:t>（譲受人）</a:t>
            </a:r>
          </a:p>
        </p:txBody>
      </p:sp>
      <p:sp>
        <p:nvSpPr>
          <p:cNvPr id="16" name="楕円 15">
            <a:extLst>
              <a:ext uri="{FF2B5EF4-FFF2-40B4-BE49-F238E27FC236}">
                <a16:creationId xmlns:a16="http://schemas.microsoft.com/office/drawing/2014/main" id="{D724E16D-C011-4A04-9149-1895E7AC0F5B}"/>
              </a:ext>
            </a:extLst>
          </p:cNvPr>
          <p:cNvSpPr/>
          <p:nvPr/>
        </p:nvSpPr>
        <p:spPr>
          <a:xfrm>
            <a:off x="3831772" y="5294388"/>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債務者</a:t>
            </a:r>
          </a:p>
        </p:txBody>
      </p:sp>
      <p:sp>
        <p:nvSpPr>
          <p:cNvPr id="18" name="楕円 17">
            <a:extLst>
              <a:ext uri="{FF2B5EF4-FFF2-40B4-BE49-F238E27FC236}">
                <a16:creationId xmlns:a16="http://schemas.microsoft.com/office/drawing/2014/main" id="{F524EBC3-C35B-4BFB-9EC1-F41BA2E4B3E9}"/>
              </a:ext>
            </a:extLst>
          </p:cNvPr>
          <p:cNvSpPr/>
          <p:nvPr/>
        </p:nvSpPr>
        <p:spPr>
          <a:xfrm>
            <a:off x="9792341" y="3047999"/>
            <a:ext cx="1676401" cy="914400"/>
          </a:xfrm>
          <a:prstGeom prst="ellipse">
            <a:avLst/>
          </a:prstGeom>
          <a:solidFill>
            <a:schemeClr val="accent1">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債務</a:t>
            </a:r>
            <a:r>
              <a:rPr kumimoji="1" lang="ja-JP" altLang="en-US" dirty="0"/>
              <a:t>者</a:t>
            </a:r>
          </a:p>
        </p:txBody>
      </p:sp>
      <p:sp>
        <p:nvSpPr>
          <p:cNvPr id="19" name="楕円 18">
            <a:extLst>
              <a:ext uri="{FF2B5EF4-FFF2-40B4-BE49-F238E27FC236}">
                <a16:creationId xmlns:a16="http://schemas.microsoft.com/office/drawing/2014/main" id="{356818EA-35AE-4F1B-B015-DB0B821FC151}"/>
              </a:ext>
            </a:extLst>
          </p:cNvPr>
          <p:cNvSpPr/>
          <p:nvPr/>
        </p:nvSpPr>
        <p:spPr>
          <a:xfrm>
            <a:off x="6256339" y="3089272"/>
            <a:ext cx="1676401" cy="914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債権者</a:t>
            </a:r>
          </a:p>
        </p:txBody>
      </p:sp>
      <p:sp>
        <p:nvSpPr>
          <p:cNvPr id="20" name="楕円 19">
            <a:extLst>
              <a:ext uri="{FF2B5EF4-FFF2-40B4-BE49-F238E27FC236}">
                <a16:creationId xmlns:a16="http://schemas.microsoft.com/office/drawing/2014/main" id="{F1CC812E-16EC-43A4-96C2-18A44115497B}"/>
              </a:ext>
            </a:extLst>
          </p:cNvPr>
          <p:cNvSpPr/>
          <p:nvPr/>
        </p:nvSpPr>
        <p:spPr>
          <a:xfrm>
            <a:off x="9792341" y="5335661"/>
            <a:ext cx="1676401" cy="914400"/>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第三</a:t>
            </a:r>
            <a:br>
              <a:rPr kumimoji="1" lang="en-US" altLang="ja-JP" dirty="0"/>
            </a:br>
            <a:r>
              <a:rPr kumimoji="1" lang="ja-JP" altLang="en-US" dirty="0"/>
              <a:t>債務者</a:t>
            </a:r>
          </a:p>
        </p:txBody>
      </p:sp>
      <p:sp>
        <p:nvSpPr>
          <p:cNvPr id="2" name="円弧 1">
            <a:extLst>
              <a:ext uri="{FF2B5EF4-FFF2-40B4-BE49-F238E27FC236}">
                <a16:creationId xmlns:a16="http://schemas.microsoft.com/office/drawing/2014/main" id="{BF3D4ACF-7338-49E3-94F8-E18007050A6C}"/>
              </a:ext>
            </a:extLst>
          </p:cNvPr>
          <p:cNvSpPr/>
          <p:nvPr/>
        </p:nvSpPr>
        <p:spPr>
          <a:xfrm rot="20848203">
            <a:off x="2956766" y="3947027"/>
            <a:ext cx="1571895" cy="654543"/>
          </a:xfrm>
          <a:prstGeom prst="arc">
            <a:avLst>
              <a:gd name="adj1" fmla="val 11847713"/>
              <a:gd name="adj2" fmla="val 0"/>
            </a:avLst>
          </a:prstGeom>
          <a:ln w="28575">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円弧 5">
            <a:extLst>
              <a:ext uri="{FF2B5EF4-FFF2-40B4-BE49-F238E27FC236}">
                <a16:creationId xmlns:a16="http://schemas.microsoft.com/office/drawing/2014/main" id="{D5FE3F67-99B1-46A4-A1C8-9F6A0F77825C}"/>
              </a:ext>
            </a:extLst>
          </p:cNvPr>
          <p:cNvSpPr/>
          <p:nvPr/>
        </p:nvSpPr>
        <p:spPr>
          <a:xfrm rot="1092732" flipH="1" flipV="1">
            <a:off x="8762279" y="3675422"/>
            <a:ext cx="1231876" cy="1508303"/>
          </a:xfrm>
          <a:prstGeom prst="arc">
            <a:avLst>
              <a:gd name="adj1" fmla="val 5619916"/>
              <a:gd name="adj2" fmla="val 15546666"/>
            </a:avLst>
          </a:prstGeom>
          <a:ln w="28575">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58830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2" nodeType="clickEffect">
                                  <p:stCondLst>
                                    <p:cond delay="0"/>
                                  </p:stCondLst>
                                  <p:childTnLst>
                                    <p:animMotion origin="layout" path="M -2.91667E-6 -4.81481E-6 L -0.11614 0.072 " pathEditMode="relative" rAng="0" ptsTypes="AA">
                                      <p:cBhvr>
                                        <p:cTn id="27" dur="2000" fill="hold"/>
                                        <p:tgtEl>
                                          <p:spTgt spid="17"/>
                                        </p:tgtEl>
                                        <p:attrNameLst>
                                          <p:attrName>ppt_x</p:attrName>
                                          <p:attrName>ppt_y</p:attrName>
                                        </p:attrNameLst>
                                      </p:cBhvr>
                                      <p:rCtr x="-5807" y="3588"/>
                                    </p:animMotion>
                                  </p:childTnLst>
                                </p:cTn>
                              </p:par>
                              <p:par>
                                <p:cTn id="28" presetID="8" presetClass="emph" presetSubtype="0" fill="hold" grpId="1" nodeType="withEffect">
                                  <p:stCondLst>
                                    <p:cond delay="0"/>
                                  </p:stCondLst>
                                  <p:childTnLst>
                                    <p:animRot by="-2400000">
                                      <p:cBhvr>
                                        <p:cTn id="29" dur="2000" fill="hold"/>
                                        <p:tgtEl>
                                          <p:spTgt spid="17"/>
                                        </p:tgtEl>
                                        <p:attrNameLst>
                                          <p:attrName>r</p:attrName>
                                        </p:attrNameLst>
                                      </p:cBhvr>
                                    </p:animRot>
                                  </p:childTnLst>
                                </p:cTn>
                              </p:par>
                              <p:par>
                                <p:cTn id="30" presetID="22" presetClass="entr" presetSubtype="2" fill="hold" grpId="0" nodeType="withEffect">
                                  <p:stCondLst>
                                    <p:cond delay="50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1500"/>
                                        <p:tgtEl>
                                          <p:spTgt spid="2"/>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up)">
                                      <p:cBhvr>
                                        <p:cTn id="48" dur="500"/>
                                        <p:tgtEl>
                                          <p:spTgt spid="22"/>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decel="50000" fill="hold" grpId="2" nodeType="clickEffect">
                                  <p:stCondLst>
                                    <p:cond delay="0"/>
                                  </p:stCondLst>
                                  <p:childTnLst>
                                    <p:animMotion origin="layout" path="M 4.58333E-6 7.40741E-7 L 0.04036 0.17106 " pathEditMode="relative" rAng="0" ptsTypes="AA">
                                      <p:cBhvr>
                                        <p:cTn id="61" dur="2000" fill="hold"/>
                                        <p:tgtEl>
                                          <p:spTgt spid="21"/>
                                        </p:tgtEl>
                                        <p:attrNameLst>
                                          <p:attrName>ppt_x</p:attrName>
                                          <p:attrName>ppt_y</p:attrName>
                                        </p:attrNameLst>
                                      </p:cBhvr>
                                      <p:rCtr x="2018" y="8542"/>
                                    </p:animMotion>
                                  </p:childTnLst>
                                </p:cTn>
                              </p:par>
                              <p:par>
                                <p:cTn id="62" presetID="8" presetClass="emph" presetSubtype="0" fill="hold" grpId="1" nodeType="withEffect">
                                  <p:stCondLst>
                                    <p:cond delay="0"/>
                                  </p:stCondLst>
                                  <p:childTnLst>
                                    <p:animRot by="2700000">
                                      <p:cBhvr>
                                        <p:cTn id="63" dur="2000" fill="hold"/>
                                        <p:tgtEl>
                                          <p:spTgt spid="21"/>
                                        </p:tgtEl>
                                        <p:attrNameLst>
                                          <p:attrName>r</p:attrName>
                                        </p:attrNameLst>
                                      </p:cBhvr>
                                    </p:animRot>
                                  </p:childTnLst>
                                </p:cTn>
                              </p:par>
                              <p:par>
                                <p:cTn id="64" presetID="22" presetClass="entr" presetSubtype="8" fill="hold" grpId="0" nodeType="withEffect">
                                  <p:stCondLst>
                                    <p:cond delay="25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par>
                                <p:cTn id="67" presetID="22" presetClass="entr" presetSubtype="2" fill="hold" grpId="0" nodeType="withEffect">
                                  <p:stCondLst>
                                    <p:cond delay="50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21" grpId="1" animBg="1"/>
      <p:bldP spid="21" grpId="2" animBg="1"/>
      <p:bldP spid="24" grpId="0" animBg="1"/>
      <p:bldP spid="23" grpId="0" animBg="1"/>
      <p:bldP spid="17" grpId="0" animBg="1"/>
      <p:bldP spid="17" grpId="1" animBg="1"/>
      <p:bldP spid="17" grpId="2" animBg="1"/>
      <p:bldP spid="22" grpId="0" animBg="1"/>
      <p:bldP spid="14" grpId="0" animBg="1"/>
      <p:bldP spid="15" grpId="0" animBg="1"/>
      <p:bldP spid="16" grpId="0" animBg="1"/>
      <p:bldP spid="18" grpId="0" animBg="1"/>
      <p:bldP spid="19" grpId="0" animBg="1"/>
      <p:bldP spid="20" grpId="0" animBg="1"/>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86FE95D-F733-4340-A356-068C21987653}"/>
              </a:ext>
            </a:extLst>
          </p:cNvPr>
          <p:cNvSpPr>
            <a:spLocks noGrp="1"/>
          </p:cNvSpPr>
          <p:nvPr>
            <p:ph type="title"/>
          </p:nvPr>
        </p:nvSpPr>
        <p:spPr/>
        <p:txBody>
          <a:bodyPr/>
          <a:lstStyle/>
          <a:p>
            <a:r>
              <a:rPr lang="ja-JP" altLang="en-US" dirty="0"/>
              <a:t>第三者のためにする契約の</a:t>
            </a:r>
            <a:br>
              <a:rPr lang="en-US" altLang="ja-JP" dirty="0"/>
            </a:br>
            <a:r>
              <a:rPr lang="ja-JP" altLang="en-US" dirty="0"/>
              <a:t>条文の理解</a:t>
            </a:r>
          </a:p>
        </p:txBody>
      </p:sp>
      <p:sp>
        <p:nvSpPr>
          <p:cNvPr id="7" name="テキスト プレースホルダー 6">
            <a:extLst>
              <a:ext uri="{FF2B5EF4-FFF2-40B4-BE49-F238E27FC236}">
                <a16:creationId xmlns:a16="http://schemas.microsoft.com/office/drawing/2014/main" id="{80C4AD69-5155-438B-BE24-880E512779E1}"/>
              </a:ext>
            </a:extLst>
          </p:cNvPr>
          <p:cNvSpPr>
            <a:spLocks noGrp="1"/>
          </p:cNvSpPr>
          <p:nvPr>
            <p:ph type="body" idx="1"/>
          </p:nvPr>
        </p:nvSpPr>
        <p:spPr>
          <a:xfrm>
            <a:off x="1744361" y="4589463"/>
            <a:ext cx="8690578" cy="1500187"/>
          </a:xfrm>
        </p:spPr>
        <p:txBody>
          <a:bodyPr>
            <a:normAutofit/>
          </a:bodyPr>
          <a:lstStyle/>
          <a:p>
            <a:r>
              <a:rPr lang="ja-JP" altLang="en-US" sz="2800" dirty="0">
                <a:solidFill>
                  <a:schemeClr val="tx1"/>
                </a:solidFill>
              </a:rPr>
              <a:t>民法</a:t>
            </a:r>
            <a:r>
              <a:rPr lang="en-US" altLang="ja-JP" sz="2800" dirty="0">
                <a:solidFill>
                  <a:schemeClr val="tx1"/>
                </a:solidFill>
              </a:rPr>
              <a:t>537</a:t>
            </a:r>
            <a:r>
              <a:rPr lang="ja-JP" altLang="en-US" sz="2800" dirty="0">
                <a:solidFill>
                  <a:schemeClr val="tx1"/>
                </a:solidFill>
              </a:rPr>
              <a:t>条（第三者のためにする契約の当事者と構造）</a:t>
            </a:r>
            <a:endParaRPr lang="en-US" altLang="ja-JP" sz="2800" dirty="0">
              <a:solidFill>
                <a:schemeClr val="tx1"/>
              </a:solidFill>
            </a:endParaRPr>
          </a:p>
          <a:p>
            <a:r>
              <a:rPr lang="ja-JP" altLang="en-US" sz="2800" dirty="0">
                <a:solidFill>
                  <a:schemeClr val="tx1"/>
                </a:solidFill>
              </a:rPr>
              <a:t>民法</a:t>
            </a:r>
            <a:r>
              <a:rPr lang="en-US" altLang="ja-JP" sz="2800" dirty="0">
                <a:solidFill>
                  <a:schemeClr val="tx1"/>
                </a:solidFill>
              </a:rPr>
              <a:t>538</a:t>
            </a:r>
            <a:r>
              <a:rPr lang="ja-JP" altLang="en-US" sz="2800" dirty="0">
                <a:solidFill>
                  <a:schemeClr val="tx1"/>
                </a:solidFill>
              </a:rPr>
              <a:t>条（第三者の権利の確定・不可変更）</a:t>
            </a:r>
            <a:endParaRPr lang="en-US" altLang="ja-JP" sz="2800" dirty="0">
              <a:solidFill>
                <a:schemeClr val="tx1"/>
              </a:solidFill>
            </a:endParaRPr>
          </a:p>
          <a:p>
            <a:r>
              <a:rPr lang="ja-JP" altLang="en-US" sz="2800" dirty="0">
                <a:solidFill>
                  <a:schemeClr val="tx1"/>
                </a:solidFill>
              </a:rPr>
              <a:t>民法</a:t>
            </a:r>
            <a:r>
              <a:rPr lang="en-US" altLang="ja-JP" sz="2800" dirty="0">
                <a:solidFill>
                  <a:schemeClr val="tx1"/>
                </a:solidFill>
              </a:rPr>
              <a:t>539</a:t>
            </a:r>
            <a:r>
              <a:rPr lang="ja-JP" altLang="en-US" sz="2800" dirty="0">
                <a:solidFill>
                  <a:schemeClr val="tx1"/>
                </a:solidFill>
              </a:rPr>
              <a:t>条（債務者の抗弁の受益者に対する対抗力）</a:t>
            </a:r>
          </a:p>
        </p:txBody>
      </p:sp>
      <p:sp>
        <p:nvSpPr>
          <p:cNvPr id="3" name="日付プレースホルダー 2">
            <a:extLst>
              <a:ext uri="{FF2B5EF4-FFF2-40B4-BE49-F238E27FC236}">
                <a16:creationId xmlns:a16="http://schemas.microsoft.com/office/drawing/2014/main" id="{BB58CF37-854E-473C-A9C0-1F8F5F90ED1B}"/>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2AFF1A83-8E96-452C-BB90-ADFC53F865B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1F80372-6064-465D-808D-45B1C264F03B}"/>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4112454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427A6A-9211-42A6-95D6-65BFEB35C220}"/>
              </a:ext>
            </a:extLst>
          </p:cNvPr>
          <p:cNvSpPr>
            <a:spLocks noGrp="1"/>
          </p:cNvSpPr>
          <p:nvPr>
            <p:ph type="title"/>
          </p:nvPr>
        </p:nvSpPr>
        <p:spPr/>
        <p:txBody>
          <a:bodyPr/>
          <a:lstStyle/>
          <a:p>
            <a:r>
              <a:rPr lang="ja-JP" altLang="en-US" sz="4400" dirty="0"/>
              <a:t>第三者のためにする契約とは</a:t>
            </a:r>
            <a:r>
              <a:rPr lang="en-US" altLang="ja-JP" sz="4400" dirty="0"/>
              <a:t>?</a:t>
            </a:r>
            <a:r>
              <a:rPr lang="ja-JP" altLang="en-US" sz="4400" dirty="0"/>
              <a:t>（</a:t>
            </a:r>
            <a:r>
              <a:rPr lang="en-US" altLang="ja-JP" sz="4400" dirty="0"/>
              <a:t>1/2</a:t>
            </a:r>
            <a:r>
              <a:rPr lang="ja-JP" altLang="en-US" sz="4400" dirty="0"/>
              <a:t>）</a:t>
            </a:r>
            <a:endParaRPr kumimoji="1" lang="ja-JP" altLang="en-US" dirty="0"/>
          </a:p>
        </p:txBody>
      </p:sp>
      <p:sp>
        <p:nvSpPr>
          <p:cNvPr id="3" name="日付プレースホルダー 2">
            <a:extLst>
              <a:ext uri="{FF2B5EF4-FFF2-40B4-BE49-F238E27FC236}">
                <a16:creationId xmlns:a16="http://schemas.microsoft.com/office/drawing/2014/main" id="{CDA49516-E7DB-4AF8-AA07-AB734F5D4C05}"/>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25892F88-3C7D-44A9-9AD2-F9F92A88364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30B58B5-CBB4-4489-A6EC-68CF9B3DD46F}"/>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
        <p:nvSpPr>
          <p:cNvPr id="6" name="コンテンツ プレースホルダー 20">
            <a:extLst>
              <a:ext uri="{FF2B5EF4-FFF2-40B4-BE49-F238E27FC236}">
                <a16:creationId xmlns:a16="http://schemas.microsoft.com/office/drawing/2014/main" id="{DC38C392-9820-44BF-9D92-E51356E7298F}"/>
              </a:ext>
            </a:extLst>
          </p:cNvPr>
          <p:cNvSpPr txBox="1">
            <a:spLocks/>
          </p:cNvSpPr>
          <p:nvPr/>
        </p:nvSpPr>
        <p:spPr>
          <a:xfrm>
            <a:off x="2071712" y="1784833"/>
            <a:ext cx="8132439" cy="1008112"/>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契約当事者の一方（諾約者）が，第三者（受益者）に対して直接債務を負担することを契約の相手方（要約者）に約束する契約（民法</a:t>
            </a:r>
            <a:r>
              <a:rPr lang="en-US" altLang="ja-JP" sz="2000" dirty="0"/>
              <a:t>537</a:t>
            </a:r>
            <a:r>
              <a:rPr lang="ja-JP" altLang="en-US" sz="2000" dirty="0"/>
              <a:t>条～</a:t>
            </a:r>
            <a:r>
              <a:rPr lang="en-US" altLang="ja-JP" sz="2000" dirty="0"/>
              <a:t>539</a:t>
            </a:r>
            <a:r>
              <a:rPr lang="ja-JP" altLang="en-US" sz="2000" dirty="0"/>
              <a:t>条）。</a:t>
            </a:r>
          </a:p>
        </p:txBody>
      </p:sp>
      <p:sp>
        <p:nvSpPr>
          <p:cNvPr id="7" name="右矢印 7">
            <a:extLst>
              <a:ext uri="{FF2B5EF4-FFF2-40B4-BE49-F238E27FC236}">
                <a16:creationId xmlns:a16="http://schemas.microsoft.com/office/drawing/2014/main" id="{61C2A320-1C44-4E84-AEF3-E7E686BBBBAE}"/>
              </a:ext>
            </a:extLst>
          </p:cNvPr>
          <p:cNvSpPr/>
          <p:nvPr/>
        </p:nvSpPr>
        <p:spPr>
          <a:xfrm rot="3120906">
            <a:off x="5305690" y="4380461"/>
            <a:ext cx="2932340"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8" name="テキスト ボックス 7">
            <a:extLst>
              <a:ext uri="{FF2B5EF4-FFF2-40B4-BE49-F238E27FC236}">
                <a16:creationId xmlns:a16="http://schemas.microsoft.com/office/drawing/2014/main" id="{63EF3DF6-319C-4473-8288-756718714EBE}"/>
              </a:ext>
            </a:extLst>
          </p:cNvPr>
          <p:cNvSpPr txBox="1"/>
          <p:nvPr/>
        </p:nvSpPr>
        <p:spPr>
          <a:xfrm>
            <a:off x="6690569" y="2711644"/>
            <a:ext cx="1152128" cy="369332"/>
          </a:xfrm>
          <a:prstGeom prst="rect">
            <a:avLst/>
          </a:prstGeom>
          <a:noFill/>
        </p:spPr>
        <p:txBody>
          <a:bodyPr wrap="square" rtlCol="0">
            <a:spAutoFit/>
          </a:bodyPr>
          <a:lstStyle/>
          <a:p>
            <a:pPr algn="ctr"/>
            <a:r>
              <a:rPr kumimoji="1" lang="ja-JP" altLang="en-US" dirty="0"/>
              <a:t>対価関係</a:t>
            </a:r>
          </a:p>
        </p:txBody>
      </p:sp>
      <p:sp>
        <p:nvSpPr>
          <p:cNvPr id="9" name="右矢印 9">
            <a:extLst>
              <a:ext uri="{FF2B5EF4-FFF2-40B4-BE49-F238E27FC236}">
                <a16:creationId xmlns:a16="http://schemas.microsoft.com/office/drawing/2014/main" id="{CDD58DCA-6BE5-42FF-96BF-926AAB556399}"/>
              </a:ext>
            </a:extLst>
          </p:cNvPr>
          <p:cNvSpPr/>
          <p:nvPr/>
        </p:nvSpPr>
        <p:spPr>
          <a:xfrm>
            <a:off x="6446895" y="2997149"/>
            <a:ext cx="1257961"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債権</a:t>
            </a:r>
          </a:p>
        </p:txBody>
      </p:sp>
      <p:sp>
        <p:nvSpPr>
          <p:cNvPr id="10" name="上矢印 10">
            <a:extLst>
              <a:ext uri="{FF2B5EF4-FFF2-40B4-BE49-F238E27FC236}">
                <a16:creationId xmlns:a16="http://schemas.microsoft.com/office/drawing/2014/main" id="{C449E236-E3DC-44F2-A7B9-58CCF02836CB}"/>
              </a:ext>
            </a:extLst>
          </p:cNvPr>
          <p:cNvSpPr/>
          <p:nvPr/>
        </p:nvSpPr>
        <p:spPr>
          <a:xfrm>
            <a:off x="7310991" y="4233104"/>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1" name="テキスト ボックス 10">
            <a:extLst>
              <a:ext uri="{FF2B5EF4-FFF2-40B4-BE49-F238E27FC236}">
                <a16:creationId xmlns:a16="http://schemas.microsoft.com/office/drawing/2014/main" id="{E650913F-855D-4730-96A0-670F9313F5C4}"/>
              </a:ext>
            </a:extLst>
          </p:cNvPr>
          <p:cNvSpPr txBox="1"/>
          <p:nvPr/>
        </p:nvSpPr>
        <p:spPr>
          <a:xfrm>
            <a:off x="2082057" y="3008968"/>
            <a:ext cx="4104456"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a:t>典型例</a:t>
            </a:r>
            <a:endParaRPr lang="en-US" altLang="ja-JP" sz="2000" dirty="0"/>
          </a:p>
          <a:p>
            <a:pPr marL="800100" lvl="1" indent="-342900">
              <a:buClr>
                <a:schemeClr val="tx2"/>
              </a:buClr>
              <a:buFont typeface="Wingdings" pitchFamily="2" charset="2"/>
              <a:buChar char="n"/>
            </a:pPr>
            <a:r>
              <a:rPr lang="ja-JP" altLang="en-US" dirty="0"/>
              <a:t>原因（対価）関係</a:t>
            </a:r>
            <a:endParaRPr lang="en-US" altLang="ja-JP" dirty="0"/>
          </a:p>
          <a:p>
            <a:pPr marL="1257300" lvl="2" indent="-342900">
              <a:buClr>
                <a:srgbClr val="FF0000"/>
              </a:buClr>
              <a:buFont typeface="Wingdings" pitchFamily="2" charset="2"/>
              <a:buChar char="n"/>
            </a:pPr>
            <a:r>
              <a:rPr lang="ja-JP" altLang="en-US" sz="1600" dirty="0"/>
              <a:t>売主が，</a:t>
            </a:r>
            <a:br>
              <a:rPr lang="en-US" altLang="ja-JP" sz="1600" dirty="0"/>
            </a:br>
            <a:r>
              <a:rPr lang="ja-JP" altLang="en-US" sz="1600" dirty="0"/>
              <a:t>その債権者に負って</a:t>
            </a:r>
            <a:br>
              <a:rPr lang="en-US" altLang="ja-JP" sz="1600" dirty="0"/>
            </a:br>
            <a:r>
              <a:rPr lang="ja-JP" altLang="en-US" sz="1600" dirty="0"/>
              <a:t>いる債務を弁済するため，</a:t>
            </a:r>
            <a:endParaRPr lang="en-US" altLang="ja-JP" sz="1600" dirty="0"/>
          </a:p>
          <a:p>
            <a:pPr marL="800100" lvl="1" indent="-342900">
              <a:buClr>
                <a:schemeClr val="tx2"/>
              </a:buClr>
              <a:buFont typeface="Wingdings" pitchFamily="2" charset="2"/>
              <a:buChar char="n"/>
            </a:pPr>
            <a:r>
              <a:rPr lang="ja-JP" altLang="en-US" dirty="0"/>
              <a:t>当事者</a:t>
            </a:r>
            <a:endParaRPr lang="en-US" altLang="ja-JP" dirty="0"/>
          </a:p>
          <a:p>
            <a:pPr marL="1257300" lvl="2" indent="-342900">
              <a:buClr>
                <a:srgbClr val="FF0000"/>
              </a:buClr>
              <a:buFont typeface="Wingdings" pitchFamily="2" charset="2"/>
              <a:buChar char="n"/>
            </a:pPr>
            <a:r>
              <a:rPr lang="ja-JP" altLang="en-US" sz="1600" b="1" dirty="0">
                <a:solidFill>
                  <a:schemeClr val="accent2">
                    <a:lumMod val="75000"/>
                  </a:schemeClr>
                </a:solidFill>
              </a:rPr>
              <a:t>売主（要約者）</a:t>
            </a:r>
            <a:r>
              <a:rPr lang="ja-JP" altLang="en-US" sz="1600" dirty="0"/>
              <a:t>と</a:t>
            </a:r>
            <a:r>
              <a:rPr lang="ja-JP" altLang="en-US" sz="1600" b="1" dirty="0">
                <a:solidFill>
                  <a:schemeClr val="accent2">
                    <a:lumMod val="75000"/>
                  </a:schemeClr>
                </a:solidFill>
              </a:rPr>
              <a:t>買主（諾約シャ）</a:t>
            </a:r>
            <a:r>
              <a:rPr lang="ja-JP" altLang="en-US" sz="1600" dirty="0"/>
              <a:t>間の約束で，</a:t>
            </a:r>
            <a:endParaRPr lang="en-US" altLang="ja-JP" sz="1600" dirty="0"/>
          </a:p>
          <a:p>
            <a:pPr marL="742950" lvl="1" indent="-285750">
              <a:buClr>
                <a:schemeClr val="tx2"/>
              </a:buClr>
              <a:buFont typeface="Wingdings" pitchFamily="2" charset="2"/>
              <a:buChar char="n"/>
            </a:pPr>
            <a:r>
              <a:rPr lang="ja-JP" altLang="en-US" dirty="0"/>
              <a:t>効果</a:t>
            </a:r>
            <a:endParaRPr lang="en-US" altLang="ja-JP" dirty="0"/>
          </a:p>
          <a:p>
            <a:pPr marL="1257300" lvl="2" indent="-342900">
              <a:buClr>
                <a:srgbClr val="FF0000"/>
              </a:buClr>
              <a:buFont typeface="Wingdings" pitchFamily="2" charset="2"/>
              <a:buChar char="n"/>
            </a:pPr>
            <a:r>
              <a:rPr lang="ja-JP" altLang="en-US" sz="1600" dirty="0"/>
              <a:t>売買代金を買主から</a:t>
            </a:r>
            <a:r>
              <a:rPr lang="ja-JP" altLang="en-US" sz="1600" b="1" dirty="0">
                <a:solidFill>
                  <a:schemeClr val="tx2">
                    <a:lumMod val="75000"/>
                  </a:schemeClr>
                </a:solidFill>
              </a:rPr>
              <a:t>売主の債権者（受益者）</a:t>
            </a:r>
            <a:r>
              <a:rPr lang="ja-JP" altLang="en-US" sz="1600" dirty="0"/>
              <a:t>に直接支払わせることができる。</a:t>
            </a:r>
          </a:p>
        </p:txBody>
      </p:sp>
      <p:sp>
        <p:nvSpPr>
          <p:cNvPr id="12" name="下矢印 12">
            <a:extLst>
              <a:ext uri="{FF2B5EF4-FFF2-40B4-BE49-F238E27FC236}">
                <a16:creationId xmlns:a16="http://schemas.microsoft.com/office/drawing/2014/main" id="{B9D35F30-0633-4485-BC6B-5982541D59F9}"/>
              </a:ext>
            </a:extLst>
          </p:cNvPr>
          <p:cNvSpPr/>
          <p:nvPr/>
        </p:nvSpPr>
        <p:spPr>
          <a:xfrm>
            <a:off x="7743039" y="3575740"/>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solidFill>
                  <a:schemeClr val="tx1">
                    <a:lumMod val="65000"/>
                    <a:lumOff val="35000"/>
                  </a:schemeClr>
                </a:solidFill>
              </a:rPr>
              <a:t>　　　売買代金債権</a:t>
            </a:r>
          </a:p>
        </p:txBody>
      </p:sp>
      <p:grpSp>
        <p:nvGrpSpPr>
          <p:cNvPr id="13" name="グループ化 12">
            <a:extLst>
              <a:ext uri="{FF2B5EF4-FFF2-40B4-BE49-F238E27FC236}">
                <a16:creationId xmlns:a16="http://schemas.microsoft.com/office/drawing/2014/main" id="{F8529530-26D8-4997-AA34-6AD08DAE8876}"/>
              </a:ext>
            </a:extLst>
          </p:cNvPr>
          <p:cNvGrpSpPr/>
          <p:nvPr/>
        </p:nvGrpSpPr>
        <p:grpSpPr>
          <a:xfrm>
            <a:off x="8418761" y="3621134"/>
            <a:ext cx="2083401" cy="1942544"/>
            <a:chOff x="6516216" y="3033054"/>
            <a:chExt cx="2083401" cy="1942544"/>
          </a:xfrm>
        </p:grpSpPr>
        <p:sp>
          <p:nvSpPr>
            <p:cNvPr id="14" name="上下矢印 14">
              <a:extLst>
                <a:ext uri="{FF2B5EF4-FFF2-40B4-BE49-F238E27FC236}">
                  <a16:creationId xmlns:a16="http://schemas.microsoft.com/office/drawing/2014/main" id="{7C623357-4304-4D71-94F8-F6CFAFAB9875}"/>
                </a:ext>
              </a:extLst>
            </p:cNvPr>
            <p:cNvSpPr/>
            <p:nvPr/>
          </p:nvSpPr>
          <p:spPr>
            <a:xfrm>
              <a:off x="6516216" y="3033054"/>
              <a:ext cx="1728192" cy="194254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b="1" dirty="0"/>
                <a:t>第三者のためにする契約</a:t>
              </a:r>
              <a:endParaRPr lang="en-US" altLang="ja-JP" sz="1600" b="1" dirty="0"/>
            </a:p>
          </p:txBody>
        </p:sp>
        <p:sp>
          <p:nvSpPr>
            <p:cNvPr id="15" name="テキスト ボックス 14">
              <a:extLst>
                <a:ext uri="{FF2B5EF4-FFF2-40B4-BE49-F238E27FC236}">
                  <a16:creationId xmlns:a16="http://schemas.microsoft.com/office/drawing/2014/main" id="{B2D4B981-88DF-483D-8747-86DBE7A5EE1F}"/>
                </a:ext>
              </a:extLst>
            </p:cNvPr>
            <p:cNvSpPr txBox="1"/>
            <p:nvPr/>
          </p:nvSpPr>
          <p:spPr>
            <a:xfrm>
              <a:off x="8137952" y="3496494"/>
              <a:ext cx="461665" cy="1015663"/>
            </a:xfrm>
            <a:prstGeom prst="rect">
              <a:avLst/>
            </a:prstGeom>
            <a:noFill/>
          </p:spPr>
          <p:txBody>
            <a:bodyPr vert="eaVert" wrap="none" rtlCol="0">
              <a:spAutoFit/>
            </a:bodyPr>
            <a:lstStyle/>
            <a:p>
              <a:r>
                <a:rPr kumimoji="1" lang="ja-JP" altLang="en-US" dirty="0"/>
                <a:t>補償関係</a:t>
              </a:r>
            </a:p>
          </p:txBody>
        </p:sp>
      </p:grpSp>
      <p:sp>
        <p:nvSpPr>
          <p:cNvPr id="16" name="円弧 15">
            <a:extLst>
              <a:ext uri="{FF2B5EF4-FFF2-40B4-BE49-F238E27FC236}">
                <a16:creationId xmlns:a16="http://schemas.microsoft.com/office/drawing/2014/main" id="{20716C27-6F8A-4DF4-AA19-C8F27B827619}"/>
              </a:ext>
            </a:extLst>
          </p:cNvPr>
          <p:cNvSpPr/>
          <p:nvPr/>
        </p:nvSpPr>
        <p:spPr>
          <a:xfrm rot="19708427">
            <a:off x="6790667" y="3854983"/>
            <a:ext cx="1326187" cy="914400"/>
          </a:xfrm>
          <a:prstGeom prst="arc">
            <a:avLst>
              <a:gd name="adj1" fmla="val 11525676"/>
              <a:gd name="adj2" fmla="val 21106646"/>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下矢印 17">
            <a:extLst>
              <a:ext uri="{FF2B5EF4-FFF2-40B4-BE49-F238E27FC236}">
                <a16:creationId xmlns:a16="http://schemas.microsoft.com/office/drawing/2014/main" id="{D12B7EC3-B6AB-43BB-91D0-A3B493578479}"/>
              </a:ext>
            </a:extLst>
          </p:cNvPr>
          <p:cNvSpPr/>
          <p:nvPr/>
        </p:nvSpPr>
        <p:spPr>
          <a:xfrm>
            <a:off x="7671031" y="3012971"/>
            <a:ext cx="936104" cy="2875211"/>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dirty="0"/>
              <a:t>　　　　売買代金債権</a:t>
            </a:r>
          </a:p>
        </p:txBody>
      </p:sp>
      <p:sp>
        <p:nvSpPr>
          <p:cNvPr id="18" name="円/楕円 18">
            <a:extLst>
              <a:ext uri="{FF2B5EF4-FFF2-40B4-BE49-F238E27FC236}">
                <a16:creationId xmlns:a16="http://schemas.microsoft.com/office/drawing/2014/main" id="{5AA86B86-3BE3-42D0-94EE-CA0516DD17AF}"/>
              </a:ext>
            </a:extLst>
          </p:cNvPr>
          <p:cNvSpPr/>
          <p:nvPr/>
        </p:nvSpPr>
        <p:spPr>
          <a:xfrm>
            <a:off x="7678352" y="279294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売主</a:t>
            </a:r>
            <a:endParaRPr lang="en-US" altLang="ja-JP" dirty="0"/>
          </a:p>
          <a:p>
            <a:pPr algn="ctr"/>
            <a:r>
              <a:rPr lang="ja-JP" altLang="en-US" dirty="0"/>
              <a:t>（要約者）</a:t>
            </a:r>
            <a:endParaRPr kumimoji="1" lang="ja-JP" altLang="en-US" dirty="0"/>
          </a:p>
        </p:txBody>
      </p:sp>
      <p:sp>
        <p:nvSpPr>
          <p:cNvPr id="19" name="円/楕円 19">
            <a:extLst>
              <a:ext uri="{FF2B5EF4-FFF2-40B4-BE49-F238E27FC236}">
                <a16:creationId xmlns:a16="http://schemas.microsoft.com/office/drawing/2014/main" id="{CEB33950-6A30-497B-949A-53FAD36A9656}"/>
              </a:ext>
            </a:extLst>
          </p:cNvPr>
          <p:cNvSpPr/>
          <p:nvPr/>
        </p:nvSpPr>
        <p:spPr>
          <a:xfrm>
            <a:off x="7678352" y="5442838"/>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買主</a:t>
            </a:r>
            <a:endParaRPr kumimoji="1" lang="en-US" altLang="ja-JP" dirty="0"/>
          </a:p>
          <a:p>
            <a:pPr algn="ctr"/>
            <a:r>
              <a:rPr lang="ja-JP" altLang="en-US" dirty="0"/>
              <a:t>（</a:t>
            </a:r>
            <a:r>
              <a:rPr lang="ja-JP" altLang="en-US"/>
              <a:t>諾約者）</a:t>
            </a:r>
            <a:endParaRPr kumimoji="1" lang="ja-JP" altLang="en-US" dirty="0"/>
          </a:p>
        </p:txBody>
      </p:sp>
      <p:sp>
        <p:nvSpPr>
          <p:cNvPr id="20" name="円/楕円 20">
            <a:extLst>
              <a:ext uri="{FF2B5EF4-FFF2-40B4-BE49-F238E27FC236}">
                <a16:creationId xmlns:a16="http://schemas.microsoft.com/office/drawing/2014/main" id="{A3E005EC-ED03-4DCD-B4A4-12DAB307B602}"/>
              </a:ext>
            </a:extLst>
          </p:cNvPr>
          <p:cNvSpPr/>
          <p:nvPr/>
        </p:nvSpPr>
        <p:spPr>
          <a:xfrm>
            <a:off x="4818361" y="279294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売主の</a:t>
            </a:r>
            <a:endParaRPr lang="en-US" altLang="ja-JP" dirty="0"/>
          </a:p>
          <a:p>
            <a:pPr algn="ctr"/>
            <a:r>
              <a:rPr lang="ja-JP" altLang="en-US" dirty="0"/>
              <a:t>債権者</a:t>
            </a:r>
            <a:endParaRPr kumimoji="1" lang="en-US" altLang="ja-JP" dirty="0"/>
          </a:p>
          <a:p>
            <a:pPr algn="ctr"/>
            <a:r>
              <a:rPr lang="ja-JP" altLang="en-US" dirty="0"/>
              <a:t>（受益者）</a:t>
            </a:r>
            <a:endParaRPr kumimoji="1" lang="ja-JP" altLang="en-US" dirty="0"/>
          </a:p>
        </p:txBody>
      </p:sp>
    </p:spTree>
    <p:extLst>
      <p:ext uri="{BB962C8B-B14F-4D97-AF65-F5344CB8AC3E}">
        <p14:creationId xmlns:p14="http://schemas.microsoft.com/office/powerpoint/2010/main" val="402683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2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lef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000"/>
                                        <p:tgtEl>
                                          <p:spTgt spid="11">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500"/>
                                        <p:tgtEl>
                                          <p:spTgt spid="18"/>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10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wipe(left)">
                                      <p:cBhvr>
                                        <p:cTn id="42" dur="500"/>
                                        <p:tgtEl>
                                          <p:spTgt spid="11">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Effect transition="in" filter="wipe(up)">
                                      <p:cBhvr>
                                        <p:cTn id="47" dur="1000"/>
                                        <p:tgtEl>
                                          <p:spTgt spid="11">
                                            <p:txEl>
                                              <p:pRg st="4" end="4"/>
                                            </p:txEl>
                                          </p:spTgt>
                                        </p:tgtEl>
                                      </p:cBhvr>
                                    </p:animEffect>
                                  </p:childTnLst>
                                </p:cTn>
                              </p:par>
                            </p:childTnLst>
                          </p:cTn>
                        </p:par>
                        <p:par>
                          <p:cTn id="48" fill="hold">
                            <p:stCondLst>
                              <p:cond delay="1000"/>
                            </p:stCondLst>
                            <p:childTnLst>
                              <p:par>
                                <p:cTn id="49" presetID="22" presetClass="entr" presetSubtype="8" fill="hold" grpId="0" nodeType="afterEffect">
                                  <p:stCondLst>
                                    <p:cond delay="25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1000"/>
                                        <p:tgtEl>
                                          <p:spTgt spid="19"/>
                                        </p:tgtEl>
                                      </p:cBhvr>
                                    </p:animEffect>
                                  </p:childTnLst>
                                </p:cTn>
                              </p:par>
                            </p:childTnLst>
                          </p:cTn>
                        </p:par>
                        <p:par>
                          <p:cTn id="52" fill="hold">
                            <p:stCondLst>
                              <p:cond delay="2250"/>
                            </p:stCondLst>
                            <p:childTnLst>
                              <p:par>
                                <p:cTn id="53" presetID="22"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up)">
                                      <p:cBhvr>
                                        <p:cTn id="55" dur="1000"/>
                                        <p:tgtEl>
                                          <p:spTgt spid="1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down)">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2000" fill="hold"/>
                                        <p:tgtEl>
                                          <p:spTgt spid="13"/>
                                        </p:tgtEl>
                                        <p:attrNameLst>
                                          <p:attrName>ppt_w</p:attrName>
                                        </p:attrNameLst>
                                      </p:cBhvr>
                                      <p:tavLst>
                                        <p:tav tm="0">
                                          <p:val>
                                            <p:fltVal val="0"/>
                                          </p:val>
                                        </p:tav>
                                        <p:tav tm="100000">
                                          <p:val>
                                            <p:strVal val="#ppt_w"/>
                                          </p:val>
                                        </p:tav>
                                      </p:tavLst>
                                    </p:anim>
                                    <p:anim calcmode="lin" valueType="num">
                                      <p:cBhvr>
                                        <p:cTn id="64" dur="2000" fill="hold"/>
                                        <p:tgtEl>
                                          <p:spTgt spid="13"/>
                                        </p:tgtEl>
                                        <p:attrNameLst>
                                          <p:attrName>ppt_h</p:attrName>
                                        </p:attrNameLst>
                                      </p:cBhvr>
                                      <p:tavLst>
                                        <p:tav tm="0">
                                          <p:val>
                                            <p:fltVal val="0"/>
                                          </p:val>
                                        </p:tav>
                                        <p:tav tm="100000">
                                          <p:val>
                                            <p:strVal val="#ppt_h"/>
                                          </p:val>
                                        </p:tav>
                                      </p:tavLst>
                                    </p:anim>
                                    <p:animEffect transition="in" filter="fade">
                                      <p:cBhvr>
                                        <p:cTn id="65" dur="2000"/>
                                        <p:tgtEl>
                                          <p:spTgt spid="13"/>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1">
                                            <p:txEl>
                                              <p:pRg st="5" end="5"/>
                                            </p:txEl>
                                          </p:spTgt>
                                        </p:tgtEl>
                                        <p:attrNameLst>
                                          <p:attrName>style.visibility</p:attrName>
                                        </p:attrNameLst>
                                      </p:cBhvr>
                                      <p:to>
                                        <p:strVal val="visible"/>
                                      </p:to>
                                    </p:set>
                                    <p:animEffect transition="in" filter="wipe(left)">
                                      <p:cBhvr>
                                        <p:cTn id="70" dur="500"/>
                                        <p:tgtEl>
                                          <p:spTgt spid="11">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wipe(up)">
                                      <p:cBhvr>
                                        <p:cTn id="75" dur="1500"/>
                                        <p:tgtEl>
                                          <p:spTgt spid="11">
                                            <p:txEl>
                                              <p:pRg st="6" end="6"/>
                                            </p:txEl>
                                          </p:spTgt>
                                        </p:tgtEl>
                                      </p:cBhvr>
                                    </p:animEffect>
                                  </p:childTnLst>
                                </p:cTn>
                              </p:par>
                            </p:childTnLst>
                          </p:cTn>
                        </p:par>
                        <p:par>
                          <p:cTn id="76" fill="hold">
                            <p:stCondLst>
                              <p:cond delay="1500"/>
                            </p:stCondLst>
                            <p:childTnLst>
                              <p:par>
                                <p:cTn id="77" presetID="22" presetClass="entr" presetSubtype="1" fill="hold" grpId="0" nodeType="afterEffect">
                                  <p:stCondLst>
                                    <p:cond delay="250"/>
                                  </p:stCondLst>
                                  <p:childTnLst>
                                    <p:set>
                                      <p:cBhvr>
                                        <p:cTn id="78" dur="1" fill="hold">
                                          <p:stCondLst>
                                            <p:cond delay="0"/>
                                          </p:stCondLst>
                                        </p:cTn>
                                        <p:tgtEl>
                                          <p:spTgt spid="7"/>
                                        </p:tgtEl>
                                        <p:attrNameLst>
                                          <p:attrName>style.visibility</p:attrName>
                                        </p:attrNameLst>
                                      </p:cBhvr>
                                      <p:to>
                                        <p:strVal val="visible"/>
                                      </p:to>
                                    </p:set>
                                    <p:animEffect transition="in" filter="wipe(up)">
                                      <p:cBhvr>
                                        <p:cTn id="79" dur="500"/>
                                        <p:tgtEl>
                                          <p:spTgt spid="7"/>
                                        </p:tgtEl>
                                      </p:cBhvr>
                                    </p:animEffect>
                                  </p:childTnLst>
                                </p:cTn>
                              </p:par>
                            </p:childTnLst>
                          </p:cTn>
                        </p:par>
                        <p:par>
                          <p:cTn id="80" fill="hold">
                            <p:stCondLst>
                              <p:cond delay="2250"/>
                            </p:stCondLst>
                            <p:childTnLst>
                              <p:par>
                                <p:cTn id="81" presetID="42" presetClass="path" presetSubtype="0" accel="50000" decel="50000" fill="hold" grpId="1" nodeType="afterEffect">
                                  <p:stCondLst>
                                    <p:cond delay="500"/>
                                  </p:stCondLst>
                                  <p:childTnLst>
                                    <p:animMotion origin="layout" path="M 0.00495 -0.00231 L -0.11146 0.04584 " pathEditMode="relative" rAng="0" ptsTypes="AA">
                                      <p:cBhvr>
                                        <p:cTn id="82" dur="2000" fill="hold"/>
                                        <p:tgtEl>
                                          <p:spTgt spid="17"/>
                                        </p:tgtEl>
                                        <p:attrNameLst>
                                          <p:attrName>ppt_x</p:attrName>
                                          <p:attrName>ppt_y</p:attrName>
                                        </p:attrNameLst>
                                      </p:cBhvr>
                                      <p:rCtr x="-5820" y="2407"/>
                                    </p:animMotion>
                                  </p:childTnLst>
                                </p:cTn>
                              </p:par>
                              <p:par>
                                <p:cTn id="83" presetID="22" presetClass="entr" presetSubtype="2" fill="hold" grpId="0" nodeType="withEffect">
                                  <p:stCondLst>
                                    <p:cond delay="500"/>
                                  </p:stCondLst>
                                  <p:childTnLst>
                                    <p:set>
                                      <p:cBhvr>
                                        <p:cTn id="84" dur="1" fill="hold">
                                          <p:stCondLst>
                                            <p:cond delay="0"/>
                                          </p:stCondLst>
                                        </p:cTn>
                                        <p:tgtEl>
                                          <p:spTgt spid="16"/>
                                        </p:tgtEl>
                                        <p:attrNameLst>
                                          <p:attrName>style.visibility</p:attrName>
                                        </p:attrNameLst>
                                      </p:cBhvr>
                                      <p:to>
                                        <p:strVal val="visible"/>
                                      </p:to>
                                    </p:set>
                                    <p:animEffect transition="in" filter="wipe(right)">
                                      <p:cBhvr>
                                        <p:cTn id="85" dur="2000"/>
                                        <p:tgtEl>
                                          <p:spTgt spid="16"/>
                                        </p:tgtEl>
                                      </p:cBhvr>
                                    </p:animEffect>
                                  </p:childTnLst>
                                </p:cTn>
                              </p:par>
                              <p:par>
                                <p:cTn id="86" presetID="8" presetClass="emph" presetSubtype="0" fill="hold" grpId="2" nodeType="withEffect">
                                  <p:stCondLst>
                                    <p:cond delay="500"/>
                                  </p:stCondLst>
                                  <p:childTnLst>
                                    <p:animRot by="-2400000">
                                      <p:cBhvr>
                                        <p:cTn id="87" dur="2000" fill="hold"/>
                                        <p:tgtEl>
                                          <p:spTgt spid="17"/>
                                        </p:tgtEl>
                                        <p:attrNameLst>
                                          <p:attrName>r</p:attrName>
                                        </p:attrNameLst>
                                      </p:cBhvr>
                                    </p:animRot>
                                  </p:childTnLst>
                                </p:cTn>
                              </p:par>
                              <p:par>
                                <p:cTn id="88" presetID="10" presetClass="entr" presetSubtype="0" fill="hold" grpId="0" nodeType="withEffect">
                                  <p:stCondLst>
                                    <p:cond delay="200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500"/>
                                        <p:tgtEl>
                                          <p:spTgt spid="12"/>
                                        </p:tgtEl>
                                      </p:cBhvr>
                                    </p:animEffect>
                                  </p:childTnLst>
                                </p:cTn>
                              </p:par>
                              <p:par>
                                <p:cTn id="91" presetID="10" presetClass="exit" presetSubtype="0" fill="hold" grpId="1" nodeType="withEffect">
                                  <p:stCondLst>
                                    <p:cond delay="1000"/>
                                  </p:stCondLst>
                                  <p:childTnLst>
                                    <p:animEffect transition="out" filter="fade">
                                      <p:cBhvr>
                                        <p:cTn id="92" dur="1000"/>
                                        <p:tgtEl>
                                          <p:spTgt spid="7"/>
                                        </p:tgtEl>
                                      </p:cBhvr>
                                    </p:animEffect>
                                    <p:set>
                                      <p:cBhvr>
                                        <p:cTn id="93" dur="1" fill="hold">
                                          <p:stCondLst>
                                            <p:cond delay="999"/>
                                          </p:stCondLst>
                                        </p:cTn>
                                        <p:tgtEl>
                                          <p:spTgt spid="7"/>
                                        </p:tgtEl>
                                        <p:attrNameLst>
                                          <p:attrName>style.visibility</p:attrName>
                                        </p:attrNameLst>
                                      </p:cBhvr>
                                      <p:to>
                                        <p:strVal val="hidden"/>
                                      </p:to>
                                    </p:set>
                                  </p:childTnLst>
                                </p:cTn>
                              </p:par>
                              <p:par>
                                <p:cTn id="94" presetID="8" presetClass="emph" presetSubtype="0" fill="hold" grpId="1" nodeType="withEffect">
                                  <p:stCondLst>
                                    <p:cond delay="1000"/>
                                  </p:stCondLst>
                                  <p:childTnLst>
                                    <p:animRot by="-2400000">
                                      <p:cBhvr>
                                        <p:cTn id="95" dur="2000" fill="hold"/>
                                        <p:tgtEl>
                                          <p:spTgt spid="10"/>
                                        </p:tgtEl>
                                        <p:attrNameLst>
                                          <p:attrName>r</p:attrName>
                                        </p:attrNameLst>
                                      </p:cBhvr>
                                    </p:animRot>
                                  </p:childTnLst>
                                </p:cTn>
                              </p:par>
                              <p:par>
                                <p:cTn id="96" presetID="10" presetClass="exit" presetSubtype="0" fill="hold" grpId="1" nodeType="withEffect">
                                  <p:stCondLst>
                                    <p:cond delay="2000"/>
                                  </p:stCondLst>
                                  <p:childTnLst>
                                    <p:animEffect transition="out" filter="fade">
                                      <p:cBhvr>
                                        <p:cTn id="97" dur="1000"/>
                                        <p:tgtEl>
                                          <p:spTgt spid="9"/>
                                        </p:tgtEl>
                                      </p:cBhvr>
                                    </p:animEffect>
                                    <p:set>
                                      <p:cBhvr>
                                        <p:cTn id="98"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animBg="1"/>
      <p:bldP spid="7" grpId="1" animBg="1"/>
      <p:bldP spid="8" grpId="0" uiExpand="1"/>
      <p:bldP spid="9" grpId="0" uiExpand="1" animBg="1"/>
      <p:bldP spid="9" grpId="1" animBg="1"/>
      <p:bldP spid="10" grpId="0" uiExpand="1" animBg="1"/>
      <p:bldP spid="10" grpId="1" animBg="1"/>
      <p:bldP spid="11" grpId="0" uiExpand="1" build="p"/>
      <p:bldP spid="12" grpId="0" animBg="1"/>
      <p:bldP spid="16" grpId="0" animBg="1"/>
      <p:bldP spid="17" grpId="0" uiExpand="1" animBg="1"/>
      <p:bldP spid="17" grpId="1" animBg="1"/>
      <p:bldP spid="17" grpId="2" animBg="1"/>
      <p:bldP spid="18" grpId="0" uiExpand="1" animBg="1"/>
      <p:bldP spid="19" grpId="0" uiExpand="1" animBg="1"/>
      <p:bldP spid="20" grpId="0" uiExpan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CCB456-831E-4B82-92AC-9793F18C8CAD}"/>
              </a:ext>
            </a:extLst>
          </p:cNvPr>
          <p:cNvSpPr>
            <a:spLocks noGrp="1"/>
          </p:cNvSpPr>
          <p:nvPr>
            <p:ph type="title"/>
          </p:nvPr>
        </p:nvSpPr>
        <p:spPr>
          <a:xfrm>
            <a:off x="838200" y="365125"/>
            <a:ext cx="10515600" cy="932967"/>
          </a:xfrm>
        </p:spPr>
        <p:txBody>
          <a:bodyPr/>
          <a:lstStyle/>
          <a:p>
            <a:r>
              <a:rPr lang="ja-JP" altLang="en-US" sz="4400" dirty="0"/>
              <a:t>第三者のためにする契約とは</a:t>
            </a:r>
            <a:r>
              <a:rPr lang="en-US" altLang="ja-JP" sz="4400" dirty="0"/>
              <a:t>?</a:t>
            </a:r>
            <a:r>
              <a:rPr lang="ja-JP" altLang="en-US" sz="4400" dirty="0"/>
              <a:t>（</a:t>
            </a:r>
            <a:r>
              <a:rPr lang="en-US" altLang="ja-JP" sz="4400" dirty="0"/>
              <a:t>2/2</a:t>
            </a:r>
            <a:r>
              <a:rPr lang="ja-JP" altLang="en-US" sz="4400" dirty="0"/>
              <a:t>）</a:t>
            </a:r>
            <a:endParaRPr kumimoji="1" lang="ja-JP" altLang="en-US" dirty="0"/>
          </a:p>
        </p:txBody>
      </p:sp>
      <p:sp>
        <p:nvSpPr>
          <p:cNvPr id="3" name="日付プレースホルダー 2">
            <a:extLst>
              <a:ext uri="{FF2B5EF4-FFF2-40B4-BE49-F238E27FC236}">
                <a16:creationId xmlns:a16="http://schemas.microsoft.com/office/drawing/2014/main" id="{CAB38BB5-8AE1-4F5F-8DFC-288B4293E105}"/>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B6C43E3F-0D5E-41B4-AD0A-54287EED15B0}"/>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20D91C13-0F0A-48FA-9F06-A1AD150A67AD}"/>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
        <p:nvSpPr>
          <p:cNvPr id="6" name="コンテンツ プレースホルダー 20">
            <a:extLst>
              <a:ext uri="{FF2B5EF4-FFF2-40B4-BE49-F238E27FC236}">
                <a16:creationId xmlns:a16="http://schemas.microsoft.com/office/drawing/2014/main" id="{AE6A297D-291E-4287-B578-5B15B2D87739}"/>
              </a:ext>
            </a:extLst>
          </p:cNvPr>
          <p:cNvSpPr txBox="1">
            <a:spLocks/>
          </p:cNvSpPr>
          <p:nvPr/>
        </p:nvSpPr>
        <p:spPr>
          <a:xfrm>
            <a:off x="1885971" y="1469928"/>
            <a:ext cx="8513373" cy="1152128"/>
          </a:xfrm>
          <a:prstGeom prst="rect">
            <a:avLst/>
          </a:prstGeom>
        </p:spPr>
        <p:txBody>
          <a:bodyP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Clr>
                <a:srgbClr val="00B050"/>
              </a:buClr>
              <a:buFont typeface="Wingdings" panose="05000000000000000000" pitchFamily="2" charset="2"/>
              <a:buChar char="u"/>
            </a:pPr>
            <a:r>
              <a:rPr lang="ja-JP" altLang="en-US" sz="2400"/>
              <a:t>典型例の場合というのは，実は，売主の債権者と売主とが当事者となって，債権の弁済に代えて，売買代金債権を売主の債権者に譲渡すればよい事例である。そうだとすると</a:t>
            </a:r>
            <a:r>
              <a:rPr lang="en-US" altLang="ja-JP" sz="2400"/>
              <a:t>…</a:t>
            </a:r>
            <a:endParaRPr lang="ja-JP" altLang="en-US" sz="2400" dirty="0"/>
          </a:p>
        </p:txBody>
      </p:sp>
      <p:sp>
        <p:nvSpPr>
          <p:cNvPr id="7" name="右矢印 7">
            <a:extLst>
              <a:ext uri="{FF2B5EF4-FFF2-40B4-BE49-F238E27FC236}">
                <a16:creationId xmlns:a16="http://schemas.microsoft.com/office/drawing/2014/main" id="{7AD52C00-20F8-4719-BE66-C3A72DBE1ED9}"/>
              </a:ext>
            </a:extLst>
          </p:cNvPr>
          <p:cNvSpPr/>
          <p:nvPr/>
        </p:nvSpPr>
        <p:spPr>
          <a:xfrm rot="3120906">
            <a:off x="5205703" y="4309399"/>
            <a:ext cx="2915322" cy="79461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8" name="テキスト ボックス 7">
            <a:extLst>
              <a:ext uri="{FF2B5EF4-FFF2-40B4-BE49-F238E27FC236}">
                <a16:creationId xmlns:a16="http://schemas.microsoft.com/office/drawing/2014/main" id="{BC78C969-48B6-483C-A010-973FFF7BC489}"/>
              </a:ext>
            </a:extLst>
          </p:cNvPr>
          <p:cNvSpPr txBox="1"/>
          <p:nvPr/>
        </p:nvSpPr>
        <p:spPr>
          <a:xfrm>
            <a:off x="6504828" y="2622056"/>
            <a:ext cx="1152128" cy="369332"/>
          </a:xfrm>
          <a:prstGeom prst="rect">
            <a:avLst/>
          </a:prstGeom>
          <a:noFill/>
        </p:spPr>
        <p:txBody>
          <a:bodyPr wrap="square" rtlCol="0">
            <a:spAutoFit/>
          </a:bodyPr>
          <a:lstStyle/>
          <a:p>
            <a:pPr algn="ctr"/>
            <a:r>
              <a:rPr kumimoji="1" lang="ja-JP" altLang="en-US" dirty="0"/>
              <a:t>対価関係</a:t>
            </a:r>
          </a:p>
        </p:txBody>
      </p:sp>
      <p:sp>
        <p:nvSpPr>
          <p:cNvPr id="9" name="右矢印 11">
            <a:extLst>
              <a:ext uri="{FF2B5EF4-FFF2-40B4-BE49-F238E27FC236}">
                <a16:creationId xmlns:a16="http://schemas.microsoft.com/office/drawing/2014/main" id="{1D50B71A-4E34-4979-ADA6-B3576E00E0B5}"/>
              </a:ext>
            </a:extLst>
          </p:cNvPr>
          <p:cNvSpPr/>
          <p:nvPr/>
        </p:nvSpPr>
        <p:spPr>
          <a:xfrm>
            <a:off x="6370860" y="2919380"/>
            <a:ext cx="1223903"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a:t>　債権</a:t>
            </a:r>
          </a:p>
        </p:txBody>
      </p:sp>
      <p:sp>
        <p:nvSpPr>
          <p:cNvPr id="10" name="上矢印 14">
            <a:extLst>
              <a:ext uri="{FF2B5EF4-FFF2-40B4-BE49-F238E27FC236}">
                <a16:creationId xmlns:a16="http://schemas.microsoft.com/office/drawing/2014/main" id="{4F3DFAE0-14D5-451B-A4E8-C194587EFD25}"/>
              </a:ext>
            </a:extLst>
          </p:cNvPr>
          <p:cNvSpPr/>
          <p:nvPr/>
        </p:nvSpPr>
        <p:spPr>
          <a:xfrm>
            <a:off x="7197258" y="4155335"/>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grpSp>
        <p:nvGrpSpPr>
          <p:cNvPr id="11" name="グループ化 10">
            <a:extLst>
              <a:ext uri="{FF2B5EF4-FFF2-40B4-BE49-F238E27FC236}">
                <a16:creationId xmlns:a16="http://schemas.microsoft.com/office/drawing/2014/main" id="{6E92ADC0-2CA1-4A31-A26C-BFC33D58162B}"/>
              </a:ext>
            </a:extLst>
          </p:cNvPr>
          <p:cNvGrpSpPr/>
          <p:nvPr/>
        </p:nvGrpSpPr>
        <p:grpSpPr>
          <a:xfrm>
            <a:off x="8305028" y="3543365"/>
            <a:ext cx="2094316" cy="1942544"/>
            <a:chOff x="6516216" y="3033054"/>
            <a:chExt cx="2094316" cy="1942544"/>
          </a:xfrm>
        </p:grpSpPr>
        <p:sp>
          <p:nvSpPr>
            <p:cNvPr id="12" name="上下矢印 6">
              <a:extLst>
                <a:ext uri="{FF2B5EF4-FFF2-40B4-BE49-F238E27FC236}">
                  <a16:creationId xmlns:a16="http://schemas.microsoft.com/office/drawing/2014/main" id="{5F946DD9-97C6-4F55-8E05-32D3358E6CC7}"/>
                </a:ext>
              </a:extLst>
            </p:cNvPr>
            <p:cNvSpPr/>
            <p:nvPr/>
          </p:nvSpPr>
          <p:spPr>
            <a:xfrm>
              <a:off x="6516216" y="3033054"/>
              <a:ext cx="1728192" cy="194254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p:txBody>
        </p:sp>
        <p:sp>
          <p:nvSpPr>
            <p:cNvPr id="13" name="テキスト ボックス 12">
              <a:extLst>
                <a:ext uri="{FF2B5EF4-FFF2-40B4-BE49-F238E27FC236}">
                  <a16:creationId xmlns:a16="http://schemas.microsoft.com/office/drawing/2014/main" id="{2F57CB7A-AAD6-49CB-BD53-7DF57A30ABD3}"/>
                </a:ext>
              </a:extLst>
            </p:cNvPr>
            <p:cNvSpPr txBox="1"/>
            <p:nvPr/>
          </p:nvSpPr>
          <p:spPr>
            <a:xfrm>
              <a:off x="8051917" y="3496494"/>
              <a:ext cx="558615" cy="1015663"/>
            </a:xfrm>
            <a:prstGeom prst="rect">
              <a:avLst/>
            </a:prstGeom>
            <a:noFill/>
          </p:spPr>
          <p:txBody>
            <a:bodyPr vert="eaVert" wrap="none" rtlCol="0">
              <a:spAutoFit/>
            </a:bodyPr>
            <a:lstStyle/>
            <a:p>
              <a:r>
                <a:rPr kumimoji="1" lang="ja-JP" altLang="en-US" dirty="0"/>
                <a:t>補償関係</a:t>
              </a:r>
            </a:p>
          </p:txBody>
        </p:sp>
      </p:grpSp>
      <p:sp>
        <p:nvSpPr>
          <p:cNvPr id="14" name="テキスト ボックス 13">
            <a:extLst>
              <a:ext uri="{FF2B5EF4-FFF2-40B4-BE49-F238E27FC236}">
                <a16:creationId xmlns:a16="http://schemas.microsoft.com/office/drawing/2014/main" id="{FA9B6C6B-FE95-430B-B4A6-AE56A0C2269E}"/>
              </a:ext>
            </a:extLst>
          </p:cNvPr>
          <p:cNvSpPr txBox="1"/>
          <p:nvPr/>
        </p:nvSpPr>
        <p:spPr>
          <a:xfrm>
            <a:off x="2040332" y="2694064"/>
            <a:ext cx="2952328" cy="3785652"/>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「第三者のためにする契約」をする必要は</a:t>
            </a:r>
            <a:br>
              <a:rPr kumimoji="1" lang="en-US" altLang="ja-JP" sz="2000" dirty="0"/>
            </a:br>
            <a:r>
              <a:rPr kumimoji="1" lang="ja-JP" altLang="en-US" sz="2000" dirty="0"/>
              <a:t>あるのか</a:t>
            </a:r>
            <a:r>
              <a:rPr kumimoji="1" lang="en-US" altLang="ja-JP" sz="2000" dirty="0"/>
              <a:t>?</a:t>
            </a:r>
          </a:p>
          <a:p>
            <a:pPr marL="800100" lvl="1" indent="-342900">
              <a:buClr>
                <a:schemeClr val="tx2"/>
              </a:buClr>
              <a:buFont typeface="Wingdings" pitchFamily="2" charset="2"/>
              <a:buChar char="n"/>
            </a:pPr>
            <a:r>
              <a:rPr kumimoji="1" lang="ja-JP" altLang="en-US" sz="2000" dirty="0"/>
              <a:t>債権譲渡の場合には，</a:t>
            </a:r>
            <a:r>
              <a:rPr lang="ja-JP" altLang="en-US" sz="2000" dirty="0"/>
              <a:t>売主の</a:t>
            </a:r>
            <a:r>
              <a:rPr lang="ja-JP" altLang="en-US" sz="2000" dirty="0">
                <a:solidFill>
                  <a:schemeClr val="tx2"/>
                </a:solidFill>
              </a:rPr>
              <a:t>債権者</a:t>
            </a:r>
            <a:r>
              <a:rPr lang="ja-JP" altLang="en-US" sz="2000" dirty="0"/>
              <a:t>と</a:t>
            </a:r>
            <a:r>
              <a:rPr lang="ja-JP" altLang="en-US" sz="2000" dirty="0">
                <a:solidFill>
                  <a:schemeClr val="accent2">
                    <a:lumMod val="75000"/>
                  </a:schemeClr>
                </a:solidFill>
              </a:rPr>
              <a:t>売主</a:t>
            </a:r>
            <a:r>
              <a:rPr lang="ja-JP" altLang="en-US" sz="2000" dirty="0"/>
              <a:t>との合意によらなければならない。しかし，</a:t>
            </a:r>
            <a:endParaRPr lang="en-US" altLang="ja-JP" sz="2000" dirty="0"/>
          </a:p>
          <a:p>
            <a:pPr marL="800100" lvl="1" indent="-342900">
              <a:buClr>
                <a:schemeClr val="tx2"/>
              </a:buClr>
              <a:buFont typeface="Wingdings" pitchFamily="2" charset="2"/>
              <a:buChar char="n"/>
            </a:pPr>
            <a:r>
              <a:rPr kumimoji="1" lang="ja-JP" altLang="en-US" sz="2000" dirty="0"/>
              <a:t>第三者のためにする契約の場合には，</a:t>
            </a:r>
            <a:r>
              <a:rPr kumimoji="1" lang="ja-JP" altLang="en-US" sz="2000" b="1" dirty="0">
                <a:solidFill>
                  <a:schemeClr val="accent2">
                    <a:lumMod val="75000"/>
                  </a:schemeClr>
                </a:solidFill>
              </a:rPr>
              <a:t>売主</a:t>
            </a:r>
            <a:r>
              <a:rPr kumimoji="1" lang="ja-JP" altLang="en-US" sz="2000" dirty="0"/>
              <a:t>と</a:t>
            </a:r>
            <a:r>
              <a:rPr kumimoji="1" lang="ja-JP" altLang="en-US" sz="2000" b="1" dirty="0">
                <a:solidFill>
                  <a:schemeClr val="accent2">
                    <a:lumMod val="75000"/>
                  </a:schemeClr>
                </a:solidFill>
              </a:rPr>
              <a:t>買主</a:t>
            </a:r>
            <a:r>
              <a:rPr kumimoji="1" lang="ja-JP" altLang="en-US" sz="2000" dirty="0"/>
              <a:t>の合意でよい。</a:t>
            </a:r>
            <a:endParaRPr kumimoji="1" lang="en-US" altLang="ja-JP" sz="2000" dirty="0"/>
          </a:p>
        </p:txBody>
      </p:sp>
      <p:sp>
        <p:nvSpPr>
          <p:cNvPr id="15" name="下矢印 18">
            <a:extLst>
              <a:ext uri="{FF2B5EF4-FFF2-40B4-BE49-F238E27FC236}">
                <a16:creationId xmlns:a16="http://schemas.microsoft.com/office/drawing/2014/main" id="{B919B977-49FF-4A2D-AA6B-77E1DECB1234}"/>
              </a:ext>
            </a:extLst>
          </p:cNvPr>
          <p:cNvSpPr/>
          <p:nvPr/>
        </p:nvSpPr>
        <p:spPr>
          <a:xfrm>
            <a:off x="7695476" y="3425963"/>
            <a:ext cx="792088" cy="2059946"/>
          </a:xfrm>
          <a:prstGeom prst="downArrow">
            <a:avLst/>
          </a:prstGeom>
          <a:ln w="12700">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solidFill>
                  <a:schemeClr val="tx1">
                    <a:lumMod val="65000"/>
                    <a:lumOff val="35000"/>
                  </a:schemeClr>
                </a:solidFill>
              </a:rPr>
              <a:t>　　　</a:t>
            </a:r>
            <a:endParaRPr kumimoji="1" lang="en-US" altLang="ja-JP" dirty="0">
              <a:solidFill>
                <a:schemeClr val="tx1">
                  <a:lumMod val="65000"/>
                  <a:lumOff val="35000"/>
                </a:schemeClr>
              </a:solidFill>
            </a:endParaRPr>
          </a:p>
          <a:p>
            <a:pPr algn="ctr"/>
            <a:r>
              <a:rPr kumimoji="1" lang="ja-JP" altLang="en-US" dirty="0">
                <a:solidFill>
                  <a:schemeClr val="tx1">
                    <a:lumMod val="65000"/>
                    <a:lumOff val="35000"/>
                  </a:schemeClr>
                </a:solidFill>
              </a:rPr>
              <a:t>売買代金債権</a:t>
            </a:r>
          </a:p>
        </p:txBody>
      </p:sp>
      <p:sp>
        <p:nvSpPr>
          <p:cNvPr id="16" name="円弧 15">
            <a:extLst>
              <a:ext uri="{FF2B5EF4-FFF2-40B4-BE49-F238E27FC236}">
                <a16:creationId xmlns:a16="http://schemas.microsoft.com/office/drawing/2014/main" id="{C5D8C268-3884-4F75-8BF4-189131C2BA37}"/>
              </a:ext>
            </a:extLst>
          </p:cNvPr>
          <p:cNvSpPr/>
          <p:nvPr/>
        </p:nvSpPr>
        <p:spPr>
          <a:xfrm rot="19672438">
            <a:off x="6567119" y="3995317"/>
            <a:ext cx="1604212" cy="914400"/>
          </a:xfrm>
          <a:prstGeom prst="arc">
            <a:avLst>
              <a:gd name="adj1" fmla="val 13151317"/>
              <a:gd name="adj2" fmla="val 20797917"/>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下矢印 16">
            <a:extLst>
              <a:ext uri="{FF2B5EF4-FFF2-40B4-BE49-F238E27FC236}">
                <a16:creationId xmlns:a16="http://schemas.microsoft.com/office/drawing/2014/main" id="{458CDD44-899E-4D7F-8E26-8D380DE0F470}"/>
              </a:ext>
            </a:extLst>
          </p:cNvPr>
          <p:cNvSpPr/>
          <p:nvPr/>
        </p:nvSpPr>
        <p:spPr>
          <a:xfrm>
            <a:off x="7589956" y="2943961"/>
            <a:ext cx="936104" cy="2847239"/>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dirty="0"/>
              <a:t>　　　</a:t>
            </a:r>
            <a:r>
              <a:rPr kumimoji="1" lang="ja-JP" altLang="en-US" dirty="0">
                <a:solidFill>
                  <a:schemeClr val="tx1"/>
                </a:solidFill>
              </a:rPr>
              <a:t>売買代金債権</a:t>
            </a:r>
          </a:p>
        </p:txBody>
      </p:sp>
      <p:sp>
        <p:nvSpPr>
          <p:cNvPr id="18" name="円/楕円 8">
            <a:extLst>
              <a:ext uri="{FF2B5EF4-FFF2-40B4-BE49-F238E27FC236}">
                <a16:creationId xmlns:a16="http://schemas.microsoft.com/office/drawing/2014/main" id="{6B95CC59-C8B8-4875-99BB-11415D4162F8}"/>
              </a:ext>
            </a:extLst>
          </p:cNvPr>
          <p:cNvSpPr/>
          <p:nvPr/>
        </p:nvSpPr>
        <p:spPr>
          <a:xfrm>
            <a:off x="7564619" y="2715175"/>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当事者</a:t>
            </a:r>
            <a:endParaRPr kumimoji="1" lang="en-US" altLang="ja-JP" dirty="0"/>
          </a:p>
          <a:p>
            <a:pPr algn="ctr"/>
            <a:r>
              <a:rPr lang="ja-JP" altLang="en-US" dirty="0"/>
              <a:t>売主</a:t>
            </a:r>
            <a:endParaRPr lang="en-US" altLang="ja-JP" dirty="0"/>
          </a:p>
          <a:p>
            <a:pPr algn="ctr"/>
            <a:r>
              <a:rPr lang="ja-JP" altLang="en-US" dirty="0"/>
              <a:t>（要約者）</a:t>
            </a:r>
            <a:endParaRPr kumimoji="1" lang="ja-JP" altLang="en-US" dirty="0"/>
          </a:p>
        </p:txBody>
      </p:sp>
      <p:sp>
        <p:nvSpPr>
          <p:cNvPr id="19" name="円/楕円 13">
            <a:extLst>
              <a:ext uri="{FF2B5EF4-FFF2-40B4-BE49-F238E27FC236}">
                <a16:creationId xmlns:a16="http://schemas.microsoft.com/office/drawing/2014/main" id="{4D478737-87D1-46E6-AB03-BDDFCD3E4CD5}"/>
              </a:ext>
            </a:extLst>
          </p:cNvPr>
          <p:cNvSpPr/>
          <p:nvPr/>
        </p:nvSpPr>
        <p:spPr>
          <a:xfrm>
            <a:off x="7492611" y="5365069"/>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当事者</a:t>
            </a:r>
            <a:endParaRPr lang="en-US" altLang="ja-JP" dirty="0"/>
          </a:p>
          <a:p>
            <a:pPr algn="ctr"/>
            <a:r>
              <a:rPr kumimoji="1" lang="ja-JP" altLang="en-US" dirty="0"/>
              <a:t>買主</a:t>
            </a:r>
            <a:endParaRPr kumimoji="1" lang="en-US" altLang="ja-JP" dirty="0"/>
          </a:p>
          <a:p>
            <a:pPr algn="ctr"/>
            <a:r>
              <a:rPr lang="ja-JP" altLang="en-US" dirty="0"/>
              <a:t>（諾約者）</a:t>
            </a:r>
            <a:endParaRPr kumimoji="1" lang="ja-JP" altLang="en-US" dirty="0"/>
          </a:p>
        </p:txBody>
      </p:sp>
      <p:sp>
        <p:nvSpPr>
          <p:cNvPr id="20" name="円/楕円 12">
            <a:extLst>
              <a:ext uri="{FF2B5EF4-FFF2-40B4-BE49-F238E27FC236}">
                <a16:creationId xmlns:a16="http://schemas.microsoft.com/office/drawing/2014/main" id="{57ABBA41-4623-44B4-A1A0-5E6DF0845905}"/>
              </a:ext>
            </a:extLst>
          </p:cNvPr>
          <p:cNvSpPr/>
          <p:nvPr/>
        </p:nvSpPr>
        <p:spPr>
          <a:xfrm>
            <a:off x="4704628" y="2715175"/>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売主の</a:t>
            </a:r>
            <a:endParaRPr lang="en-US" altLang="ja-JP" dirty="0"/>
          </a:p>
          <a:p>
            <a:pPr algn="ctr"/>
            <a:r>
              <a:rPr lang="ja-JP" altLang="en-US" dirty="0"/>
              <a:t>債権者</a:t>
            </a:r>
            <a:endParaRPr kumimoji="1" lang="en-US" altLang="ja-JP" dirty="0"/>
          </a:p>
          <a:p>
            <a:pPr algn="ctr"/>
            <a:r>
              <a:rPr lang="ja-JP" altLang="en-US" dirty="0"/>
              <a:t>（受益者）</a:t>
            </a:r>
            <a:endParaRPr kumimoji="1" lang="ja-JP" altLang="en-US" dirty="0"/>
          </a:p>
        </p:txBody>
      </p:sp>
      <p:sp>
        <p:nvSpPr>
          <p:cNvPr id="21" name="テキスト ボックス 20">
            <a:extLst>
              <a:ext uri="{FF2B5EF4-FFF2-40B4-BE49-F238E27FC236}">
                <a16:creationId xmlns:a16="http://schemas.microsoft.com/office/drawing/2014/main" id="{174CF32E-1F26-4106-9A56-65B57579795E}"/>
              </a:ext>
            </a:extLst>
          </p:cNvPr>
          <p:cNvSpPr txBox="1"/>
          <p:nvPr/>
        </p:nvSpPr>
        <p:spPr>
          <a:xfrm>
            <a:off x="4848644" y="5137563"/>
            <a:ext cx="2016224" cy="1323439"/>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誰が当事者になるかは，実は，大きな問題である。</a:t>
            </a:r>
          </a:p>
        </p:txBody>
      </p:sp>
    </p:spTree>
    <p:extLst>
      <p:ext uri="{BB962C8B-B14F-4D97-AF65-F5344CB8AC3E}">
        <p14:creationId xmlns:p14="http://schemas.microsoft.com/office/powerpoint/2010/main" val="205220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up)">
                                      <p:cBhvr>
                                        <p:cTn id="12" dur="1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1000"/>
                                        <p:tgtEl>
                                          <p:spTgt spid="18"/>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1000"/>
                                        <p:tgtEl>
                                          <p:spTgt spid="2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1000"/>
                                        <p:tgtEl>
                                          <p:spTgt spid="8"/>
                                        </p:tgtEl>
                                      </p:cBhvr>
                                    </p:animEffect>
                                  </p:childTnLst>
                                </p:cTn>
                              </p:par>
                            </p:childTnLst>
                          </p:cTn>
                        </p:par>
                        <p:par>
                          <p:cTn id="29" fill="hold">
                            <p:stCondLst>
                              <p:cond delay="3000"/>
                            </p:stCondLst>
                            <p:childTnLst>
                              <p:par>
                                <p:cTn id="30" presetID="22" presetClass="entr" presetSubtype="8" fill="hold" grpId="0" nodeType="afterEffect">
                                  <p:stCondLst>
                                    <p:cond delay="50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1000"/>
                                        <p:tgtEl>
                                          <p:spTgt spid="19"/>
                                        </p:tgtEl>
                                      </p:cBhvr>
                                    </p:animEffect>
                                  </p:childTnLst>
                                </p:cTn>
                              </p:par>
                            </p:childTnLst>
                          </p:cTn>
                        </p:par>
                        <p:par>
                          <p:cTn id="33" fill="hold">
                            <p:stCondLst>
                              <p:cond delay="4500"/>
                            </p:stCondLst>
                            <p:childTnLst>
                              <p:par>
                                <p:cTn id="34" presetID="22" presetClass="entr" presetSubtype="1" fill="hold" grpId="0" nodeType="afterEffect">
                                  <p:stCondLst>
                                    <p:cond delay="500"/>
                                  </p:stCondLst>
                                  <p:childTnLst>
                                    <p:set>
                                      <p:cBhvr>
                                        <p:cTn id="35" dur="1" fill="hold">
                                          <p:stCondLst>
                                            <p:cond delay="0"/>
                                          </p:stCondLst>
                                        </p:cTn>
                                        <p:tgtEl>
                                          <p:spTgt spid="17"/>
                                        </p:tgtEl>
                                        <p:attrNameLst>
                                          <p:attrName>style.visibility</p:attrName>
                                        </p:attrNameLst>
                                      </p:cBhvr>
                                      <p:to>
                                        <p:strVal val="visible"/>
                                      </p:to>
                                    </p:set>
                                    <p:animEffect transition="in" filter="wipe(up)">
                                      <p:cBhvr>
                                        <p:cTn id="36" dur="1000"/>
                                        <p:tgtEl>
                                          <p:spTgt spid="17"/>
                                        </p:tgtEl>
                                      </p:cBhvr>
                                    </p:animEffect>
                                  </p:childTnLst>
                                </p:cTn>
                              </p:par>
                              <p:par>
                                <p:cTn id="37" presetID="22" presetClass="entr" presetSubtype="4" fill="hold" grpId="0" nodeType="withEffect">
                                  <p:stCondLst>
                                    <p:cond delay="50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1000"/>
                                        <p:tgtEl>
                                          <p:spTgt spid="10"/>
                                        </p:tgtEl>
                                      </p:cBhvr>
                                    </p:animEffect>
                                  </p:childTnLst>
                                </p:cTn>
                              </p:par>
                            </p:childTnLst>
                          </p:cTn>
                        </p:par>
                        <p:par>
                          <p:cTn id="40" fill="hold">
                            <p:stCondLst>
                              <p:cond delay="6000"/>
                            </p:stCondLst>
                            <p:childTnLst>
                              <p:par>
                                <p:cTn id="41" presetID="53" presetClass="entr" presetSubtype="16" fill="hold" nodeType="afterEffect">
                                  <p:stCondLst>
                                    <p:cond delay="10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500" fill="hold"/>
                                        <p:tgtEl>
                                          <p:spTgt spid="11"/>
                                        </p:tgtEl>
                                        <p:attrNameLst>
                                          <p:attrName>ppt_w</p:attrName>
                                        </p:attrNameLst>
                                      </p:cBhvr>
                                      <p:tavLst>
                                        <p:tav tm="0">
                                          <p:val>
                                            <p:fltVal val="0"/>
                                          </p:val>
                                        </p:tav>
                                        <p:tav tm="100000">
                                          <p:val>
                                            <p:strVal val="#ppt_w"/>
                                          </p:val>
                                        </p:tav>
                                      </p:tavLst>
                                    </p:anim>
                                    <p:anim calcmode="lin" valueType="num">
                                      <p:cBhvr>
                                        <p:cTn id="44" dur="1500" fill="hold"/>
                                        <p:tgtEl>
                                          <p:spTgt spid="11"/>
                                        </p:tgtEl>
                                        <p:attrNameLst>
                                          <p:attrName>ppt_h</p:attrName>
                                        </p:attrNameLst>
                                      </p:cBhvr>
                                      <p:tavLst>
                                        <p:tav tm="0">
                                          <p:val>
                                            <p:fltVal val="0"/>
                                          </p:val>
                                        </p:tav>
                                        <p:tav tm="100000">
                                          <p:val>
                                            <p:strVal val="#ppt_h"/>
                                          </p:val>
                                        </p:tav>
                                      </p:tavLst>
                                    </p:anim>
                                    <p:animEffect transition="in" filter="fade">
                                      <p:cBhvr>
                                        <p:cTn id="45" dur="1500"/>
                                        <p:tgtEl>
                                          <p:spTgt spid="11"/>
                                        </p:tgtEl>
                                      </p:cBhvr>
                                    </p:animEffect>
                                  </p:childTnLst>
                                </p:cTn>
                              </p:par>
                            </p:childTnLst>
                          </p:cTn>
                        </p:par>
                        <p:par>
                          <p:cTn id="46" fill="hold">
                            <p:stCondLst>
                              <p:cond delay="8500"/>
                            </p:stCondLst>
                            <p:childTnLst>
                              <p:par>
                                <p:cTn id="47" presetID="22" presetClass="entr" presetSubtype="1" fill="hold" grpId="0" nodeType="afterEffect">
                                  <p:stCondLst>
                                    <p:cond delay="500"/>
                                  </p:stCondLst>
                                  <p:childTnLst>
                                    <p:set>
                                      <p:cBhvr>
                                        <p:cTn id="48" dur="1" fill="hold">
                                          <p:stCondLst>
                                            <p:cond delay="0"/>
                                          </p:stCondLst>
                                        </p:cTn>
                                        <p:tgtEl>
                                          <p:spTgt spid="7"/>
                                        </p:tgtEl>
                                        <p:attrNameLst>
                                          <p:attrName>style.visibility</p:attrName>
                                        </p:attrNameLst>
                                      </p:cBhvr>
                                      <p:to>
                                        <p:strVal val="visible"/>
                                      </p:to>
                                    </p:set>
                                    <p:animEffect transition="in" filter="wipe(up)">
                                      <p:cBhvr>
                                        <p:cTn id="49" dur="500"/>
                                        <p:tgtEl>
                                          <p:spTgt spid="7"/>
                                        </p:tgtEl>
                                      </p:cBhvr>
                                    </p:animEffect>
                                  </p:childTnLst>
                                </p:cTn>
                              </p:par>
                            </p:childTnLst>
                          </p:cTn>
                        </p:par>
                        <p:par>
                          <p:cTn id="50" fill="hold">
                            <p:stCondLst>
                              <p:cond delay="9500"/>
                            </p:stCondLst>
                            <p:childTnLst>
                              <p:par>
                                <p:cTn id="51" presetID="42" presetClass="path" presetSubtype="0" accel="50000" decel="50000" fill="hold" grpId="1" nodeType="afterEffect">
                                  <p:stCondLst>
                                    <p:cond delay="500"/>
                                  </p:stCondLst>
                                  <p:childTnLst>
                                    <p:animMotion origin="layout" path="M -0.00196 -0.01598 L -0.11341 0.03125 " pathEditMode="relative" rAng="0" ptsTypes="AA">
                                      <p:cBhvr>
                                        <p:cTn id="52" dur="2000" fill="hold"/>
                                        <p:tgtEl>
                                          <p:spTgt spid="17"/>
                                        </p:tgtEl>
                                        <p:attrNameLst>
                                          <p:attrName>ppt_x</p:attrName>
                                          <p:attrName>ppt_y</p:attrName>
                                        </p:attrNameLst>
                                      </p:cBhvr>
                                      <p:rCtr x="-5573" y="2361"/>
                                    </p:animMotion>
                                  </p:childTnLst>
                                </p:cTn>
                              </p:par>
                              <p:par>
                                <p:cTn id="53" presetID="8" presetClass="emph" presetSubtype="0" fill="hold" grpId="2" nodeType="withEffect">
                                  <p:stCondLst>
                                    <p:cond delay="500"/>
                                  </p:stCondLst>
                                  <p:childTnLst>
                                    <p:animRot by="-2400000">
                                      <p:cBhvr>
                                        <p:cTn id="54" dur="2000" fill="hold"/>
                                        <p:tgtEl>
                                          <p:spTgt spid="17"/>
                                        </p:tgtEl>
                                        <p:attrNameLst>
                                          <p:attrName>r</p:attrName>
                                        </p:attrNameLst>
                                      </p:cBhvr>
                                    </p:animRot>
                                  </p:childTnLst>
                                </p:cTn>
                              </p:par>
                              <p:par>
                                <p:cTn id="55" presetID="22" presetClass="entr" presetSubtype="2" fill="hold" grpId="0" nodeType="withEffect">
                                  <p:stCondLst>
                                    <p:cond delay="500"/>
                                  </p:stCondLst>
                                  <p:childTnLst>
                                    <p:set>
                                      <p:cBhvr>
                                        <p:cTn id="56" dur="1" fill="hold">
                                          <p:stCondLst>
                                            <p:cond delay="0"/>
                                          </p:stCondLst>
                                        </p:cTn>
                                        <p:tgtEl>
                                          <p:spTgt spid="16"/>
                                        </p:tgtEl>
                                        <p:attrNameLst>
                                          <p:attrName>style.visibility</p:attrName>
                                        </p:attrNameLst>
                                      </p:cBhvr>
                                      <p:to>
                                        <p:strVal val="visible"/>
                                      </p:to>
                                    </p:set>
                                    <p:animEffect transition="in" filter="wipe(right)">
                                      <p:cBhvr>
                                        <p:cTn id="57" dur="2000"/>
                                        <p:tgtEl>
                                          <p:spTgt spid="16"/>
                                        </p:tgtEl>
                                      </p:cBhvr>
                                    </p:animEffect>
                                  </p:childTnLst>
                                </p:cTn>
                              </p:par>
                              <p:par>
                                <p:cTn id="58" presetID="10" presetClass="exit" presetSubtype="0" fill="hold" grpId="1" nodeType="withEffect">
                                  <p:stCondLst>
                                    <p:cond delay="1000"/>
                                  </p:stCondLst>
                                  <p:childTnLst>
                                    <p:animEffect transition="out" filter="fade">
                                      <p:cBhvr>
                                        <p:cTn id="59" dur="1000"/>
                                        <p:tgtEl>
                                          <p:spTgt spid="7"/>
                                        </p:tgtEl>
                                      </p:cBhvr>
                                    </p:animEffect>
                                    <p:set>
                                      <p:cBhvr>
                                        <p:cTn id="60" dur="1" fill="hold">
                                          <p:stCondLst>
                                            <p:cond delay="999"/>
                                          </p:stCondLst>
                                        </p:cTn>
                                        <p:tgtEl>
                                          <p:spTgt spid="7"/>
                                        </p:tgtEl>
                                        <p:attrNameLst>
                                          <p:attrName>style.visibility</p:attrName>
                                        </p:attrNameLst>
                                      </p:cBhvr>
                                      <p:to>
                                        <p:strVal val="hidden"/>
                                      </p:to>
                                    </p:set>
                                  </p:childTnLst>
                                </p:cTn>
                              </p:par>
                              <p:par>
                                <p:cTn id="61" presetID="8" presetClass="emph" presetSubtype="0" fill="hold" grpId="1" nodeType="withEffect">
                                  <p:stCondLst>
                                    <p:cond delay="1000"/>
                                  </p:stCondLst>
                                  <p:childTnLst>
                                    <p:animRot by="-2400000">
                                      <p:cBhvr>
                                        <p:cTn id="62" dur="2000" fill="hold"/>
                                        <p:tgtEl>
                                          <p:spTgt spid="10"/>
                                        </p:tgtEl>
                                        <p:attrNameLst>
                                          <p:attrName>r</p:attrName>
                                        </p:attrNameLst>
                                      </p:cBhvr>
                                    </p:animRot>
                                  </p:childTnLst>
                                </p:cTn>
                              </p:par>
                              <p:par>
                                <p:cTn id="63" presetID="10" presetClass="exit" presetSubtype="0" fill="hold" grpId="1" nodeType="withEffect">
                                  <p:stCondLst>
                                    <p:cond delay="2000"/>
                                  </p:stCondLst>
                                  <p:childTnLst>
                                    <p:animEffect transition="out" filter="fade">
                                      <p:cBhvr>
                                        <p:cTn id="64" dur="1000"/>
                                        <p:tgtEl>
                                          <p:spTgt spid="9"/>
                                        </p:tgtEl>
                                      </p:cBhvr>
                                    </p:animEffect>
                                    <p:set>
                                      <p:cBhvr>
                                        <p:cTn id="65" dur="1" fill="hold">
                                          <p:stCondLst>
                                            <p:cond delay="999"/>
                                          </p:stCondLst>
                                        </p:cTn>
                                        <p:tgtEl>
                                          <p:spTgt spid="9"/>
                                        </p:tgtEl>
                                        <p:attrNameLst>
                                          <p:attrName>style.visibility</p:attrName>
                                        </p:attrNameLst>
                                      </p:cBhvr>
                                      <p:to>
                                        <p:strVal val="hidden"/>
                                      </p:to>
                                    </p:set>
                                  </p:childTnLst>
                                </p:cTn>
                              </p:par>
                              <p:par>
                                <p:cTn id="66" presetID="10" presetClass="entr" presetSubtype="0" fill="hold" grpId="0" nodeType="withEffect">
                                  <p:stCondLst>
                                    <p:cond delay="200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14">
                                            <p:txEl>
                                              <p:pRg st="1" end="1"/>
                                            </p:txEl>
                                          </p:spTgt>
                                        </p:tgtEl>
                                        <p:attrNameLst>
                                          <p:attrName>style.visibility</p:attrName>
                                        </p:attrNameLst>
                                      </p:cBhvr>
                                      <p:to>
                                        <p:strVal val="visible"/>
                                      </p:to>
                                    </p:set>
                                    <p:animEffect transition="in" filter="wipe(up)">
                                      <p:cBhvr>
                                        <p:cTn id="73" dur="3000"/>
                                        <p:tgtEl>
                                          <p:spTgt spid="14">
                                            <p:txEl>
                                              <p:pRg st="1" end="1"/>
                                            </p:txEl>
                                          </p:spTgt>
                                        </p:tgtEl>
                                      </p:cBhvr>
                                    </p:animEffect>
                                  </p:childTnLst>
                                </p:cTn>
                              </p:par>
                              <p:par>
                                <p:cTn id="74" presetID="27" presetClass="emph" presetSubtype="0" fill="remove" grpId="1" nodeType="withEffect">
                                  <p:stCondLst>
                                    <p:cond delay="3000"/>
                                  </p:stCondLst>
                                  <p:childTnLst>
                                    <p:animClr clrSpc="rgb" dir="cw">
                                      <p:cBhvr override="childStyle">
                                        <p:cTn id="75" dur="750" autoRev="1" fill="remove"/>
                                        <p:tgtEl>
                                          <p:spTgt spid="20"/>
                                        </p:tgtEl>
                                        <p:attrNameLst>
                                          <p:attrName>style.color</p:attrName>
                                        </p:attrNameLst>
                                      </p:cBhvr>
                                      <p:to>
                                        <a:schemeClr val="bg1"/>
                                      </p:to>
                                    </p:animClr>
                                    <p:animClr clrSpc="rgb" dir="cw">
                                      <p:cBhvr>
                                        <p:cTn id="76" dur="750" autoRev="1" fill="remove"/>
                                        <p:tgtEl>
                                          <p:spTgt spid="20"/>
                                        </p:tgtEl>
                                        <p:attrNameLst>
                                          <p:attrName>fillcolor</p:attrName>
                                        </p:attrNameLst>
                                      </p:cBhvr>
                                      <p:to>
                                        <a:schemeClr val="bg1"/>
                                      </p:to>
                                    </p:animClr>
                                    <p:set>
                                      <p:cBhvr>
                                        <p:cTn id="77" dur="750" autoRev="1" fill="remove"/>
                                        <p:tgtEl>
                                          <p:spTgt spid="20"/>
                                        </p:tgtEl>
                                        <p:attrNameLst>
                                          <p:attrName>fill.type</p:attrName>
                                        </p:attrNameLst>
                                      </p:cBhvr>
                                      <p:to>
                                        <p:strVal val="solid"/>
                                      </p:to>
                                    </p:set>
                                    <p:set>
                                      <p:cBhvr>
                                        <p:cTn id="78" dur="750" autoRev="1" fill="remove"/>
                                        <p:tgtEl>
                                          <p:spTgt spid="20"/>
                                        </p:tgtEl>
                                        <p:attrNameLst>
                                          <p:attrName>fill.on</p:attrName>
                                        </p:attrNameLst>
                                      </p:cBhvr>
                                      <p:to>
                                        <p:strVal val="true"/>
                                      </p:to>
                                    </p:set>
                                  </p:childTnLst>
                                </p:cTn>
                              </p:par>
                              <p:par>
                                <p:cTn id="79" presetID="27" presetClass="emph" presetSubtype="0" fill="remove" grpId="1" nodeType="withEffect">
                                  <p:stCondLst>
                                    <p:cond delay="3000"/>
                                  </p:stCondLst>
                                  <p:childTnLst>
                                    <p:animClr clrSpc="rgb" dir="cw">
                                      <p:cBhvr override="childStyle">
                                        <p:cTn id="80" dur="750" autoRev="1" fill="remove"/>
                                        <p:tgtEl>
                                          <p:spTgt spid="18"/>
                                        </p:tgtEl>
                                        <p:attrNameLst>
                                          <p:attrName>style.color</p:attrName>
                                        </p:attrNameLst>
                                      </p:cBhvr>
                                      <p:to>
                                        <a:schemeClr val="bg1"/>
                                      </p:to>
                                    </p:animClr>
                                    <p:animClr clrSpc="rgb" dir="cw">
                                      <p:cBhvr>
                                        <p:cTn id="81" dur="750" autoRev="1" fill="remove"/>
                                        <p:tgtEl>
                                          <p:spTgt spid="18"/>
                                        </p:tgtEl>
                                        <p:attrNameLst>
                                          <p:attrName>fillcolor</p:attrName>
                                        </p:attrNameLst>
                                      </p:cBhvr>
                                      <p:to>
                                        <a:schemeClr val="bg1"/>
                                      </p:to>
                                    </p:animClr>
                                    <p:set>
                                      <p:cBhvr>
                                        <p:cTn id="82" dur="750" autoRev="1" fill="remove"/>
                                        <p:tgtEl>
                                          <p:spTgt spid="18"/>
                                        </p:tgtEl>
                                        <p:attrNameLst>
                                          <p:attrName>fill.type</p:attrName>
                                        </p:attrNameLst>
                                      </p:cBhvr>
                                      <p:to>
                                        <p:strVal val="solid"/>
                                      </p:to>
                                    </p:set>
                                    <p:set>
                                      <p:cBhvr>
                                        <p:cTn id="83" dur="750" autoRev="1" fill="remove"/>
                                        <p:tgtEl>
                                          <p:spTgt spid="18"/>
                                        </p:tgtEl>
                                        <p:attrNameLst>
                                          <p:attrName>fill.on</p:attrName>
                                        </p:attrNameLst>
                                      </p:cBhvr>
                                      <p:to>
                                        <p:strVal val="tru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nodeType="clickEffect">
                                  <p:stCondLst>
                                    <p:cond delay="0"/>
                                  </p:stCondLst>
                                  <p:childTnLst>
                                    <p:set>
                                      <p:cBhvr>
                                        <p:cTn id="87" dur="1" fill="hold">
                                          <p:stCondLst>
                                            <p:cond delay="0"/>
                                          </p:stCondLst>
                                        </p:cTn>
                                        <p:tgtEl>
                                          <p:spTgt spid="14">
                                            <p:txEl>
                                              <p:pRg st="2" end="2"/>
                                            </p:txEl>
                                          </p:spTgt>
                                        </p:tgtEl>
                                        <p:attrNameLst>
                                          <p:attrName>style.visibility</p:attrName>
                                        </p:attrNameLst>
                                      </p:cBhvr>
                                      <p:to>
                                        <p:strVal val="visible"/>
                                      </p:to>
                                    </p:set>
                                    <p:animEffect transition="in" filter="wipe(up)">
                                      <p:cBhvr>
                                        <p:cTn id="88" dur="3000"/>
                                        <p:tgtEl>
                                          <p:spTgt spid="14">
                                            <p:txEl>
                                              <p:pRg st="2" end="2"/>
                                            </p:txEl>
                                          </p:spTgt>
                                        </p:tgtEl>
                                      </p:cBhvr>
                                    </p:animEffect>
                                  </p:childTnLst>
                                </p:cTn>
                              </p:par>
                              <p:par>
                                <p:cTn id="89" presetID="27" presetClass="emph" presetSubtype="0" fill="remove" grpId="2" nodeType="withEffect">
                                  <p:stCondLst>
                                    <p:cond delay="2500"/>
                                  </p:stCondLst>
                                  <p:childTnLst>
                                    <p:animClr clrSpc="rgb" dir="cw">
                                      <p:cBhvr override="childStyle">
                                        <p:cTn id="90" dur="750" autoRev="1" fill="remove"/>
                                        <p:tgtEl>
                                          <p:spTgt spid="18"/>
                                        </p:tgtEl>
                                        <p:attrNameLst>
                                          <p:attrName>style.color</p:attrName>
                                        </p:attrNameLst>
                                      </p:cBhvr>
                                      <p:to>
                                        <a:schemeClr val="bg1"/>
                                      </p:to>
                                    </p:animClr>
                                    <p:animClr clrSpc="rgb" dir="cw">
                                      <p:cBhvr>
                                        <p:cTn id="91" dur="750" autoRev="1" fill="remove"/>
                                        <p:tgtEl>
                                          <p:spTgt spid="18"/>
                                        </p:tgtEl>
                                        <p:attrNameLst>
                                          <p:attrName>fillcolor</p:attrName>
                                        </p:attrNameLst>
                                      </p:cBhvr>
                                      <p:to>
                                        <a:schemeClr val="bg1"/>
                                      </p:to>
                                    </p:animClr>
                                    <p:set>
                                      <p:cBhvr>
                                        <p:cTn id="92" dur="750" autoRev="1" fill="remove"/>
                                        <p:tgtEl>
                                          <p:spTgt spid="18"/>
                                        </p:tgtEl>
                                        <p:attrNameLst>
                                          <p:attrName>fill.type</p:attrName>
                                        </p:attrNameLst>
                                      </p:cBhvr>
                                      <p:to>
                                        <p:strVal val="solid"/>
                                      </p:to>
                                    </p:set>
                                    <p:set>
                                      <p:cBhvr>
                                        <p:cTn id="93" dur="750" autoRev="1" fill="remove"/>
                                        <p:tgtEl>
                                          <p:spTgt spid="18"/>
                                        </p:tgtEl>
                                        <p:attrNameLst>
                                          <p:attrName>fill.on</p:attrName>
                                        </p:attrNameLst>
                                      </p:cBhvr>
                                      <p:to>
                                        <p:strVal val="true"/>
                                      </p:to>
                                    </p:set>
                                  </p:childTnLst>
                                </p:cTn>
                              </p:par>
                              <p:par>
                                <p:cTn id="94" presetID="27" presetClass="emph" presetSubtype="0" fill="remove" grpId="1" nodeType="withEffect">
                                  <p:stCondLst>
                                    <p:cond delay="2500"/>
                                  </p:stCondLst>
                                  <p:childTnLst>
                                    <p:animClr clrSpc="rgb" dir="cw">
                                      <p:cBhvr override="childStyle">
                                        <p:cTn id="95" dur="750" autoRev="1" fill="remove"/>
                                        <p:tgtEl>
                                          <p:spTgt spid="19"/>
                                        </p:tgtEl>
                                        <p:attrNameLst>
                                          <p:attrName>style.color</p:attrName>
                                        </p:attrNameLst>
                                      </p:cBhvr>
                                      <p:to>
                                        <a:schemeClr val="bg1"/>
                                      </p:to>
                                    </p:animClr>
                                    <p:animClr clrSpc="rgb" dir="cw">
                                      <p:cBhvr>
                                        <p:cTn id="96" dur="750" autoRev="1" fill="remove"/>
                                        <p:tgtEl>
                                          <p:spTgt spid="19"/>
                                        </p:tgtEl>
                                        <p:attrNameLst>
                                          <p:attrName>fillcolor</p:attrName>
                                        </p:attrNameLst>
                                      </p:cBhvr>
                                      <p:to>
                                        <a:schemeClr val="bg1"/>
                                      </p:to>
                                    </p:animClr>
                                    <p:set>
                                      <p:cBhvr>
                                        <p:cTn id="97" dur="750" autoRev="1" fill="remove"/>
                                        <p:tgtEl>
                                          <p:spTgt spid="19"/>
                                        </p:tgtEl>
                                        <p:attrNameLst>
                                          <p:attrName>fill.type</p:attrName>
                                        </p:attrNameLst>
                                      </p:cBhvr>
                                      <p:to>
                                        <p:strVal val="solid"/>
                                      </p:to>
                                    </p:set>
                                    <p:set>
                                      <p:cBhvr>
                                        <p:cTn id="98" dur="750" autoRev="1" fill="remove"/>
                                        <p:tgtEl>
                                          <p:spTgt spid="19"/>
                                        </p:tgtEl>
                                        <p:attrNameLst>
                                          <p:attrName>fill.on</p:attrName>
                                        </p:attrNameLst>
                                      </p:cBhvr>
                                      <p:to>
                                        <p:strVal val="true"/>
                                      </p:to>
                                    </p:set>
                                  </p:childTnLst>
                                </p:cTn>
                              </p:par>
                            </p:childTnLst>
                          </p:cTn>
                        </p:par>
                        <p:par>
                          <p:cTn id="99" fill="hold">
                            <p:stCondLst>
                              <p:cond delay="4000"/>
                            </p:stCondLst>
                            <p:childTnLst>
                              <p:par>
                                <p:cTn id="100" presetID="26" presetClass="emph" presetSubtype="0" fill="hold" nodeType="afterEffect">
                                  <p:stCondLst>
                                    <p:cond delay="0"/>
                                  </p:stCondLst>
                                  <p:childTnLst>
                                    <p:animEffect transition="out" filter="fade">
                                      <p:cBhvr>
                                        <p:cTn id="101" dur="1000" tmFilter="0, 0; .2, .5; .8, .5; 1, 0"/>
                                        <p:tgtEl>
                                          <p:spTgt spid="11"/>
                                        </p:tgtEl>
                                      </p:cBhvr>
                                    </p:animEffect>
                                    <p:animScale>
                                      <p:cBhvr>
                                        <p:cTn id="102" dur="500" autoRev="1" fill="hold"/>
                                        <p:tgtEl>
                                          <p:spTgt spid="11"/>
                                        </p:tgtEl>
                                      </p:cBhvr>
                                      <p:by x="105000" y="105000"/>
                                    </p:animScale>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nodeType="clickEffect">
                                  <p:stCondLst>
                                    <p:cond delay="0"/>
                                  </p:stCondLst>
                                  <p:childTnLst>
                                    <p:set>
                                      <p:cBhvr>
                                        <p:cTn id="106" dur="1" fill="hold">
                                          <p:stCondLst>
                                            <p:cond delay="0"/>
                                          </p:stCondLst>
                                        </p:cTn>
                                        <p:tgtEl>
                                          <p:spTgt spid="21">
                                            <p:txEl>
                                              <p:pRg st="0" end="0"/>
                                            </p:txEl>
                                          </p:spTgt>
                                        </p:tgtEl>
                                        <p:attrNameLst>
                                          <p:attrName>style.visibility</p:attrName>
                                        </p:attrNameLst>
                                      </p:cBhvr>
                                      <p:to>
                                        <p:strVal val="visible"/>
                                      </p:to>
                                    </p:set>
                                    <p:animEffect transition="in" filter="wipe(up)">
                                      <p:cBhvr>
                                        <p:cTn id="107" dur="30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p:bldP spid="9" grpId="0" animBg="1"/>
      <p:bldP spid="9" grpId="1" animBg="1"/>
      <p:bldP spid="10" grpId="0" animBg="1"/>
      <p:bldP spid="10" grpId="1" animBg="1"/>
      <p:bldP spid="15" grpId="0" animBg="1"/>
      <p:bldP spid="16" grpId="0" animBg="1"/>
      <p:bldP spid="17" grpId="0" animBg="1"/>
      <p:bldP spid="17" grpId="1" animBg="1"/>
      <p:bldP spid="17" grpId="2" animBg="1"/>
      <p:bldP spid="18" grpId="0" animBg="1"/>
      <p:bldP spid="18" grpId="1" animBg="1"/>
      <p:bldP spid="18" grpId="2" animBg="1"/>
      <p:bldP spid="19" grpId="0" animBg="1"/>
      <p:bldP spid="19" grpId="1" animBg="1"/>
      <p:bldP spid="20" grpId="0" animBg="1"/>
      <p:bldP spid="2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BB4F4D-E352-4DC1-AD73-4528DB33D3E0}"/>
              </a:ext>
            </a:extLst>
          </p:cNvPr>
          <p:cNvSpPr>
            <a:spLocks noGrp="1"/>
          </p:cNvSpPr>
          <p:nvPr>
            <p:ph type="title"/>
          </p:nvPr>
        </p:nvSpPr>
        <p:spPr/>
        <p:txBody>
          <a:bodyPr/>
          <a:lstStyle/>
          <a:p>
            <a:r>
              <a:rPr lang="ja-JP" altLang="en-US" dirty="0"/>
              <a:t>民法</a:t>
            </a:r>
            <a:r>
              <a:rPr lang="en-US" altLang="ja-JP" dirty="0"/>
              <a:t>537</a:t>
            </a:r>
            <a:r>
              <a:rPr lang="ja-JP" altLang="en-US" dirty="0"/>
              <a:t>条の理解</a:t>
            </a:r>
            <a:endParaRPr kumimoji="1" lang="ja-JP" altLang="en-US" dirty="0"/>
          </a:p>
        </p:txBody>
      </p:sp>
      <p:sp>
        <p:nvSpPr>
          <p:cNvPr id="3" name="日付プレースホルダー 2">
            <a:extLst>
              <a:ext uri="{FF2B5EF4-FFF2-40B4-BE49-F238E27FC236}">
                <a16:creationId xmlns:a16="http://schemas.microsoft.com/office/drawing/2014/main" id="{D4266147-F65D-451A-94EF-BE49CFB16030}"/>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F92595BE-B8B5-4239-B8C3-03A02C565AE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EA7B5A4-7E3F-4189-A226-A6F234AF2938}"/>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
        <p:nvSpPr>
          <p:cNvPr id="6" name="コンテンツ プレースホルダー 2">
            <a:extLst>
              <a:ext uri="{FF2B5EF4-FFF2-40B4-BE49-F238E27FC236}">
                <a16:creationId xmlns:a16="http://schemas.microsoft.com/office/drawing/2014/main" id="{F59FEC9C-4DFC-45DA-A434-E1897299CE01}"/>
              </a:ext>
            </a:extLst>
          </p:cNvPr>
          <p:cNvSpPr txBox="1">
            <a:spLocks/>
          </p:cNvSpPr>
          <p:nvPr/>
        </p:nvSpPr>
        <p:spPr>
          <a:xfrm>
            <a:off x="838200" y="1757368"/>
            <a:ext cx="5258549" cy="4525963"/>
          </a:xfrm>
          <a:prstGeom prst="rect">
            <a:avLst/>
          </a:prstGeom>
        </p:spPr>
        <p:txBody>
          <a:bodyPr vert="horz" lIns="91440" tIns="45720" rIns="91440" bIns="45720" rtlCol="0">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dirty="0"/>
              <a:t>第</a:t>
            </a:r>
            <a:r>
              <a:rPr lang="en-US" altLang="ja-JP" sz="2400" b="1" dirty="0"/>
              <a:t>537</a:t>
            </a:r>
            <a:r>
              <a:rPr lang="ja-JP" altLang="en-US" sz="2400" b="1" dirty="0"/>
              <a:t>条</a:t>
            </a:r>
            <a:r>
              <a:rPr lang="ja-JP" altLang="en-US" sz="2400" dirty="0"/>
              <a:t>（第三者のためにする契約）</a:t>
            </a:r>
            <a:endParaRPr lang="en-US" altLang="ja-JP" sz="2400" dirty="0"/>
          </a:p>
          <a:p>
            <a:pPr marL="971550" lvl="1" indent="-514350">
              <a:buClr>
                <a:schemeClr val="tx1"/>
              </a:buClr>
              <a:buFont typeface="+mj-ea"/>
              <a:buAutoNum type="circleNumDbPlain"/>
            </a:pPr>
            <a:r>
              <a:rPr lang="ja-JP" altLang="en-US" sz="2000" dirty="0"/>
              <a:t>契約により当事者の一方が第三者に対してある給付をすることを約したときは，その第三者は，</a:t>
            </a:r>
            <a:r>
              <a:rPr lang="ja-JP" altLang="en-US" sz="2000" b="1" dirty="0"/>
              <a:t>債務者に対して直接にその給付を請求する権利</a:t>
            </a:r>
            <a:r>
              <a:rPr lang="ja-JP" altLang="en-US" sz="2000" dirty="0"/>
              <a:t>を有する。</a:t>
            </a:r>
            <a:endParaRPr lang="en-US" altLang="ja-JP" sz="2000" dirty="0"/>
          </a:p>
          <a:p>
            <a:pPr marL="971550" lvl="1" indent="-514350">
              <a:buClr>
                <a:schemeClr val="tx1"/>
              </a:buClr>
              <a:buFont typeface="+mj-ea"/>
              <a:buAutoNum type="circleNumDbPlain"/>
            </a:pPr>
            <a:r>
              <a:rPr lang="ja-JP" altLang="en-US" sz="2000" dirty="0"/>
              <a:t>前項の契約は，その成立の時に第三者が現に存しない場合又は第三者が特定していない場合であっても，そのためにその効力を妨げられない。</a:t>
            </a:r>
            <a:endParaRPr lang="en-US" altLang="ja-JP" sz="2000" dirty="0"/>
          </a:p>
          <a:p>
            <a:pPr marL="971550" lvl="1" indent="-514350">
              <a:buClrTx/>
              <a:buFont typeface="+mj-lt"/>
              <a:buAutoNum type="circleNumDbPlain"/>
            </a:pPr>
            <a:r>
              <a:rPr lang="ja-JP" altLang="en-US" sz="2000" dirty="0"/>
              <a:t>前項の場合において，第三者の権利は，その第三者が債務者に対して同項の契約の利益を享受する意思を表示した時に発生する。</a:t>
            </a:r>
          </a:p>
        </p:txBody>
      </p:sp>
      <p:sp>
        <p:nvSpPr>
          <p:cNvPr id="7" name="上下矢印 10">
            <a:extLst>
              <a:ext uri="{FF2B5EF4-FFF2-40B4-BE49-F238E27FC236}">
                <a16:creationId xmlns:a16="http://schemas.microsoft.com/office/drawing/2014/main" id="{7C8F2075-8187-454B-B45B-A8B5A59B869B}"/>
              </a:ext>
            </a:extLst>
          </p:cNvPr>
          <p:cNvSpPr/>
          <p:nvPr/>
        </p:nvSpPr>
        <p:spPr>
          <a:xfrm>
            <a:off x="9105425" y="2673173"/>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11">
            <a:extLst>
              <a:ext uri="{FF2B5EF4-FFF2-40B4-BE49-F238E27FC236}">
                <a16:creationId xmlns:a16="http://schemas.microsoft.com/office/drawing/2014/main" id="{83C3F99A-0AF1-406B-A87F-71D631EAB92E}"/>
              </a:ext>
            </a:extLst>
          </p:cNvPr>
          <p:cNvSpPr/>
          <p:nvPr/>
        </p:nvSpPr>
        <p:spPr>
          <a:xfrm rot="3391764">
            <a:off x="6321000" y="3645658"/>
            <a:ext cx="3578959"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9" name="円/楕円 5">
            <a:extLst>
              <a:ext uri="{FF2B5EF4-FFF2-40B4-BE49-F238E27FC236}">
                <a16:creationId xmlns:a16="http://schemas.microsoft.com/office/drawing/2014/main" id="{F6C413C7-D733-41A0-94F0-47615FBAF683}"/>
              </a:ext>
            </a:extLst>
          </p:cNvPr>
          <p:cNvSpPr/>
          <p:nvPr/>
        </p:nvSpPr>
        <p:spPr>
          <a:xfrm>
            <a:off x="8797064" y="1722667"/>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他方当事者</a:t>
            </a:r>
            <a:r>
              <a:rPr lang="ja-JP" altLang="en-US" dirty="0"/>
              <a:t>（要約者）</a:t>
            </a:r>
            <a:endParaRPr kumimoji="1" lang="ja-JP" altLang="en-US" dirty="0"/>
          </a:p>
        </p:txBody>
      </p:sp>
      <p:sp>
        <p:nvSpPr>
          <p:cNvPr id="10" name="テキスト ボックス 9">
            <a:extLst>
              <a:ext uri="{FF2B5EF4-FFF2-40B4-BE49-F238E27FC236}">
                <a16:creationId xmlns:a16="http://schemas.microsoft.com/office/drawing/2014/main" id="{CA9D9788-3342-4731-BB8B-7E978B88E12D}"/>
              </a:ext>
            </a:extLst>
          </p:cNvPr>
          <p:cNvSpPr txBox="1"/>
          <p:nvPr/>
        </p:nvSpPr>
        <p:spPr>
          <a:xfrm>
            <a:off x="7862748" y="1641952"/>
            <a:ext cx="1152128" cy="369332"/>
          </a:xfrm>
          <a:prstGeom prst="rect">
            <a:avLst/>
          </a:prstGeom>
          <a:noFill/>
        </p:spPr>
        <p:txBody>
          <a:bodyPr wrap="square" rtlCol="0">
            <a:spAutoFit/>
          </a:bodyPr>
          <a:lstStyle/>
          <a:p>
            <a:pPr algn="ctr"/>
            <a:r>
              <a:rPr kumimoji="1" lang="ja-JP" altLang="en-US" dirty="0"/>
              <a:t>対価関係</a:t>
            </a:r>
          </a:p>
        </p:txBody>
      </p:sp>
      <p:cxnSp>
        <p:nvCxnSpPr>
          <p:cNvPr id="11" name="直線矢印コネクタ 10">
            <a:extLst>
              <a:ext uri="{FF2B5EF4-FFF2-40B4-BE49-F238E27FC236}">
                <a16:creationId xmlns:a16="http://schemas.microsoft.com/office/drawing/2014/main" id="{5B50B544-A163-40EB-934E-CFC327FCCE9D}"/>
              </a:ext>
            </a:extLst>
          </p:cNvPr>
          <p:cNvCxnSpPr>
            <a:stCxn id="13" idx="6"/>
            <a:endCxn id="9" idx="2"/>
          </p:cNvCxnSpPr>
          <p:nvPr/>
        </p:nvCxnSpPr>
        <p:spPr>
          <a:xfrm>
            <a:off x="8077333" y="2197920"/>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右矢印 20">
            <a:extLst>
              <a:ext uri="{FF2B5EF4-FFF2-40B4-BE49-F238E27FC236}">
                <a16:creationId xmlns:a16="http://schemas.microsoft.com/office/drawing/2014/main" id="{BAAB3F60-912A-4F2F-97A5-570C33228017}"/>
              </a:ext>
            </a:extLst>
          </p:cNvPr>
          <p:cNvSpPr/>
          <p:nvPr/>
        </p:nvSpPr>
        <p:spPr>
          <a:xfrm rot="3391764">
            <a:off x="5461459" y="3635980"/>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3" name="円/楕円 4">
            <a:extLst>
              <a:ext uri="{FF2B5EF4-FFF2-40B4-BE49-F238E27FC236}">
                <a16:creationId xmlns:a16="http://schemas.microsoft.com/office/drawing/2014/main" id="{E6280879-F698-4301-965E-8E540C78ACD9}"/>
              </a:ext>
            </a:extLst>
          </p:cNvPr>
          <p:cNvSpPr/>
          <p:nvPr/>
        </p:nvSpPr>
        <p:spPr>
          <a:xfrm>
            <a:off x="6184796" y="1722667"/>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第三者</a:t>
            </a:r>
            <a:endParaRPr kumimoji="1" lang="en-US" altLang="ja-JP" dirty="0"/>
          </a:p>
          <a:p>
            <a:pPr algn="ctr"/>
            <a:r>
              <a:rPr lang="ja-JP" altLang="en-US" dirty="0"/>
              <a:t>（受益者）</a:t>
            </a:r>
            <a:endParaRPr kumimoji="1" lang="ja-JP" altLang="en-US" dirty="0"/>
          </a:p>
        </p:txBody>
      </p:sp>
      <p:sp>
        <p:nvSpPr>
          <p:cNvPr id="14" name="円/楕円 6">
            <a:extLst>
              <a:ext uri="{FF2B5EF4-FFF2-40B4-BE49-F238E27FC236}">
                <a16:creationId xmlns:a16="http://schemas.microsoft.com/office/drawing/2014/main" id="{18593802-C031-4C0F-AD31-AF7F600CE8CA}"/>
              </a:ext>
            </a:extLst>
          </p:cNvPr>
          <p:cNvSpPr/>
          <p:nvPr/>
        </p:nvSpPr>
        <p:spPr>
          <a:xfrm>
            <a:off x="8797064" y="5393403"/>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一方当事者</a:t>
            </a:r>
            <a:endParaRPr kumimoji="1" lang="en-US" altLang="ja-JP" dirty="0"/>
          </a:p>
          <a:p>
            <a:pPr algn="ctr"/>
            <a:r>
              <a:rPr lang="ja-JP" altLang="en-US" dirty="0"/>
              <a:t>（諾約者）</a:t>
            </a:r>
            <a:endParaRPr kumimoji="1" lang="ja-JP" altLang="en-US" dirty="0"/>
          </a:p>
        </p:txBody>
      </p:sp>
      <p:sp>
        <p:nvSpPr>
          <p:cNvPr id="15" name="テキスト ボックス 14">
            <a:extLst>
              <a:ext uri="{FF2B5EF4-FFF2-40B4-BE49-F238E27FC236}">
                <a16:creationId xmlns:a16="http://schemas.microsoft.com/office/drawing/2014/main" id="{36A70FA1-E489-4B48-A0FE-7BDB2B51017F}"/>
              </a:ext>
            </a:extLst>
          </p:cNvPr>
          <p:cNvSpPr txBox="1"/>
          <p:nvPr/>
        </p:nvSpPr>
        <p:spPr>
          <a:xfrm>
            <a:off x="6112788" y="4640154"/>
            <a:ext cx="2088232" cy="1754326"/>
          </a:xfrm>
          <a:prstGeom prst="rect">
            <a:avLst/>
          </a:prstGeom>
          <a:noFill/>
        </p:spPr>
        <p:txBody>
          <a:bodyPr wrap="square" rtlCol="0">
            <a:spAutoFit/>
          </a:bodyPr>
          <a:lstStyle/>
          <a:p>
            <a:pPr marL="285750" indent="-285750">
              <a:buClr>
                <a:srgbClr val="00B050"/>
              </a:buClr>
              <a:buFont typeface="Wingdings" pitchFamily="2" charset="2"/>
              <a:buChar char="u"/>
            </a:pPr>
            <a:r>
              <a:rPr kumimoji="1" lang="ja-JP" altLang="en-US" dirty="0"/>
              <a:t>直接請求権</a:t>
            </a:r>
            <a:br>
              <a:rPr lang="en-US" altLang="ja-JP" dirty="0"/>
            </a:br>
            <a:r>
              <a:rPr kumimoji="1" lang="ja-JP" altLang="en-US" dirty="0"/>
              <a:t>の発生を結果と考えよう。</a:t>
            </a:r>
            <a:endParaRPr kumimoji="1" lang="en-US" altLang="ja-JP" dirty="0"/>
          </a:p>
          <a:p>
            <a:pPr marL="285750" indent="-285750">
              <a:buClr>
                <a:srgbClr val="00B050"/>
              </a:buClr>
              <a:buFont typeface="Wingdings" pitchFamily="2" charset="2"/>
              <a:buChar char="u"/>
            </a:pPr>
            <a:r>
              <a:rPr kumimoji="1" lang="ja-JP" altLang="en-US" dirty="0"/>
              <a:t>結果を生じさせる</a:t>
            </a:r>
            <a:r>
              <a:rPr kumimoji="1" lang="en-US" altLang="ja-JP" dirty="0"/>
              <a:t>2</a:t>
            </a:r>
            <a:r>
              <a:rPr kumimoji="1" lang="ja-JP" altLang="en-US" dirty="0" err="1"/>
              <a:t>つの</a:t>
            </a:r>
            <a:r>
              <a:rPr kumimoji="1" lang="ja-JP" altLang="en-US" dirty="0"/>
              <a:t>原因とは何か</a:t>
            </a:r>
            <a:r>
              <a:rPr kumimoji="1" lang="en-US" altLang="ja-JP" dirty="0"/>
              <a:t>?</a:t>
            </a:r>
            <a:endParaRPr kumimoji="1" lang="ja-JP" altLang="en-US" dirty="0"/>
          </a:p>
        </p:txBody>
      </p:sp>
    </p:spTree>
    <p:extLst>
      <p:ext uri="{BB962C8B-B14F-4D97-AF65-F5344CB8AC3E}">
        <p14:creationId xmlns:p14="http://schemas.microsoft.com/office/powerpoint/2010/main" val="241107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3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22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2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1500"/>
                                        <p:tgtEl>
                                          <p:spTgt spid="14"/>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500"/>
                                        <p:tgtEl>
                                          <p:spTgt spid="9"/>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1500"/>
                                        <p:tgtEl>
                                          <p:spTgt spid="13"/>
                                        </p:tgtEl>
                                      </p:cBhvr>
                                    </p:animEffect>
                                  </p:childTnLst>
                                </p:cTn>
                              </p:par>
                            </p:childTnLst>
                          </p:cTn>
                        </p:par>
                        <p:par>
                          <p:cTn id="36" fill="hold">
                            <p:stCondLst>
                              <p:cond delay="4500"/>
                            </p:stCondLst>
                            <p:childTnLst>
                              <p:par>
                                <p:cTn id="37" presetID="16" presetClass="entr" presetSubtype="37"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outVertical)">
                                      <p:cBhvr>
                                        <p:cTn id="39" dur="1000"/>
                                        <p:tgtEl>
                                          <p:spTgt spid="11"/>
                                        </p:tgtEl>
                                      </p:cBhvr>
                                    </p:animEffect>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2250"/>
                                        <p:tgtEl>
                                          <p:spTgt spid="10"/>
                                        </p:tgtEl>
                                      </p:cBhvr>
                                    </p:animEffect>
                                  </p:childTnLst>
                                </p:cTn>
                              </p:par>
                            </p:childTnLst>
                          </p:cTn>
                        </p:par>
                        <p:par>
                          <p:cTn id="44" fill="hold">
                            <p:stCondLst>
                              <p:cond delay="7750"/>
                            </p:stCondLst>
                            <p:childTnLst>
                              <p:par>
                                <p:cTn id="45" presetID="16" presetClass="entr" presetSubtype="37" fill="hold" grpId="0" nodeType="afterEffect">
                                  <p:stCondLst>
                                    <p:cond delay="500"/>
                                  </p:stCondLst>
                                  <p:childTnLst>
                                    <p:set>
                                      <p:cBhvr>
                                        <p:cTn id="46" dur="1" fill="hold">
                                          <p:stCondLst>
                                            <p:cond delay="0"/>
                                          </p:stCondLst>
                                        </p:cTn>
                                        <p:tgtEl>
                                          <p:spTgt spid="7"/>
                                        </p:tgtEl>
                                        <p:attrNameLst>
                                          <p:attrName>style.visibility</p:attrName>
                                        </p:attrNameLst>
                                      </p:cBhvr>
                                      <p:to>
                                        <p:strVal val="visible"/>
                                      </p:to>
                                    </p:set>
                                    <p:animEffect transition="in" filter="barn(outVertical)">
                                      <p:cBhvr>
                                        <p:cTn id="47" dur="2000"/>
                                        <p:tgtEl>
                                          <p:spTgt spid="7"/>
                                        </p:tgtEl>
                                      </p:cBhvr>
                                    </p:animEffect>
                                  </p:childTnLst>
                                </p:cTn>
                              </p:par>
                            </p:childTnLst>
                          </p:cTn>
                        </p:par>
                        <p:par>
                          <p:cTn id="48" fill="hold">
                            <p:stCondLst>
                              <p:cond delay="10250"/>
                            </p:stCondLst>
                            <p:childTnLst>
                              <p:par>
                                <p:cTn id="49" presetID="22" presetClass="entr" presetSubtype="1"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up)">
                                      <p:cBhvr>
                                        <p:cTn id="51" dur="1500"/>
                                        <p:tgtEl>
                                          <p:spTgt spid="8"/>
                                        </p:tgtEl>
                                      </p:cBhvr>
                                    </p:animEffect>
                                  </p:childTnLst>
                                </p:cTn>
                              </p:par>
                              <p:par>
                                <p:cTn id="52" presetID="22" presetClass="entr" presetSubtype="1" fill="hold" grpId="0" nodeType="withEffect">
                                  <p:stCondLst>
                                    <p:cond delay="500"/>
                                  </p:stCondLst>
                                  <p:childTnLst>
                                    <p:set>
                                      <p:cBhvr>
                                        <p:cTn id="53" dur="1" fill="hold">
                                          <p:stCondLst>
                                            <p:cond delay="0"/>
                                          </p:stCondLst>
                                        </p:cTn>
                                        <p:tgtEl>
                                          <p:spTgt spid="12"/>
                                        </p:tgtEl>
                                        <p:attrNameLst>
                                          <p:attrName>style.visibility</p:attrName>
                                        </p:attrNameLst>
                                      </p:cBhvr>
                                      <p:to>
                                        <p:strVal val="visible"/>
                                      </p:to>
                                    </p:set>
                                    <p:animEffect transition="in" filter="wipe(up)">
                                      <p:cBhvr>
                                        <p:cTn id="54" dur="1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5">
                                            <p:txEl>
                                              <p:pRg st="0" end="0"/>
                                            </p:txEl>
                                          </p:spTgt>
                                        </p:tgtEl>
                                        <p:attrNameLst>
                                          <p:attrName>style.visibility</p:attrName>
                                        </p:attrNameLst>
                                      </p:cBhvr>
                                      <p:to>
                                        <p:strVal val="visible"/>
                                      </p:to>
                                    </p:set>
                                    <p:animEffect transition="in" filter="wipe(up)">
                                      <p:cBhvr>
                                        <p:cTn id="59" dur="2000"/>
                                        <p:tgtEl>
                                          <p:spTgt spid="15">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5">
                                            <p:txEl>
                                              <p:pRg st="1" end="1"/>
                                            </p:txEl>
                                          </p:spTgt>
                                        </p:tgtEl>
                                        <p:attrNameLst>
                                          <p:attrName>style.visibility</p:attrName>
                                        </p:attrNameLst>
                                      </p:cBhvr>
                                      <p:to>
                                        <p:strVal val="visible"/>
                                      </p:to>
                                    </p:set>
                                    <p:animEffect transition="in" filter="wipe(up)">
                                      <p:cBhvr>
                                        <p:cTn id="64" dur="2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animBg="1"/>
      <p:bldP spid="8" grpId="0" animBg="1"/>
      <p:bldP spid="9" grpId="0" uiExpand="1" animBg="1"/>
      <p:bldP spid="10" grpId="0" uiExpand="1"/>
      <p:bldP spid="12" grpId="0" animBg="1"/>
      <p:bldP spid="13" grpId="0" uiExpand="1" animBg="1"/>
      <p:bldP spid="14" grpId="0" uiExpand="1" animBg="1"/>
      <p:bldP spid="1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27ECF7-B5C6-4E96-B308-68AA83626DF0}"/>
              </a:ext>
            </a:extLst>
          </p:cNvPr>
          <p:cNvSpPr>
            <a:spLocks noGrp="1"/>
          </p:cNvSpPr>
          <p:nvPr>
            <p:ph type="title"/>
          </p:nvPr>
        </p:nvSpPr>
        <p:spPr>
          <a:xfrm>
            <a:off x="838200" y="365125"/>
            <a:ext cx="10515600" cy="1020057"/>
          </a:xfrm>
        </p:spPr>
        <p:txBody>
          <a:bodyPr/>
          <a:lstStyle/>
          <a:p>
            <a:r>
              <a:rPr lang="ja-JP" altLang="en-US" dirty="0"/>
              <a:t>民法</a:t>
            </a:r>
            <a:r>
              <a:rPr lang="en-US" altLang="ja-JP" dirty="0"/>
              <a:t>538</a:t>
            </a:r>
            <a:r>
              <a:rPr lang="ja-JP" altLang="en-US" dirty="0"/>
              <a:t>条の理解</a:t>
            </a:r>
            <a:endParaRPr kumimoji="1" lang="ja-JP" altLang="en-US" dirty="0"/>
          </a:p>
        </p:txBody>
      </p:sp>
      <p:sp>
        <p:nvSpPr>
          <p:cNvPr id="3" name="日付プレースホルダー 2">
            <a:extLst>
              <a:ext uri="{FF2B5EF4-FFF2-40B4-BE49-F238E27FC236}">
                <a16:creationId xmlns:a16="http://schemas.microsoft.com/office/drawing/2014/main" id="{B375C142-61FD-4B29-B98D-24721D724073}"/>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38DE0C06-CE59-4425-A0D7-E29ADC8C866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00D91EFB-324D-4EB2-A9EE-B1FEB48F002E}"/>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
        <p:nvSpPr>
          <p:cNvPr id="6" name="コンテンツ プレースホルダー 2">
            <a:extLst>
              <a:ext uri="{FF2B5EF4-FFF2-40B4-BE49-F238E27FC236}">
                <a16:creationId xmlns:a16="http://schemas.microsoft.com/office/drawing/2014/main" id="{1230679E-AAA9-420D-BBC9-AD4CCC261B4D}"/>
              </a:ext>
            </a:extLst>
          </p:cNvPr>
          <p:cNvSpPr txBox="1">
            <a:spLocks/>
          </p:cNvSpPr>
          <p:nvPr/>
        </p:nvSpPr>
        <p:spPr>
          <a:xfrm>
            <a:off x="1146053" y="1728792"/>
            <a:ext cx="3959699" cy="4525963"/>
          </a:xfrm>
          <a:prstGeom prst="rect">
            <a:avLst/>
          </a:prstGeom>
        </p:spPr>
        <p:txBody>
          <a:bodyPr vert="horz" lIns="91440" tIns="45720" rIns="91440" bIns="45720" rtlCol="0">
            <a:normAutofit fontScale="77500" lnSpcReduction="20000"/>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b="1" dirty="0"/>
              <a:t>第</a:t>
            </a:r>
            <a:r>
              <a:rPr lang="en-US" altLang="ja-JP" b="1" dirty="0"/>
              <a:t>538</a:t>
            </a:r>
            <a:r>
              <a:rPr lang="ja-JP" altLang="en-US" b="1" dirty="0"/>
              <a:t>条</a:t>
            </a:r>
            <a:r>
              <a:rPr lang="ja-JP" altLang="en-US" dirty="0"/>
              <a:t>（第三者の権利の確定）</a:t>
            </a:r>
            <a:endParaRPr lang="en-US" altLang="ja-JP" dirty="0"/>
          </a:p>
          <a:p>
            <a:pPr lvl="1">
              <a:lnSpc>
                <a:spcPct val="120000"/>
              </a:lnSpc>
            </a:pPr>
            <a:r>
              <a:rPr lang="ja-JP" altLang="en-US" dirty="0"/>
              <a:t>①前条の規定により第三者の権利が発生した後は，当事者は，これを変更し，又は消滅させることができない。</a:t>
            </a:r>
            <a:endParaRPr lang="en-US" altLang="ja-JP" dirty="0"/>
          </a:p>
          <a:p>
            <a:pPr lvl="1">
              <a:lnSpc>
                <a:spcPct val="120000"/>
              </a:lnSpc>
            </a:pPr>
            <a:r>
              <a:rPr lang="ja-JP" altLang="en-US" dirty="0"/>
              <a:t>②前条の規定により第三者の権利が発生した後に，債務者がその第三者に対する債務を履行しない場合には，同条第</a:t>
            </a:r>
            <a:r>
              <a:rPr lang="en-US" altLang="ja-JP" dirty="0"/>
              <a:t>1</a:t>
            </a:r>
            <a:r>
              <a:rPr lang="ja-JP" altLang="en-US" dirty="0"/>
              <a:t>項の契約の相手方は，その第三者の承諾を得なければ，契約を解除することができない。</a:t>
            </a:r>
          </a:p>
        </p:txBody>
      </p:sp>
      <p:sp>
        <p:nvSpPr>
          <p:cNvPr id="7" name="上下矢印 7">
            <a:extLst>
              <a:ext uri="{FF2B5EF4-FFF2-40B4-BE49-F238E27FC236}">
                <a16:creationId xmlns:a16="http://schemas.microsoft.com/office/drawing/2014/main" id="{8D532C1D-04F0-4F67-9B13-BBE993EDF8EE}"/>
              </a:ext>
            </a:extLst>
          </p:cNvPr>
          <p:cNvSpPr/>
          <p:nvPr/>
        </p:nvSpPr>
        <p:spPr>
          <a:xfrm>
            <a:off x="8105283" y="2644597"/>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円/楕円 10">
            <a:extLst>
              <a:ext uri="{FF2B5EF4-FFF2-40B4-BE49-F238E27FC236}">
                <a16:creationId xmlns:a16="http://schemas.microsoft.com/office/drawing/2014/main" id="{DB5D31FD-0814-4A90-94DE-812CA6D3C6CD}"/>
              </a:ext>
            </a:extLst>
          </p:cNvPr>
          <p:cNvSpPr/>
          <p:nvPr/>
        </p:nvSpPr>
        <p:spPr>
          <a:xfrm>
            <a:off x="7796922" y="1694091"/>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要約者</a:t>
            </a:r>
            <a:endParaRPr kumimoji="1" lang="ja-JP" altLang="en-US" dirty="0"/>
          </a:p>
        </p:txBody>
      </p:sp>
      <p:sp>
        <p:nvSpPr>
          <p:cNvPr id="9" name="テキスト ボックス 8">
            <a:extLst>
              <a:ext uri="{FF2B5EF4-FFF2-40B4-BE49-F238E27FC236}">
                <a16:creationId xmlns:a16="http://schemas.microsoft.com/office/drawing/2014/main" id="{8154CB78-25FA-4A48-8718-6F5129EBA007}"/>
              </a:ext>
            </a:extLst>
          </p:cNvPr>
          <p:cNvSpPr txBox="1"/>
          <p:nvPr/>
        </p:nvSpPr>
        <p:spPr>
          <a:xfrm>
            <a:off x="6862606" y="1613376"/>
            <a:ext cx="1152128" cy="369332"/>
          </a:xfrm>
          <a:prstGeom prst="rect">
            <a:avLst/>
          </a:prstGeom>
          <a:noFill/>
        </p:spPr>
        <p:txBody>
          <a:bodyPr wrap="square" rtlCol="0">
            <a:spAutoFit/>
          </a:bodyPr>
          <a:lstStyle/>
          <a:p>
            <a:pPr algn="ctr"/>
            <a:r>
              <a:rPr kumimoji="1" lang="ja-JP" altLang="en-US" dirty="0"/>
              <a:t>対価関係</a:t>
            </a:r>
          </a:p>
        </p:txBody>
      </p:sp>
      <p:cxnSp>
        <p:nvCxnSpPr>
          <p:cNvPr id="10" name="直線矢印コネクタ 9">
            <a:extLst>
              <a:ext uri="{FF2B5EF4-FFF2-40B4-BE49-F238E27FC236}">
                <a16:creationId xmlns:a16="http://schemas.microsoft.com/office/drawing/2014/main" id="{2FADBE00-10F9-4C92-9ED7-A38A56C24929}"/>
              </a:ext>
            </a:extLst>
          </p:cNvPr>
          <p:cNvCxnSpPr>
            <a:stCxn id="14" idx="6"/>
            <a:endCxn id="8" idx="2"/>
          </p:cNvCxnSpPr>
          <p:nvPr/>
        </p:nvCxnSpPr>
        <p:spPr>
          <a:xfrm>
            <a:off x="7077191" y="2169344"/>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右矢印 15">
            <a:extLst>
              <a:ext uri="{FF2B5EF4-FFF2-40B4-BE49-F238E27FC236}">
                <a16:creationId xmlns:a16="http://schemas.microsoft.com/office/drawing/2014/main" id="{3776006A-BA9C-40F6-AE87-BE2B813F9EC0}"/>
              </a:ext>
            </a:extLst>
          </p:cNvPr>
          <p:cNvSpPr/>
          <p:nvPr/>
        </p:nvSpPr>
        <p:spPr>
          <a:xfrm rot="3391764">
            <a:off x="5300517" y="3634354"/>
            <a:ext cx="3587904"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12" name="右矢印 8">
            <a:extLst>
              <a:ext uri="{FF2B5EF4-FFF2-40B4-BE49-F238E27FC236}">
                <a16:creationId xmlns:a16="http://schemas.microsoft.com/office/drawing/2014/main" id="{8CC198B1-BA28-479D-83E1-07518804E20A}"/>
              </a:ext>
            </a:extLst>
          </p:cNvPr>
          <p:cNvSpPr/>
          <p:nvPr/>
        </p:nvSpPr>
        <p:spPr>
          <a:xfrm rot="3391764">
            <a:off x="4470463" y="3632982"/>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3" name="円/楕円 14">
            <a:extLst>
              <a:ext uri="{FF2B5EF4-FFF2-40B4-BE49-F238E27FC236}">
                <a16:creationId xmlns:a16="http://schemas.microsoft.com/office/drawing/2014/main" id="{B7796509-B549-4519-93D8-C913364C76A6}"/>
              </a:ext>
            </a:extLst>
          </p:cNvPr>
          <p:cNvSpPr/>
          <p:nvPr/>
        </p:nvSpPr>
        <p:spPr>
          <a:xfrm>
            <a:off x="7796922" y="5364827"/>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lang="en-US" altLang="ja-JP" dirty="0"/>
          </a:p>
          <a:p>
            <a:pPr algn="ctr"/>
            <a:r>
              <a:rPr kumimoji="1" lang="ja-JP" altLang="en-US" dirty="0"/>
              <a:t>（債務者）</a:t>
            </a:r>
          </a:p>
        </p:txBody>
      </p:sp>
      <p:sp>
        <p:nvSpPr>
          <p:cNvPr id="14" name="円/楕円 9">
            <a:extLst>
              <a:ext uri="{FF2B5EF4-FFF2-40B4-BE49-F238E27FC236}">
                <a16:creationId xmlns:a16="http://schemas.microsoft.com/office/drawing/2014/main" id="{84134C31-D690-46EB-BABC-8EBCEDAD01A3}"/>
              </a:ext>
            </a:extLst>
          </p:cNvPr>
          <p:cNvSpPr/>
          <p:nvPr/>
        </p:nvSpPr>
        <p:spPr>
          <a:xfrm>
            <a:off x="5184654" y="1694091"/>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kumimoji="1" lang="ja-JP" altLang="en-US" dirty="0"/>
              <a:t>（債権者）</a:t>
            </a:r>
          </a:p>
        </p:txBody>
      </p:sp>
    </p:spTree>
    <p:extLst>
      <p:ext uri="{BB962C8B-B14F-4D97-AF65-F5344CB8AC3E}">
        <p14:creationId xmlns:p14="http://schemas.microsoft.com/office/powerpoint/2010/main" val="66289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4500"/>
                                        <p:tgtEl>
                                          <p:spTgt spid="6">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par>
                                <p:cTn id="24" presetID="22" presetClass="entr" presetSubtype="8" fill="hold" grpId="0" nodeType="withEffect">
                                  <p:stCondLst>
                                    <p:cond delay="200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par>
                                <p:cTn id="27" presetID="16" presetClass="entr" presetSubtype="37" fill="hold" nodeType="withEffect">
                                  <p:stCondLst>
                                    <p:cond delay="3000"/>
                                  </p:stCondLst>
                                  <p:childTnLst>
                                    <p:set>
                                      <p:cBhvr>
                                        <p:cTn id="28" dur="1" fill="hold">
                                          <p:stCondLst>
                                            <p:cond delay="0"/>
                                          </p:stCondLst>
                                        </p:cTn>
                                        <p:tgtEl>
                                          <p:spTgt spid="10"/>
                                        </p:tgtEl>
                                        <p:attrNameLst>
                                          <p:attrName>style.visibility</p:attrName>
                                        </p:attrNameLst>
                                      </p:cBhvr>
                                      <p:to>
                                        <p:strVal val="visible"/>
                                      </p:to>
                                    </p:set>
                                    <p:animEffect transition="in" filter="barn(outVertical)">
                                      <p:cBhvr>
                                        <p:cTn id="29" dur="500"/>
                                        <p:tgtEl>
                                          <p:spTgt spid="10"/>
                                        </p:tgtEl>
                                      </p:cBhvr>
                                    </p:animEffect>
                                  </p:childTnLst>
                                </p:cTn>
                              </p:par>
                              <p:par>
                                <p:cTn id="30" presetID="22" presetClass="entr" presetSubtype="8" fill="hold" grpId="0" nodeType="withEffect">
                                  <p:stCondLst>
                                    <p:cond delay="300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16" presetClass="entr" presetSubtype="37" fill="hold" grpId="0" nodeType="withEffect">
                                  <p:stCondLst>
                                    <p:cond delay="3450"/>
                                  </p:stCondLst>
                                  <p:childTnLst>
                                    <p:set>
                                      <p:cBhvr>
                                        <p:cTn id="34" dur="1" fill="hold">
                                          <p:stCondLst>
                                            <p:cond delay="0"/>
                                          </p:stCondLst>
                                        </p:cTn>
                                        <p:tgtEl>
                                          <p:spTgt spid="7"/>
                                        </p:tgtEl>
                                        <p:attrNameLst>
                                          <p:attrName>style.visibility</p:attrName>
                                        </p:attrNameLst>
                                      </p:cBhvr>
                                      <p:to>
                                        <p:strVal val="visible"/>
                                      </p:to>
                                    </p:set>
                                    <p:animEffect transition="in" filter="barn(outVertical)">
                                      <p:cBhvr>
                                        <p:cTn id="35" dur="2000"/>
                                        <p:tgtEl>
                                          <p:spTgt spid="7"/>
                                        </p:tgtEl>
                                      </p:cBhvr>
                                    </p:animEffect>
                                  </p:childTnLst>
                                </p:cTn>
                              </p:par>
                            </p:childTnLst>
                          </p:cTn>
                        </p:par>
                        <p:par>
                          <p:cTn id="36" fill="hold">
                            <p:stCondLst>
                              <p:cond delay="5450"/>
                            </p:stCondLst>
                            <p:childTnLst>
                              <p:par>
                                <p:cTn id="37" presetID="2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1500"/>
                                        <p:tgtEl>
                                          <p:spTgt spid="11"/>
                                        </p:tgtEl>
                                      </p:cBhvr>
                                    </p:animEffect>
                                  </p:childTnLst>
                                </p:cTn>
                              </p:par>
                              <p:par>
                                <p:cTn id="40" presetID="22" presetClass="entr" presetSubtype="8" fill="hold" grpId="0" nodeType="withEffect">
                                  <p:stCondLst>
                                    <p:cond delay="50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1000"/>
                                        <p:tgtEl>
                                          <p:spTgt spid="12"/>
                                        </p:tgtEl>
                                      </p:cBhvr>
                                    </p:animEffect>
                                  </p:childTnLst>
                                </p:cTn>
                              </p:par>
                            </p:childTnLst>
                          </p:cTn>
                        </p:par>
                        <p:par>
                          <p:cTn id="43" fill="hold">
                            <p:stCondLst>
                              <p:cond delay="6950"/>
                            </p:stCondLst>
                            <p:childTnLst>
                              <p:par>
                                <p:cTn id="44" presetID="27" presetClass="emph" presetSubtype="0" fill="remove" grpId="1" nodeType="afterEffect">
                                  <p:stCondLst>
                                    <p:cond delay="500"/>
                                  </p:stCondLst>
                                  <p:childTnLst>
                                    <p:animClr clrSpc="rgb" dir="cw">
                                      <p:cBhvr override="childStyle">
                                        <p:cTn id="45" dur="500" autoRev="1" fill="remove"/>
                                        <p:tgtEl>
                                          <p:spTgt spid="7"/>
                                        </p:tgtEl>
                                        <p:attrNameLst>
                                          <p:attrName>style.color</p:attrName>
                                        </p:attrNameLst>
                                      </p:cBhvr>
                                      <p:to>
                                        <a:schemeClr val="bg1"/>
                                      </p:to>
                                    </p:animClr>
                                    <p:animClr clrSpc="rgb" dir="cw">
                                      <p:cBhvr>
                                        <p:cTn id="46" dur="500" autoRev="1" fill="remove"/>
                                        <p:tgtEl>
                                          <p:spTgt spid="7"/>
                                        </p:tgtEl>
                                        <p:attrNameLst>
                                          <p:attrName>fillcolor</p:attrName>
                                        </p:attrNameLst>
                                      </p:cBhvr>
                                      <p:to>
                                        <a:schemeClr val="bg1"/>
                                      </p:to>
                                    </p:animClr>
                                    <p:set>
                                      <p:cBhvr>
                                        <p:cTn id="47" dur="500" autoRev="1" fill="remove"/>
                                        <p:tgtEl>
                                          <p:spTgt spid="7"/>
                                        </p:tgtEl>
                                        <p:attrNameLst>
                                          <p:attrName>fill.type</p:attrName>
                                        </p:attrNameLst>
                                      </p:cBhvr>
                                      <p:to>
                                        <p:strVal val="solid"/>
                                      </p:to>
                                    </p:set>
                                    <p:set>
                                      <p:cBhvr>
                                        <p:cTn id="48" dur="500" autoRev="1" fill="remov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BAAD07-7379-4E0D-872B-078BA9ABF80A}"/>
              </a:ext>
            </a:extLst>
          </p:cNvPr>
          <p:cNvSpPr>
            <a:spLocks noGrp="1"/>
          </p:cNvSpPr>
          <p:nvPr>
            <p:ph type="title"/>
          </p:nvPr>
        </p:nvSpPr>
        <p:spPr/>
        <p:txBody>
          <a:bodyPr/>
          <a:lstStyle/>
          <a:p>
            <a:r>
              <a:rPr kumimoji="1" lang="ja-JP" altLang="en-US" dirty="0"/>
              <a:t>民法</a:t>
            </a:r>
            <a:r>
              <a:rPr kumimoji="1" lang="en-US" altLang="ja-JP" dirty="0"/>
              <a:t>539</a:t>
            </a:r>
            <a:r>
              <a:rPr kumimoji="1" lang="ja-JP" altLang="en-US" dirty="0"/>
              <a:t>条の理解</a:t>
            </a:r>
          </a:p>
        </p:txBody>
      </p:sp>
      <p:sp>
        <p:nvSpPr>
          <p:cNvPr id="3" name="日付プレースホルダー 2">
            <a:extLst>
              <a:ext uri="{FF2B5EF4-FFF2-40B4-BE49-F238E27FC236}">
                <a16:creationId xmlns:a16="http://schemas.microsoft.com/office/drawing/2014/main" id="{E79997F0-BED1-4A25-A20C-2934B66FBD3D}"/>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63856EE5-78C2-465D-B24E-5DD37A8D7EE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D83508FC-0D4B-43D2-991E-EE5FDFEC9C2A}"/>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
        <p:nvSpPr>
          <p:cNvPr id="6" name="コンテンツ プレースホルダー 2">
            <a:extLst>
              <a:ext uri="{FF2B5EF4-FFF2-40B4-BE49-F238E27FC236}">
                <a16:creationId xmlns:a16="http://schemas.microsoft.com/office/drawing/2014/main" id="{D61382B4-B9C8-4912-8351-EC55CC089EB1}"/>
              </a:ext>
            </a:extLst>
          </p:cNvPr>
          <p:cNvSpPr txBox="1">
            <a:spLocks/>
          </p:cNvSpPr>
          <p:nvPr/>
        </p:nvSpPr>
        <p:spPr>
          <a:xfrm>
            <a:off x="2210056" y="1800233"/>
            <a:ext cx="3888433" cy="2931794"/>
          </a:xfrm>
          <a:prstGeom prst="rect">
            <a:avLst/>
          </a:prstGeom>
        </p:spPr>
        <p:txBody>
          <a:bodyPr vert="horz" lIns="91440" tIns="45720" rIns="91440" bIns="45720" rtlCol="0">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a:t>第</a:t>
            </a:r>
            <a:r>
              <a:rPr lang="en-US" altLang="ja-JP" b="1"/>
              <a:t>539</a:t>
            </a:r>
            <a:r>
              <a:rPr lang="ja-JP" altLang="en-US" b="1"/>
              <a:t>条</a:t>
            </a:r>
            <a:br>
              <a:rPr lang="en-US" altLang="ja-JP" b="1"/>
            </a:br>
            <a:r>
              <a:rPr lang="ja-JP" altLang="en-US"/>
              <a:t>（債務者の抗弁）</a:t>
            </a:r>
            <a:endParaRPr lang="en-US" altLang="ja-JP"/>
          </a:p>
          <a:p>
            <a:pPr lvl="1"/>
            <a:r>
              <a:rPr lang="ja-JP" altLang="en-US"/>
              <a:t>債務者は，第</a:t>
            </a:r>
            <a:r>
              <a:rPr lang="en-US" altLang="ja-JP"/>
              <a:t>537</a:t>
            </a:r>
            <a:r>
              <a:rPr lang="ja-JP" altLang="en-US"/>
              <a:t>条第</a:t>
            </a:r>
            <a:r>
              <a:rPr lang="en-US" altLang="ja-JP"/>
              <a:t>1</a:t>
            </a:r>
            <a:r>
              <a:rPr lang="ja-JP" altLang="en-US"/>
              <a:t>項の契約に基づく抗弁をもって，その契約の利益を受ける第三者に対抗することができる。</a:t>
            </a:r>
            <a:endParaRPr lang="ja-JP" altLang="en-US" dirty="0"/>
          </a:p>
        </p:txBody>
      </p:sp>
      <p:sp>
        <p:nvSpPr>
          <p:cNvPr id="7" name="上下矢印 7">
            <a:extLst>
              <a:ext uri="{FF2B5EF4-FFF2-40B4-BE49-F238E27FC236}">
                <a16:creationId xmlns:a16="http://schemas.microsoft.com/office/drawing/2014/main" id="{CDB4B2FD-8455-4545-BB25-282357363288}"/>
              </a:ext>
            </a:extLst>
          </p:cNvPr>
          <p:cNvSpPr/>
          <p:nvPr/>
        </p:nvSpPr>
        <p:spPr>
          <a:xfrm>
            <a:off x="9091125" y="2716037"/>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第三者のためにする契約</a:t>
            </a:r>
            <a:endParaRPr lang="en-US" altLang="ja-JP" sz="1600" dirty="0"/>
          </a:p>
          <a:p>
            <a:pPr algn="ctr"/>
            <a:endParaRPr kumimoji="1"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9663F4E3-9851-420D-AD26-27A5BAFA65D6}"/>
              </a:ext>
            </a:extLst>
          </p:cNvPr>
          <p:cNvSpPr/>
          <p:nvPr/>
        </p:nvSpPr>
        <p:spPr>
          <a:xfrm rot="3391764">
            <a:off x="5456305" y="3704422"/>
            <a:ext cx="4310955" cy="79461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受益の意思表示</a:t>
            </a:r>
          </a:p>
        </p:txBody>
      </p:sp>
      <p:sp>
        <p:nvSpPr>
          <p:cNvPr id="9" name="円/楕円 10">
            <a:extLst>
              <a:ext uri="{FF2B5EF4-FFF2-40B4-BE49-F238E27FC236}">
                <a16:creationId xmlns:a16="http://schemas.microsoft.com/office/drawing/2014/main" id="{1E0B8446-6754-4A61-8641-BD6BA0E45894}"/>
              </a:ext>
            </a:extLst>
          </p:cNvPr>
          <p:cNvSpPr/>
          <p:nvPr/>
        </p:nvSpPr>
        <p:spPr>
          <a:xfrm>
            <a:off x="8782764" y="1765531"/>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要約者</a:t>
            </a:r>
            <a:endParaRPr kumimoji="1" lang="ja-JP" altLang="en-US" dirty="0"/>
          </a:p>
        </p:txBody>
      </p:sp>
      <p:sp>
        <p:nvSpPr>
          <p:cNvPr id="10" name="テキスト ボックス 9">
            <a:extLst>
              <a:ext uri="{FF2B5EF4-FFF2-40B4-BE49-F238E27FC236}">
                <a16:creationId xmlns:a16="http://schemas.microsoft.com/office/drawing/2014/main" id="{CAA32AF3-4728-4A7E-839A-D5DA30C30159}"/>
              </a:ext>
            </a:extLst>
          </p:cNvPr>
          <p:cNvSpPr txBox="1"/>
          <p:nvPr/>
        </p:nvSpPr>
        <p:spPr>
          <a:xfrm>
            <a:off x="7848448" y="1684816"/>
            <a:ext cx="1152128" cy="369332"/>
          </a:xfrm>
          <a:prstGeom prst="rect">
            <a:avLst/>
          </a:prstGeom>
          <a:noFill/>
        </p:spPr>
        <p:txBody>
          <a:bodyPr wrap="square" rtlCol="0">
            <a:spAutoFit/>
          </a:bodyPr>
          <a:lstStyle/>
          <a:p>
            <a:pPr algn="ctr"/>
            <a:r>
              <a:rPr kumimoji="1" lang="ja-JP" altLang="en-US" dirty="0"/>
              <a:t>対価関係</a:t>
            </a:r>
          </a:p>
        </p:txBody>
      </p:sp>
      <p:cxnSp>
        <p:nvCxnSpPr>
          <p:cNvPr id="11" name="直線矢印コネクタ 10">
            <a:extLst>
              <a:ext uri="{FF2B5EF4-FFF2-40B4-BE49-F238E27FC236}">
                <a16:creationId xmlns:a16="http://schemas.microsoft.com/office/drawing/2014/main" id="{85849563-4F57-4A4C-8B84-90D8CBC3D607}"/>
              </a:ext>
            </a:extLst>
          </p:cNvPr>
          <p:cNvCxnSpPr>
            <a:stCxn id="14" idx="6"/>
            <a:endCxn id="9" idx="2"/>
          </p:cNvCxnSpPr>
          <p:nvPr/>
        </p:nvCxnSpPr>
        <p:spPr>
          <a:xfrm>
            <a:off x="8063033" y="2240784"/>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上矢印 13">
            <a:extLst>
              <a:ext uri="{FF2B5EF4-FFF2-40B4-BE49-F238E27FC236}">
                <a16:creationId xmlns:a16="http://schemas.microsoft.com/office/drawing/2014/main" id="{97692FE0-BCE9-47CA-B453-8A46ACE74F07}"/>
              </a:ext>
            </a:extLst>
          </p:cNvPr>
          <p:cNvSpPr/>
          <p:nvPr/>
        </p:nvSpPr>
        <p:spPr>
          <a:xfrm>
            <a:off x="8796793" y="4732027"/>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3" name="右矢印 15">
            <a:extLst>
              <a:ext uri="{FF2B5EF4-FFF2-40B4-BE49-F238E27FC236}">
                <a16:creationId xmlns:a16="http://schemas.microsoft.com/office/drawing/2014/main" id="{476E0867-EC6C-46A8-8481-4B7B14D76D4E}"/>
              </a:ext>
            </a:extLst>
          </p:cNvPr>
          <p:cNvSpPr/>
          <p:nvPr/>
        </p:nvSpPr>
        <p:spPr>
          <a:xfrm rot="3392279">
            <a:off x="5449527" y="3735870"/>
            <a:ext cx="4308208"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直接請求権</a:t>
            </a:r>
          </a:p>
        </p:txBody>
      </p:sp>
      <p:sp>
        <p:nvSpPr>
          <p:cNvPr id="14" name="円/楕円 9">
            <a:extLst>
              <a:ext uri="{FF2B5EF4-FFF2-40B4-BE49-F238E27FC236}">
                <a16:creationId xmlns:a16="http://schemas.microsoft.com/office/drawing/2014/main" id="{7608FB7B-69D0-4582-91DF-233144590CA1}"/>
              </a:ext>
            </a:extLst>
          </p:cNvPr>
          <p:cNvSpPr/>
          <p:nvPr/>
        </p:nvSpPr>
        <p:spPr>
          <a:xfrm>
            <a:off x="6170496" y="1765531"/>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（債権者）</a:t>
            </a:r>
            <a:endParaRPr kumimoji="1" lang="ja-JP" altLang="en-US" dirty="0"/>
          </a:p>
        </p:txBody>
      </p:sp>
      <p:sp>
        <p:nvSpPr>
          <p:cNvPr id="15" name="円/楕円 14">
            <a:extLst>
              <a:ext uri="{FF2B5EF4-FFF2-40B4-BE49-F238E27FC236}">
                <a16:creationId xmlns:a16="http://schemas.microsoft.com/office/drawing/2014/main" id="{67FDBB7C-C151-435C-8C31-0ED1B2E7D0BD}"/>
              </a:ext>
            </a:extLst>
          </p:cNvPr>
          <p:cNvSpPr/>
          <p:nvPr/>
        </p:nvSpPr>
        <p:spPr>
          <a:xfrm>
            <a:off x="8782764" y="5436267"/>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（債務者）</a:t>
            </a:r>
            <a:endParaRPr kumimoji="1" lang="ja-JP" altLang="en-US" dirty="0"/>
          </a:p>
        </p:txBody>
      </p:sp>
      <p:sp>
        <p:nvSpPr>
          <p:cNvPr id="16" name="テキスト ボックス 15">
            <a:extLst>
              <a:ext uri="{FF2B5EF4-FFF2-40B4-BE49-F238E27FC236}">
                <a16:creationId xmlns:a16="http://schemas.microsoft.com/office/drawing/2014/main" id="{E13F9FD2-74C6-4068-BDC9-E391EED2230C}"/>
              </a:ext>
            </a:extLst>
          </p:cNvPr>
          <p:cNvSpPr txBox="1"/>
          <p:nvPr/>
        </p:nvSpPr>
        <p:spPr>
          <a:xfrm>
            <a:off x="2283190" y="4734120"/>
            <a:ext cx="5039434" cy="1631216"/>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第三者のためにする契約と，更改との違いは，諾約者が受益者に対して抗弁を有するということである。</a:t>
            </a:r>
            <a:endParaRPr kumimoji="1" lang="en-US" altLang="ja-JP" sz="2000" dirty="0"/>
          </a:p>
          <a:p>
            <a:pPr marL="342900" indent="-342900">
              <a:buClr>
                <a:srgbClr val="00B050"/>
              </a:buClr>
              <a:buFont typeface="Wingdings" pitchFamily="2" charset="2"/>
              <a:buChar char="u"/>
            </a:pPr>
            <a:r>
              <a:rPr lang="ja-JP" altLang="en-US" sz="2000" dirty="0"/>
              <a:t>諾約者が受益者に対して</a:t>
            </a:r>
            <a:r>
              <a:rPr kumimoji="1" lang="ja-JP" altLang="en-US" sz="2000" dirty="0"/>
              <a:t>有する抗弁とは，要約者に対して有した抗弁とされている。</a:t>
            </a:r>
          </a:p>
        </p:txBody>
      </p:sp>
    </p:spTree>
    <p:extLst>
      <p:ext uri="{BB962C8B-B14F-4D97-AF65-F5344CB8AC3E}">
        <p14:creationId xmlns:p14="http://schemas.microsoft.com/office/powerpoint/2010/main" val="95308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1000"/>
                                        <p:tgtEl>
                                          <p:spTgt spid="15"/>
                                        </p:tgtEl>
                                      </p:cBhvr>
                                    </p:animEffect>
                                  </p:childTnLst>
                                </p:cTn>
                              </p:par>
                              <p:par>
                                <p:cTn id="11" presetID="22" presetClass="entr" presetSubtype="8" fill="hold" grpId="0" nodeType="withEffect">
                                  <p:stCondLst>
                                    <p:cond delay="15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par>
                                <p:cTn id="14" presetID="22" presetClass="entr" presetSubtype="8" fill="hold" grpId="0" nodeType="withEffect">
                                  <p:stCondLst>
                                    <p:cond delay="250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1000"/>
                                        <p:tgtEl>
                                          <p:spTgt spid="14"/>
                                        </p:tgtEl>
                                      </p:cBhvr>
                                    </p:animEffect>
                                  </p:childTnLst>
                                </p:cTn>
                              </p:par>
                              <p:par>
                                <p:cTn id="17" presetID="16" presetClass="entr" presetSubtype="37" fill="hold" nodeType="withEffect">
                                  <p:stCondLst>
                                    <p:cond delay="350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par>
                                <p:cTn id="20" presetID="22" presetClass="entr" presetSubtype="8" fill="hold" grpId="0" nodeType="withEffect">
                                  <p:stCondLst>
                                    <p:cond delay="350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16" presetClass="entr" presetSubtype="37" fill="hold" grpId="0" nodeType="withEffect">
                                  <p:stCondLst>
                                    <p:cond delay="3500"/>
                                  </p:stCondLst>
                                  <p:childTnLst>
                                    <p:set>
                                      <p:cBhvr>
                                        <p:cTn id="24" dur="1" fill="hold">
                                          <p:stCondLst>
                                            <p:cond delay="0"/>
                                          </p:stCondLst>
                                        </p:cTn>
                                        <p:tgtEl>
                                          <p:spTgt spid="7"/>
                                        </p:tgtEl>
                                        <p:attrNameLst>
                                          <p:attrName>style.visibility</p:attrName>
                                        </p:attrNameLst>
                                      </p:cBhvr>
                                      <p:to>
                                        <p:strVal val="visible"/>
                                      </p:to>
                                    </p:set>
                                    <p:animEffect transition="in" filter="barn(outVertical)">
                                      <p:cBhvr>
                                        <p:cTn id="25" dur="2000"/>
                                        <p:tgtEl>
                                          <p:spTgt spid="7"/>
                                        </p:tgtEl>
                                      </p:cBhvr>
                                    </p:animEffect>
                                  </p:childTnLst>
                                </p:cTn>
                              </p:par>
                              <p:par>
                                <p:cTn id="26" presetID="22" presetClass="entr" presetSubtype="4" fill="hold" grpId="0" nodeType="withEffect">
                                  <p:stCondLst>
                                    <p:cond delay="550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1000"/>
                                        <p:tgtEl>
                                          <p:spTgt spid="12"/>
                                        </p:tgtEl>
                                      </p:cBhvr>
                                    </p:animEffect>
                                  </p:childTnLst>
                                </p:cTn>
                              </p:par>
                              <p:par>
                                <p:cTn id="29" presetID="22" presetClass="entr" presetSubtype="8" fill="hold" grpId="0" nodeType="withEffect">
                                  <p:stCondLst>
                                    <p:cond delay="650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2000"/>
                                        <p:tgtEl>
                                          <p:spTgt spid="8"/>
                                        </p:tgtEl>
                                      </p:cBhvr>
                                    </p:animEffect>
                                  </p:childTnLst>
                                </p:cTn>
                              </p:par>
                            </p:childTnLst>
                          </p:cTn>
                        </p:par>
                        <p:par>
                          <p:cTn id="32" fill="hold">
                            <p:stCondLst>
                              <p:cond delay="8500"/>
                            </p:stCondLst>
                            <p:childTnLst>
                              <p:par>
                                <p:cTn id="33" presetID="10" presetClass="exit" presetSubtype="0" fill="hold" grpId="1" nodeType="afterEffect">
                                  <p:stCondLst>
                                    <p:cond delay="0"/>
                                  </p:stCondLst>
                                  <p:childTnLst>
                                    <p:animEffect transition="out" filter="fade">
                                      <p:cBhvr>
                                        <p:cTn id="34" dur="1000"/>
                                        <p:tgtEl>
                                          <p:spTgt spid="8"/>
                                        </p:tgtEl>
                                      </p:cBhvr>
                                    </p:animEffect>
                                    <p:set>
                                      <p:cBhvr>
                                        <p:cTn id="35" dur="1" fill="hold">
                                          <p:stCondLst>
                                            <p:cond delay="999"/>
                                          </p:stCondLst>
                                        </p:cTn>
                                        <p:tgtEl>
                                          <p:spTgt spid="8"/>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wipe(up)">
                                      <p:cBhvr>
                                        <p:cTn id="43" dur="3000"/>
                                        <p:tgtEl>
                                          <p:spTgt spid="6">
                                            <p:txEl>
                                              <p:pRg st="1" end="1"/>
                                            </p:txEl>
                                          </p:spTgt>
                                        </p:tgtEl>
                                      </p:cBhvr>
                                    </p:animEffect>
                                  </p:childTnLst>
                                </p:cTn>
                              </p:par>
                            </p:childTnLst>
                          </p:cTn>
                        </p:par>
                        <p:par>
                          <p:cTn id="44" fill="hold">
                            <p:stCondLst>
                              <p:cond delay="3000"/>
                            </p:stCondLst>
                            <p:childTnLst>
                              <p:par>
                                <p:cTn id="45" presetID="27" presetClass="emph" presetSubtype="0" fill="remove" grpId="2" nodeType="afterEffect">
                                  <p:stCondLst>
                                    <p:cond delay="500"/>
                                  </p:stCondLst>
                                  <p:childTnLst>
                                    <p:animClr clrSpc="rgb" dir="cw">
                                      <p:cBhvr override="childStyle">
                                        <p:cTn id="46" dur="250" autoRev="1" fill="remove"/>
                                        <p:tgtEl>
                                          <p:spTgt spid="12"/>
                                        </p:tgtEl>
                                        <p:attrNameLst>
                                          <p:attrName>style.color</p:attrName>
                                        </p:attrNameLst>
                                      </p:cBhvr>
                                      <p:to>
                                        <a:schemeClr val="bg1"/>
                                      </p:to>
                                    </p:animClr>
                                    <p:animClr clrSpc="rgb" dir="cw">
                                      <p:cBhvr>
                                        <p:cTn id="47" dur="250" autoRev="1" fill="remove"/>
                                        <p:tgtEl>
                                          <p:spTgt spid="12"/>
                                        </p:tgtEl>
                                        <p:attrNameLst>
                                          <p:attrName>fillcolor</p:attrName>
                                        </p:attrNameLst>
                                      </p:cBhvr>
                                      <p:to>
                                        <a:schemeClr val="bg1"/>
                                      </p:to>
                                    </p:animClr>
                                    <p:set>
                                      <p:cBhvr>
                                        <p:cTn id="48" dur="250" autoRev="1" fill="remove"/>
                                        <p:tgtEl>
                                          <p:spTgt spid="12"/>
                                        </p:tgtEl>
                                        <p:attrNameLst>
                                          <p:attrName>fill.type</p:attrName>
                                        </p:attrNameLst>
                                      </p:cBhvr>
                                      <p:to>
                                        <p:strVal val="solid"/>
                                      </p:to>
                                    </p:set>
                                    <p:set>
                                      <p:cBhvr>
                                        <p:cTn id="49" dur="250" autoRev="1" fill="remove"/>
                                        <p:tgtEl>
                                          <p:spTgt spid="12"/>
                                        </p:tgtEl>
                                        <p:attrNameLst>
                                          <p:attrName>fill.on</p:attrName>
                                        </p:attrNameLst>
                                      </p:cBhvr>
                                      <p:to>
                                        <p:strVal val="true"/>
                                      </p:to>
                                    </p:set>
                                  </p:childTnLst>
                                </p:cTn>
                              </p:par>
                            </p:childTnLst>
                          </p:cTn>
                        </p:par>
                        <p:par>
                          <p:cTn id="50" fill="hold">
                            <p:stCondLst>
                              <p:cond delay="4000"/>
                            </p:stCondLst>
                            <p:childTnLst>
                              <p:par>
                                <p:cTn id="51" presetID="8" presetClass="emph" presetSubtype="0" fill="hold" grpId="1" nodeType="afterEffect">
                                  <p:stCondLst>
                                    <p:cond delay="0"/>
                                  </p:stCondLst>
                                  <p:childTnLst>
                                    <p:animRot by="-2400000">
                                      <p:cBhvr>
                                        <p:cTn id="52" dur="1000" fill="hold"/>
                                        <p:tgtEl>
                                          <p:spTgt spid="12"/>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6">
                                            <p:txEl>
                                              <p:pRg st="0" end="0"/>
                                            </p:txEl>
                                          </p:spTgt>
                                        </p:tgtEl>
                                        <p:attrNameLst>
                                          <p:attrName>style.visibility</p:attrName>
                                        </p:attrNameLst>
                                      </p:cBhvr>
                                      <p:to>
                                        <p:strVal val="visible"/>
                                      </p:to>
                                    </p:set>
                                    <p:animEffect transition="in" filter="wipe(up)">
                                      <p:cBhvr>
                                        <p:cTn id="57" dur="3000"/>
                                        <p:tgtEl>
                                          <p:spTgt spid="1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6">
                                            <p:txEl>
                                              <p:pRg st="1" end="1"/>
                                            </p:txEl>
                                          </p:spTgt>
                                        </p:tgtEl>
                                        <p:attrNameLst>
                                          <p:attrName>style.visibility</p:attrName>
                                        </p:attrNameLst>
                                      </p:cBhvr>
                                      <p:to>
                                        <p:strVal val="visible"/>
                                      </p:to>
                                    </p:set>
                                    <p:animEffect transition="in" filter="wipe(up)">
                                      <p:cBhvr>
                                        <p:cTn id="62" dur="20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10" grpId="0"/>
      <p:bldP spid="12" grpId="0" animBg="1"/>
      <p:bldP spid="12" grpId="1" animBg="1"/>
      <p:bldP spid="12" grpId="2" animBg="1"/>
      <p:bldP spid="13" grpId="0" animBg="1"/>
      <p:bldP spid="14" grpId="0" animBg="1"/>
      <p:bldP spid="15" grpId="0" animBg="1"/>
      <p:bldP spid="1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F1D99D-8AB3-4B8A-B25A-C2500E3F95BC}"/>
              </a:ext>
            </a:extLst>
          </p:cNvPr>
          <p:cNvSpPr>
            <a:spLocks noGrp="1"/>
          </p:cNvSpPr>
          <p:nvPr>
            <p:ph type="title"/>
          </p:nvPr>
        </p:nvSpPr>
        <p:spPr>
          <a:xfrm>
            <a:off x="838200" y="365125"/>
            <a:ext cx="10515600" cy="943125"/>
          </a:xfrm>
        </p:spPr>
        <p:txBody>
          <a:bodyPr>
            <a:normAutofit/>
          </a:bodyPr>
          <a:lstStyle/>
          <a:p>
            <a:r>
              <a:rPr lang="ja-JP" altLang="en-US" sz="4800" dirty="0"/>
              <a:t>グループ学習の実施（第</a:t>
            </a:r>
            <a:r>
              <a:rPr lang="en-US" altLang="ja-JP" sz="4800" dirty="0"/>
              <a:t>1</a:t>
            </a:r>
            <a:r>
              <a:rPr lang="ja-JP" altLang="en-US" sz="4800" dirty="0"/>
              <a:t>回）</a:t>
            </a:r>
          </a:p>
        </p:txBody>
      </p:sp>
      <p:sp>
        <p:nvSpPr>
          <p:cNvPr id="11" name="コンテンツ プレースホルダー 10">
            <a:extLst>
              <a:ext uri="{FF2B5EF4-FFF2-40B4-BE49-F238E27FC236}">
                <a16:creationId xmlns:a16="http://schemas.microsoft.com/office/drawing/2014/main" id="{BE7586AC-4594-48C3-AD6A-47B66D12EF87}"/>
              </a:ext>
            </a:extLst>
          </p:cNvPr>
          <p:cNvSpPr>
            <a:spLocks noGrp="1"/>
          </p:cNvSpPr>
          <p:nvPr>
            <p:ph idx="1"/>
          </p:nvPr>
        </p:nvSpPr>
        <p:spPr>
          <a:xfrm>
            <a:off x="838200" y="1469570"/>
            <a:ext cx="10515600" cy="4886779"/>
          </a:xfrm>
        </p:spPr>
        <p:txBody>
          <a:bodyPr>
            <a:normAutofit fontScale="92500"/>
          </a:bodyPr>
          <a:lstStyle/>
          <a:p>
            <a:pPr>
              <a:lnSpc>
                <a:spcPct val="120000"/>
              </a:lnSpc>
            </a:pPr>
            <a:r>
              <a:rPr lang="ja-JP" altLang="en-US" sz="2000" dirty="0"/>
              <a:t>今回の講義「第三者のためにする契約」は，今回の講義の中で，もっとも難解なテーマです。</a:t>
            </a:r>
            <a:endParaRPr lang="en-US" altLang="ja-JP" sz="2000" dirty="0"/>
          </a:p>
          <a:p>
            <a:pPr>
              <a:lnSpc>
                <a:spcPct val="120000"/>
              </a:lnSpc>
            </a:pPr>
            <a:r>
              <a:rPr lang="ja-JP" altLang="en-US" sz="2000" dirty="0"/>
              <a:t>皆さんに「分かりましたか？」と聞いても，頼りない答えしか返ってこないことが予想されるため，以下の方法で，皆さんが分からないと感じた点を明らかにして，理解を深める方法を採用します。</a:t>
            </a:r>
            <a:endParaRPr lang="en-US" altLang="ja-JP" sz="2000" dirty="0"/>
          </a:p>
          <a:p>
            <a:pPr>
              <a:lnSpc>
                <a:spcPct val="120000"/>
              </a:lnSpc>
            </a:pPr>
            <a:r>
              <a:rPr lang="ja-JP" altLang="en-US" sz="2000" dirty="0"/>
              <a:t>受講者をランダムに</a:t>
            </a:r>
            <a:r>
              <a:rPr lang="en-US" altLang="ja-JP" sz="2000" dirty="0"/>
              <a:t>3</a:t>
            </a:r>
            <a:r>
              <a:rPr lang="ja-JP" altLang="en-US" sz="2000" dirty="0"/>
              <a:t>人ずつ，</a:t>
            </a:r>
            <a:r>
              <a:rPr lang="en-US" altLang="ja-JP" sz="2000" dirty="0"/>
              <a:t>4</a:t>
            </a:r>
            <a:r>
              <a:rPr lang="ja-JP" altLang="en-US" sz="2000" dirty="0"/>
              <a:t>つのグループに編成します。これから</a:t>
            </a:r>
            <a:r>
              <a:rPr lang="en-US" altLang="ja-JP" sz="2000" dirty="0"/>
              <a:t>10</a:t>
            </a:r>
            <a:r>
              <a:rPr lang="ja-JP" altLang="en-US" sz="2000" dirty="0"/>
              <a:t>分間，講義を聴いてわからなかった点をそれぞれのグループで討議し，その結果を報告してください。</a:t>
            </a:r>
            <a:endParaRPr lang="en-US" altLang="ja-JP" sz="2000" dirty="0"/>
          </a:p>
          <a:p>
            <a:pPr>
              <a:lnSpc>
                <a:spcPct val="120000"/>
              </a:lnSpc>
            </a:pPr>
            <a:r>
              <a:rPr lang="en-US" altLang="ja-JP" sz="2000" dirty="0"/>
              <a:t>10</a:t>
            </a:r>
            <a:r>
              <a:rPr lang="ja-JP" altLang="en-US" sz="2000" dirty="0"/>
              <a:t>分はすぐに過ぎます。以下の順序で要領よくグループ討議をしてください。</a:t>
            </a:r>
            <a:endParaRPr lang="en-US" altLang="ja-JP" sz="2000" dirty="0"/>
          </a:p>
          <a:p>
            <a:pPr marL="819150" lvl="1" indent="-457200">
              <a:lnSpc>
                <a:spcPct val="120000"/>
              </a:lnSpc>
              <a:buFont typeface="+mj-lt"/>
              <a:buAutoNum type="arabicPeriod"/>
            </a:pPr>
            <a:r>
              <a:rPr lang="ja-JP" altLang="en-US" sz="1600" dirty="0"/>
              <a:t>ブレイクアウトルームに入ったら，簡単に自己紹介をしましょう（</a:t>
            </a:r>
            <a:r>
              <a:rPr lang="en-US" altLang="ja-JP" sz="1600" dirty="0"/>
              <a:t>3</a:t>
            </a:r>
            <a:r>
              <a:rPr lang="ja-JP" altLang="en-US" sz="1600" dirty="0"/>
              <a:t>分以内）。</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分後に，そのグループの代表者がわからなかった点を報告しなければなりません。その代表者を決て下さい。毎回，代表者は変わるので，自発的にでも，じゃんけんでもよいので，代表者を決めて下さい。（</a:t>
            </a:r>
            <a:r>
              <a:rPr lang="en-US" altLang="ja-JP" sz="1600" dirty="0"/>
              <a:t>1</a:t>
            </a:r>
            <a:r>
              <a:rPr lang="ja-JP" altLang="en-US" sz="1600" dirty="0"/>
              <a:t>分以内）</a:t>
            </a:r>
            <a:endParaRPr lang="en-US" altLang="ja-JP" sz="1600" dirty="0"/>
          </a:p>
          <a:p>
            <a:pPr marL="819150" lvl="1" indent="-457200">
              <a:lnSpc>
                <a:spcPct val="120000"/>
              </a:lnSpc>
              <a:buFont typeface="+mj-lt"/>
              <a:buAutoNum type="arabicPeriod"/>
            </a:pPr>
            <a:r>
              <a:rPr lang="ja-JP" altLang="en-US" sz="1600" dirty="0"/>
              <a:t>講義を聴いてわからなかった点をみんなで話し合ってください。代表者がそれをメモして下さい（</a:t>
            </a:r>
            <a:r>
              <a:rPr lang="en-US" altLang="ja-JP" sz="1600" dirty="0"/>
              <a:t>2</a:t>
            </a:r>
            <a:r>
              <a:rPr lang="ja-JP" altLang="en-US" sz="1600" dirty="0"/>
              <a:t>分</a:t>
            </a:r>
            <a:r>
              <a:rPr lang="en-US" altLang="ja-JP" sz="1600" dirty="0"/>
              <a:t>×3</a:t>
            </a:r>
            <a:r>
              <a:rPr lang="ja-JP" altLang="en-US" sz="1600" dirty="0"/>
              <a:t>（人）＝</a:t>
            </a:r>
            <a:r>
              <a:rPr lang="en-US" altLang="ja-JP" sz="1600" dirty="0"/>
              <a:t>6</a:t>
            </a:r>
            <a:r>
              <a:rPr lang="ja-JP" altLang="en-US" sz="1600" dirty="0"/>
              <a:t>分）。</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分後に終了の合図をしますので，皆さん，メインルームに戻ってください。</a:t>
            </a:r>
            <a:endParaRPr lang="en-US" altLang="ja-JP" sz="1600" dirty="0"/>
          </a:p>
          <a:p>
            <a:pPr marL="455612" indent="-457200">
              <a:lnSpc>
                <a:spcPct val="120000"/>
              </a:lnSpc>
            </a:pPr>
            <a:r>
              <a:rPr lang="ja-JP" altLang="en-US" sz="2000" dirty="0"/>
              <a:t>各グループの報告を受けて，講師がそれらの質問について，コメントを行います（</a:t>
            </a:r>
            <a:r>
              <a:rPr lang="en-US" altLang="ja-JP" sz="2000" dirty="0"/>
              <a:t>5</a:t>
            </a:r>
            <a:r>
              <a:rPr lang="ja-JP" altLang="en-US" sz="2000" dirty="0"/>
              <a:t>分）。</a:t>
            </a:r>
          </a:p>
        </p:txBody>
      </p:sp>
      <p:sp>
        <p:nvSpPr>
          <p:cNvPr id="7" name="日付プレースホルダー 6">
            <a:extLst>
              <a:ext uri="{FF2B5EF4-FFF2-40B4-BE49-F238E27FC236}">
                <a16:creationId xmlns:a16="http://schemas.microsoft.com/office/drawing/2014/main" id="{FA48BD51-EE7A-4702-967E-609ADB5F6D2B}"/>
              </a:ext>
            </a:extLst>
          </p:cNvPr>
          <p:cNvSpPr>
            <a:spLocks noGrp="1"/>
          </p:cNvSpPr>
          <p:nvPr>
            <p:ph type="dt" sz="half" idx="10"/>
          </p:nvPr>
        </p:nvSpPr>
        <p:spPr/>
        <p:txBody>
          <a:bodyPr/>
          <a:lstStyle/>
          <a:p>
            <a:fld id="{379466F9-6F90-41C4-8D1B-4F74B5860903}" type="datetime1">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E5A867CF-A31C-4BB0-9D3E-B1ED4AEF4C0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0DF4E67-6A75-41BF-9EF7-C5275C576044}"/>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411539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1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1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left)">
                                      <p:cBhvr>
                                        <p:cTn id="42" dur="50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wipe(left)">
                                      <p:cBhvr>
                                        <p:cTn id="47" dur="75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27BA3C1-02F2-42BC-BA6F-D23951562B0F}"/>
              </a:ext>
            </a:extLst>
          </p:cNvPr>
          <p:cNvSpPr>
            <a:spLocks noGrp="1"/>
          </p:cNvSpPr>
          <p:nvPr>
            <p:ph type="title"/>
          </p:nvPr>
        </p:nvSpPr>
        <p:spPr/>
        <p:txBody>
          <a:bodyPr/>
          <a:lstStyle/>
          <a:p>
            <a:r>
              <a:rPr lang="en-US" altLang="ja-JP" dirty="0"/>
              <a:t>Ⅲ</a:t>
            </a:r>
            <a:r>
              <a:rPr lang="ja-JP" altLang="en-US" dirty="0"/>
              <a:t>　第三者のためにする</a:t>
            </a:r>
            <a:br>
              <a:rPr lang="en-US" altLang="ja-JP" dirty="0"/>
            </a:br>
            <a:r>
              <a:rPr lang="ja-JP" altLang="en-US" dirty="0"/>
              <a:t>契約の典型例（その</a:t>
            </a:r>
            <a:r>
              <a:rPr lang="en-US" altLang="ja-JP" dirty="0"/>
              <a:t>1</a:t>
            </a:r>
            <a:r>
              <a:rPr lang="ja-JP" altLang="en-US" dirty="0"/>
              <a:t>）</a:t>
            </a:r>
          </a:p>
        </p:txBody>
      </p:sp>
      <p:sp>
        <p:nvSpPr>
          <p:cNvPr id="7" name="テキスト プレースホルダー 6">
            <a:extLst>
              <a:ext uri="{FF2B5EF4-FFF2-40B4-BE49-F238E27FC236}">
                <a16:creationId xmlns:a16="http://schemas.microsoft.com/office/drawing/2014/main" id="{AA221D1D-8E5A-44E5-BF7A-2FEB80AE23B9}"/>
              </a:ext>
            </a:extLst>
          </p:cNvPr>
          <p:cNvSpPr>
            <a:spLocks noGrp="1"/>
          </p:cNvSpPr>
          <p:nvPr>
            <p:ph type="body" idx="1"/>
          </p:nvPr>
        </p:nvSpPr>
        <p:spPr>
          <a:xfrm>
            <a:off x="2139388" y="4589463"/>
            <a:ext cx="7900525" cy="1500187"/>
          </a:xfrm>
        </p:spPr>
        <p:txBody>
          <a:bodyPr>
            <a:normAutofit/>
          </a:bodyPr>
          <a:lstStyle/>
          <a:p>
            <a:r>
              <a:rPr lang="ja-JP" altLang="en-US" sz="2800" dirty="0">
                <a:solidFill>
                  <a:schemeClr val="tx1"/>
                </a:solidFill>
              </a:rPr>
              <a:t>第三者のためにする契約の適用領域</a:t>
            </a:r>
            <a:endParaRPr lang="en-US" altLang="ja-JP" sz="2800" dirty="0">
              <a:solidFill>
                <a:schemeClr val="tx1"/>
              </a:solidFill>
            </a:endParaRPr>
          </a:p>
          <a:p>
            <a:r>
              <a:rPr lang="ja-JP" altLang="en-US" sz="2800" dirty="0">
                <a:solidFill>
                  <a:schemeClr val="tx1"/>
                </a:solidFill>
              </a:rPr>
              <a:t>典型例としての生命保険契約</a:t>
            </a:r>
            <a:endParaRPr lang="en-US" altLang="ja-JP" sz="2800" dirty="0">
              <a:solidFill>
                <a:schemeClr val="tx1"/>
              </a:solidFill>
            </a:endParaRPr>
          </a:p>
          <a:p>
            <a:r>
              <a:rPr lang="ja-JP" altLang="en-US" sz="2800" dirty="0">
                <a:solidFill>
                  <a:schemeClr val="tx1"/>
                </a:solidFill>
              </a:rPr>
              <a:t>典型例としての責任保険（自賠責保険）契約</a:t>
            </a:r>
          </a:p>
        </p:txBody>
      </p:sp>
      <p:sp>
        <p:nvSpPr>
          <p:cNvPr id="3" name="日付プレースホルダー 2">
            <a:extLst>
              <a:ext uri="{FF2B5EF4-FFF2-40B4-BE49-F238E27FC236}">
                <a16:creationId xmlns:a16="http://schemas.microsoft.com/office/drawing/2014/main" id="{139F8F28-4793-4560-A802-1ED72670A789}"/>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08F56CE3-C9BB-4C1A-8DA7-7D49CEA48E5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723A5E5C-CA63-4025-B915-C37554862211}"/>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149370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F1D99D-8AB3-4B8A-B25A-C2500E3F95BC}"/>
              </a:ext>
            </a:extLst>
          </p:cNvPr>
          <p:cNvSpPr>
            <a:spLocks noGrp="1"/>
          </p:cNvSpPr>
          <p:nvPr>
            <p:ph type="title"/>
          </p:nvPr>
        </p:nvSpPr>
        <p:spPr>
          <a:xfrm>
            <a:off x="838200" y="365125"/>
            <a:ext cx="10515600" cy="943125"/>
          </a:xfrm>
        </p:spPr>
        <p:txBody>
          <a:bodyPr>
            <a:normAutofit/>
          </a:bodyPr>
          <a:lstStyle/>
          <a:p>
            <a:r>
              <a:rPr lang="ja-JP" altLang="en-US" sz="4800" dirty="0"/>
              <a:t>グループ学習の予告</a:t>
            </a:r>
          </a:p>
        </p:txBody>
      </p:sp>
      <p:sp>
        <p:nvSpPr>
          <p:cNvPr id="11" name="コンテンツ プレースホルダー 10">
            <a:extLst>
              <a:ext uri="{FF2B5EF4-FFF2-40B4-BE49-F238E27FC236}">
                <a16:creationId xmlns:a16="http://schemas.microsoft.com/office/drawing/2014/main" id="{BE7586AC-4594-48C3-AD6A-47B66D12EF87}"/>
              </a:ext>
            </a:extLst>
          </p:cNvPr>
          <p:cNvSpPr>
            <a:spLocks noGrp="1"/>
          </p:cNvSpPr>
          <p:nvPr>
            <p:ph idx="1"/>
          </p:nvPr>
        </p:nvSpPr>
        <p:spPr>
          <a:xfrm>
            <a:off x="838200" y="1469570"/>
            <a:ext cx="10515600" cy="4886779"/>
          </a:xfrm>
        </p:spPr>
        <p:txBody>
          <a:bodyPr>
            <a:normAutofit fontScale="92500"/>
          </a:bodyPr>
          <a:lstStyle/>
          <a:p>
            <a:pPr>
              <a:lnSpc>
                <a:spcPct val="120000"/>
              </a:lnSpc>
            </a:pPr>
            <a:r>
              <a:rPr lang="ja-JP" altLang="en-US" sz="2000" dirty="0"/>
              <a:t>今回の講義「第三者のためにする契約」は，今回の講義の中で，もっとも難解なテーマです。</a:t>
            </a:r>
            <a:endParaRPr lang="en-US" altLang="ja-JP" sz="2000" dirty="0"/>
          </a:p>
          <a:p>
            <a:pPr>
              <a:lnSpc>
                <a:spcPct val="120000"/>
              </a:lnSpc>
            </a:pPr>
            <a:r>
              <a:rPr lang="ja-JP" altLang="en-US" sz="2000" dirty="0"/>
              <a:t>皆さんに「分かりましたか？」と聞いても，頼りない答えしか返ってこないことが予想されるため，以下の方法で，皆さんが分からないと感じた点を明らかにして，理解を深める方法を採用します。</a:t>
            </a:r>
            <a:endParaRPr lang="en-US" altLang="ja-JP" sz="2000" dirty="0"/>
          </a:p>
          <a:p>
            <a:pPr>
              <a:lnSpc>
                <a:spcPct val="120000"/>
              </a:lnSpc>
            </a:pPr>
            <a:r>
              <a:rPr lang="ja-JP" altLang="en-US" sz="2000" dirty="0"/>
              <a:t>受講者をランダムに</a:t>
            </a:r>
            <a:r>
              <a:rPr lang="en-US" altLang="ja-JP" sz="2000" dirty="0"/>
              <a:t>3</a:t>
            </a:r>
            <a:r>
              <a:rPr lang="ja-JP" altLang="en-US" sz="2000" dirty="0"/>
              <a:t>人ずつ，</a:t>
            </a:r>
            <a:r>
              <a:rPr lang="en-US" altLang="ja-JP" sz="2000" dirty="0"/>
              <a:t>4</a:t>
            </a:r>
            <a:r>
              <a:rPr lang="ja-JP" altLang="en-US" sz="2000" dirty="0"/>
              <a:t>つのグループに編成します。復習の後，本題の講義が終わったら，</a:t>
            </a:r>
            <a:r>
              <a:rPr lang="en-US" altLang="ja-JP" sz="2000" dirty="0"/>
              <a:t>10</a:t>
            </a:r>
            <a:r>
              <a:rPr lang="ja-JP" altLang="en-US" sz="2000" dirty="0"/>
              <a:t>分間，講義を聴いてわからなかった点をグループで討議し，その結果を報告してもらいます。</a:t>
            </a:r>
            <a:endParaRPr lang="en-US" altLang="ja-JP" sz="2000" dirty="0"/>
          </a:p>
          <a:p>
            <a:pPr>
              <a:lnSpc>
                <a:spcPct val="120000"/>
              </a:lnSpc>
            </a:pPr>
            <a:r>
              <a:rPr lang="en-US" altLang="ja-JP" sz="2000" dirty="0"/>
              <a:t>10</a:t>
            </a:r>
            <a:r>
              <a:rPr lang="ja-JP" altLang="en-US" sz="2000" dirty="0"/>
              <a:t>分はすぐに過ぎます。以下の順序で要領よくグループ討議をしてください。</a:t>
            </a:r>
            <a:endParaRPr lang="en-US" altLang="ja-JP" sz="2000" dirty="0"/>
          </a:p>
          <a:p>
            <a:pPr marL="819150" lvl="1" indent="-457200">
              <a:lnSpc>
                <a:spcPct val="120000"/>
              </a:lnSpc>
              <a:buFont typeface="+mj-lt"/>
              <a:buAutoNum type="arabicPeriod"/>
            </a:pPr>
            <a:r>
              <a:rPr lang="en-US" altLang="ja-JP" sz="1600" dirty="0"/>
              <a:t>4</a:t>
            </a:r>
            <a:r>
              <a:rPr lang="ja-JP" altLang="en-US" sz="1600" dirty="0"/>
              <a:t>つのブレイクアウトルームに入ったら，簡単に自己紹介をしましょう（</a:t>
            </a:r>
            <a:r>
              <a:rPr lang="en-US" altLang="ja-JP" sz="1600" dirty="0"/>
              <a:t>3</a:t>
            </a:r>
            <a:r>
              <a:rPr lang="ja-JP" altLang="en-US" sz="1600" dirty="0"/>
              <a:t>分以内）。</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そのグループの代表者が講義を聴いてわからなかった点を報告しなければなりません。その代表者を決て下さい。毎回，代表者は変わるので，自発的にでも，じゃんけんでもよいので，代表者を決めて下さい。（</a:t>
            </a:r>
            <a:r>
              <a:rPr lang="en-US" altLang="ja-JP" sz="1600" dirty="0"/>
              <a:t>1</a:t>
            </a:r>
            <a:r>
              <a:rPr lang="ja-JP" altLang="en-US" sz="1600" dirty="0"/>
              <a:t>分以内）</a:t>
            </a:r>
            <a:endParaRPr lang="en-US" altLang="ja-JP" sz="1600" dirty="0"/>
          </a:p>
          <a:p>
            <a:pPr marL="819150" lvl="1" indent="-457200">
              <a:lnSpc>
                <a:spcPct val="120000"/>
              </a:lnSpc>
              <a:buFont typeface="+mj-lt"/>
              <a:buAutoNum type="arabicPeriod"/>
            </a:pPr>
            <a:r>
              <a:rPr lang="ja-JP" altLang="en-US" sz="1600" dirty="0"/>
              <a:t>講義を聴いてわからなかった点をみんなで話し合ってください。代表者がそれをメモして下さい（</a:t>
            </a:r>
            <a:r>
              <a:rPr lang="en-US" altLang="ja-JP" sz="1600" dirty="0"/>
              <a:t>2</a:t>
            </a:r>
            <a:r>
              <a:rPr lang="ja-JP" altLang="en-US" sz="1600" dirty="0"/>
              <a:t>分</a:t>
            </a:r>
            <a:r>
              <a:rPr lang="en-US" altLang="ja-JP" sz="1600" dirty="0"/>
              <a:t>×3</a:t>
            </a:r>
            <a:r>
              <a:rPr lang="ja-JP" altLang="en-US" sz="1600" dirty="0"/>
              <a:t>（人）＝</a:t>
            </a:r>
            <a:r>
              <a:rPr lang="en-US" altLang="ja-JP" sz="1600" dirty="0"/>
              <a:t>6</a:t>
            </a:r>
            <a:r>
              <a:rPr lang="ja-JP" altLang="en-US" sz="1600" dirty="0"/>
              <a:t>分）。</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分後に終了の合図をしますので，皆さん，メインルームに戻ってください。</a:t>
            </a:r>
            <a:endParaRPr lang="en-US" altLang="ja-JP" sz="1600" dirty="0"/>
          </a:p>
          <a:p>
            <a:pPr marL="455612" indent="-457200">
              <a:lnSpc>
                <a:spcPct val="120000"/>
              </a:lnSpc>
            </a:pPr>
            <a:r>
              <a:rPr lang="ja-JP" altLang="en-US" sz="2000" dirty="0"/>
              <a:t>各グループの報告を受けて，講師がそれらの質問について，コメントを行います（</a:t>
            </a:r>
            <a:r>
              <a:rPr lang="en-US" altLang="ja-JP" sz="2000" dirty="0"/>
              <a:t>5</a:t>
            </a:r>
            <a:r>
              <a:rPr lang="ja-JP" altLang="en-US" sz="2000" dirty="0"/>
              <a:t>分）。</a:t>
            </a:r>
          </a:p>
        </p:txBody>
      </p:sp>
      <p:sp>
        <p:nvSpPr>
          <p:cNvPr id="7" name="日付プレースホルダー 6">
            <a:extLst>
              <a:ext uri="{FF2B5EF4-FFF2-40B4-BE49-F238E27FC236}">
                <a16:creationId xmlns:a16="http://schemas.microsoft.com/office/drawing/2014/main" id="{FA48BD51-EE7A-4702-967E-609ADB5F6D2B}"/>
              </a:ext>
            </a:extLst>
          </p:cNvPr>
          <p:cNvSpPr>
            <a:spLocks noGrp="1"/>
          </p:cNvSpPr>
          <p:nvPr>
            <p:ph type="dt" sz="half" idx="10"/>
          </p:nvPr>
        </p:nvSpPr>
        <p:spPr/>
        <p:txBody>
          <a:bodyPr/>
          <a:lstStyle/>
          <a:p>
            <a:fld id="{379466F9-6F90-41C4-8D1B-4F74B5860903}" type="datetime1">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E5A867CF-A31C-4BB0-9D3E-B1ED4AEF4C0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0DF4E67-6A75-41BF-9EF7-C5275C576044}"/>
              </a:ext>
            </a:extLst>
          </p:cNvPr>
          <p:cNvSpPr>
            <a:spLocks noGrp="1"/>
          </p:cNvSpPr>
          <p:nvPr>
            <p:ph type="sldNum" sz="quarter" idx="12"/>
          </p:nvPr>
        </p:nvSpPr>
        <p:spPr/>
        <p:txBody>
          <a:bodyPr/>
          <a:lstStyle/>
          <a:p>
            <a:fld id="{96BDDC30-DD3F-4427-B562-2F3229407357}" type="slidenum">
              <a:rPr kumimoji="1" lang="ja-JP" altLang="en-US" smtClean="0"/>
              <a:t>2</a:t>
            </a:fld>
            <a:endParaRPr kumimoji="1" lang="ja-JP" altLang="en-US"/>
          </a:p>
        </p:txBody>
      </p:sp>
    </p:spTree>
    <p:extLst>
      <p:ext uri="{BB962C8B-B14F-4D97-AF65-F5344CB8AC3E}">
        <p14:creationId xmlns:p14="http://schemas.microsoft.com/office/powerpoint/2010/main" val="103017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2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2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7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75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10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left)">
                                      <p:cBhvr>
                                        <p:cTn id="42" dur="750"/>
                                        <p:tgtEl>
                                          <p:spTgt spid="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Effect transition="in" filter="wipe(left)">
                                      <p:cBhvr>
                                        <p:cTn id="47"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3B0AE-42BA-4A88-8D76-ACACAA67C0FC}"/>
              </a:ext>
            </a:extLst>
          </p:cNvPr>
          <p:cNvSpPr>
            <a:spLocks noGrp="1"/>
          </p:cNvSpPr>
          <p:nvPr>
            <p:ph type="title"/>
          </p:nvPr>
        </p:nvSpPr>
        <p:spPr/>
        <p:txBody>
          <a:bodyPr/>
          <a:lstStyle/>
          <a:p>
            <a:r>
              <a:rPr kumimoji="1" lang="ja-JP" altLang="en-US" dirty="0"/>
              <a:t>第三者のためにする契約</a:t>
            </a:r>
            <a:br>
              <a:rPr kumimoji="1" lang="en-US" altLang="ja-JP" dirty="0"/>
            </a:br>
            <a:r>
              <a:rPr kumimoji="1" lang="ja-JP" altLang="en-US" dirty="0"/>
              <a:t>民法，特別法，判例の適用可能領域</a:t>
            </a:r>
          </a:p>
        </p:txBody>
      </p:sp>
      <p:sp>
        <p:nvSpPr>
          <p:cNvPr id="3" name="日付プレースホルダー 2">
            <a:extLst>
              <a:ext uri="{FF2B5EF4-FFF2-40B4-BE49-F238E27FC236}">
                <a16:creationId xmlns:a16="http://schemas.microsoft.com/office/drawing/2014/main" id="{793A44C3-5A69-4D9D-B5C7-E6A18C1146A3}"/>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D18976E9-2B9F-46E4-AEF2-922358AA5C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2580356F-BD73-4FCD-A70D-FB629A4411C0}"/>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graphicFrame>
        <p:nvGraphicFramePr>
          <p:cNvPr id="6" name="コンテンツ プレースホルダー 9">
            <a:extLst>
              <a:ext uri="{FF2B5EF4-FFF2-40B4-BE49-F238E27FC236}">
                <a16:creationId xmlns:a16="http://schemas.microsoft.com/office/drawing/2014/main" id="{5B6CF138-4EF5-4E48-B2F8-E4142F50EAD3}"/>
              </a:ext>
            </a:extLst>
          </p:cNvPr>
          <p:cNvGraphicFramePr>
            <a:graphicFrameLocks/>
          </p:cNvGraphicFramePr>
          <p:nvPr>
            <p:extLst>
              <p:ext uri="{D42A27DB-BD31-4B8C-83A1-F6EECF244321}">
                <p14:modId xmlns:p14="http://schemas.microsoft.com/office/powerpoint/2010/main" val="1242968514"/>
              </p:ext>
            </p:extLst>
          </p:nvPr>
        </p:nvGraphicFramePr>
        <p:xfrm>
          <a:off x="838200" y="1885949"/>
          <a:ext cx="10515600" cy="4300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1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10004184-723A-41DD-B648-A0A77B75B57D}"/>
                                            </p:graphicEl>
                                          </p:spTgt>
                                        </p:tgtEl>
                                        <p:attrNameLst>
                                          <p:attrName>style.visibility</p:attrName>
                                        </p:attrNameLst>
                                      </p:cBhvr>
                                      <p:to>
                                        <p:strVal val="visible"/>
                                      </p:to>
                                    </p:set>
                                    <p:animEffect transition="in" filter="wipe(down)">
                                      <p:cBhvr>
                                        <p:cTn id="7" dur="500"/>
                                        <p:tgtEl>
                                          <p:spTgt spid="6">
                                            <p:graphicEl>
                                              <a:dgm id="{10004184-723A-41DD-B648-A0A77B75B5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5DFB9E4E-158F-47B5-AD67-D7675BAD57CD}"/>
                                            </p:graphicEl>
                                          </p:spTgt>
                                        </p:tgtEl>
                                        <p:attrNameLst>
                                          <p:attrName>style.visibility</p:attrName>
                                        </p:attrNameLst>
                                      </p:cBhvr>
                                      <p:to>
                                        <p:strVal val="visible"/>
                                      </p:to>
                                    </p:set>
                                    <p:animEffect transition="in" filter="wipe(down)">
                                      <p:cBhvr>
                                        <p:cTn id="12" dur="1000"/>
                                        <p:tgtEl>
                                          <p:spTgt spid="6">
                                            <p:graphicEl>
                                              <a:dgm id="{5DFB9E4E-158F-47B5-AD67-D7675BAD57C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graphicEl>
                                              <a:dgm id="{20F7A382-EE97-4A8A-83EB-69724B58EEBF}"/>
                                            </p:graphicEl>
                                          </p:spTgt>
                                        </p:tgtEl>
                                        <p:attrNameLst>
                                          <p:attrName>style.visibility</p:attrName>
                                        </p:attrNameLst>
                                      </p:cBhvr>
                                      <p:to>
                                        <p:strVal val="visible"/>
                                      </p:to>
                                    </p:set>
                                    <p:animEffect transition="in" filter="wipe(down)">
                                      <p:cBhvr>
                                        <p:cTn id="17" dur="1000"/>
                                        <p:tgtEl>
                                          <p:spTgt spid="6">
                                            <p:graphicEl>
                                              <a:dgm id="{20F7A382-EE97-4A8A-83EB-69724B58EE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graphicEl>
                                              <a:dgm id="{B8BADC62-A09E-44D5-8CB5-1C6CD87FEE9B}"/>
                                            </p:graphicEl>
                                          </p:spTgt>
                                        </p:tgtEl>
                                        <p:attrNameLst>
                                          <p:attrName>style.visibility</p:attrName>
                                        </p:attrNameLst>
                                      </p:cBhvr>
                                      <p:to>
                                        <p:strVal val="visible"/>
                                      </p:to>
                                    </p:set>
                                    <p:animEffect transition="in" filter="wipe(down)">
                                      <p:cBhvr>
                                        <p:cTn id="22" dur="500"/>
                                        <p:tgtEl>
                                          <p:spTgt spid="6">
                                            <p:graphicEl>
                                              <a:dgm id="{B8BADC62-A09E-44D5-8CB5-1C6CD87FEE9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graphicEl>
                                              <a:dgm id="{505CF777-300F-4768-BD5A-6437EEC541D6}"/>
                                            </p:graphicEl>
                                          </p:spTgt>
                                        </p:tgtEl>
                                        <p:attrNameLst>
                                          <p:attrName>style.visibility</p:attrName>
                                        </p:attrNameLst>
                                      </p:cBhvr>
                                      <p:to>
                                        <p:strVal val="visible"/>
                                      </p:to>
                                    </p:set>
                                    <p:animEffect transition="in" filter="wipe(down)">
                                      <p:cBhvr>
                                        <p:cTn id="27" dur="1000"/>
                                        <p:tgtEl>
                                          <p:spTgt spid="6">
                                            <p:graphicEl>
                                              <a:dgm id="{505CF777-300F-4768-BD5A-6437EEC541D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graphicEl>
                                              <a:dgm id="{89CE3892-124D-4BFD-BD4D-461A80E863B1}"/>
                                            </p:graphicEl>
                                          </p:spTgt>
                                        </p:tgtEl>
                                        <p:attrNameLst>
                                          <p:attrName>style.visibility</p:attrName>
                                        </p:attrNameLst>
                                      </p:cBhvr>
                                      <p:to>
                                        <p:strVal val="visible"/>
                                      </p:to>
                                    </p:set>
                                    <p:animEffect transition="in" filter="wipe(down)">
                                      <p:cBhvr>
                                        <p:cTn id="32" dur="1000"/>
                                        <p:tgtEl>
                                          <p:spTgt spid="6">
                                            <p:graphicEl>
                                              <a:dgm id="{89CE3892-124D-4BFD-BD4D-461A80E863B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graphicEl>
                                              <a:dgm id="{E77A1BD0-5367-442E-B988-1DC0F5CA5000}"/>
                                            </p:graphicEl>
                                          </p:spTgt>
                                        </p:tgtEl>
                                        <p:attrNameLst>
                                          <p:attrName>style.visibility</p:attrName>
                                        </p:attrNameLst>
                                      </p:cBhvr>
                                      <p:to>
                                        <p:strVal val="visible"/>
                                      </p:to>
                                    </p:set>
                                    <p:animEffect transition="in" filter="wipe(down)">
                                      <p:cBhvr>
                                        <p:cTn id="37" dur="1000"/>
                                        <p:tgtEl>
                                          <p:spTgt spid="6">
                                            <p:graphicEl>
                                              <a:dgm id="{E77A1BD0-5367-442E-B988-1DC0F5CA500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graphicEl>
                                              <a:dgm id="{20182154-3738-475B-AA91-4416EBBA0A41}"/>
                                            </p:graphicEl>
                                          </p:spTgt>
                                        </p:tgtEl>
                                        <p:attrNameLst>
                                          <p:attrName>style.visibility</p:attrName>
                                        </p:attrNameLst>
                                      </p:cBhvr>
                                      <p:to>
                                        <p:strVal val="visible"/>
                                      </p:to>
                                    </p:set>
                                    <p:animEffect transition="in" filter="wipe(down)">
                                      <p:cBhvr>
                                        <p:cTn id="42" dur="1000"/>
                                        <p:tgtEl>
                                          <p:spTgt spid="6">
                                            <p:graphicEl>
                                              <a:dgm id="{20182154-3738-475B-AA91-4416EBBA0A4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graphicEl>
                                              <a:dgm id="{57BD4279-C572-49C5-8888-172BCE87A0A8}"/>
                                            </p:graphicEl>
                                          </p:spTgt>
                                        </p:tgtEl>
                                        <p:attrNameLst>
                                          <p:attrName>style.visibility</p:attrName>
                                        </p:attrNameLst>
                                      </p:cBhvr>
                                      <p:to>
                                        <p:strVal val="visible"/>
                                      </p:to>
                                    </p:set>
                                    <p:animEffect transition="in" filter="wipe(down)">
                                      <p:cBhvr>
                                        <p:cTn id="47" dur="1000"/>
                                        <p:tgtEl>
                                          <p:spTgt spid="6">
                                            <p:graphicEl>
                                              <a:dgm id="{57BD4279-C572-49C5-8888-172BCE87A0A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1EAD89B3-1163-456C-8EF5-4817A9DD3637}"/>
                                            </p:graphicEl>
                                          </p:spTgt>
                                        </p:tgtEl>
                                        <p:attrNameLst>
                                          <p:attrName>style.visibility</p:attrName>
                                        </p:attrNameLst>
                                      </p:cBhvr>
                                      <p:to>
                                        <p:strVal val="visible"/>
                                      </p:to>
                                    </p:set>
                                    <p:animEffect transition="in" filter="wipe(down)">
                                      <p:cBhvr>
                                        <p:cTn id="52" dur="1000"/>
                                        <p:tgtEl>
                                          <p:spTgt spid="6">
                                            <p:graphicEl>
                                              <a:dgm id="{1EAD89B3-1163-456C-8EF5-4817A9DD363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graphicEl>
                                              <a:dgm id="{DBFA734B-6588-4E80-B1DD-260C3E311E46}"/>
                                            </p:graphicEl>
                                          </p:spTgt>
                                        </p:tgtEl>
                                        <p:attrNameLst>
                                          <p:attrName>style.visibility</p:attrName>
                                        </p:attrNameLst>
                                      </p:cBhvr>
                                      <p:to>
                                        <p:strVal val="visible"/>
                                      </p:to>
                                    </p:set>
                                    <p:animEffect transition="in" filter="wipe(down)">
                                      <p:cBhvr>
                                        <p:cTn id="57" dur="1000"/>
                                        <p:tgtEl>
                                          <p:spTgt spid="6">
                                            <p:graphicEl>
                                              <a:dgm id="{DBFA734B-6588-4E80-B1DD-260C3E311E46}"/>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6">
                                            <p:graphicEl>
                                              <a:dgm id="{26603BA0-A2A9-4EAC-9EF3-583730C15691}"/>
                                            </p:graphicEl>
                                          </p:spTgt>
                                        </p:tgtEl>
                                        <p:attrNameLst>
                                          <p:attrName>style.visibility</p:attrName>
                                        </p:attrNameLst>
                                      </p:cBhvr>
                                      <p:to>
                                        <p:strVal val="visible"/>
                                      </p:to>
                                    </p:set>
                                    <p:animEffect transition="in" filter="wipe(down)">
                                      <p:cBhvr>
                                        <p:cTn id="62" dur="500"/>
                                        <p:tgtEl>
                                          <p:spTgt spid="6">
                                            <p:graphicEl>
                                              <a:dgm id="{26603BA0-A2A9-4EAC-9EF3-583730C15691}"/>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graphicEl>
                                              <a:dgm id="{6780116F-AB47-4878-BB98-2341D3B798CA}"/>
                                            </p:graphicEl>
                                          </p:spTgt>
                                        </p:tgtEl>
                                        <p:attrNameLst>
                                          <p:attrName>style.visibility</p:attrName>
                                        </p:attrNameLst>
                                      </p:cBhvr>
                                      <p:to>
                                        <p:strVal val="visible"/>
                                      </p:to>
                                    </p:set>
                                    <p:animEffect transition="in" filter="wipe(down)">
                                      <p:cBhvr>
                                        <p:cTn id="67" dur="1000"/>
                                        <p:tgtEl>
                                          <p:spTgt spid="6">
                                            <p:graphicEl>
                                              <a:dgm id="{6780116F-AB47-4878-BB98-2341D3B798C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6">
                                            <p:graphicEl>
                                              <a:dgm id="{3E28D845-A62C-4EE3-98A4-ABD81AB789CF}"/>
                                            </p:graphicEl>
                                          </p:spTgt>
                                        </p:tgtEl>
                                        <p:attrNameLst>
                                          <p:attrName>style.visibility</p:attrName>
                                        </p:attrNameLst>
                                      </p:cBhvr>
                                      <p:to>
                                        <p:strVal val="visible"/>
                                      </p:to>
                                    </p:set>
                                    <p:animEffect transition="in" filter="wipe(down)">
                                      <p:cBhvr>
                                        <p:cTn id="72" dur="1000"/>
                                        <p:tgtEl>
                                          <p:spTgt spid="6">
                                            <p:graphicEl>
                                              <a:dgm id="{3E28D845-A62C-4EE3-98A4-ABD81AB789CF}"/>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graphicEl>
                                              <a:dgm id="{477F19AC-C5BD-4ACE-9D6E-3DCD72E49942}"/>
                                            </p:graphicEl>
                                          </p:spTgt>
                                        </p:tgtEl>
                                        <p:attrNameLst>
                                          <p:attrName>style.visibility</p:attrName>
                                        </p:attrNameLst>
                                      </p:cBhvr>
                                      <p:to>
                                        <p:strVal val="visible"/>
                                      </p:to>
                                    </p:set>
                                    <p:animEffect transition="in" filter="wipe(down)">
                                      <p:cBhvr>
                                        <p:cTn id="77" dur="1000"/>
                                        <p:tgtEl>
                                          <p:spTgt spid="6">
                                            <p:graphicEl>
                                              <a:dgm id="{477F19AC-C5BD-4ACE-9D6E-3DCD72E49942}"/>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6">
                                            <p:graphicEl>
                                              <a:dgm id="{EBB96D84-4516-4980-A23B-2628620A43D3}"/>
                                            </p:graphicEl>
                                          </p:spTgt>
                                        </p:tgtEl>
                                        <p:attrNameLst>
                                          <p:attrName>style.visibility</p:attrName>
                                        </p:attrNameLst>
                                      </p:cBhvr>
                                      <p:to>
                                        <p:strVal val="visible"/>
                                      </p:to>
                                    </p:set>
                                    <p:animEffect transition="in" filter="wipe(down)">
                                      <p:cBhvr>
                                        <p:cTn id="82" dur="1000"/>
                                        <p:tgtEl>
                                          <p:spTgt spid="6">
                                            <p:graphicEl>
                                              <a:dgm id="{EBB96D84-4516-4980-A23B-2628620A4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3C831A-17B7-4CED-9155-43691B5A0690}"/>
              </a:ext>
            </a:extLst>
          </p:cNvPr>
          <p:cNvSpPr>
            <a:spLocks noGrp="1"/>
          </p:cNvSpPr>
          <p:nvPr>
            <p:ph type="title"/>
          </p:nvPr>
        </p:nvSpPr>
        <p:spPr/>
        <p:txBody>
          <a:bodyPr/>
          <a:lstStyle/>
          <a:p>
            <a:r>
              <a:rPr kumimoji="1" lang="ja-JP" altLang="en-US" dirty="0"/>
              <a:t>第三者のためにする契約の典型例</a:t>
            </a:r>
            <a:br>
              <a:rPr kumimoji="1" lang="en-US" altLang="ja-JP" dirty="0"/>
            </a:br>
            <a:r>
              <a:rPr kumimoji="1" lang="ja-JP" altLang="en-US" dirty="0"/>
              <a:t>生命保険契約</a:t>
            </a:r>
          </a:p>
        </p:txBody>
      </p:sp>
      <p:sp>
        <p:nvSpPr>
          <p:cNvPr id="3" name="日付プレースホルダー 2">
            <a:extLst>
              <a:ext uri="{FF2B5EF4-FFF2-40B4-BE49-F238E27FC236}">
                <a16:creationId xmlns:a16="http://schemas.microsoft.com/office/drawing/2014/main" id="{1131713C-AD6D-4E61-BB05-D5303FE1F0E6}"/>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08879AB0-4E8F-4E21-B2B8-D2D5BF0119D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2943978-DC3F-40FA-A748-026DAE400D33}"/>
              </a:ext>
            </a:extLst>
          </p:cNvPr>
          <p:cNvSpPr>
            <a:spLocks noGrp="1"/>
          </p:cNvSpPr>
          <p:nvPr>
            <p:ph type="sldNum" sz="quarter" idx="12"/>
          </p:nvPr>
        </p:nvSpPr>
        <p:spPr/>
        <p:txBody>
          <a:bodyPr/>
          <a:lstStyle/>
          <a:p>
            <a:fld id="{96BDDC30-DD3F-4427-B562-2F3229407357}" type="slidenum">
              <a:rPr kumimoji="1" lang="ja-JP" altLang="en-US" smtClean="0"/>
              <a:t>21</a:t>
            </a:fld>
            <a:endParaRPr kumimoji="1" lang="ja-JP" altLang="en-US"/>
          </a:p>
        </p:txBody>
      </p:sp>
      <p:sp>
        <p:nvSpPr>
          <p:cNvPr id="6" name="コンテンツ プレースホルダー 2">
            <a:extLst>
              <a:ext uri="{FF2B5EF4-FFF2-40B4-BE49-F238E27FC236}">
                <a16:creationId xmlns:a16="http://schemas.microsoft.com/office/drawing/2014/main" id="{9FB4A84A-F08C-4CC1-BCCB-1FEED55F603A}"/>
              </a:ext>
            </a:extLst>
          </p:cNvPr>
          <p:cNvSpPr txBox="1">
            <a:spLocks/>
          </p:cNvSpPr>
          <p:nvPr/>
        </p:nvSpPr>
        <p:spPr>
          <a:xfrm>
            <a:off x="1296228" y="1763637"/>
            <a:ext cx="3888433" cy="2787779"/>
          </a:xfrm>
          <a:prstGeom prst="rect">
            <a:avLst/>
          </a:prstGeom>
        </p:spPr>
        <p:txBody>
          <a:bodyPr vert="horz" lIns="91440" tIns="45720" rIns="91440" bIns="45720" rtlCol="0">
            <a:norm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a:t>保険法 第</a:t>
            </a:r>
            <a:r>
              <a:rPr lang="en-US" altLang="ja-JP" sz="2400" b="1"/>
              <a:t>42</a:t>
            </a:r>
            <a:r>
              <a:rPr lang="ja-JP" altLang="en-US" sz="2400" b="1"/>
              <a:t>条</a:t>
            </a:r>
            <a:br>
              <a:rPr lang="en-US" altLang="ja-JP" sz="2400" b="1"/>
            </a:br>
            <a:r>
              <a:rPr lang="ja-JP" altLang="en-US" sz="2400"/>
              <a:t>（第三者のためにする生命保険契約）</a:t>
            </a:r>
            <a:endParaRPr lang="en-US" altLang="ja-JP" sz="2400"/>
          </a:p>
          <a:p>
            <a:pPr lvl="1"/>
            <a:r>
              <a:rPr lang="ja-JP" altLang="en-US" sz="2000"/>
              <a:t>保険金受取人が生命保険契約の当事者以外の者であるときは，当該保険金受取人は，当然に当該生命保険契約の利益を享受する。</a:t>
            </a:r>
            <a:endParaRPr lang="ja-JP" altLang="en-US" sz="2000" dirty="0"/>
          </a:p>
        </p:txBody>
      </p:sp>
      <p:sp>
        <p:nvSpPr>
          <p:cNvPr id="7" name="上下矢印 7">
            <a:extLst>
              <a:ext uri="{FF2B5EF4-FFF2-40B4-BE49-F238E27FC236}">
                <a16:creationId xmlns:a16="http://schemas.microsoft.com/office/drawing/2014/main" id="{6A68C70E-7255-4F4D-B8A9-BEF19F74AE80}"/>
              </a:ext>
            </a:extLst>
          </p:cNvPr>
          <p:cNvSpPr/>
          <p:nvPr/>
        </p:nvSpPr>
        <p:spPr>
          <a:xfrm>
            <a:off x="8105290" y="2630309"/>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生命保険契約</a:t>
            </a:r>
            <a:endParaRPr kumimoji="1" lang="en-US" altLang="ja-JP" sz="1600" dirty="0"/>
          </a:p>
          <a:p>
            <a:pPr algn="ctr"/>
            <a:endParaRPr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B889C3B2-3E76-4941-BE9D-9651765A10C7}"/>
              </a:ext>
            </a:extLst>
          </p:cNvPr>
          <p:cNvSpPr/>
          <p:nvPr/>
        </p:nvSpPr>
        <p:spPr>
          <a:xfrm rot="3391764">
            <a:off x="4470470" y="3618694"/>
            <a:ext cx="4310955"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保険金請求権</a:t>
            </a:r>
          </a:p>
        </p:txBody>
      </p:sp>
      <p:sp>
        <p:nvSpPr>
          <p:cNvPr id="9" name="円/楕円 9">
            <a:extLst>
              <a:ext uri="{FF2B5EF4-FFF2-40B4-BE49-F238E27FC236}">
                <a16:creationId xmlns:a16="http://schemas.microsoft.com/office/drawing/2014/main" id="{32EF1E6C-A44F-4FC9-BDEF-B98BC7A46258}"/>
              </a:ext>
            </a:extLst>
          </p:cNvPr>
          <p:cNvSpPr/>
          <p:nvPr/>
        </p:nvSpPr>
        <p:spPr>
          <a:xfrm>
            <a:off x="5184661" y="1679803"/>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（保険金受取人）</a:t>
            </a:r>
            <a:endParaRPr kumimoji="1" lang="ja-JP" altLang="en-US" dirty="0"/>
          </a:p>
        </p:txBody>
      </p:sp>
      <p:sp>
        <p:nvSpPr>
          <p:cNvPr id="10" name="円/楕円 10">
            <a:extLst>
              <a:ext uri="{FF2B5EF4-FFF2-40B4-BE49-F238E27FC236}">
                <a16:creationId xmlns:a16="http://schemas.microsoft.com/office/drawing/2014/main" id="{5D3BAE4E-64BF-4FFF-BB28-EA98548DE435}"/>
              </a:ext>
            </a:extLst>
          </p:cNvPr>
          <p:cNvSpPr/>
          <p:nvPr/>
        </p:nvSpPr>
        <p:spPr>
          <a:xfrm>
            <a:off x="7796929" y="1679803"/>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要約者</a:t>
            </a:r>
            <a:endParaRPr kumimoji="1" lang="en-US" altLang="ja-JP" dirty="0"/>
          </a:p>
          <a:p>
            <a:pPr algn="ctr"/>
            <a:r>
              <a:rPr kumimoji="1" lang="ja-JP" altLang="en-US" dirty="0"/>
              <a:t>（被保険者）</a:t>
            </a:r>
          </a:p>
        </p:txBody>
      </p:sp>
      <p:sp>
        <p:nvSpPr>
          <p:cNvPr id="11" name="テキスト ボックス 10">
            <a:extLst>
              <a:ext uri="{FF2B5EF4-FFF2-40B4-BE49-F238E27FC236}">
                <a16:creationId xmlns:a16="http://schemas.microsoft.com/office/drawing/2014/main" id="{2BE33FC2-5896-4704-A42E-8B6E7B11AFB2}"/>
              </a:ext>
            </a:extLst>
          </p:cNvPr>
          <p:cNvSpPr txBox="1"/>
          <p:nvPr/>
        </p:nvSpPr>
        <p:spPr>
          <a:xfrm>
            <a:off x="6862613" y="2319168"/>
            <a:ext cx="1152128" cy="369332"/>
          </a:xfrm>
          <a:prstGeom prst="rect">
            <a:avLst/>
          </a:prstGeom>
          <a:noFill/>
        </p:spPr>
        <p:txBody>
          <a:bodyPr wrap="square" rtlCol="0">
            <a:spAutoFit/>
          </a:bodyPr>
          <a:lstStyle/>
          <a:p>
            <a:pPr algn="ctr"/>
            <a:r>
              <a:rPr kumimoji="1" lang="ja-JP" altLang="en-US" dirty="0"/>
              <a:t>対価関係</a:t>
            </a:r>
          </a:p>
        </p:txBody>
      </p:sp>
      <p:cxnSp>
        <p:nvCxnSpPr>
          <p:cNvPr id="12" name="直線矢印コネクタ 11">
            <a:extLst>
              <a:ext uri="{FF2B5EF4-FFF2-40B4-BE49-F238E27FC236}">
                <a16:creationId xmlns:a16="http://schemas.microsoft.com/office/drawing/2014/main" id="{D27B9406-8ED3-435D-981A-5A479F49EAA9}"/>
              </a:ext>
            </a:extLst>
          </p:cNvPr>
          <p:cNvCxnSpPr>
            <a:stCxn id="9" idx="6"/>
            <a:endCxn id="10" idx="2"/>
          </p:cNvCxnSpPr>
          <p:nvPr/>
        </p:nvCxnSpPr>
        <p:spPr>
          <a:xfrm>
            <a:off x="7077198" y="2155056"/>
            <a:ext cx="719731" cy="0"/>
          </a:xfrm>
          <a:prstGeom prst="straightConnector1">
            <a:avLst/>
          </a:prstGeom>
          <a:ln w="38100">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円/楕円 14">
            <a:extLst>
              <a:ext uri="{FF2B5EF4-FFF2-40B4-BE49-F238E27FC236}">
                <a16:creationId xmlns:a16="http://schemas.microsoft.com/office/drawing/2014/main" id="{1C98C2C0-D1F3-4ADB-A8BE-9EC11C963DCD}"/>
              </a:ext>
            </a:extLst>
          </p:cNvPr>
          <p:cNvSpPr/>
          <p:nvPr/>
        </p:nvSpPr>
        <p:spPr>
          <a:xfrm>
            <a:off x="7796929" y="5350539"/>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（保険者）</a:t>
            </a:r>
            <a:endParaRPr kumimoji="1" lang="ja-JP" altLang="en-US" dirty="0"/>
          </a:p>
        </p:txBody>
      </p:sp>
      <p:sp>
        <p:nvSpPr>
          <p:cNvPr id="14" name="上矢印 15">
            <a:extLst>
              <a:ext uri="{FF2B5EF4-FFF2-40B4-BE49-F238E27FC236}">
                <a16:creationId xmlns:a16="http://schemas.microsoft.com/office/drawing/2014/main" id="{25CF271C-4099-47C7-B95F-6EDAD2A97629}"/>
              </a:ext>
            </a:extLst>
          </p:cNvPr>
          <p:cNvSpPr/>
          <p:nvPr/>
        </p:nvSpPr>
        <p:spPr>
          <a:xfrm>
            <a:off x="7848957" y="4646299"/>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
        <p:nvSpPr>
          <p:cNvPr id="15" name="テキスト ボックス 14">
            <a:extLst>
              <a:ext uri="{FF2B5EF4-FFF2-40B4-BE49-F238E27FC236}">
                <a16:creationId xmlns:a16="http://schemas.microsoft.com/office/drawing/2014/main" id="{2AEF2FC7-0323-47A8-816D-80227DE19499}"/>
              </a:ext>
            </a:extLst>
          </p:cNvPr>
          <p:cNvSpPr txBox="1"/>
          <p:nvPr/>
        </p:nvSpPr>
        <p:spPr>
          <a:xfrm>
            <a:off x="1296228" y="4551416"/>
            <a:ext cx="5329719" cy="1938992"/>
          </a:xfrm>
          <a:prstGeom prst="rect">
            <a:avLst/>
          </a:prstGeom>
          <a:noFill/>
        </p:spPr>
        <p:txBody>
          <a:bodyPr wrap="square" rtlCol="0">
            <a:spAutoFit/>
          </a:bodyPr>
          <a:lstStyle/>
          <a:p>
            <a:pPr marL="342900" indent="-342900">
              <a:buClr>
                <a:srgbClr val="00B050"/>
              </a:buClr>
              <a:buFont typeface="Wingdings" pitchFamily="2" charset="2"/>
              <a:buChar char="u"/>
            </a:pPr>
            <a:r>
              <a:rPr kumimoji="1" lang="ja-JP" altLang="en-US" sz="2000" dirty="0"/>
              <a:t>　ここでのポイントは，第三者のためにする契約としての生命保険契約の場合，受益者による受益の意思表示は必要がないことである。</a:t>
            </a:r>
            <a:endParaRPr kumimoji="1" lang="en-US" altLang="ja-JP" sz="2000" dirty="0"/>
          </a:p>
          <a:p>
            <a:pPr marL="342900" indent="-342900">
              <a:buClr>
                <a:srgbClr val="00B050"/>
              </a:buClr>
              <a:buFont typeface="Wingdings" pitchFamily="2" charset="2"/>
              <a:buChar char="u"/>
            </a:pPr>
            <a:r>
              <a:rPr kumimoji="1" lang="ja-JP" altLang="en-US" sz="2000" dirty="0"/>
              <a:t>一般の第三者のためにする契約においても，事情によっては，受益の意思表示を必要としない場合がありうる点に注意すべきである。</a:t>
            </a:r>
          </a:p>
        </p:txBody>
      </p:sp>
    </p:spTree>
    <p:extLst>
      <p:ext uri="{BB962C8B-B14F-4D97-AF65-F5344CB8AC3E}">
        <p14:creationId xmlns:p14="http://schemas.microsoft.com/office/powerpoint/2010/main" val="217875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500"/>
                            </p:stCondLst>
                            <p:childTnLst>
                              <p:par>
                                <p:cTn id="18" presetID="22" presetClass="entr" presetSubtype="8" fill="hold" grpId="0" nodeType="afterEffect">
                                  <p:stCondLst>
                                    <p:cond delay="50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16" presetClass="entr" presetSubtype="37" fill="hold" nodeType="withEffect">
                                  <p:stCondLst>
                                    <p:cond delay="100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outVertical)">
                                      <p:cBhvr>
                                        <p:cTn id="31" dur="1000"/>
                                        <p:tgtEl>
                                          <p:spTgt spid="7"/>
                                        </p:tgtEl>
                                      </p:cBhvr>
                                    </p:animEffect>
                                  </p:childTnLst>
                                </p:cTn>
                              </p:par>
                              <p:par>
                                <p:cTn id="32" presetID="22" presetClass="entr" presetSubtype="4" fill="hold" grpId="0" nodeType="withEffect">
                                  <p:stCondLst>
                                    <p:cond delay="150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Effect transition="in" filter="wipe(up)">
                                      <p:cBhvr>
                                        <p:cTn id="39" dur="2000"/>
                                        <p:tgtEl>
                                          <p:spTgt spid="6">
                                            <p:txEl>
                                              <p:pRg st="1" end="1"/>
                                            </p:txEl>
                                          </p:spTgt>
                                        </p:tgtEl>
                                      </p:cBhvr>
                                    </p:animEffect>
                                  </p:childTnLst>
                                </p:cTn>
                              </p:par>
                            </p:childTnLst>
                          </p:cTn>
                        </p:par>
                        <p:par>
                          <p:cTn id="40" fill="hold">
                            <p:stCondLst>
                              <p:cond delay="2000"/>
                            </p:stCondLst>
                            <p:childTnLst>
                              <p:par>
                                <p:cTn id="41" presetID="25" presetClass="emph" presetSubtype="0" fill="hold" grpId="1" nodeType="afterEffect">
                                  <p:stCondLst>
                                    <p:cond delay="0"/>
                                  </p:stCondLst>
                                  <p:childTnLst>
                                    <p:animClr clrSpc="hsl" dir="cw">
                                      <p:cBhvr override="childStyle">
                                        <p:cTn id="42" dur="500" fill="hold"/>
                                        <p:tgtEl>
                                          <p:spTgt spid="10"/>
                                        </p:tgtEl>
                                        <p:attrNameLst>
                                          <p:attrName>style.color</p:attrName>
                                        </p:attrNameLst>
                                      </p:cBhvr>
                                      <p:by>
                                        <p:hsl h="0" s="-70588" l="0"/>
                                      </p:by>
                                    </p:animClr>
                                    <p:animClr clrSpc="hsl" dir="cw">
                                      <p:cBhvr>
                                        <p:cTn id="43" dur="500" fill="hold"/>
                                        <p:tgtEl>
                                          <p:spTgt spid="10"/>
                                        </p:tgtEl>
                                        <p:attrNameLst>
                                          <p:attrName>fillcolor</p:attrName>
                                        </p:attrNameLst>
                                      </p:cBhvr>
                                      <p:by>
                                        <p:hsl h="0" s="-70588" l="0"/>
                                      </p:by>
                                    </p:animClr>
                                    <p:animClr clrSpc="hsl" dir="cw">
                                      <p:cBhvr>
                                        <p:cTn id="44" dur="500" fill="hold"/>
                                        <p:tgtEl>
                                          <p:spTgt spid="10"/>
                                        </p:tgtEl>
                                        <p:attrNameLst>
                                          <p:attrName>stroke.color</p:attrName>
                                        </p:attrNameLst>
                                      </p:cBhvr>
                                      <p:by>
                                        <p:hsl h="0" s="-70588" l="0"/>
                                      </p:by>
                                    </p:animClr>
                                    <p:set>
                                      <p:cBhvr>
                                        <p:cTn id="45" dur="500" fill="hold"/>
                                        <p:tgtEl>
                                          <p:spTgt spid="10"/>
                                        </p:tgtEl>
                                        <p:attrNameLst>
                                          <p:attrName>fill.type</p:attrName>
                                        </p:attrNameLst>
                                      </p:cBhvr>
                                      <p:to>
                                        <p:strVal val="solid"/>
                                      </p:to>
                                    </p:set>
                                  </p:childTnLst>
                                </p:cTn>
                              </p:par>
                            </p:childTnLst>
                          </p:cTn>
                        </p:par>
                        <p:par>
                          <p:cTn id="46" fill="hold">
                            <p:stCondLst>
                              <p:cond delay="2500"/>
                            </p:stCondLst>
                            <p:childTnLst>
                              <p:par>
                                <p:cTn id="47" presetID="22" presetClass="entr" presetSubtype="8" fill="hold" grpId="0" nodeType="afterEffect">
                                  <p:stCondLst>
                                    <p:cond delay="50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1000"/>
                                        <p:tgtEl>
                                          <p:spTgt spid="8"/>
                                        </p:tgtEl>
                                      </p:cBhvr>
                                    </p:animEffect>
                                  </p:childTnLst>
                                </p:cTn>
                              </p:par>
                            </p:childTnLst>
                          </p:cTn>
                        </p:par>
                        <p:par>
                          <p:cTn id="50" fill="hold">
                            <p:stCondLst>
                              <p:cond delay="4000"/>
                            </p:stCondLst>
                            <p:childTnLst>
                              <p:par>
                                <p:cTn id="51" presetID="27" presetClass="emph" presetSubtype="0" fill="remove" grpId="2" nodeType="afterEffect">
                                  <p:stCondLst>
                                    <p:cond delay="500"/>
                                  </p:stCondLst>
                                  <p:childTnLst>
                                    <p:animClr clrSpc="rgb" dir="cw">
                                      <p:cBhvr override="childStyle">
                                        <p:cTn id="52" dur="250" autoRev="1" fill="remove"/>
                                        <p:tgtEl>
                                          <p:spTgt spid="14"/>
                                        </p:tgtEl>
                                        <p:attrNameLst>
                                          <p:attrName>style.color</p:attrName>
                                        </p:attrNameLst>
                                      </p:cBhvr>
                                      <p:to>
                                        <a:schemeClr val="bg1"/>
                                      </p:to>
                                    </p:animClr>
                                    <p:animClr clrSpc="rgb" dir="cw">
                                      <p:cBhvr>
                                        <p:cTn id="53" dur="250" autoRev="1" fill="remove"/>
                                        <p:tgtEl>
                                          <p:spTgt spid="14"/>
                                        </p:tgtEl>
                                        <p:attrNameLst>
                                          <p:attrName>fillcolor</p:attrName>
                                        </p:attrNameLst>
                                      </p:cBhvr>
                                      <p:to>
                                        <a:schemeClr val="bg1"/>
                                      </p:to>
                                    </p:animClr>
                                    <p:set>
                                      <p:cBhvr>
                                        <p:cTn id="54" dur="250" autoRev="1" fill="remove"/>
                                        <p:tgtEl>
                                          <p:spTgt spid="14"/>
                                        </p:tgtEl>
                                        <p:attrNameLst>
                                          <p:attrName>fill.type</p:attrName>
                                        </p:attrNameLst>
                                      </p:cBhvr>
                                      <p:to>
                                        <p:strVal val="solid"/>
                                      </p:to>
                                    </p:set>
                                    <p:set>
                                      <p:cBhvr>
                                        <p:cTn id="55" dur="250" autoRev="1" fill="remove"/>
                                        <p:tgtEl>
                                          <p:spTgt spid="14"/>
                                        </p:tgtEl>
                                        <p:attrNameLst>
                                          <p:attrName>fill.on</p:attrName>
                                        </p:attrNameLst>
                                      </p:cBhvr>
                                      <p:to>
                                        <p:strVal val="true"/>
                                      </p:to>
                                    </p:set>
                                  </p:childTnLst>
                                </p:cTn>
                              </p:par>
                            </p:childTnLst>
                          </p:cTn>
                        </p:par>
                        <p:par>
                          <p:cTn id="56" fill="hold">
                            <p:stCondLst>
                              <p:cond delay="5000"/>
                            </p:stCondLst>
                            <p:childTnLst>
                              <p:par>
                                <p:cTn id="57" presetID="8" presetClass="emph" presetSubtype="0" fill="hold" grpId="1" nodeType="afterEffect">
                                  <p:stCondLst>
                                    <p:cond delay="0"/>
                                  </p:stCondLst>
                                  <p:childTnLst>
                                    <p:animRot by="-2400000">
                                      <p:cBhvr>
                                        <p:cTn id="58" dur="500" fill="hold"/>
                                        <p:tgtEl>
                                          <p:spTgt spid="14"/>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5">
                                            <p:txEl>
                                              <p:pRg st="0" end="0"/>
                                            </p:txEl>
                                          </p:spTgt>
                                        </p:tgtEl>
                                        <p:attrNameLst>
                                          <p:attrName>style.visibility</p:attrName>
                                        </p:attrNameLst>
                                      </p:cBhvr>
                                      <p:to>
                                        <p:strVal val="visible"/>
                                      </p:to>
                                    </p:set>
                                    <p:animEffect transition="in" filter="wipe(up)">
                                      <p:cBhvr>
                                        <p:cTn id="63" dur="2000"/>
                                        <p:tgtEl>
                                          <p:spTgt spid="15">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5">
                                            <p:txEl>
                                              <p:pRg st="1" end="1"/>
                                            </p:txEl>
                                          </p:spTgt>
                                        </p:tgtEl>
                                        <p:attrNameLst>
                                          <p:attrName>style.visibility</p:attrName>
                                        </p:attrNameLst>
                                      </p:cBhvr>
                                      <p:to>
                                        <p:strVal val="visible"/>
                                      </p:to>
                                    </p:set>
                                    <p:animEffect transition="in" filter="wipe(up)">
                                      <p:cBhvr>
                                        <p:cTn id="68" dur="2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0" grpId="1" animBg="1"/>
      <p:bldP spid="11" grpId="0"/>
      <p:bldP spid="13" grpId="0" animBg="1"/>
      <p:bldP spid="14" grpId="0" animBg="1"/>
      <p:bldP spid="14" grpId="1" animBg="1"/>
      <p:bldP spid="14" grpId="2" animBg="1"/>
      <p:bldP spid="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矢印: 右 15">
            <a:extLst>
              <a:ext uri="{FF2B5EF4-FFF2-40B4-BE49-F238E27FC236}">
                <a16:creationId xmlns:a16="http://schemas.microsoft.com/office/drawing/2014/main" id="{DC8F75D1-F9F6-4177-A865-66FCE4F54662}"/>
              </a:ext>
            </a:extLst>
          </p:cNvPr>
          <p:cNvSpPr/>
          <p:nvPr/>
        </p:nvSpPr>
        <p:spPr>
          <a:xfrm>
            <a:off x="6930989" y="1729873"/>
            <a:ext cx="2149779" cy="858557"/>
          </a:xfrm>
          <a:prstGeom prst="rightArrow">
            <a:avLst/>
          </a:prstGeom>
          <a:no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b="1" dirty="0">
                <a:solidFill>
                  <a:sysClr val="windowText" lastClr="000000"/>
                </a:solidFill>
              </a:rPr>
              <a:t>損害賠償請求権</a:t>
            </a:r>
          </a:p>
        </p:txBody>
      </p:sp>
      <p:sp>
        <p:nvSpPr>
          <p:cNvPr id="15" name="矢印: 右 14">
            <a:extLst>
              <a:ext uri="{FF2B5EF4-FFF2-40B4-BE49-F238E27FC236}">
                <a16:creationId xmlns:a16="http://schemas.microsoft.com/office/drawing/2014/main" id="{E49D2FFA-9B80-4FED-94BD-C19FAED4D172}"/>
              </a:ext>
            </a:extLst>
          </p:cNvPr>
          <p:cNvSpPr/>
          <p:nvPr/>
        </p:nvSpPr>
        <p:spPr>
          <a:xfrm>
            <a:off x="6923315" y="1731177"/>
            <a:ext cx="2149779" cy="858557"/>
          </a:xfrm>
          <a:prstGeom prst="right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b="1" dirty="0">
                <a:solidFill>
                  <a:sysClr val="windowText" lastClr="000000"/>
                </a:solidFill>
              </a:rPr>
              <a:t>損害賠償請求権</a:t>
            </a:r>
          </a:p>
        </p:txBody>
      </p:sp>
      <p:sp>
        <p:nvSpPr>
          <p:cNvPr id="2" name="タイトル 1">
            <a:extLst>
              <a:ext uri="{FF2B5EF4-FFF2-40B4-BE49-F238E27FC236}">
                <a16:creationId xmlns:a16="http://schemas.microsoft.com/office/drawing/2014/main" id="{B53C831A-17B7-4CED-9155-43691B5A0690}"/>
              </a:ext>
            </a:extLst>
          </p:cNvPr>
          <p:cNvSpPr>
            <a:spLocks noGrp="1"/>
          </p:cNvSpPr>
          <p:nvPr>
            <p:ph type="title"/>
          </p:nvPr>
        </p:nvSpPr>
        <p:spPr/>
        <p:txBody>
          <a:bodyPr/>
          <a:lstStyle/>
          <a:p>
            <a:r>
              <a:rPr kumimoji="1" lang="ja-JP" altLang="en-US" dirty="0"/>
              <a:t>第三者のためにする契約の典型例</a:t>
            </a:r>
            <a:br>
              <a:rPr kumimoji="1" lang="en-US" altLang="ja-JP" dirty="0"/>
            </a:br>
            <a:r>
              <a:rPr kumimoji="1" lang="ja-JP" altLang="en-US" dirty="0"/>
              <a:t>責任保険（自賠責保険）契約</a:t>
            </a:r>
          </a:p>
        </p:txBody>
      </p:sp>
      <p:sp>
        <p:nvSpPr>
          <p:cNvPr id="3" name="日付プレースホルダー 2">
            <a:extLst>
              <a:ext uri="{FF2B5EF4-FFF2-40B4-BE49-F238E27FC236}">
                <a16:creationId xmlns:a16="http://schemas.microsoft.com/office/drawing/2014/main" id="{1131713C-AD6D-4E61-BB05-D5303FE1F0E6}"/>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08879AB0-4E8F-4E21-B2B8-D2D5BF0119D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2943978-DC3F-40FA-A748-026DAE400D33}"/>
              </a:ext>
            </a:extLst>
          </p:cNvPr>
          <p:cNvSpPr>
            <a:spLocks noGrp="1"/>
          </p:cNvSpPr>
          <p:nvPr>
            <p:ph type="sldNum" sz="quarter" idx="12"/>
          </p:nvPr>
        </p:nvSpPr>
        <p:spPr/>
        <p:txBody>
          <a:bodyPr/>
          <a:lstStyle/>
          <a:p>
            <a:fld id="{96BDDC30-DD3F-4427-B562-2F3229407357}" type="slidenum">
              <a:rPr kumimoji="1" lang="ja-JP" altLang="en-US" smtClean="0"/>
              <a:t>22</a:t>
            </a:fld>
            <a:endParaRPr kumimoji="1" lang="ja-JP" altLang="en-US"/>
          </a:p>
        </p:txBody>
      </p:sp>
      <p:sp>
        <p:nvSpPr>
          <p:cNvPr id="6" name="コンテンツ プレースホルダー 2">
            <a:extLst>
              <a:ext uri="{FF2B5EF4-FFF2-40B4-BE49-F238E27FC236}">
                <a16:creationId xmlns:a16="http://schemas.microsoft.com/office/drawing/2014/main" id="{9FB4A84A-F08C-4CC1-BCCB-1FEED55F603A}"/>
              </a:ext>
            </a:extLst>
          </p:cNvPr>
          <p:cNvSpPr txBox="1">
            <a:spLocks/>
          </p:cNvSpPr>
          <p:nvPr/>
        </p:nvSpPr>
        <p:spPr>
          <a:xfrm>
            <a:off x="1296228" y="1763637"/>
            <a:ext cx="3888433" cy="4269516"/>
          </a:xfrm>
          <a:prstGeom prst="rect">
            <a:avLst/>
          </a:prstGeom>
        </p:spPr>
        <p:txBody>
          <a:bodyPr vert="horz" lIns="91440" tIns="45720" rIns="91440" bIns="45720" rtlCol="0">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pPr>
            <a:r>
              <a:rPr lang="ja-JP" altLang="en-US" sz="2400" b="1" dirty="0"/>
              <a:t>自賠法 第</a:t>
            </a:r>
            <a:r>
              <a:rPr lang="en-US" altLang="ja-JP" sz="2400" b="1" dirty="0"/>
              <a:t>16</a:t>
            </a:r>
            <a:r>
              <a:rPr lang="ja-JP" altLang="en-US" sz="2400" b="1" dirty="0"/>
              <a:t>条</a:t>
            </a:r>
            <a:r>
              <a:rPr lang="ja-JP" altLang="en-US" sz="2400" dirty="0"/>
              <a:t>（保険会社に対する損害賠償額の請求）</a:t>
            </a:r>
            <a:endParaRPr lang="en-US" altLang="ja-JP" sz="2400" dirty="0"/>
          </a:p>
          <a:p>
            <a:pPr lvl="1">
              <a:lnSpc>
                <a:spcPct val="100000"/>
              </a:lnSpc>
            </a:pPr>
            <a:r>
              <a:rPr lang="ja-JP" altLang="en-US" sz="2000" dirty="0"/>
              <a:t>①第三条（自動車損害賠償責任）の規定による保有者の損害賠償の責任が発生したときは，被害者は，政令で定めるところにより，保険会社に対し，保険金額の限度において，損害賠償の支払いをなすべきことを請求することができる。</a:t>
            </a:r>
          </a:p>
        </p:txBody>
      </p:sp>
      <p:sp>
        <p:nvSpPr>
          <p:cNvPr id="7" name="上下矢印 7">
            <a:extLst>
              <a:ext uri="{FF2B5EF4-FFF2-40B4-BE49-F238E27FC236}">
                <a16:creationId xmlns:a16="http://schemas.microsoft.com/office/drawing/2014/main" id="{6A68C70E-7255-4F4D-B8A9-BEF19F74AE80}"/>
              </a:ext>
            </a:extLst>
          </p:cNvPr>
          <p:cNvSpPr/>
          <p:nvPr/>
        </p:nvSpPr>
        <p:spPr>
          <a:xfrm>
            <a:off x="9346278" y="2630309"/>
            <a:ext cx="1584176" cy="2720230"/>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a:t>責任保険契約</a:t>
            </a:r>
            <a:endParaRPr kumimoji="1" lang="en-US" altLang="ja-JP" sz="1600" dirty="0"/>
          </a:p>
          <a:p>
            <a:pPr algn="ctr"/>
            <a:endParaRPr lang="en-US" altLang="ja-JP" sz="1600" dirty="0"/>
          </a:p>
          <a:p>
            <a:pPr algn="ctr"/>
            <a:r>
              <a:rPr lang="ja-JP" altLang="en-US" sz="1600" dirty="0"/>
              <a:t>（補償</a:t>
            </a:r>
            <a:endParaRPr lang="en-US" altLang="ja-JP" sz="1600" dirty="0"/>
          </a:p>
          <a:p>
            <a:pPr algn="ctr"/>
            <a:r>
              <a:rPr lang="ja-JP" altLang="en-US" sz="1600" dirty="0"/>
              <a:t>関係）</a:t>
            </a:r>
            <a:endParaRPr kumimoji="1" lang="ja-JP" altLang="en-US" sz="1600" dirty="0"/>
          </a:p>
        </p:txBody>
      </p:sp>
      <p:sp>
        <p:nvSpPr>
          <p:cNvPr id="8" name="右矢印 8">
            <a:extLst>
              <a:ext uri="{FF2B5EF4-FFF2-40B4-BE49-F238E27FC236}">
                <a16:creationId xmlns:a16="http://schemas.microsoft.com/office/drawing/2014/main" id="{B889C3B2-3E76-4941-BE9D-9651765A10C7}"/>
              </a:ext>
            </a:extLst>
          </p:cNvPr>
          <p:cNvSpPr/>
          <p:nvPr/>
        </p:nvSpPr>
        <p:spPr>
          <a:xfrm rot="2732039">
            <a:off x="4777047" y="3553826"/>
            <a:ext cx="5012810" cy="961485"/>
          </a:xfrm>
          <a:prstGeom prst="rightArrow">
            <a:avLst/>
          </a:prstGeom>
          <a:solidFill>
            <a:schemeClr val="accent4">
              <a:lumMod val="40000"/>
              <a:lumOff val="60000"/>
            </a:schemeClr>
          </a:solidFill>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保険金請求権</a:t>
            </a:r>
          </a:p>
        </p:txBody>
      </p:sp>
      <p:sp>
        <p:nvSpPr>
          <p:cNvPr id="9" name="円/楕円 9">
            <a:extLst>
              <a:ext uri="{FF2B5EF4-FFF2-40B4-BE49-F238E27FC236}">
                <a16:creationId xmlns:a16="http://schemas.microsoft.com/office/drawing/2014/main" id="{32EF1E6C-A44F-4FC9-BDEF-B98BC7A46258}"/>
              </a:ext>
            </a:extLst>
          </p:cNvPr>
          <p:cNvSpPr/>
          <p:nvPr/>
        </p:nvSpPr>
        <p:spPr>
          <a:xfrm>
            <a:off x="5184661" y="1679803"/>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a:t>受益者</a:t>
            </a:r>
            <a:endParaRPr lang="en-US" altLang="ja-JP" dirty="0"/>
          </a:p>
          <a:p>
            <a:pPr algn="ctr"/>
            <a:r>
              <a:rPr lang="ja-JP" altLang="en-US" dirty="0"/>
              <a:t>（被害者</a:t>
            </a:r>
            <a:endParaRPr kumimoji="1" lang="ja-JP" altLang="en-US" dirty="0"/>
          </a:p>
        </p:txBody>
      </p:sp>
      <p:sp>
        <p:nvSpPr>
          <p:cNvPr id="10" name="円/楕円 10">
            <a:extLst>
              <a:ext uri="{FF2B5EF4-FFF2-40B4-BE49-F238E27FC236}">
                <a16:creationId xmlns:a16="http://schemas.microsoft.com/office/drawing/2014/main" id="{5D3BAE4E-64BF-4FFF-BB28-EA98548DE435}"/>
              </a:ext>
            </a:extLst>
          </p:cNvPr>
          <p:cNvSpPr/>
          <p:nvPr/>
        </p:nvSpPr>
        <p:spPr>
          <a:xfrm>
            <a:off x="9037917" y="1679803"/>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要約者</a:t>
            </a:r>
            <a:endParaRPr kumimoji="1" lang="en-US" altLang="ja-JP" dirty="0"/>
          </a:p>
          <a:p>
            <a:pPr algn="ctr"/>
            <a:r>
              <a:rPr kumimoji="1" lang="ja-JP" altLang="en-US" dirty="0"/>
              <a:t>（加害者</a:t>
            </a:r>
            <a:br>
              <a:rPr lang="en-US" altLang="ja-JP" dirty="0"/>
            </a:br>
            <a:r>
              <a:rPr kumimoji="1" lang="ja-JP" altLang="en-US" dirty="0"/>
              <a:t>被保険者）</a:t>
            </a:r>
          </a:p>
        </p:txBody>
      </p:sp>
      <p:sp>
        <p:nvSpPr>
          <p:cNvPr id="11" name="テキスト ボックス 10">
            <a:extLst>
              <a:ext uri="{FF2B5EF4-FFF2-40B4-BE49-F238E27FC236}">
                <a16:creationId xmlns:a16="http://schemas.microsoft.com/office/drawing/2014/main" id="{2BE33FC2-5896-4704-A42E-8B6E7B11AFB2}"/>
              </a:ext>
            </a:extLst>
          </p:cNvPr>
          <p:cNvSpPr txBox="1"/>
          <p:nvPr/>
        </p:nvSpPr>
        <p:spPr>
          <a:xfrm>
            <a:off x="7344232" y="2447261"/>
            <a:ext cx="1134748" cy="369332"/>
          </a:xfrm>
          <a:prstGeom prst="rect">
            <a:avLst/>
          </a:prstGeom>
          <a:noFill/>
        </p:spPr>
        <p:txBody>
          <a:bodyPr wrap="square" rtlCol="0">
            <a:spAutoFit/>
          </a:bodyPr>
          <a:lstStyle/>
          <a:p>
            <a:pPr algn="ctr"/>
            <a:r>
              <a:rPr kumimoji="1" lang="ja-JP" altLang="en-US" dirty="0"/>
              <a:t>対価関係</a:t>
            </a:r>
          </a:p>
        </p:txBody>
      </p:sp>
      <p:sp>
        <p:nvSpPr>
          <p:cNvPr id="13" name="円/楕円 14">
            <a:extLst>
              <a:ext uri="{FF2B5EF4-FFF2-40B4-BE49-F238E27FC236}">
                <a16:creationId xmlns:a16="http://schemas.microsoft.com/office/drawing/2014/main" id="{1C98C2C0-D1F3-4ADB-A8BE-9EC11C963DCD}"/>
              </a:ext>
            </a:extLst>
          </p:cNvPr>
          <p:cNvSpPr/>
          <p:nvPr/>
        </p:nvSpPr>
        <p:spPr>
          <a:xfrm>
            <a:off x="9037917" y="5350539"/>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諾約者</a:t>
            </a:r>
            <a:endParaRPr kumimoji="1" lang="en-US" altLang="ja-JP" dirty="0"/>
          </a:p>
          <a:p>
            <a:pPr algn="ctr"/>
            <a:r>
              <a:rPr lang="ja-JP" altLang="en-US" dirty="0"/>
              <a:t>（保険会社）</a:t>
            </a:r>
            <a:endParaRPr kumimoji="1" lang="ja-JP" altLang="en-US" dirty="0"/>
          </a:p>
        </p:txBody>
      </p:sp>
      <p:sp>
        <p:nvSpPr>
          <p:cNvPr id="14" name="上矢印 15">
            <a:extLst>
              <a:ext uri="{FF2B5EF4-FFF2-40B4-BE49-F238E27FC236}">
                <a16:creationId xmlns:a16="http://schemas.microsoft.com/office/drawing/2014/main" id="{25CF271C-4099-47C7-B95F-6EDAD2A97629}"/>
              </a:ext>
            </a:extLst>
          </p:cNvPr>
          <p:cNvSpPr/>
          <p:nvPr/>
        </p:nvSpPr>
        <p:spPr>
          <a:xfrm>
            <a:off x="9028761" y="4638473"/>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抗弁</a:t>
            </a:r>
          </a:p>
        </p:txBody>
      </p:sp>
    </p:spTree>
    <p:extLst>
      <p:ext uri="{BB962C8B-B14F-4D97-AF65-F5344CB8AC3E}">
        <p14:creationId xmlns:p14="http://schemas.microsoft.com/office/powerpoint/2010/main" val="130086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500"/>
                            </p:stCondLst>
                            <p:childTnLst>
                              <p:par>
                                <p:cTn id="18" presetID="22" presetClass="entr" presetSubtype="8" fill="hold" grpId="0" nodeType="afterEffect">
                                  <p:stCondLst>
                                    <p:cond delay="50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outVertical)">
                                      <p:cBhvr>
                                        <p:cTn id="25" dur="1000"/>
                                        <p:tgtEl>
                                          <p:spTgt spid="7"/>
                                        </p:tgtEl>
                                      </p:cBhvr>
                                    </p:animEffect>
                                  </p:childTnLst>
                                </p:cTn>
                              </p:par>
                              <p:par>
                                <p:cTn id="26" presetID="22" presetClass="entr" presetSubtype="4" fill="hold" grpId="0" nodeType="withEffect">
                                  <p:stCondLst>
                                    <p:cond delay="150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Effect transition="in" filter="wipe(up)">
                                      <p:cBhvr>
                                        <p:cTn id="41" dur="4000"/>
                                        <p:tgtEl>
                                          <p:spTgt spid="6">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5" presetClass="emph" presetSubtype="0" fill="hold" grpId="1" nodeType="clickEffect">
                                  <p:stCondLst>
                                    <p:cond delay="0"/>
                                  </p:stCondLst>
                                  <p:childTnLst>
                                    <p:animClr clrSpc="hsl" dir="cw">
                                      <p:cBhvr override="childStyle">
                                        <p:cTn id="45" dur="500" fill="hold"/>
                                        <p:tgtEl>
                                          <p:spTgt spid="10"/>
                                        </p:tgtEl>
                                        <p:attrNameLst>
                                          <p:attrName>style.color</p:attrName>
                                        </p:attrNameLst>
                                      </p:cBhvr>
                                      <p:by>
                                        <p:hsl h="0" s="-70588" l="0"/>
                                      </p:by>
                                    </p:animClr>
                                    <p:animClr clrSpc="hsl" dir="cw">
                                      <p:cBhvr>
                                        <p:cTn id="46" dur="500" fill="hold"/>
                                        <p:tgtEl>
                                          <p:spTgt spid="10"/>
                                        </p:tgtEl>
                                        <p:attrNameLst>
                                          <p:attrName>fillcolor</p:attrName>
                                        </p:attrNameLst>
                                      </p:cBhvr>
                                      <p:by>
                                        <p:hsl h="0" s="-70588" l="0"/>
                                      </p:by>
                                    </p:animClr>
                                    <p:animClr clrSpc="hsl" dir="cw">
                                      <p:cBhvr>
                                        <p:cTn id="47" dur="500" fill="hold"/>
                                        <p:tgtEl>
                                          <p:spTgt spid="10"/>
                                        </p:tgtEl>
                                        <p:attrNameLst>
                                          <p:attrName>stroke.color</p:attrName>
                                        </p:attrNameLst>
                                      </p:cBhvr>
                                      <p:by>
                                        <p:hsl h="0" s="-70588" l="0"/>
                                      </p:by>
                                    </p:animClr>
                                    <p:set>
                                      <p:cBhvr>
                                        <p:cTn id="48" dur="500" fill="hold"/>
                                        <p:tgtEl>
                                          <p:spTgt spid="10"/>
                                        </p:tgtEl>
                                        <p:attrNameLst>
                                          <p:attrName>fill.type</p:attrName>
                                        </p:attrNameLst>
                                      </p:cBhvr>
                                      <p:to>
                                        <p:strVal val="solid"/>
                                      </p:to>
                                    </p:set>
                                  </p:childTnLst>
                                </p:cTn>
                              </p:par>
                            </p:childTnLst>
                          </p:cTn>
                        </p:par>
                        <p:par>
                          <p:cTn id="49" fill="hold">
                            <p:stCondLst>
                              <p:cond delay="500"/>
                            </p:stCondLst>
                            <p:childTnLst>
                              <p:par>
                                <p:cTn id="50" presetID="22" presetClass="entr" presetSubtype="8" fill="hold" grpId="0" nodeType="afterEffect">
                                  <p:stCondLst>
                                    <p:cond delay="50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1000"/>
                                        <p:tgtEl>
                                          <p:spTgt spid="8"/>
                                        </p:tgtEl>
                                      </p:cBhvr>
                                    </p:animEffect>
                                  </p:childTnLst>
                                </p:cTn>
                              </p:par>
                            </p:childTnLst>
                          </p:cTn>
                        </p:par>
                        <p:par>
                          <p:cTn id="53" fill="hold">
                            <p:stCondLst>
                              <p:cond delay="2000"/>
                            </p:stCondLst>
                            <p:childTnLst>
                              <p:par>
                                <p:cTn id="54" presetID="27" presetClass="emph" presetSubtype="0" fill="remove" grpId="2" nodeType="afterEffect">
                                  <p:stCondLst>
                                    <p:cond delay="500"/>
                                  </p:stCondLst>
                                  <p:childTnLst>
                                    <p:animClr clrSpc="rgb" dir="cw">
                                      <p:cBhvr override="childStyle">
                                        <p:cTn id="55" dur="250" autoRev="1" fill="remove"/>
                                        <p:tgtEl>
                                          <p:spTgt spid="14"/>
                                        </p:tgtEl>
                                        <p:attrNameLst>
                                          <p:attrName>style.color</p:attrName>
                                        </p:attrNameLst>
                                      </p:cBhvr>
                                      <p:to>
                                        <a:schemeClr val="bg1"/>
                                      </p:to>
                                    </p:animClr>
                                    <p:animClr clrSpc="rgb" dir="cw">
                                      <p:cBhvr>
                                        <p:cTn id="56" dur="250" autoRev="1" fill="remove"/>
                                        <p:tgtEl>
                                          <p:spTgt spid="14"/>
                                        </p:tgtEl>
                                        <p:attrNameLst>
                                          <p:attrName>fillcolor</p:attrName>
                                        </p:attrNameLst>
                                      </p:cBhvr>
                                      <p:to>
                                        <a:schemeClr val="bg1"/>
                                      </p:to>
                                    </p:animClr>
                                    <p:set>
                                      <p:cBhvr>
                                        <p:cTn id="57" dur="250" autoRev="1" fill="remove"/>
                                        <p:tgtEl>
                                          <p:spTgt spid="14"/>
                                        </p:tgtEl>
                                        <p:attrNameLst>
                                          <p:attrName>fill.type</p:attrName>
                                        </p:attrNameLst>
                                      </p:cBhvr>
                                      <p:to>
                                        <p:strVal val="solid"/>
                                      </p:to>
                                    </p:set>
                                    <p:set>
                                      <p:cBhvr>
                                        <p:cTn id="58" dur="250" autoRev="1" fill="remove"/>
                                        <p:tgtEl>
                                          <p:spTgt spid="14"/>
                                        </p:tgtEl>
                                        <p:attrNameLst>
                                          <p:attrName>fill.on</p:attrName>
                                        </p:attrNameLst>
                                      </p:cBhvr>
                                      <p:to>
                                        <p:strVal val="true"/>
                                      </p:to>
                                    </p:set>
                                  </p:childTnLst>
                                </p:cTn>
                              </p:par>
                            </p:childTnLst>
                          </p:cTn>
                        </p:par>
                        <p:par>
                          <p:cTn id="59" fill="hold">
                            <p:stCondLst>
                              <p:cond delay="3000"/>
                            </p:stCondLst>
                            <p:childTnLst>
                              <p:par>
                                <p:cTn id="60" presetID="8" presetClass="emph" presetSubtype="0" fill="hold" grpId="1" nodeType="afterEffect">
                                  <p:stCondLst>
                                    <p:cond delay="0"/>
                                  </p:stCondLst>
                                  <p:childTnLst>
                                    <p:animRot by="-2400000">
                                      <p:cBhvr>
                                        <p:cTn id="61" dur="500" fill="hold"/>
                                        <p:tgtEl>
                                          <p:spTgt spid="14"/>
                                        </p:tgtEl>
                                        <p:attrNameLst>
                                          <p:attrName>r</p:attrName>
                                        </p:attrNameLst>
                                      </p:cBhvr>
                                    </p:animRot>
                                  </p:childTnLst>
                                </p:cTn>
                              </p:par>
                            </p:childTnLst>
                          </p:cTn>
                        </p:par>
                        <p:par>
                          <p:cTn id="62" fill="hold">
                            <p:stCondLst>
                              <p:cond delay="3500"/>
                            </p:stCondLst>
                            <p:childTnLst>
                              <p:par>
                                <p:cTn id="63" presetID="10" presetClass="exit" presetSubtype="0" fill="hold" grpId="1" nodeType="afterEffect">
                                  <p:stCondLst>
                                    <p:cond delay="0"/>
                                  </p:stCondLst>
                                  <p:childTnLst>
                                    <p:animEffect transition="out" filter="fade">
                                      <p:cBhvr>
                                        <p:cTn id="64" dur="500"/>
                                        <p:tgtEl>
                                          <p:spTgt spid="15"/>
                                        </p:tgtEl>
                                      </p:cBhvr>
                                    </p:animEffect>
                                    <p:set>
                                      <p:cBhvr>
                                        <p:cTn id="65" dur="1" fill="hold">
                                          <p:stCondLst>
                                            <p:cond delay="499"/>
                                          </p:stCondLst>
                                        </p:cTn>
                                        <p:tgtEl>
                                          <p:spTgt spid="15"/>
                                        </p:tgtEl>
                                        <p:attrNameLst>
                                          <p:attrName>style.visibility</p:attrName>
                                        </p:attrNameLst>
                                      </p:cBhvr>
                                      <p:to>
                                        <p:strVal val="hidden"/>
                                      </p:to>
                                    </p:set>
                                  </p:childTnLst>
                                </p:cTn>
                              </p:par>
                              <p:par>
                                <p:cTn id="66" presetID="10" presetClass="entr" presetSubtype="0"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15" grpId="1" animBg="1"/>
      <p:bldP spid="7" grpId="0" animBg="1"/>
      <p:bldP spid="8" grpId="0" animBg="1"/>
      <p:bldP spid="9" grpId="0" animBg="1"/>
      <p:bldP spid="10" grpId="0" animBg="1"/>
      <p:bldP spid="10" grpId="1" animBg="1"/>
      <p:bldP spid="11" grpId="0"/>
      <p:bldP spid="13" grpId="0" animBg="1"/>
      <p:bldP spid="14" grpId="0" animBg="1"/>
      <p:bldP spid="14" grpId="1" animBg="1"/>
      <p:bldP spid="14"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F1D99D-8AB3-4B8A-B25A-C2500E3F95BC}"/>
              </a:ext>
            </a:extLst>
          </p:cNvPr>
          <p:cNvSpPr>
            <a:spLocks noGrp="1"/>
          </p:cNvSpPr>
          <p:nvPr>
            <p:ph type="title"/>
          </p:nvPr>
        </p:nvSpPr>
        <p:spPr>
          <a:xfrm>
            <a:off x="838200" y="365125"/>
            <a:ext cx="10515600" cy="943125"/>
          </a:xfrm>
        </p:spPr>
        <p:txBody>
          <a:bodyPr>
            <a:normAutofit/>
          </a:bodyPr>
          <a:lstStyle/>
          <a:p>
            <a:r>
              <a:rPr lang="ja-JP" altLang="en-US" sz="4800" dirty="0"/>
              <a:t>グループ学習の実施（第</a:t>
            </a:r>
            <a:r>
              <a:rPr lang="en-US" altLang="ja-JP" sz="4800" dirty="0"/>
              <a:t>2</a:t>
            </a:r>
            <a:r>
              <a:rPr lang="ja-JP" altLang="en-US" sz="4800" dirty="0"/>
              <a:t>回）</a:t>
            </a:r>
          </a:p>
        </p:txBody>
      </p:sp>
      <p:sp>
        <p:nvSpPr>
          <p:cNvPr id="11" name="コンテンツ プレースホルダー 10">
            <a:extLst>
              <a:ext uri="{FF2B5EF4-FFF2-40B4-BE49-F238E27FC236}">
                <a16:creationId xmlns:a16="http://schemas.microsoft.com/office/drawing/2014/main" id="{BE7586AC-4594-48C3-AD6A-47B66D12EF87}"/>
              </a:ext>
            </a:extLst>
          </p:cNvPr>
          <p:cNvSpPr>
            <a:spLocks noGrp="1"/>
          </p:cNvSpPr>
          <p:nvPr>
            <p:ph idx="1"/>
          </p:nvPr>
        </p:nvSpPr>
        <p:spPr>
          <a:xfrm>
            <a:off x="838200" y="1469570"/>
            <a:ext cx="10515600" cy="4886779"/>
          </a:xfrm>
        </p:spPr>
        <p:txBody>
          <a:bodyPr>
            <a:normAutofit lnSpcReduction="10000"/>
          </a:bodyPr>
          <a:lstStyle/>
          <a:p>
            <a:pPr>
              <a:lnSpc>
                <a:spcPct val="120000"/>
              </a:lnSpc>
            </a:pPr>
            <a:r>
              <a:rPr lang="ja-JP" altLang="en-US" sz="2000" dirty="0"/>
              <a:t>今回の講義「第三者のためにする契約」は，今回の講義の中で，もっとも難解なテーマです。</a:t>
            </a:r>
            <a:endParaRPr lang="en-US" altLang="ja-JP" sz="2000" dirty="0"/>
          </a:p>
          <a:p>
            <a:pPr>
              <a:lnSpc>
                <a:spcPct val="120000"/>
              </a:lnSpc>
            </a:pPr>
            <a:r>
              <a:rPr lang="ja-JP" altLang="en-US" sz="2000" dirty="0"/>
              <a:t>皆さんに「分かりましたか？」と聞いても，頼りない答えしか返ってこないことが予想されるため，以下の方法で，皆さんが分からないと感じた点を明らかにして，理解を深める方法を採用します。</a:t>
            </a:r>
            <a:endParaRPr lang="en-US" altLang="ja-JP" sz="2000" dirty="0"/>
          </a:p>
          <a:p>
            <a:pPr>
              <a:lnSpc>
                <a:spcPct val="120000"/>
              </a:lnSpc>
            </a:pPr>
            <a:r>
              <a:rPr lang="ja-JP" altLang="en-US" sz="2000" dirty="0"/>
              <a:t>受講者をランダムに</a:t>
            </a:r>
            <a:r>
              <a:rPr lang="en-US" altLang="ja-JP" sz="2000" dirty="0"/>
              <a:t>3</a:t>
            </a:r>
            <a:r>
              <a:rPr lang="ja-JP" altLang="en-US" sz="2000" dirty="0"/>
              <a:t>人ずつ，</a:t>
            </a:r>
            <a:r>
              <a:rPr lang="en-US" altLang="ja-JP" sz="2000" dirty="0"/>
              <a:t>4</a:t>
            </a:r>
            <a:r>
              <a:rPr lang="ja-JP" altLang="en-US" sz="2000" dirty="0"/>
              <a:t>つのグループに編成します。これから</a:t>
            </a:r>
            <a:r>
              <a:rPr lang="en-US" altLang="ja-JP" sz="2000" dirty="0"/>
              <a:t>10</a:t>
            </a:r>
            <a:r>
              <a:rPr lang="ja-JP" altLang="en-US" sz="2000" dirty="0"/>
              <a:t>分間，講義を聴いてわからなかった点をそれぞれのグループで討議し，その結果を報告してください。</a:t>
            </a:r>
            <a:endParaRPr lang="en-US" altLang="ja-JP" sz="2000" dirty="0"/>
          </a:p>
          <a:p>
            <a:pPr>
              <a:lnSpc>
                <a:spcPct val="120000"/>
              </a:lnSpc>
            </a:pPr>
            <a:r>
              <a:rPr lang="en-US" altLang="ja-JP" sz="2000" dirty="0"/>
              <a:t>10</a:t>
            </a:r>
            <a:r>
              <a:rPr lang="ja-JP" altLang="en-US" sz="2000" dirty="0"/>
              <a:t>分はすぐに過ぎます。以下の順序で要領よくグループ討議をしてください。</a:t>
            </a:r>
            <a:endParaRPr lang="en-US" altLang="ja-JP" sz="2000" dirty="0"/>
          </a:p>
          <a:p>
            <a:pPr marL="819150" lvl="1" indent="-457200">
              <a:lnSpc>
                <a:spcPct val="120000"/>
              </a:lnSpc>
              <a:buFont typeface="+mj-lt"/>
              <a:buAutoNum type="arabicPeriod"/>
            </a:pPr>
            <a:r>
              <a:rPr lang="en-US" altLang="ja-JP" sz="1600"/>
              <a:t>10</a:t>
            </a:r>
            <a:r>
              <a:rPr lang="ja-JP" altLang="en-US" sz="1600" dirty="0"/>
              <a:t>分後に，そのグループの代表者がわからなかった点を報告しなければなりません。その代表者を決て下さい。毎回，代表者は変わるので，自発的にでも，じゃんけんでもよいので，代表者を決めて下さい。（</a:t>
            </a:r>
            <a:r>
              <a:rPr lang="en-US" altLang="ja-JP" sz="1600" dirty="0"/>
              <a:t>1</a:t>
            </a:r>
            <a:r>
              <a:rPr lang="ja-JP" altLang="en-US" sz="1600" dirty="0"/>
              <a:t>分以内）</a:t>
            </a:r>
            <a:endParaRPr lang="en-US" altLang="ja-JP" sz="1600" dirty="0"/>
          </a:p>
          <a:p>
            <a:pPr marL="819150" lvl="1" indent="-457200">
              <a:lnSpc>
                <a:spcPct val="120000"/>
              </a:lnSpc>
              <a:buFont typeface="+mj-lt"/>
              <a:buAutoNum type="arabicPeriod"/>
            </a:pPr>
            <a:r>
              <a:rPr lang="ja-JP" altLang="en-US" sz="1600" dirty="0"/>
              <a:t>講義を聴いてわからなかった点をみんなで話し合ってください。代表者がそれをメモして下さい（</a:t>
            </a:r>
            <a:r>
              <a:rPr lang="en-US" altLang="ja-JP" sz="1600" dirty="0"/>
              <a:t>2</a:t>
            </a:r>
            <a:r>
              <a:rPr lang="ja-JP" altLang="en-US" sz="1600" dirty="0"/>
              <a:t>分</a:t>
            </a:r>
            <a:r>
              <a:rPr lang="en-US" altLang="ja-JP" sz="1600" dirty="0"/>
              <a:t>×3</a:t>
            </a:r>
            <a:r>
              <a:rPr lang="ja-JP" altLang="en-US" sz="1600" dirty="0"/>
              <a:t>（人）＝</a:t>
            </a:r>
            <a:r>
              <a:rPr lang="en-US" altLang="ja-JP" sz="1600" dirty="0"/>
              <a:t>6</a:t>
            </a:r>
            <a:r>
              <a:rPr lang="ja-JP" altLang="en-US" sz="1600" dirty="0"/>
              <a:t>分）。</a:t>
            </a:r>
            <a:endParaRPr lang="en-US" altLang="ja-JP" sz="1600" dirty="0"/>
          </a:p>
          <a:p>
            <a:pPr marL="819150" lvl="1" indent="-457200">
              <a:lnSpc>
                <a:spcPct val="120000"/>
              </a:lnSpc>
              <a:buFont typeface="+mj-lt"/>
              <a:buAutoNum type="arabicPeriod"/>
            </a:pPr>
            <a:r>
              <a:rPr lang="en-US" altLang="ja-JP" sz="1600" dirty="0"/>
              <a:t>10</a:t>
            </a:r>
            <a:r>
              <a:rPr lang="ja-JP" altLang="en-US" sz="1600" dirty="0"/>
              <a:t>分後に終了の合図をしますので，皆さん，メインルームに戻ってください。</a:t>
            </a:r>
            <a:endParaRPr lang="en-US" altLang="ja-JP" sz="1600" dirty="0"/>
          </a:p>
          <a:p>
            <a:pPr marL="455612" indent="-457200">
              <a:lnSpc>
                <a:spcPct val="120000"/>
              </a:lnSpc>
            </a:pPr>
            <a:r>
              <a:rPr lang="ja-JP" altLang="en-US" sz="2000" dirty="0"/>
              <a:t>各グループの報告を受けて，講師がそれらの質問について，コメントを行います（</a:t>
            </a:r>
            <a:r>
              <a:rPr lang="en-US" altLang="ja-JP" sz="2000" dirty="0"/>
              <a:t>5</a:t>
            </a:r>
            <a:r>
              <a:rPr lang="ja-JP" altLang="en-US" sz="2000" dirty="0"/>
              <a:t>分）。</a:t>
            </a:r>
          </a:p>
        </p:txBody>
      </p:sp>
      <p:sp>
        <p:nvSpPr>
          <p:cNvPr id="7" name="日付プレースホルダー 6">
            <a:extLst>
              <a:ext uri="{FF2B5EF4-FFF2-40B4-BE49-F238E27FC236}">
                <a16:creationId xmlns:a16="http://schemas.microsoft.com/office/drawing/2014/main" id="{FA48BD51-EE7A-4702-967E-609ADB5F6D2B}"/>
              </a:ext>
            </a:extLst>
          </p:cNvPr>
          <p:cNvSpPr>
            <a:spLocks noGrp="1"/>
          </p:cNvSpPr>
          <p:nvPr>
            <p:ph type="dt" sz="half" idx="10"/>
          </p:nvPr>
        </p:nvSpPr>
        <p:spPr/>
        <p:txBody>
          <a:bodyPr/>
          <a:lstStyle/>
          <a:p>
            <a:fld id="{379466F9-6F90-41C4-8D1B-4F74B5860903}" type="datetime1">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E5A867CF-A31C-4BB0-9D3E-B1ED4AEF4C0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40DF4E67-6A75-41BF-9EF7-C5275C576044}"/>
              </a:ext>
            </a:extLst>
          </p:cNvPr>
          <p:cNvSpPr>
            <a:spLocks noGrp="1"/>
          </p:cNvSpPr>
          <p:nvPr>
            <p:ph type="sldNum" sz="quarter" idx="12"/>
          </p:nvPr>
        </p:nvSpPr>
        <p:spPr/>
        <p:txBody>
          <a:bodyPr/>
          <a:lstStyle/>
          <a:p>
            <a:fld id="{96BDDC30-DD3F-4427-B562-2F3229407357}" type="slidenum">
              <a:rPr kumimoji="1" lang="ja-JP" altLang="en-US" smtClean="0"/>
              <a:t>23</a:t>
            </a:fld>
            <a:endParaRPr kumimoji="1" lang="ja-JP" altLang="en-US"/>
          </a:p>
        </p:txBody>
      </p:sp>
    </p:spTree>
    <p:extLst>
      <p:ext uri="{BB962C8B-B14F-4D97-AF65-F5344CB8AC3E}">
        <p14:creationId xmlns:p14="http://schemas.microsoft.com/office/powerpoint/2010/main" val="151060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175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1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75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up)">
                                      <p:cBhvr>
                                        <p:cTn id="27" dur="1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left)">
                                      <p:cBhvr>
                                        <p:cTn id="32" dur="10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5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Effect transition="in" filter="wipe(left)">
                                      <p:cBhvr>
                                        <p:cTn id="42" dur="75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BD59B0-D7C3-4ED1-9630-FCF295CD93DC}"/>
              </a:ext>
            </a:extLst>
          </p:cNvPr>
          <p:cNvSpPr>
            <a:spLocks noGrp="1"/>
          </p:cNvSpPr>
          <p:nvPr>
            <p:ph type="title"/>
          </p:nvPr>
        </p:nvSpPr>
        <p:spPr>
          <a:xfrm>
            <a:off x="831850" y="969505"/>
            <a:ext cx="10515600" cy="2852737"/>
          </a:xfrm>
        </p:spPr>
        <p:txBody>
          <a:bodyPr>
            <a:normAutofit fontScale="90000"/>
          </a:bodyPr>
          <a:lstStyle/>
          <a:p>
            <a:pPr>
              <a:lnSpc>
                <a:spcPct val="100000"/>
              </a:lnSpc>
            </a:pPr>
            <a:r>
              <a:rPr kumimoji="1" lang="ja-JP" altLang="en-US" sz="4400" dirty="0"/>
              <a:t>次回の講義（第</a:t>
            </a:r>
            <a:r>
              <a:rPr kumimoji="1" lang="en-US" altLang="ja-JP" sz="4400" dirty="0"/>
              <a:t>8</a:t>
            </a:r>
            <a:r>
              <a:rPr kumimoji="1" lang="ja-JP" altLang="en-US" sz="4400" dirty="0"/>
              <a:t>回）は，</a:t>
            </a:r>
            <a:br>
              <a:rPr kumimoji="1" lang="en-US" altLang="ja-JP" sz="4400" dirty="0"/>
            </a:br>
            <a:r>
              <a:rPr kumimoji="1" lang="ja-JP" altLang="en-US" sz="4400" dirty="0"/>
              <a:t>第三者のためにする契約</a:t>
            </a:r>
            <a:r>
              <a:rPr lang="ja-JP" altLang="en-US" sz="4400" dirty="0"/>
              <a:t>（その</a:t>
            </a:r>
            <a:r>
              <a:rPr lang="en-US" altLang="ja-JP" sz="4400" dirty="0"/>
              <a:t>2</a:t>
            </a:r>
            <a:r>
              <a:rPr lang="ja-JP" altLang="en-US" sz="4400" dirty="0"/>
              <a:t>）</a:t>
            </a:r>
            <a:br>
              <a:rPr lang="en-US" altLang="ja-JP" sz="1300" dirty="0"/>
            </a:br>
            <a:br>
              <a:rPr lang="en-US" altLang="ja-JP" sz="1300" dirty="0"/>
            </a:br>
            <a:r>
              <a:rPr lang="ja-JP" altLang="en-US" sz="4400" dirty="0"/>
              <a:t>「第三者のためにする契約を使った</a:t>
            </a:r>
            <a:br>
              <a:rPr lang="en-US" altLang="ja-JP" sz="4400" dirty="0"/>
            </a:br>
            <a:r>
              <a:rPr lang="ja-JP" altLang="en-US" sz="4400" dirty="0"/>
              <a:t>債権譲渡と債務引受」です。</a:t>
            </a:r>
            <a:endParaRPr kumimoji="1" lang="ja-JP" altLang="en-US" sz="4400" dirty="0"/>
          </a:p>
        </p:txBody>
      </p:sp>
      <p:sp>
        <p:nvSpPr>
          <p:cNvPr id="6" name="テキスト プレースホルダー 5">
            <a:extLst>
              <a:ext uri="{FF2B5EF4-FFF2-40B4-BE49-F238E27FC236}">
                <a16:creationId xmlns:a16="http://schemas.microsoft.com/office/drawing/2014/main" id="{8EAC647C-5819-4C67-8C84-A9016DA46538}"/>
              </a:ext>
            </a:extLst>
          </p:cNvPr>
          <p:cNvSpPr>
            <a:spLocks noGrp="1"/>
          </p:cNvSpPr>
          <p:nvPr>
            <p:ph type="body" idx="1"/>
          </p:nvPr>
        </p:nvSpPr>
        <p:spPr>
          <a:xfrm>
            <a:off x="831850" y="4437062"/>
            <a:ext cx="10515600" cy="1500187"/>
          </a:xfrm>
        </p:spPr>
        <p:txBody>
          <a:bodyPr>
            <a:normAutofit/>
          </a:bodyPr>
          <a:lstStyle/>
          <a:p>
            <a:r>
              <a:rPr lang="ja-JP" altLang="en-US" dirty="0">
                <a:solidFill>
                  <a:schemeClr val="tx1"/>
                </a:solidFill>
              </a:rPr>
              <a:t>民法</a:t>
            </a:r>
            <a:r>
              <a:rPr lang="en-US" altLang="ja-JP" dirty="0">
                <a:solidFill>
                  <a:schemeClr val="tx1"/>
                </a:solidFill>
              </a:rPr>
              <a:t>466</a:t>
            </a:r>
            <a:r>
              <a:rPr lang="ja-JP" altLang="en-US" dirty="0">
                <a:solidFill>
                  <a:schemeClr val="tx1"/>
                </a:solidFill>
              </a:rPr>
              <a:t>条～</a:t>
            </a:r>
            <a:r>
              <a:rPr lang="en-US" altLang="ja-JP" dirty="0">
                <a:solidFill>
                  <a:schemeClr val="tx1"/>
                </a:solidFill>
              </a:rPr>
              <a:t>469</a:t>
            </a:r>
            <a:r>
              <a:rPr lang="ja-JP" altLang="en-US" dirty="0">
                <a:solidFill>
                  <a:schemeClr val="tx1"/>
                </a:solidFill>
              </a:rPr>
              <a:t>条（改正）の「</a:t>
            </a:r>
            <a:r>
              <a:rPr lang="ja-JP" altLang="en-US" dirty="0">
                <a:solidFill>
                  <a:schemeClr val="accent5">
                    <a:lumMod val="75000"/>
                  </a:schemeClr>
                </a:solidFill>
              </a:rPr>
              <a:t>債権譲渡</a:t>
            </a:r>
            <a:r>
              <a:rPr lang="ja-JP" altLang="en-US" dirty="0">
                <a:solidFill>
                  <a:schemeClr val="tx1"/>
                </a:solidFill>
              </a:rPr>
              <a:t>」</a:t>
            </a:r>
            <a:endParaRPr lang="en-US" altLang="ja-JP" dirty="0">
              <a:solidFill>
                <a:schemeClr val="tx1"/>
              </a:solidFill>
            </a:endParaRPr>
          </a:p>
          <a:p>
            <a:r>
              <a:rPr lang="ja-JP" altLang="en-US" dirty="0">
                <a:solidFill>
                  <a:schemeClr val="tx1"/>
                </a:solidFill>
              </a:rPr>
              <a:t>民法</a:t>
            </a:r>
            <a:r>
              <a:rPr lang="en-US" altLang="ja-JP" dirty="0">
                <a:solidFill>
                  <a:schemeClr val="tx1"/>
                </a:solidFill>
              </a:rPr>
              <a:t>470</a:t>
            </a:r>
            <a:r>
              <a:rPr lang="ja-JP" altLang="en-US" dirty="0">
                <a:solidFill>
                  <a:schemeClr val="tx1"/>
                </a:solidFill>
              </a:rPr>
              <a:t>条～</a:t>
            </a:r>
            <a:r>
              <a:rPr lang="en-US" altLang="ja-JP" dirty="0">
                <a:solidFill>
                  <a:schemeClr val="tx1"/>
                </a:solidFill>
              </a:rPr>
              <a:t>472</a:t>
            </a:r>
            <a:r>
              <a:rPr lang="ja-JP" altLang="en-US" dirty="0">
                <a:solidFill>
                  <a:schemeClr val="tx1"/>
                </a:solidFill>
              </a:rPr>
              <a:t>条（新設）の</a:t>
            </a:r>
            <a:r>
              <a:rPr lang="en-US" altLang="ja-JP" dirty="0">
                <a:solidFill>
                  <a:schemeClr val="tx1"/>
                </a:solidFill>
              </a:rPr>
              <a:t>2</a:t>
            </a:r>
            <a:r>
              <a:rPr lang="ja-JP" altLang="en-US" dirty="0">
                <a:solidFill>
                  <a:schemeClr val="tx1"/>
                </a:solidFill>
              </a:rPr>
              <a:t>の「</a:t>
            </a:r>
            <a:r>
              <a:rPr lang="ja-JP" altLang="en-US" dirty="0">
                <a:solidFill>
                  <a:srgbClr val="FF0000"/>
                </a:solidFill>
              </a:rPr>
              <a:t>債務引受</a:t>
            </a:r>
            <a:r>
              <a:rPr lang="ja-JP" altLang="en-US" dirty="0">
                <a:solidFill>
                  <a:schemeClr val="tx1"/>
                </a:solidFill>
              </a:rPr>
              <a:t>」</a:t>
            </a:r>
            <a:endParaRPr lang="en-US" altLang="ja-JP" dirty="0">
              <a:solidFill>
                <a:schemeClr val="tx1"/>
              </a:solidFill>
            </a:endParaRPr>
          </a:p>
          <a:p>
            <a:r>
              <a:rPr lang="ja-JP" altLang="en-US" dirty="0">
                <a:solidFill>
                  <a:schemeClr val="tx1"/>
                </a:solidFill>
              </a:rPr>
              <a:t>民法</a:t>
            </a:r>
            <a:r>
              <a:rPr lang="en-US" altLang="ja-JP" dirty="0">
                <a:solidFill>
                  <a:schemeClr val="tx1"/>
                </a:solidFill>
              </a:rPr>
              <a:t>539</a:t>
            </a:r>
            <a:r>
              <a:rPr lang="ja-JP" altLang="en-US" dirty="0">
                <a:solidFill>
                  <a:schemeClr val="tx1"/>
                </a:solidFill>
              </a:rPr>
              <a:t>条の</a:t>
            </a:r>
            <a:r>
              <a:rPr lang="en-US" altLang="ja-JP" dirty="0">
                <a:solidFill>
                  <a:schemeClr val="tx1"/>
                </a:solidFill>
              </a:rPr>
              <a:t>2</a:t>
            </a:r>
            <a:r>
              <a:rPr lang="ja-JP" altLang="en-US" dirty="0">
                <a:solidFill>
                  <a:schemeClr val="tx1"/>
                </a:solidFill>
              </a:rPr>
              <a:t>（新設）の「</a:t>
            </a:r>
            <a:r>
              <a:rPr lang="ja-JP" altLang="en-US" dirty="0">
                <a:solidFill>
                  <a:srgbClr val="7030A0"/>
                </a:solidFill>
              </a:rPr>
              <a:t>契約上の地位の移転</a:t>
            </a:r>
            <a:r>
              <a:rPr lang="ja-JP" altLang="en-US" dirty="0">
                <a:solidFill>
                  <a:schemeClr val="tx1"/>
                </a:solidFill>
              </a:rPr>
              <a:t>」の予習をしておいてください。</a:t>
            </a:r>
          </a:p>
        </p:txBody>
      </p:sp>
      <p:sp>
        <p:nvSpPr>
          <p:cNvPr id="3" name="日付プレースホルダー 2">
            <a:extLst>
              <a:ext uri="{FF2B5EF4-FFF2-40B4-BE49-F238E27FC236}">
                <a16:creationId xmlns:a16="http://schemas.microsoft.com/office/drawing/2014/main" id="{83E35B60-3ABD-42F2-AE58-66B4E03CA3D2}"/>
              </a:ext>
            </a:extLst>
          </p:cNvPr>
          <p:cNvSpPr>
            <a:spLocks noGrp="1"/>
          </p:cNvSpPr>
          <p:nvPr>
            <p:ph type="dt" sz="half" idx="10"/>
          </p:nvPr>
        </p:nvSpPr>
        <p:spPr/>
        <p:txBody>
          <a:bodyPr/>
          <a:lstStyle/>
          <a:p>
            <a:fld id="{DFCCC45E-6AA7-4765-A049-77FDCAB0F63B}" type="datetime1">
              <a:rPr kumimoji="1" lang="ja-JP" altLang="en-US" smtClean="0"/>
              <a:t>2021/5/26</a:t>
            </a:fld>
            <a:endParaRPr kumimoji="1" lang="ja-JP" altLang="en-US"/>
          </a:p>
        </p:txBody>
      </p:sp>
      <p:sp>
        <p:nvSpPr>
          <p:cNvPr id="4" name="フッター プレースホルダー 3">
            <a:extLst>
              <a:ext uri="{FF2B5EF4-FFF2-40B4-BE49-F238E27FC236}">
                <a16:creationId xmlns:a16="http://schemas.microsoft.com/office/drawing/2014/main" id="{83DF9876-FA95-4046-BA22-DDCF702E529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87C01080-95B3-4DED-BDE1-BD0E83C738D5}"/>
              </a:ext>
            </a:extLst>
          </p:cNvPr>
          <p:cNvSpPr>
            <a:spLocks noGrp="1"/>
          </p:cNvSpPr>
          <p:nvPr>
            <p:ph type="sldNum" sz="quarter" idx="12"/>
          </p:nvPr>
        </p:nvSpPr>
        <p:spPr/>
        <p:txBody>
          <a:bodyPr/>
          <a:lstStyle/>
          <a:p>
            <a:fld id="{96BDDC30-DD3F-4427-B562-2F3229407357}" type="slidenum">
              <a:rPr kumimoji="1" lang="ja-JP" altLang="en-US" smtClean="0"/>
              <a:t>24</a:t>
            </a:fld>
            <a:endParaRPr kumimoji="1" lang="ja-JP" altLang="en-US"/>
          </a:p>
        </p:txBody>
      </p:sp>
    </p:spTree>
    <p:extLst>
      <p:ext uri="{BB962C8B-B14F-4D97-AF65-F5344CB8AC3E}">
        <p14:creationId xmlns:p14="http://schemas.microsoft.com/office/powerpoint/2010/main" val="58948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3F0603-0EFF-4376-BFF8-E66366790FF9}"/>
              </a:ext>
            </a:extLst>
          </p:cNvPr>
          <p:cNvSpPr>
            <a:spLocks noGrp="1"/>
          </p:cNvSpPr>
          <p:nvPr>
            <p:ph type="title"/>
          </p:nvPr>
        </p:nvSpPr>
        <p:spPr/>
        <p:txBody>
          <a:bodyPr/>
          <a:lstStyle/>
          <a:p>
            <a:r>
              <a:rPr kumimoji="1" lang="en-US" altLang="ja-JP" dirty="0"/>
              <a:t>Ⅰ</a:t>
            </a:r>
            <a:r>
              <a:rPr kumimoji="1" lang="ja-JP" altLang="en-US" dirty="0"/>
              <a:t>　危険負担</a:t>
            </a:r>
            <a:r>
              <a:rPr lang="ja-JP" altLang="en-US" dirty="0"/>
              <a:t>の</a:t>
            </a:r>
            <a:r>
              <a:rPr kumimoji="1" lang="ja-JP" altLang="en-US" dirty="0"/>
              <a:t>復習</a:t>
            </a:r>
          </a:p>
        </p:txBody>
      </p:sp>
      <p:sp>
        <p:nvSpPr>
          <p:cNvPr id="3" name="テキスト プレースホルダー 2">
            <a:extLst>
              <a:ext uri="{FF2B5EF4-FFF2-40B4-BE49-F238E27FC236}">
                <a16:creationId xmlns:a16="http://schemas.microsoft.com/office/drawing/2014/main" id="{CF97510C-439B-461C-89AE-2A70B71E3B9C}"/>
              </a:ext>
            </a:extLst>
          </p:cNvPr>
          <p:cNvSpPr>
            <a:spLocks noGrp="1"/>
          </p:cNvSpPr>
          <p:nvPr>
            <p:ph type="body" idx="1"/>
          </p:nvPr>
        </p:nvSpPr>
        <p:spPr>
          <a:xfrm>
            <a:off x="1309832" y="4589463"/>
            <a:ext cx="9559636" cy="1500187"/>
          </a:xfrm>
        </p:spPr>
        <p:txBody>
          <a:bodyPr>
            <a:normAutofit/>
          </a:bodyPr>
          <a:lstStyle/>
          <a:p>
            <a:r>
              <a:rPr kumimoji="1" lang="ja-JP" altLang="en-US" dirty="0">
                <a:solidFill>
                  <a:schemeClr val="tx1"/>
                </a:solidFill>
              </a:rPr>
              <a:t>危険負担とは何か。</a:t>
            </a:r>
            <a:endParaRPr kumimoji="1" lang="en-US" altLang="ja-JP" dirty="0">
              <a:solidFill>
                <a:schemeClr val="tx1"/>
              </a:solidFill>
            </a:endParaRPr>
          </a:p>
          <a:p>
            <a:r>
              <a:rPr lang="ja-JP" altLang="en-US" dirty="0">
                <a:solidFill>
                  <a:schemeClr val="tx1"/>
                </a:solidFill>
              </a:rPr>
              <a:t>危険負担における債務者と債権者とは何を基準にして決まるのか。</a:t>
            </a:r>
            <a:endParaRPr lang="en-US" altLang="ja-JP" dirty="0">
              <a:solidFill>
                <a:schemeClr val="tx1"/>
              </a:solidFill>
            </a:endParaRPr>
          </a:p>
          <a:p>
            <a:r>
              <a:rPr kumimoji="1" lang="ja-JP" altLang="en-US" dirty="0">
                <a:solidFill>
                  <a:schemeClr val="tx1"/>
                </a:solidFill>
              </a:rPr>
              <a:t>危険負担と解除とはどのような関係にあるのか。</a:t>
            </a:r>
          </a:p>
        </p:txBody>
      </p:sp>
      <p:sp>
        <p:nvSpPr>
          <p:cNvPr id="4" name="日付プレースホルダー 3">
            <a:extLst>
              <a:ext uri="{FF2B5EF4-FFF2-40B4-BE49-F238E27FC236}">
                <a16:creationId xmlns:a16="http://schemas.microsoft.com/office/drawing/2014/main" id="{F915678D-701E-4504-9B72-9E4CAA496CD9}"/>
              </a:ext>
            </a:extLst>
          </p:cNvPr>
          <p:cNvSpPr>
            <a:spLocks noGrp="1"/>
          </p:cNvSpPr>
          <p:nvPr>
            <p:ph type="dt" sz="half" idx="10"/>
          </p:nvPr>
        </p:nvSpPr>
        <p:spPr/>
        <p:txBody>
          <a:bodyPr/>
          <a:lstStyle/>
          <a:p>
            <a:fld id="{BEE2EE8C-C664-4354-A9A7-48332593E7D7}" type="datetime1">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C9C42E3F-E21C-47A5-87EC-5609B8FC2B1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415E8DFF-38AE-4A6F-93BF-563C0F6B481D}"/>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387330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A61CB4-6E1A-4886-B916-2B3E0BACA496}"/>
              </a:ext>
            </a:extLst>
          </p:cNvPr>
          <p:cNvSpPr>
            <a:spLocks noGrp="1"/>
          </p:cNvSpPr>
          <p:nvPr>
            <p:ph type="title"/>
          </p:nvPr>
        </p:nvSpPr>
        <p:spPr/>
        <p:txBody>
          <a:bodyPr/>
          <a:lstStyle/>
          <a:p>
            <a:r>
              <a:rPr kumimoji="1" lang="ja-JP" altLang="en-US" dirty="0"/>
              <a:t>民法における牽連性</a:t>
            </a:r>
          </a:p>
        </p:txBody>
      </p:sp>
      <p:sp>
        <p:nvSpPr>
          <p:cNvPr id="3" name="コンテンツ プレースホルダー 2">
            <a:extLst>
              <a:ext uri="{FF2B5EF4-FFF2-40B4-BE49-F238E27FC236}">
                <a16:creationId xmlns:a16="http://schemas.microsoft.com/office/drawing/2014/main" id="{CA07C9B8-1FBE-43A2-8666-EFB66071D4B8}"/>
              </a:ext>
            </a:extLst>
          </p:cNvPr>
          <p:cNvSpPr>
            <a:spLocks noGrp="1"/>
          </p:cNvSpPr>
          <p:nvPr>
            <p:ph sz="half" idx="1"/>
          </p:nvPr>
        </p:nvSpPr>
        <p:spPr/>
        <p:txBody>
          <a:bodyPr>
            <a:normAutofit fontScale="85000" lnSpcReduction="10000"/>
          </a:bodyPr>
          <a:lstStyle/>
          <a:p>
            <a:pPr>
              <a:lnSpc>
                <a:spcPct val="110000"/>
              </a:lnSpc>
            </a:pPr>
            <a:r>
              <a:rPr kumimoji="1" lang="ja-JP" altLang="en-US" dirty="0"/>
              <a:t>民法の場合も，双務契約における二つの請求権には，牽連性が認められ，履行上の牽連関係，存続上の牽連関係があるとされている。</a:t>
            </a:r>
            <a:endParaRPr kumimoji="1" lang="en-US" altLang="ja-JP" dirty="0"/>
          </a:p>
          <a:p>
            <a:pPr>
              <a:lnSpc>
                <a:spcPct val="110000"/>
              </a:lnSpc>
            </a:pPr>
            <a:r>
              <a:rPr kumimoji="1" lang="ja-JP" altLang="en-US" dirty="0"/>
              <a:t>履行上の牽連関係</a:t>
            </a:r>
            <a:endParaRPr kumimoji="1" lang="en-US" altLang="ja-JP" dirty="0"/>
          </a:p>
          <a:p>
            <a:pPr lvl="1">
              <a:lnSpc>
                <a:spcPct val="110000"/>
              </a:lnSpc>
            </a:pPr>
            <a:r>
              <a:rPr kumimoji="1" lang="ja-JP" altLang="en-US" dirty="0"/>
              <a:t>第</a:t>
            </a:r>
            <a:r>
              <a:rPr kumimoji="1" lang="en-US" altLang="ja-JP" dirty="0"/>
              <a:t>533</a:t>
            </a:r>
            <a:r>
              <a:rPr kumimoji="1" lang="ja-JP" altLang="en-US" dirty="0"/>
              <a:t>条（同時履行の抗弁）</a:t>
            </a:r>
          </a:p>
          <a:p>
            <a:pPr lvl="2">
              <a:lnSpc>
                <a:spcPct val="110000"/>
              </a:lnSpc>
            </a:pPr>
            <a:r>
              <a:rPr kumimoji="1" lang="ja-JP" altLang="en-US" dirty="0"/>
              <a:t>双務契約の当事者の一方は，相手方がその債務の履行（債務の履行に代わる損害賠償の債務の履行を含む。）を提供するまでは，自己の債務の履行を拒むことができる。ただし，相手方の債務が弁済期にないときは，この限りでない。</a:t>
            </a:r>
          </a:p>
        </p:txBody>
      </p:sp>
      <p:sp>
        <p:nvSpPr>
          <p:cNvPr id="4" name="コンテンツ プレースホルダー 3">
            <a:extLst>
              <a:ext uri="{FF2B5EF4-FFF2-40B4-BE49-F238E27FC236}">
                <a16:creationId xmlns:a16="http://schemas.microsoft.com/office/drawing/2014/main" id="{30BFA7E6-E785-4F8A-B981-D988444C3A50}"/>
              </a:ext>
            </a:extLst>
          </p:cNvPr>
          <p:cNvSpPr>
            <a:spLocks noGrp="1"/>
          </p:cNvSpPr>
          <p:nvPr>
            <p:ph sz="half" idx="2"/>
          </p:nvPr>
        </p:nvSpPr>
        <p:spPr/>
        <p:txBody>
          <a:bodyPr>
            <a:normAutofit fontScale="85000" lnSpcReduction="10000"/>
          </a:bodyPr>
          <a:lstStyle/>
          <a:p>
            <a:pPr>
              <a:lnSpc>
                <a:spcPct val="110000"/>
              </a:lnSpc>
            </a:pPr>
            <a:r>
              <a:rPr kumimoji="1" lang="ja-JP" altLang="en-US" dirty="0"/>
              <a:t>存続上の牽連関係</a:t>
            </a:r>
            <a:endParaRPr kumimoji="1" lang="en-US" altLang="ja-JP" dirty="0"/>
          </a:p>
          <a:p>
            <a:pPr lvl="1">
              <a:lnSpc>
                <a:spcPct val="110000"/>
              </a:lnSpc>
            </a:pPr>
            <a:r>
              <a:rPr kumimoji="1" lang="ja-JP" altLang="en-US" dirty="0"/>
              <a:t>第</a:t>
            </a:r>
            <a:r>
              <a:rPr kumimoji="1" lang="en-US" altLang="ja-JP" dirty="0"/>
              <a:t>536</a:t>
            </a:r>
            <a:r>
              <a:rPr kumimoji="1" lang="ja-JP" altLang="en-US" dirty="0"/>
              <a:t>条（危険負担債務者の危険負担等）</a:t>
            </a:r>
          </a:p>
          <a:p>
            <a:pPr lvl="2">
              <a:lnSpc>
                <a:spcPct val="110000"/>
              </a:lnSpc>
            </a:pPr>
            <a:r>
              <a:rPr kumimoji="1" lang="ja-JP" altLang="en-US" dirty="0"/>
              <a:t>①当事者双方の責めに帰することができない事由によって債務を履行することができなくなったときは，債権者は，反対給付の履行を拒むことができる。</a:t>
            </a:r>
          </a:p>
          <a:p>
            <a:pPr lvl="2">
              <a:lnSpc>
                <a:spcPct val="110000"/>
              </a:lnSpc>
            </a:pPr>
            <a:r>
              <a:rPr kumimoji="1" lang="ja-JP" altLang="en-US" dirty="0"/>
              <a:t>②　債権者の責めに帰すべき事由によって債務を履行することができなくなったときは，債権者は，反対給付の履行を拒むことができない。この場合において，債務者は，自己の債務を免れたことによって利益を得たときは，これを債権者に償還しなければならない。</a:t>
            </a:r>
          </a:p>
        </p:txBody>
      </p:sp>
      <p:sp>
        <p:nvSpPr>
          <p:cNvPr id="5" name="日付プレースホルダー 4">
            <a:extLst>
              <a:ext uri="{FF2B5EF4-FFF2-40B4-BE49-F238E27FC236}">
                <a16:creationId xmlns:a16="http://schemas.microsoft.com/office/drawing/2014/main" id="{B1649676-8968-4E2C-AD70-35991D379C86}"/>
              </a:ext>
            </a:extLst>
          </p:cNvPr>
          <p:cNvSpPr>
            <a:spLocks noGrp="1"/>
          </p:cNvSpPr>
          <p:nvPr>
            <p:ph type="dt" sz="half" idx="10"/>
          </p:nvPr>
        </p:nvSpPr>
        <p:spPr/>
        <p:txBody>
          <a:bodyPr/>
          <a:lstStyle/>
          <a:p>
            <a:fld id="{DBE77A75-BA1E-4BA6-AFBD-C9BD183B151B}" type="datetime1">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03A1375E-B33C-4978-B2F2-3F42A3E7A12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FBAEC6B1-F038-4F3D-89A2-27F4475F98C0}"/>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316174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2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up)">
                                      <p:cBhvr>
                                        <p:cTn id="22" dur="1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up)">
                                      <p:cBhvr>
                                        <p:cTn id="32" dur="4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右矢印 10">
            <a:extLst>
              <a:ext uri="{FF2B5EF4-FFF2-40B4-BE49-F238E27FC236}">
                <a16:creationId xmlns:a16="http://schemas.microsoft.com/office/drawing/2014/main" id="{2D25BDAB-753F-4B2F-9813-EF56A133CE79}"/>
              </a:ext>
            </a:extLst>
          </p:cNvPr>
          <p:cNvSpPr/>
          <p:nvPr/>
        </p:nvSpPr>
        <p:spPr>
          <a:xfrm>
            <a:off x="2209800" y="4083841"/>
            <a:ext cx="743585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15" name="右矢印 10">
            <a:extLst>
              <a:ext uri="{FF2B5EF4-FFF2-40B4-BE49-F238E27FC236}">
                <a16:creationId xmlns:a16="http://schemas.microsoft.com/office/drawing/2014/main" id="{90FD390F-7FE1-412A-B239-0DB2FBD43D90}"/>
              </a:ext>
            </a:extLst>
          </p:cNvPr>
          <p:cNvSpPr/>
          <p:nvPr/>
        </p:nvSpPr>
        <p:spPr>
          <a:xfrm>
            <a:off x="2209800" y="4094019"/>
            <a:ext cx="7435850" cy="1257013"/>
          </a:xfrm>
          <a:prstGeom prst="rightArrow">
            <a:avLst/>
          </a:prstGeom>
          <a:noFill/>
          <a:ln w="38100">
            <a:solidFill>
              <a:schemeClr val="accent2">
                <a:lumMod val="50000"/>
              </a:schemeClr>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a:t>代金債権</a:t>
            </a:r>
          </a:p>
        </p:txBody>
      </p:sp>
      <p:sp>
        <p:nvSpPr>
          <p:cNvPr id="9" name="左矢印 12">
            <a:extLst>
              <a:ext uri="{FF2B5EF4-FFF2-40B4-BE49-F238E27FC236}">
                <a16:creationId xmlns:a16="http://schemas.microsoft.com/office/drawing/2014/main" id="{A4D6136D-D4C3-41F9-B7C7-70B5B5A5AF6D}"/>
              </a:ext>
            </a:extLst>
          </p:cNvPr>
          <p:cNvSpPr/>
          <p:nvPr/>
        </p:nvSpPr>
        <p:spPr>
          <a:xfrm>
            <a:off x="2667000" y="2837006"/>
            <a:ext cx="7518400" cy="1257013"/>
          </a:xfrm>
          <a:prstGeom prst="leftArrow">
            <a:avLst/>
          </a:prstGeom>
          <a:solidFill>
            <a:schemeClr val="accent5">
              <a:lumMod val="40000"/>
              <a:lumOff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14" name="左矢印 12">
            <a:extLst>
              <a:ext uri="{FF2B5EF4-FFF2-40B4-BE49-F238E27FC236}">
                <a16:creationId xmlns:a16="http://schemas.microsoft.com/office/drawing/2014/main" id="{0CF055CD-D6CB-4FD0-9B82-ECBA4F09DE00}"/>
              </a:ext>
            </a:extLst>
          </p:cNvPr>
          <p:cNvSpPr/>
          <p:nvPr/>
        </p:nvSpPr>
        <p:spPr>
          <a:xfrm>
            <a:off x="2667000" y="2847184"/>
            <a:ext cx="7518400" cy="1257013"/>
          </a:xfrm>
          <a:prstGeom prst="leftArrow">
            <a:avLst/>
          </a:prstGeom>
          <a:noFill/>
          <a:ln w="38100">
            <a:solidFill>
              <a:schemeClr val="accent5">
                <a:lumMod val="50000"/>
              </a:schemeClr>
            </a:solidFill>
            <a:prstDash val="sysDash"/>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引渡債権</a:t>
            </a:r>
          </a:p>
        </p:txBody>
      </p:sp>
      <p:sp>
        <p:nvSpPr>
          <p:cNvPr id="8" name="タイトル 7">
            <a:extLst>
              <a:ext uri="{FF2B5EF4-FFF2-40B4-BE49-F238E27FC236}">
                <a16:creationId xmlns:a16="http://schemas.microsoft.com/office/drawing/2014/main" id="{BD43362F-0FF1-4BF5-BC34-538E1A255C71}"/>
              </a:ext>
            </a:extLst>
          </p:cNvPr>
          <p:cNvSpPr>
            <a:spLocks noGrp="1"/>
          </p:cNvSpPr>
          <p:nvPr>
            <p:ph type="title"/>
          </p:nvPr>
        </p:nvSpPr>
        <p:spPr/>
        <p:txBody>
          <a:bodyPr/>
          <a:lstStyle/>
          <a:p>
            <a:r>
              <a:rPr lang="ja-JP" altLang="en-US" dirty="0"/>
              <a:t>双務契約における危険負担</a:t>
            </a:r>
          </a:p>
        </p:txBody>
      </p:sp>
      <p:sp>
        <p:nvSpPr>
          <p:cNvPr id="5" name="日付プレースホルダー 4">
            <a:extLst>
              <a:ext uri="{FF2B5EF4-FFF2-40B4-BE49-F238E27FC236}">
                <a16:creationId xmlns:a16="http://schemas.microsoft.com/office/drawing/2014/main" id="{78E1976A-4DAA-44E5-89FB-FE0461EFCB39}"/>
              </a:ext>
            </a:extLst>
          </p:cNvPr>
          <p:cNvSpPr>
            <a:spLocks noGrp="1"/>
          </p:cNvSpPr>
          <p:nvPr>
            <p:ph type="dt" sz="half" idx="10"/>
          </p:nvPr>
        </p:nvSpPr>
        <p:spPr/>
        <p:txBody>
          <a:bodyPr/>
          <a:lstStyle/>
          <a:p>
            <a:fld id="{4AD6ADE8-E671-41E8-83C1-A90E69C29112}" type="datetime1">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862D3E8D-03DB-4F95-AB37-A5E1B15F33DC}"/>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B4FD7C6-0BD4-442E-80D4-6686C367C9E8}"/>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
        <p:nvSpPr>
          <p:cNvPr id="11" name="円/楕円 9">
            <a:extLst>
              <a:ext uri="{FF2B5EF4-FFF2-40B4-BE49-F238E27FC236}">
                <a16:creationId xmlns:a16="http://schemas.microsoft.com/office/drawing/2014/main" id="{9AC011A4-BBB4-4D3E-80F8-423162F5A123}"/>
              </a:ext>
            </a:extLst>
          </p:cNvPr>
          <p:cNvSpPr/>
          <p:nvPr/>
        </p:nvSpPr>
        <p:spPr>
          <a:xfrm>
            <a:off x="765880" y="2629116"/>
            <a:ext cx="201154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売主</a:t>
            </a:r>
            <a:br>
              <a:rPr kumimoji="1" lang="en-US" altLang="ja-JP" sz="2400" dirty="0"/>
            </a:br>
            <a:r>
              <a:rPr kumimoji="1" lang="ja-JP" altLang="en-US" sz="2400" dirty="0"/>
              <a:t>（債務者）</a:t>
            </a:r>
          </a:p>
        </p:txBody>
      </p:sp>
      <p:sp>
        <p:nvSpPr>
          <p:cNvPr id="12" name="円/楕円 11">
            <a:extLst>
              <a:ext uri="{FF2B5EF4-FFF2-40B4-BE49-F238E27FC236}">
                <a16:creationId xmlns:a16="http://schemas.microsoft.com/office/drawing/2014/main" id="{BE4844CE-7C67-4E48-9676-0DBEBA7885C6}"/>
              </a:ext>
            </a:extLst>
          </p:cNvPr>
          <p:cNvSpPr/>
          <p:nvPr/>
        </p:nvSpPr>
        <p:spPr>
          <a:xfrm>
            <a:off x="9592380" y="2629116"/>
            <a:ext cx="201154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買主</a:t>
            </a:r>
            <a:br>
              <a:rPr kumimoji="1" lang="en-US" altLang="ja-JP" sz="2400" dirty="0"/>
            </a:br>
            <a:r>
              <a:rPr kumimoji="1" lang="ja-JP" altLang="en-US" sz="2400" dirty="0"/>
              <a:t>（債権者）</a:t>
            </a:r>
          </a:p>
        </p:txBody>
      </p:sp>
      <p:sp>
        <p:nvSpPr>
          <p:cNvPr id="13" name="テキスト ボックス 12">
            <a:extLst>
              <a:ext uri="{FF2B5EF4-FFF2-40B4-BE49-F238E27FC236}">
                <a16:creationId xmlns:a16="http://schemas.microsoft.com/office/drawing/2014/main" id="{E42D0A38-DA93-4E09-8564-48944FFC9339}"/>
              </a:ext>
            </a:extLst>
          </p:cNvPr>
          <p:cNvSpPr txBox="1"/>
          <p:nvPr/>
        </p:nvSpPr>
        <p:spPr>
          <a:xfrm>
            <a:off x="5359400" y="2105896"/>
            <a:ext cx="1778000" cy="523220"/>
          </a:xfrm>
          <a:prstGeom prst="rect">
            <a:avLst/>
          </a:prstGeom>
          <a:noFill/>
        </p:spPr>
        <p:txBody>
          <a:bodyPr wrap="square" rtlCol="0">
            <a:spAutoFit/>
          </a:bodyPr>
          <a:lstStyle/>
          <a:p>
            <a:pPr algn="ctr"/>
            <a:r>
              <a:rPr kumimoji="1" lang="ja-JP" altLang="en-US" sz="2800" dirty="0"/>
              <a:t>双務契約</a:t>
            </a:r>
          </a:p>
        </p:txBody>
      </p:sp>
    </p:spTree>
    <p:extLst>
      <p:ext uri="{BB962C8B-B14F-4D97-AF65-F5344CB8AC3E}">
        <p14:creationId xmlns:p14="http://schemas.microsoft.com/office/powerpoint/2010/main" val="283373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right)">
                                      <p:cBhvr>
                                        <p:cTn id="14" dur="500"/>
                                        <p:tgtEl>
                                          <p:spTgt spid="9"/>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5"/>
                                        </p:tgtEl>
                                      </p:cBhvr>
                                    </p:animEffect>
                                    <p:set>
                                      <p:cBhvr>
                                        <p:cTn id="39" dur="1" fill="hold">
                                          <p:stCondLst>
                                            <p:cond delay="499"/>
                                          </p:stCondLst>
                                        </p:cTn>
                                        <p:tgtEl>
                                          <p:spTgt spid="15"/>
                                        </p:tgtEl>
                                        <p:attrNameLst>
                                          <p:attrName>style.visibility</p:attrName>
                                        </p:attrNameLst>
                                      </p:cBhvr>
                                      <p:to>
                                        <p:strVal val="hidden"/>
                                      </p:to>
                                    </p:set>
                                  </p:childTnLst>
                                </p:cTn>
                              </p:par>
                              <p:par>
                                <p:cTn id="40" presetID="10" presetClass="entr" presetSubtype="0" fill="hold" grpId="2"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5" grpId="0" animBg="1"/>
      <p:bldP spid="15" grpId="1" animBg="1"/>
      <p:bldP spid="9" grpId="0" animBg="1"/>
      <p:bldP spid="9" grpId="1" animBg="1"/>
      <p:bldP spid="14"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DD4F1AA-7020-470D-840C-F98890EFA5ED}"/>
              </a:ext>
            </a:extLst>
          </p:cNvPr>
          <p:cNvSpPr>
            <a:spLocks noGrp="1"/>
          </p:cNvSpPr>
          <p:nvPr>
            <p:ph type="title"/>
          </p:nvPr>
        </p:nvSpPr>
        <p:spPr/>
        <p:txBody>
          <a:bodyPr/>
          <a:lstStyle/>
          <a:p>
            <a:r>
              <a:rPr lang="ja-JP" altLang="en-US" dirty="0"/>
              <a:t>危険負担とは何か</a:t>
            </a:r>
          </a:p>
        </p:txBody>
      </p:sp>
      <p:sp>
        <p:nvSpPr>
          <p:cNvPr id="8" name="テキスト プレースホルダー 7">
            <a:extLst>
              <a:ext uri="{FF2B5EF4-FFF2-40B4-BE49-F238E27FC236}">
                <a16:creationId xmlns:a16="http://schemas.microsoft.com/office/drawing/2014/main" id="{9B7D7428-4C0A-4741-BF4E-3918DC706273}"/>
              </a:ext>
            </a:extLst>
          </p:cNvPr>
          <p:cNvSpPr>
            <a:spLocks noGrp="1"/>
          </p:cNvSpPr>
          <p:nvPr>
            <p:ph type="body" idx="1"/>
          </p:nvPr>
        </p:nvSpPr>
        <p:spPr/>
        <p:txBody>
          <a:bodyPr/>
          <a:lstStyle/>
          <a:p>
            <a:r>
              <a:rPr lang="ja-JP" altLang="en-US" dirty="0"/>
              <a:t>要　　　件</a:t>
            </a:r>
          </a:p>
        </p:txBody>
      </p:sp>
      <p:sp>
        <p:nvSpPr>
          <p:cNvPr id="9" name="コンテンツ プレースホルダー 8">
            <a:extLst>
              <a:ext uri="{FF2B5EF4-FFF2-40B4-BE49-F238E27FC236}">
                <a16:creationId xmlns:a16="http://schemas.microsoft.com/office/drawing/2014/main" id="{A2D77CD5-0523-4D5F-B312-A3BA1851E4F3}"/>
              </a:ext>
            </a:extLst>
          </p:cNvPr>
          <p:cNvSpPr>
            <a:spLocks noGrp="1"/>
          </p:cNvSpPr>
          <p:nvPr>
            <p:ph sz="half" idx="2"/>
          </p:nvPr>
        </p:nvSpPr>
        <p:spPr/>
        <p:txBody>
          <a:bodyPr/>
          <a:lstStyle/>
          <a:p>
            <a:r>
              <a:rPr lang="ja-JP" altLang="en-US" dirty="0"/>
              <a:t>危険負担とは，</a:t>
            </a:r>
            <a:endParaRPr lang="en-US" altLang="ja-JP" dirty="0"/>
          </a:p>
          <a:p>
            <a:pPr lvl="1"/>
            <a:r>
              <a:rPr lang="ja-JP" altLang="en-US" dirty="0"/>
              <a:t>双務契約の目的物が債務者（売主）の責めに帰すべき事由なしに損傷・滅失し，それによって，</a:t>
            </a:r>
            <a:endParaRPr lang="en-US" altLang="ja-JP" dirty="0"/>
          </a:p>
          <a:p>
            <a:pPr lvl="1"/>
            <a:r>
              <a:rPr lang="ja-JP" altLang="en-US" dirty="0"/>
              <a:t>債務者の債務が消滅した場合に，それにもかかわらず，</a:t>
            </a:r>
            <a:endParaRPr lang="en-US" altLang="ja-JP" dirty="0"/>
          </a:p>
          <a:p>
            <a:pPr lvl="1"/>
            <a:r>
              <a:rPr lang="ja-JP" altLang="en-US" dirty="0"/>
              <a:t>債権者（買主）は，反対給付（代金の支払）を履行しなければならないのか，という問題のことである。</a:t>
            </a:r>
          </a:p>
        </p:txBody>
      </p:sp>
      <p:sp>
        <p:nvSpPr>
          <p:cNvPr id="10" name="テキスト プレースホルダー 9">
            <a:extLst>
              <a:ext uri="{FF2B5EF4-FFF2-40B4-BE49-F238E27FC236}">
                <a16:creationId xmlns:a16="http://schemas.microsoft.com/office/drawing/2014/main" id="{B633A1EA-3071-4696-9F59-5EAD0A5BA012}"/>
              </a:ext>
            </a:extLst>
          </p:cNvPr>
          <p:cNvSpPr>
            <a:spLocks noGrp="1"/>
          </p:cNvSpPr>
          <p:nvPr>
            <p:ph type="body" sz="quarter" idx="3"/>
          </p:nvPr>
        </p:nvSpPr>
        <p:spPr/>
        <p:txBody>
          <a:bodyPr/>
          <a:lstStyle/>
          <a:p>
            <a:r>
              <a:rPr lang="ja-JP" altLang="en-US" dirty="0"/>
              <a:t>効　　　果</a:t>
            </a:r>
          </a:p>
        </p:txBody>
      </p:sp>
      <p:sp>
        <p:nvSpPr>
          <p:cNvPr id="11" name="コンテンツ プレースホルダー 10">
            <a:extLst>
              <a:ext uri="{FF2B5EF4-FFF2-40B4-BE49-F238E27FC236}">
                <a16:creationId xmlns:a16="http://schemas.microsoft.com/office/drawing/2014/main" id="{A7EC4BC8-451A-4056-9D37-C63FD03C6A05}"/>
              </a:ext>
            </a:extLst>
          </p:cNvPr>
          <p:cNvSpPr>
            <a:spLocks noGrp="1"/>
          </p:cNvSpPr>
          <p:nvPr>
            <p:ph sz="quarter" idx="4"/>
          </p:nvPr>
        </p:nvSpPr>
        <p:spPr>
          <a:xfrm>
            <a:off x="6184900" y="2505075"/>
            <a:ext cx="5183188" cy="3684588"/>
          </a:xfrm>
        </p:spPr>
        <p:txBody>
          <a:bodyPr/>
          <a:lstStyle/>
          <a:p>
            <a:r>
              <a:rPr lang="ja-JP" altLang="en-US" dirty="0"/>
              <a:t>危険負担の効果</a:t>
            </a:r>
            <a:endParaRPr lang="en-US" altLang="ja-JP" dirty="0"/>
          </a:p>
          <a:p>
            <a:pPr lvl="1"/>
            <a:r>
              <a:rPr lang="ja-JP" altLang="en-US" dirty="0"/>
              <a:t>原則（債務者主義）</a:t>
            </a:r>
            <a:endParaRPr lang="en-US" altLang="ja-JP" dirty="0"/>
          </a:p>
          <a:p>
            <a:pPr lvl="2"/>
            <a:r>
              <a:rPr lang="ja-JP" altLang="en-US" dirty="0"/>
              <a:t>目的物に関する本来の債務が消滅すれば，反対給付（代金支払債務）も消滅する（双務契約の存続上の牽連関係）</a:t>
            </a:r>
            <a:endParaRPr lang="en-US" altLang="ja-JP" dirty="0"/>
          </a:p>
          <a:p>
            <a:pPr lvl="1"/>
            <a:r>
              <a:rPr lang="ja-JP" altLang="en-US" dirty="0"/>
              <a:t>例外（債権者主義）</a:t>
            </a:r>
            <a:endParaRPr lang="en-US" altLang="ja-JP" dirty="0"/>
          </a:p>
          <a:p>
            <a:pPr lvl="2"/>
            <a:r>
              <a:rPr lang="ja-JP" altLang="en-US" dirty="0"/>
              <a:t>債権者に帰責事由がある場合には，</a:t>
            </a:r>
            <a:endParaRPr lang="en-US" altLang="ja-JP" dirty="0"/>
          </a:p>
          <a:p>
            <a:pPr lvl="2"/>
            <a:r>
              <a:rPr lang="ja-JP" altLang="en-US" dirty="0"/>
              <a:t>目的物に関する本来の債務が消滅しても，反対給付（代金支払債務）は，消滅せず，存続する。</a:t>
            </a:r>
          </a:p>
        </p:txBody>
      </p:sp>
      <p:sp>
        <p:nvSpPr>
          <p:cNvPr id="4" name="日付プレースホルダー 3">
            <a:extLst>
              <a:ext uri="{FF2B5EF4-FFF2-40B4-BE49-F238E27FC236}">
                <a16:creationId xmlns:a16="http://schemas.microsoft.com/office/drawing/2014/main" id="{727FADFC-1BE3-4B65-8608-C6B8945CEFB5}"/>
              </a:ext>
            </a:extLst>
          </p:cNvPr>
          <p:cNvSpPr>
            <a:spLocks noGrp="1"/>
          </p:cNvSpPr>
          <p:nvPr>
            <p:ph type="dt" sz="half" idx="10"/>
          </p:nvPr>
        </p:nvSpPr>
        <p:spPr>
          <a:xfrm>
            <a:off x="-130629" y="5824538"/>
            <a:ext cx="2743200" cy="365125"/>
          </a:xfrm>
        </p:spPr>
        <p:txBody>
          <a:bodyPr/>
          <a:lstStyle/>
          <a:p>
            <a:fld id="{1E9C442B-F8E4-439F-BD40-10633D3A0408}" type="datetime1">
              <a:rPr kumimoji="1" lang="ja-JP" altLang="en-US" smtClean="0"/>
              <a:t>2021/5/26</a:t>
            </a:fld>
            <a:endParaRPr kumimoji="1" lang="ja-JP" altLang="en-US"/>
          </a:p>
        </p:txBody>
      </p:sp>
      <p:sp>
        <p:nvSpPr>
          <p:cNvPr id="5" name="フッター プレースホルダー 4">
            <a:extLst>
              <a:ext uri="{FF2B5EF4-FFF2-40B4-BE49-F238E27FC236}">
                <a16:creationId xmlns:a16="http://schemas.microsoft.com/office/drawing/2014/main" id="{F3A6590A-BD49-41C4-8D3C-943275A3B8B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112162D6-57F1-4B51-8463-EE3EAC2A4C81}"/>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120492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up)">
                                      <p:cBhvr>
                                        <p:cTn id="7" dur="1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1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up)">
                                      <p:cBhvr>
                                        <p:cTn id="17" dur="1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wipe(up)">
                                      <p:cBhvr>
                                        <p:cTn id="22" dur="175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75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up)">
                                      <p:cBhvr>
                                        <p:cTn id="32" dur="175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904200AD-8E22-4BCB-8A51-0E19FAF4E7B2}"/>
              </a:ext>
            </a:extLst>
          </p:cNvPr>
          <p:cNvSpPr>
            <a:spLocks noGrp="1"/>
          </p:cNvSpPr>
          <p:nvPr>
            <p:ph type="title"/>
          </p:nvPr>
        </p:nvSpPr>
        <p:spPr/>
        <p:txBody>
          <a:bodyPr/>
          <a:lstStyle/>
          <a:p>
            <a:r>
              <a:rPr lang="ja-JP" altLang="en-US" dirty="0"/>
              <a:t>危険負担に関する条文</a:t>
            </a:r>
          </a:p>
        </p:txBody>
      </p:sp>
      <p:sp>
        <p:nvSpPr>
          <p:cNvPr id="11" name="コンテンツ プレースホルダー 10">
            <a:extLst>
              <a:ext uri="{FF2B5EF4-FFF2-40B4-BE49-F238E27FC236}">
                <a16:creationId xmlns:a16="http://schemas.microsoft.com/office/drawing/2014/main" id="{D7552946-4AAC-45FB-8764-30C33F49E37C}"/>
              </a:ext>
            </a:extLst>
          </p:cNvPr>
          <p:cNvSpPr>
            <a:spLocks noGrp="1"/>
          </p:cNvSpPr>
          <p:nvPr>
            <p:ph idx="1"/>
          </p:nvPr>
        </p:nvSpPr>
        <p:spPr/>
        <p:txBody>
          <a:bodyPr>
            <a:normAutofit fontScale="92500" lnSpcReduction="20000"/>
          </a:bodyPr>
          <a:lstStyle/>
          <a:p>
            <a:pPr>
              <a:lnSpc>
                <a:spcPct val="110000"/>
              </a:lnSpc>
            </a:pPr>
            <a:r>
              <a:rPr lang="ja-JP" altLang="en-US" dirty="0"/>
              <a:t>第</a:t>
            </a:r>
            <a:r>
              <a:rPr lang="en-US" altLang="ja-JP" dirty="0"/>
              <a:t>536</a:t>
            </a:r>
            <a:r>
              <a:rPr lang="ja-JP" altLang="en-US" dirty="0"/>
              <a:t>条（債務者の危険負担等）</a:t>
            </a:r>
            <a:endParaRPr lang="en-US" altLang="ja-JP" dirty="0"/>
          </a:p>
          <a:p>
            <a:pPr lvl="1">
              <a:lnSpc>
                <a:spcPct val="110000"/>
              </a:lnSpc>
            </a:pPr>
            <a:r>
              <a:rPr lang="ja-JP" altLang="en-US" dirty="0"/>
              <a:t>①</a:t>
            </a:r>
            <a:r>
              <a:rPr lang="en-US" altLang="ja-JP" dirty="0"/>
              <a:t>〔</a:t>
            </a:r>
            <a:r>
              <a:rPr lang="ja-JP" altLang="en-US" dirty="0"/>
              <a:t>原則</a:t>
            </a:r>
            <a:r>
              <a:rPr lang="en-US" altLang="ja-JP" dirty="0"/>
              <a:t>〕</a:t>
            </a:r>
            <a:r>
              <a:rPr lang="ja-JP" altLang="en-US" dirty="0"/>
              <a:t>当事者双方の責めに帰することができない事由によって債務を履行することができなくなったときは，債権者は，反対給付の履行を拒むことができる。</a:t>
            </a:r>
            <a:endParaRPr lang="en-US" altLang="ja-JP" dirty="0"/>
          </a:p>
          <a:p>
            <a:pPr lvl="1">
              <a:lnSpc>
                <a:spcPct val="110000"/>
              </a:lnSpc>
            </a:pPr>
            <a:r>
              <a:rPr lang="ja-JP" altLang="en-US" dirty="0"/>
              <a:t>②</a:t>
            </a:r>
            <a:r>
              <a:rPr lang="en-US" altLang="ja-JP" dirty="0"/>
              <a:t>〔</a:t>
            </a:r>
            <a:r>
              <a:rPr lang="ja-JP" altLang="en-US" dirty="0"/>
              <a:t>例外</a:t>
            </a:r>
            <a:r>
              <a:rPr lang="en-US" altLang="ja-JP" dirty="0"/>
              <a:t>〕</a:t>
            </a:r>
            <a:r>
              <a:rPr lang="ja-JP" altLang="en-US" dirty="0"/>
              <a:t>債権者の責めに帰すべき事由によって債務を履行することができなくなったときは，債権者は，反対給付の履行を拒むことができない。</a:t>
            </a:r>
            <a:r>
              <a:rPr lang="ja-JP" altLang="en-US" dirty="0">
                <a:solidFill>
                  <a:srgbClr val="0070C0"/>
                </a:solidFill>
              </a:rPr>
              <a:t>この場合において，債務者は，自己の債務を免れたことによって利益を得たときは，これを債権者に償還しなければならない。</a:t>
            </a:r>
          </a:p>
          <a:p>
            <a:pPr>
              <a:lnSpc>
                <a:spcPct val="110000"/>
              </a:lnSpc>
            </a:pPr>
            <a:r>
              <a:rPr lang="ja-JP" altLang="en-US" dirty="0"/>
              <a:t>第</a:t>
            </a:r>
            <a:r>
              <a:rPr lang="en-US" altLang="ja-JP" dirty="0"/>
              <a:t>422</a:t>
            </a:r>
            <a:r>
              <a:rPr lang="ja-JP" altLang="en-US" dirty="0"/>
              <a:t>条の</a:t>
            </a:r>
            <a:r>
              <a:rPr lang="en-US" altLang="ja-JP" dirty="0"/>
              <a:t>2</a:t>
            </a:r>
            <a:r>
              <a:rPr lang="ja-JP" altLang="en-US" dirty="0"/>
              <a:t>（代償請求権）←</a:t>
            </a:r>
            <a:r>
              <a:rPr lang="ja-JP" altLang="en-US" dirty="0">
                <a:solidFill>
                  <a:schemeClr val="accent5">
                    <a:lumMod val="50000"/>
                  </a:schemeClr>
                </a:solidFill>
              </a:rPr>
              <a:t>債権法改正による新設条文</a:t>
            </a:r>
          </a:p>
          <a:p>
            <a:pPr lvl="1">
              <a:lnSpc>
                <a:spcPct val="110000"/>
              </a:lnSpc>
            </a:pPr>
            <a:r>
              <a:rPr lang="ja-JP" altLang="en-US" dirty="0"/>
              <a:t>債務者が，その債務の履行が不能となったのと同一の原因</a:t>
            </a:r>
            <a:r>
              <a:rPr lang="en-US" altLang="ja-JP" dirty="0"/>
              <a:t>〔</a:t>
            </a:r>
            <a:r>
              <a:rPr lang="ja-JP" altLang="en-US" dirty="0">
                <a:solidFill>
                  <a:schemeClr val="accent5">
                    <a:lumMod val="50000"/>
                  </a:schemeClr>
                </a:solidFill>
              </a:rPr>
              <a:t>牽連性のある事由</a:t>
            </a:r>
            <a:r>
              <a:rPr lang="en-US" altLang="ja-JP" dirty="0"/>
              <a:t>〕</a:t>
            </a:r>
            <a:r>
              <a:rPr lang="ja-JP" altLang="en-US" dirty="0"/>
              <a:t>により債務の目的物の代償である権利又は利益を取得したときは，債権者は，その受けた損害の額の限度において</a:t>
            </a:r>
            <a:r>
              <a:rPr lang="en-US" altLang="ja-JP" dirty="0"/>
              <a:t>〔</a:t>
            </a:r>
            <a:r>
              <a:rPr lang="ja-JP" altLang="en-US" dirty="0">
                <a:solidFill>
                  <a:srgbClr val="C00000"/>
                </a:solidFill>
              </a:rPr>
              <a:t>不当利得の常套文言</a:t>
            </a:r>
            <a:r>
              <a:rPr lang="en-US" altLang="ja-JP" dirty="0"/>
              <a:t>〕</a:t>
            </a:r>
            <a:r>
              <a:rPr lang="ja-JP" altLang="en-US" dirty="0"/>
              <a:t>，債務者に対し，その権利の移転又はその利益の償還を請求することができる。</a:t>
            </a:r>
          </a:p>
        </p:txBody>
      </p:sp>
      <p:sp>
        <p:nvSpPr>
          <p:cNvPr id="7" name="日付プレースホルダー 6">
            <a:extLst>
              <a:ext uri="{FF2B5EF4-FFF2-40B4-BE49-F238E27FC236}">
                <a16:creationId xmlns:a16="http://schemas.microsoft.com/office/drawing/2014/main" id="{13D31F78-79BE-4D9C-BCB6-C05FACE469E3}"/>
              </a:ext>
            </a:extLst>
          </p:cNvPr>
          <p:cNvSpPr>
            <a:spLocks noGrp="1"/>
          </p:cNvSpPr>
          <p:nvPr>
            <p:ph type="dt" sz="half" idx="10"/>
          </p:nvPr>
        </p:nvSpPr>
        <p:spPr/>
        <p:txBody>
          <a:bodyPr/>
          <a:lstStyle/>
          <a:p>
            <a:fld id="{379466F9-6F90-41C4-8D1B-4F74B5860903}" type="datetime1">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2CE378B0-FE6C-42D9-9FA2-53E74BEE307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D2AEFF96-8B4C-4261-9999-64880559D98C}"/>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52494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0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up)">
                                      <p:cBhvr>
                                        <p:cTn id="12" dur="3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wipe(up)">
                                      <p:cBhvr>
                                        <p:cTn id="17" dur="3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0D7A32-0494-48FE-9A4F-FEA90D3CF0BA}"/>
              </a:ext>
            </a:extLst>
          </p:cNvPr>
          <p:cNvSpPr>
            <a:spLocks noGrp="1"/>
          </p:cNvSpPr>
          <p:nvPr>
            <p:ph type="title"/>
          </p:nvPr>
        </p:nvSpPr>
        <p:spPr/>
        <p:txBody>
          <a:bodyPr/>
          <a:lstStyle/>
          <a:p>
            <a:r>
              <a:rPr kumimoji="1" lang="ja-JP" altLang="en-US" dirty="0"/>
              <a:t>危険負担と解除の住み分け</a:t>
            </a:r>
          </a:p>
        </p:txBody>
      </p:sp>
      <p:sp>
        <p:nvSpPr>
          <p:cNvPr id="3" name="テキスト プレースホルダー 2">
            <a:extLst>
              <a:ext uri="{FF2B5EF4-FFF2-40B4-BE49-F238E27FC236}">
                <a16:creationId xmlns:a16="http://schemas.microsoft.com/office/drawing/2014/main" id="{D8F5E3F2-CD21-4EBB-B2A1-7A4332A34524}"/>
              </a:ext>
            </a:extLst>
          </p:cNvPr>
          <p:cNvSpPr>
            <a:spLocks noGrp="1"/>
          </p:cNvSpPr>
          <p:nvPr>
            <p:ph type="body" idx="1"/>
          </p:nvPr>
        </p:nvSpPr>
        <p:spPr>
          <a:xfrm>
            <a:off x="839788" y="1681163"/>
            <a:ext cx="6053136" cy="823912"/>
          </a:xfrm>
        </p:spPr>
        <p:txBody>
          <a:bodyPr/>
          <a:lstStyle/>
          <a:p>
            <a:r>
              <a:rPr kumimoji="1" lang="ja-JP" altLang="en-US" dirty="0"/>
              <a:t>従来の法理</a:t>
            </a:r>
          </a:p>
        </p:txBody>
      </p:sp>
      <p:sp>
        <p:nvSpPr>
          <p:cNvPr id="4" name="コンテンツ プレースホルダー 3">
            <a:extLst>
              <a:ext uri="{FF2B5EF4-FFF2-40B4-BE49-F238E27FC236}">
                <a16:creationId xmlns:a16="http://schemas.microsoft.com/office/drawing/2014/main" id="{932117AE-D145-4D86-935D-BF56F74F7540}"/>
              </a:ext>
            </a:extLst>
          </p:cNvPr>
          <p:cNvSpPr>
            <a:spLocks noGrp="1"/>
          </p:cNvSpPr>
          <p:nvPr>
            <p:ph sz="half" idx="2"/>
          </p:nvPr>
        </p:nvSpPr>
        <p:spPr>
          <a:xfrm>
            <a:off x="839788" y="2505075"/>
            <a:ext cx="6056312" cy="3684588"/>
          </a:xfrm>
        </p:spPr>
        <p:txBody>
          <a:bodyPr>
            <a:noAutofit/>
          </a:bodyPr>
          <a:lstStyle/>
          <a:p>
            <a:pPr>
              <a:lnSpc>
                <a:spcPct val="120000"/>
              </a:lnSpc>
            </a:pPr>
            <a:r>
              <a:rPr kumimoji="1" lang="ja-JP" altLang="en-US" sz="1800" dirty="0"/>
              <a:t>債務者に帰責事由がない場合には，解除はできない。このため，危険負担だけが問題となった。</a:t>
            </a:r>
            <a:endParaRPr kumimoji="1" lang="en-US" altLang="ja-JP" sz="1800" dirty="0"/>
          </a:p>
          <a:p>
            <a:pPr lvl="1">
              <a:lnSpc>
                <a:spcPct val="120000"/>
              </a:lnSpc>
            </a:pPr>
            <a:r>
              <a:rPr lang="ja-JP" altLang="en-US" sz="1600" dirty="0"/>
              <a:t>危険負担の問題になる場合には，以下の結果が生じる。</a:t>
            </a:r>
            <a:endParaRPr lang="en-US" altLang="ja-JP" sz="1600" dirty="0"/>
          </a:p>
          <a:p>
            <a:pPr lvl="2">
              <a:lnSpc>
                <a:spcPct val="120000"/>
              </a:lnSpc>
            </a:pPr>
            <a:r>
              <a:rPr lang="ja-JP" altLang="en-US" sz="1600" dirty="0"/>
              <a:t>債務者にも債権者にも帰責事由がない場合，</a:t>
            </a:r>
            <a:r>
              <a:rPr lang="ja-JP" altLang="en-US" sz="1600" b="1" dirty="0">
                <a:solidFill>
                  <a:srgbClr val="FF0000"/>
                </a:solidFill>
              </a:rPr>
              <a:t>契約は自動的に消滅する</a:t>
            </a:r>
            <a:r>
              <a:rPr lang="ja-JP" altLang="en-US" sz="1600" dirty="0"/>
              <a:t>。</a:t>
            </a:r>
            <a:endParaRPr lang="en-US" altLang="ja-JP" sz="1600" dirty="0"/>
          </a:p>
          <a:p>
            <a:pPr lvl="2">
              <a:lnSpc>
                <a:spcPct val="120000"/>
              </a:lnSpc>
            </a:pPr>
            <a:r>
              <a:rPr kumimoji="1" lang="ja-JP" altLang="en-US" sz="1600" dirty="0"/>
              <a:t>債務者には帰責事由がないが，債権者に帰責事由がある場合，契約は存続し，代金債務は消滅しない。</a:t>
            </a:r>
            <a:endParaRPr kumimoji="1" lang="en-US" altLang="ja-JP" sz="1600" dirty="0"/>
          </a:p>
          <a:p>
            <a:pPr>
              <a:lnSpc>
                <a:spcPct val="120000"/>
              </a:lnSpc>
            </a:pPr>
            <a:r>
              <a:rPr lang="ja-JP" altLang="en-US" sz="1800" dirty="0"/>
              <a:t>債務者に帰責事由がある場合には，債務不履行の問題となり，危険負担の問題は生じない。解除だけが契約の終了原因となる。</a:t>
            </a:r>
            <a:endParaRPr kumimoji="1" lang="ja-JP" altLang="en-US" sz="1800" dirty="0"/>
          </a:p>
        </p:txBody>
      </p:sp>
      <p:sp>
        <p:nvSpPr>
          <p:cNvPr id="5" name="テキスト プレースホルダー 4">
            <a:extLst>
              <a:ext uri="{FF2B5EF4-FFF2-40B4-BE49-F238E27FC236}">
                <a16:creationId xmlns:a16="http://schemas.microsoft.com/office/drawing/2014/main" id="{E57F6357-F10F-4A08-A301-701C45E98B1F}"/>
              </a:ext>
            </a:extLst>
          </p:cNvPr>
          <p:cNvSpPr>
            <a:spLocks noGrp="1"/>
          </p:cNvSpPr>
          <p:nvPr>
            <p:ph type="body" sz="quarter" idx="3"/>
          </p:nvPr>
        </p:nvSpPr>
        <p:spPr>
          <a:xfrm>
            <a:off x="7237412" y="1681163"/>
            <a:ext cx="4117976" cy="823912"/>
          </a:xfrm>
        </p:spPr>
        <p:txBody>
          <a:bodyPr/>
          <a:lstStyle/>
          <a:p>
            <a:r>
              <a:rPr kumimoji="1" lang="ja-JP" altLang="en-US" dirty="0"/>
              <a:t>債権法改正による転換</a:t>
            </a:r>
          </a:p>
        </p:txBody>
      </p:sp>
      <p:sp>
        <p:nvSpPr>
          <p:cNvPr id="6" name="コンテンツ プレースホルダー 5">
            <a:extLst>
              <a:ext uri="{FF2B5EF4-FFF2-40B4-BE49-F238E27FC236}">
                <a16:creationId xmlns:a16="http://schemas.microsoft.com/office/drawing/2014/main" id="{C954A667-3623-4956-98DB-97D64D15D7A9}"/>
              </a:ext>
            </a:extLst>
          </p:cNvPr>
          <p:cNvSpPr>
            <a:spLocks noGrp="1"/>
          </p:cNvSpPr>
          <p:nvPr>
            <p:ph sz="quarter" idx="4"/>
          </p:nvPr>
        </p:nvSpPr>
        <p:spPr>
          <a:xfrm>
            <a:off x="7237412" y="2505075"/>
            <a:ext cx="4114800" cy="3684588"/>
          </a:xfrm>
        </p:spPr>
        <p:txBody>
          <a:bodyPr>
            <a:normAutofit fontScale="62500" lnSpcReduction="20000"/>
          </a:bodyPr>
          <a:lstStyle/>
          <a:p>
            <a:pPr>
              <a:lnSpc>
                <a:spcPct val="120000"/>
              </a:lnSpc>
            </a:pPr>
            <a:r>
              <a:rPr kumimoji="1" lang="ja-JP" altLang="en-US" b="1" dirty="0">
                <a:solidFill>
                  <a:schemeClr val="accent5">
                    <a:lumMod val="75000"/>
                  </a:schemeClr>
                </a:solidFill>
              </a:rPr>
              <a:t>債務者に帰責事由がない場合でも，契約目的が達成できない場合には，解除が可能となった</a:t>
            </a:r>
            <a:r>
              <a:rPr kumimoji="1" lang="ja-JP" altLang="en-US" dirty="0"/>
              <a:t>。</a:t>
            </a:r>
            <a:endParaRPr kumimoji="1" lang="en-US" altLang="ja-JP" dirty="0"/>
          </a:p>
          <a:p>
            <a:pPr>
              <a:lnSpc>
                <a:spcPct val="120000"/>
              </a:lnSpc>
            </a:pPr>
            <a:r>
              <a:rPr lang="ja-JP" altLang="en-US" dirty="0"/>
              <a:t>このため，意思表示（解除）による契約の終了と，事件（不能）による契約の終了が競合することになった。</a:t>
            </a:r>
            <a:endParaRPr lang="en-US" altLang="ja-JP" dirty="0"/>
          </a:p>
          <a:p>
            <a:pPr>
              <a:lnSpc>
                <a:spcPct val="120000"/>
              </a:lnSpc>
            </a:pPr>
            <a:r>
              <a:rPr lang="ja-JP" altLang="en-US" dirty="0"/>
              <a:t>不能は不確定概念で証明も困難なため，世界的には，</a:t>
            </a:r>
            <a:r>
              <a:rPr lang="ja-JP" altLang="en-US" b="1" dirty="0">
                <a:solidFill>
                  <a:schemeClr val="accent5">
                    <a:lumMod val="75000"/>
                  </a:schemeClr>
                </a:solidFill>
              </a:rPr>
              <a:t>解除だけで問題を解決するという方向</a:t>
            </a:r>
            <a:r>
              <a:rPr lang="ja-JP" altLang="en-US" dirty="0"/>
              <a:t>に向かっている。</a:t>
            </a:r>
            <a:br>
              <a:rPr lang="en-US" altLang="ja-JP" dirty="0"/>
            </a:br>
            <a:br>
              <a:rPr lang="en-US" altLang="ja-JP" dirty="0"/>
            </a:br>
            <a:r>
              <a:rPr lang="ja-JP" altLang="en-US" dirty="0"/>
              <a:t>→</a:t>
            </a:r>
            <a:r>
              <a:rPr lang="ja-JP" altLang="en-US" b="1" dirty="0">
                <a:solidFill>
                  <a:srgbClr val="002060"/>
                </a:solidFill>
                <a:hlinkClick r:id="rId2" action="ppaction://hlinksldjump"/>
              </a:rPr>
              <a:t>危険負担不要論</a:t>
            </a:r>
            <a:endParaRPr lang="en-US" altLang="ja-JP" b="1" dirty="0">
              <a:solidFill>
                <a:srgbClr val="002060"/>
              </a:solidFill>
            </a:endParaRPr>
          </a:p>
        </p:txBody>
      </p:sp>
      <p:sp>
        <p:nvSpPr>
          <p:cNvPr id="7" name="日付プレースホルダー 6">
            <a:extLst>
              <a:ext uri="{FF2B5EF4-FFF2-40B4-BE49-F238E27FC236}">
                <a16:creationId xmlns:a16="http://schemas.microsoft.com/office/drawing/2014/main" id="{B4F47354-2D6A-4DB2-B0FD-7AB75EAFA4A9}"/>
              </a:ext>
            </a:extLst>
          </p:cNvPr>
          <p:cNvSpPr>
            <a:spLocks noGrp="1"/>
          </p:cNvSpPr>
          <p:nvPr>
            <p:ph type="dt" sz="half" idx="10"/>
          </p:nvPr>
        </p:nvSpPr>
        <p:spPr/>
        <p:txBody>
          <a:bodyPr/>
          <a:lstStyle/>
          <a:p>
            <a:fld id="{DEA77C08-9496-44EE-9343-711E7B5A9C95}" type="datetime1">
              <a:rPr kumimoji="1" lang="ja-JP" altLang="en-US" smtClean="0"/>
              <a:t>2021/5/26</a:t>
            </a:fld>
            <a:endParaRPr kumimoji="1" lang="ja-JP" altLang="en-US"/>
          </a:p>
        </p:txBody>
      </p:sp>
      <p:sp>
        <p:nvSpPr>
          <p:cNvPr id="8" name="フッター プレースホルダー 7">
            <a:extLst>
              <a:ext uri="{FF2B5EF4-FFF2-40B4-BE49-F238E27FC236}">
                <a16:creationId xmlns:a16="http://schemas.microsoft.com/office/drawing/2014/main" id="{A572FE44-2FE8-49D7-AD3C-C674CCB6CAAD}"/>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955C39AC-0872-431F-8580-C44D73CBC182}"/>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spTree>
    <p:extLst>
      <p:ext uri="{BB962C8B-B14F-4D97-AF65-F5344CB8AC3E}">
        <p14:creationId xmlns:p14="http://schemas.microsoft.com/office/powerpoint/2010/main" val="275311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1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up)">
                                      <p:cBhvr>
                                        <p:cTn id="32" dur="1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up)">
                                      <p:cBhvr>
                                        <p:cTn id="37" dur="1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wipe(up)">
                                      <p:cBhvr>
                                        <p:cTn id="42"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C2AFAB5A-9A4B-404A-BB7A-D2B7906689A7}"/>
              </a:ext>
            </a:extLst>
          </p:cNvPr>
          <p:cNvSpPr>
            <a:spLocks noGrp="1"/>
          </p:cNvSpPr>
          <p:nvPr>
            <p:ph type="title"/>
          </p:nvPr>
        </p:nvSpPr>
        <p:spPr>
          <a:xfrm>
            <a:off x="831849" y="768349"/>
            <a:ext cx="5300663" cy="2254252"/>
          </a:xfrm>
        </p:spPr>
        <p:txBody>
          <a:bodyPr>
            <a:normAutofit/>
          </a:bodyPr>
          <a:lstStyle/>
          <a:p>
            <a:r>
              <a:rPr lang="en-US" altLang="ja-JP" dirty="0"/>
              <a:t>Ⅱ</a:t>
            </a:r>
            <a:r>
              <a:rPr lang="ja-JP" altLang="en-US" dirty="0"/>
              <a:t>　第三者の</a:t>
            </a:r>
            <a:br>
              <a:rPr lang="en-US" altLang="ja-JP" dirty="0"/>
            </a:br>
            <a:r>
              <a:rPr lang="ja-JP" altLang="en-US" dirty="0"/>
              <a:t>ためにする契約</a:t>
            </a:r>
          </a:p>
        </p:txBody>
      </p:sp>
      <p:sp>
        <p:nvSpPr>
          <p:cNvPr id="9" name="テキスト プレースホルダー 8">
            <a:extLst>
              <a:ext uri="{FF2B5EF4-FFF2-40B4-BE49-F238E27FC236}">
                <a16:creationId xmlns:a16="http://schemas.microsoft.com/office/drawing/2014/main" id="{85B09960-0D2D-4C3D-92EA-1969BE772192}"/>
              </a:ext>
            </a:extLst>
          </p:cNvPr>
          <p:cNvSpPr>
            <a:spLocks noGrp="1"/>
          </p:cNvSpPr>
          <p:nvPr>
            <p:ph type="body" idx="1"/>
          </p:nvPr>
        </p:nvSpPr>
        <p:spPr>
          <a:xfrm>
            <a:off x="831850" y="3835398"/>
            <a:ext cx="10515600" cy="2254252"/>
          </a:xfrm>
        </p:spPr>
        <p:txBody>
          <a:bodyPr>
            <a:normAutofit/>
          </a:bodyPr>
          <a:lstStyle/>
          <a:p>
            <a:r>
              <a:rPr lang="ja-JP" altLang="en-US" dirty="0">
                <a:solidFill>
                  <a:schemeClr val="tx1"/>
                </a:solidFill>
              </a:rPr>
              <a:t>第三者のためにする契約とは何か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要約者，諾約者，受益者の間の三面関係はどのようになっているのか</a:t>
            </a:r>
            <a:endParaRPr lang="en-US" altLang="ja-JP" dirty="0">
              <a:solidFill>
                <a:schemeClr val="tx1"/>
              </a:solidFill>
            </a:endParaRPr>
          </a:p>
          <a:p>
            <a:r>
              <a:rPr lang="ja-JP" altLang="en-US" dirty="0">
                <a:solidFill>
                  <a:schemeClr val="tx1"/>
                </a:solidFill>
              </a:rPr>
              <a:t>第三者のためにする契約が契約総論に置かれているのはなぜか</a:t>
            </a:r>
            <a:endParaRPr lang="en-US" altLang="ja-JP" dirty="0">
              <a:solidFill>
                <a:schemeClr val="tx1"/>
              </a:solidFill>
            </a:endParaRPr>
          </a:p>
          <a:p>
            <a:pPr marL="800100" lvl="1" indent="-342900">
              <a:buFont typeface="Wingdings" panose="05000000000000000000" pitchFamily="2" charset="2"/>
              <a:buChar char="n"/>
            </a:pPr>
            <a:r>
              <a:rPr lang="ja-JP" altLang="en-US" dirty="0">
                <a:solidFill>
                  <a:schemeClr val="tx1"/>
                </a:solidFill>
              </a:rPr>
              <a:t>債務者に帰責事由あり</a:t>
            </a:r>
            <a:r>
              <a:rPr lang="en-US" altLang="ja-JP" dirty="0">
                <a:solidFill>
                  <a:schemeClr val="tx1"/>
                </a:solidFill>
              </a:rPr>
              <a:t>…</a:t>
            </a:r>
            <a:r>
              <a:rPr lang="ja-JP" altLang="en-US" dirty="0">
                <a:solidFill>
                  <a:schemeClr val="tx1"/>
                </a:solidFill>
              </a:rPr>
              <a:t>解除（意思表示）による契約の終了</a:t>
            </a:r>
            <a:endParaRPr lang="en-US" altLang="ja-JP" dirty="0">
              <a:solidFill>
                <a:schemeClr val="tx1"/>
              </a:solidFill>
            </a:endParaRPr>
          </a:p>
          <a:p>
            <a:r>
              <a:rPr lang="ja-JP" altLang="en-US" dirty="0">
                <a:solidFill>
                  <a:schemeClr val="tx1"/>
                </a:solidFill>
              </a:rPr>
              <a:t>第三者のためにする契約の典型例はどのような契約か</a:t>
            </a:r>
            <a:endParaRPr lang="en-US" altLang="ja-JP" dirty="0">
              <a:solidFill>
                <a:schemeClr val="tx1"/>
              </a:solidFill>
            </a:endParaRPr>
          </a:p>
        </p:txBody>
      </p:sp>
      <p:sp>
        <p:nvSpPr>
          <p:cNvPr id="5" name="日付プレースホルダー 4">
            <a:extLst>
              <a:ext uri="{FF2B5EF4-FFF2-40B4-BE49-F238E27FC236}">
                <a16:creationId xmlns:a16="http://schemas.microsoft.com/office/drawing/2014/main" id="{38257BD4-816F-423E-8C07-D1165DC3EF74}"/>
              </a:ext>
            </a:extLst>
          </p:cNvPr>
          <p:cNvSpPr>
            <a:spLocks noGrp="1"/>
          </p:cNvSpPr>
          <p:nvPr>
            <p:ph type="dt" sz="half" idx="10"/>
          </p:nvPr>
        </p:nvSpPr>
        <p:spPr/>
        <p:txBody>
          <a:bodyPr/>
          <a:lstStyle/>
          <a:p>
            <a:fld id="{1878D5D3-8286-4FE7-A808-EC0177267288}" type="datetime1">
              <a:rPr kumimoji="1" lang="ja-JP" altLang="en-US" smtClean="0"/>
              <a:t>2021/5/26</a:t>
            </a:fld>
            <a:endParaRPr kumimoji="1" lang="ja-JP" altLang="en-US"/>
          </a:p>
        </p:txBody>
      </p:sp>
      <p:sp>
        <p:nvSpPr>
          <p:cNvPr id="6" name="フッター プレースホルダー 5">
            <a:extLst>
              <a:ext uri="{FF2B5EF4-FFF2-40B4-BE49-F238E27FC236}">
                <a16:creationId xmlns:a16="http://schemas.microsoft.com/office/drawing/2014/main" id="{D50B8497-83B5-42EF-87AD-B3FFDFA44C68}"/>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DF1F81F4-B314-4BA2-97D0-FAAD452CFF9F}"/>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pic>
        <p:nvPicPr>
          <p:cNvPr id="3" name="図 2">
            <a:extLst>
              <a:ext uri="{FF2B5EF4-FFF2-40B4-BE49-F238E27FC236}">
                <a16:creationId xmlns:a16="http://schemas.microsoft.com/office/drawing/2014/main" id="{75E8F64E-E285-47ED-96C3-F088490EC3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9650" y="874267"/>
            <a:ext cx="5517559" cy="3207883"/>
          </a:xfrm>
          <a:prstGeom prst="rect">
            <a:avLst/>
          </a:prstGeom>
        </p:spPr>
      </p:pic>
    </p:spTree>
    <p:extLst>
      <p:ext uri="{BB962C8B-B14F-4D97-AF65-F5344CB8AC3E}">
        <p14:creationId xmlns:p14="http://schemas.microsoft.com/office/powerpoint/2010/main" val="11828743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12204</TotalTime>
  <Words>3545</Words>
  <Application>Microsoft Office PowerPoint</Application>
  <PresentationFormat>ワイド画面</PresentationFormat>
  <Paragraphs>386</Paragraphs>
  <Slides>24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ＭＳ Ｐゴシック</vt:lpstr>
      <vt:lpstr>游ゴシック</vt:lpstr>
      <vt:lpstr>Arial</vt:lpstr>
      <vt:lpstr>Calibri</vt:lpstr>
      <vt:lpstr>Times New Roman</vt:lpstr>
      <vt:lpstr>Wingdings</vt:lpstr>
      <vt:lpstr>Office テーマ</vt:lpstr>
      <vt:lpstr>契約法総論 講義資料  （第7回）第三者のためにする契約（その1）</vt:lpstr>
      <vt:lpstr>グループ学習の予告</vt:lpstr>
      <vt:lpstr>Ⅰ　危険負担の復習</vt:lpstr>
      <vt:lpstr>民法における牽連性</vt:lpstr>
      <vt:lpstr>双務契約における危険負担</vt:lpstr>
      <vt:lpstr>危険負担とは何か</vt:lpstr>
      <vt:lpstr>危険負担に関する条文</vt:lpstr>
      <vt:lpstr>危険負担と解除の住み分け</vt:lpstr>
      <vt:lpstr>Ⅱ　第三者の ためにする契約</vt:lpstr>
      <vt:lpstr>第三者のためにする契約 －民法典上の位置づけ－</vt:lpstr>
      <vt:lpstr>債権譲渡（民法466条以下）と 債務引受（民法470条以下）の区別</vt:lpstr>
      <vt:lpstr>第三者のためにする契約の 条文の理解</vt:lpstr>
      <vt:lpstr>第三者のためにする契約とは?（1/2）</vt:lpstr>
      <vt:lpstr>第三者のためにする契約とは?（2/2）</vt:lpstr>
      <vt:lpstr>民法537条の理解</vt:lpstr>
      <vt:lpstr>民法538条の理解</vt:lpstr>
      <vt:lpstr>民法539条の理解</vt:lpstr>
      <vt:lpstr>グループ学習の実施（第1回）</vt:lpstr>
      <vt:lpstr>Ⅲ　第三者のためにする 契約の典型例（その1）</vt:lpstr>
      <vt:lpstr>第三者のためにする契約 民法，特別法，判例の適用可能領域</vt:lpstr>
      <vt:lpstr>第三者のためにする契約の典型例 生命保険契約</vt:lpstr>
      <vt:lpstr>第三者のためにする契約の典型例 責任保険（自賠責保険）契約</vt:lpstr>
      <vt:lpstr>グループ学習の実施（第2回）</vt:lpstr>
      <vt:lpstr>次回の講義（第8回）は， 第三者のためにする契約（その2）  「第三者のためにする契約を使った 債権譲渡と債務引受」です。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589</cp:revision>
  <dcterms:created xsi:type="dcterms:W3CDTF">2016-03-07T09:34:58Z</dcterms:created>
  <dcterms:modified xsi:type="dcterms:W3CDTF">2021-05-26T04:19:39Z</dcterms:modified>
</cp:coreProperties>
</file>