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34"/>
  </p:notesMasterIdLst>
  <p:handoutMasterIdLst>
    <p:handoutMasterId r:id="rId35"/>
  </p:handoutMasterIdLst>
  <p:sldIdLst>
    <p:sldId id="429" r:id="rId2"/>
    <p:sldId id="547" r:id="rId3"/>
    <p:sldId id="553" r:id="rId4"/>
    <p:sldId id="579" r:id="rId5"/>
    <p:sldId id="564" r:id="rId6"/>
    <p:sldId id="554" r:id="rId7"/>
    <p:sldId id="574" r:id="rId8"/>
    <p:sldId id="575" r:id="rId9"/>
    <p:sldId id="570" r:id="rId10"/>
    <p:sldId id="576" r:id="rId11"/>
    <p:sldId id="577" r:id="rId12"/>
    <p:sldId id="580" r:id="rId13"/>
    <p:sldId id="273" r:id="rId14"/>
    <p:sldId id="572" r:id="rId15"/>
    <p:sldId id="406" r:id="rId16"/>
    <p:sldId id="573" r:id="rId17"/>
    <p:sldId id="578" r:id="rId18"/>
    <p:sldId id="584" r:id="rId19"/>
    <p:sldId id="582" r:id="rId20"/>
    <p:sldId id="497" r:id="rId21"/>
    <p:sldId id="515" r:id="rId22"/>
    <p:sldId id="520" r:id="rId23"/>
    <p:sldId id="583" r:id="rId24"/>
    <p:sldId id="518" r:id="rId25"/>
    <p:sldId id="516" r:id="rId26"/>
    <p:sldId id="519" r:id="rId27"/>
    <p:sldId id="588" r:id="rId28"/>
    <p:sldId id="586" r:id="rId29"/>
    <p:sldId id="585" r:id="rId30"/>
    <p:sldId id="587" r:id="rId31"/>
    <p:sldId id="568" r:id="rId32"/>
    <p:sldId id="565" r:id="rId3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加賀山 茂" initials="加賀山" lastIdx="1" clrIdx="0">
    <p:extLst>
      <p:ext uri="{19B8F6BF-5375-455C-9EA6-DF929625EA0E}">
        <p15:presenceInfo xmlns:p15="http://schemas.microsoft.com/office/powerpoint/2012/main" userId="8c55a2096077e13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BE5D6"/>
    <a:srgbClr val="F8CBAD"/>
    <a:srgbClr val="ECDFF5"/>
    <a:srgbClr val="FDCBF9"/>
    <a:srgbClr val="FFFF99"/>
    <a:srgbClr val="FF66FF"/>
    <a:srgbClr val="FF00FF"/>
    <a:srgbClr val="CCECFF"/>
    <a:srgbClr val="CCFFFF"/>
    <a:srgbClr val="FAFE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522" autoAdjust="0"/>
    <p:restoredTop sz="92733" autoAdjust="0"/>
  </p:normalViewPr>
  <p:slideViewPr>
    <p:cSldViewPr snapToGrid="0" showGuides="1">
      <p:cViewPr varScale="1">
        <p:scale>
          <a:sx n="51" d="100"/>
          <a:sy n="51" d="100"/>
        </p:scale>
        <p:origin x="340" y="44"/>
      </p:cViewPr>
      <p:guideLst>
        <p:guide orient="horz" pos="2160"/>
        <p:guide pos="3840"/>
      </p:guideLst>
    </p:cSldViewPr>
  </p:slideViewPr>
  <p:notesTextViewPr>
    <p:cViewPr>
      <p:scale>
        <a:sx n="1" d="1"/>
        <a:sy n="1" d="1"/>
      </p:scale>
      <p:origin x="0" y="0"/>
    </p:cViewPr>
  </p:notesTextViewPr>
  <p:sorterViewPr>
    <p:cViewPr>
      <p:scale>
        <a:sx n="100" d="100"/>
        <a:sy n="100" d="100"/>
      </p:scale>
      <p:origin x="0" y="-105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加賀山 茂" userId="8c55a2096077e13e" providerId="LiveId" clId="{816D3972-D490-4A82-AEEE-2E0024C15F27}"/>
    <pc:docChg chg="custSel addSld delSld modSld sldOrd">
      <pc:chgData name="加賀山 茂" userId="8c55a2096077e13e" providerId="LiveId" clId="{816D3972-D490-4A82-AEEE-2E0024C15F27}" dt="2021-06-16T03:15:40.217" v="1577" actId="20577"/>
      <pc:docMkLst>
        <pc:docMk/>
      </pc:docMkLst>
      <pc:sldChg chg="ord">
        <pc:chgData name="加賀山 茂" userId="8c55a2096077e13e" providerId="LiveId" clId="{816D3972-D490-4A82-AEEE-2E0024C15F27}" dt="2021-06-08T03:34:27.899" v="28"/>
        <pc:sldMkLst>
          <pc:docMk/>
          <pc:sldMk cId="2078336633" sldId="273"/>
        </pc:sldMkLst>
      </pc:sldChg>
      <pc:sldChg chg="modSp mod">
        <pc:chgData name="加賀山 茂" userId="8c55a2096077e13e" providerId="LiveId" clId="{816D3972-D490-4A82-AEEE-2E0024C15F27}" dt="2021-06-08T04:28:28.812" v="933" actId="20577"/>
        <pc:sldMkLst>
          <pc:docMk/>
          <pc:sldMk cId="3945224452" sldId="406"/>
        </pc:sldMkLst>
        <pc:spChg chg="mod">
          <ac:chgData name="加賀山 茂" userId="8c55a2096077e13e" providerId="LiveId" clId="{816D3972-D490-4A82-AEEE-2E0024C15F27}" dt="2021-06-08T04:28:28.812" v="933" actId="20577"/>
          <ac:spMkLst>
            <pc:docMk/>
            <pc:sldMk cId="3945224452" sldId="406"/>
            <ac:spMk id="2" creationId="{00000000-0000-0000-0000-000000000000}"/>
          </ac:spMkLst>
        </pc:spChg>
      </pc:sldChg>
      <pc:sldChg chg="modSp mod">
        <pc:chgData name="加賀山 茂" userId="8c55a2096077e13e" providerId="LiveId" clId="{816D3972-D490-4A82-AEEE-2E0024C15F27}" dt="2021-06-16T03:11:54.036" v="1563" actId="20577"/>
        <pc:sldMkLst>
          <pc:docMk/>
          <pc:sldMk cId="2075215615" sldId="429"/>
        </pc:sldMkLst>
        <pc:spChg chg="mod">
          <ac:chgData name="加賀山 茂" userId="8c55a2096077e13e" providerId="LiveId" clId="{816D3972-D490-4A82-AEEE-2E0024C15F27}" dt="2021-06-16T03:11:54.036" v="1563" actId="20577"/>
          <ac:spMkLst>
            <pc:docMk/>
            <pc:sldMk cId="2075215615" sldId="429"/>
            <ac:spMk id="4" creationId="{3DA579DF-2542-4AED-8031-B36A75EB722B}"/>
          </ac:spMkLst>
        </pc:spChg>
      </pc:sldChg>
      <pc:sldChg chg="modSp add mod ord">
        <pc:chgData name="加賀山 茂" userId="8c55a2096077e13e" providerId="LiveId" clId="{816D3972-D490-4A82-AEEE-2E0024C15F27}" dt="2021-06-08T05:16:51.800" v="956" actId="207"/>
        <pc:sldMkLst>
          <pc:docMk/>
          <pc:sldMk cId="1222660613" sldId="497"/>
        </pc:sldMkLst>
        <pc:graphicFrameChg chg="mod modGraphic">
          <ac:chgData name="加賀山 茂" userId="8c55a2096077e13e" providerId="LiveId" clId="{816D3972-D490-4A82-AEEE-2E0024C15F27}" dt="2021-06-08T05:16:51.800" v="956" actId="207"/>
          <ac:graphicFrameMkLst>
            <pc:docMk/>
            <pc:sldMk cId="1222660613" sldId="497"/>
            <ac:graphicFrameMk id="3" creationId="{00000000-0000-0000-0000-000000000000}"/>
          </ac:graphicFrameMkLst>
        </pc:graphicFrameChg>
      </pc:sldChg>
      <pc:sldChg chg="modSp add mod">
        <pc:chgData name="加賀山 茂" userId="8c55a2096077e13e" providerId="LiveId" clId="{816D3972-D490-4A82-AEEE-2E0024C15F27}" dt="2021-06-08T05:17:31.311" v="959" actId="3626"/>
        <pc:sldMkLst>
          <pc:docMk/>
          <pc:sldMk cId="1595745171" sldId="515"/>
        </pc:sldMkLst>
        <pc:spChg chg="mod">
          <ac:chgData name="加賀山 茂" userId="8c55a2096077e13e" providerId="LiveId" clId="{816D3972-D490-4A82-AEEE-2E0024C15F27}" dt="2021-06-08T05:17:31.311" v="959" actId="3626"/>
          <ac:spMkLst>
            <pc:docMk/>
            <pc:sldMk cId="1595745171" sldId="515"/>
            <ac:spMk id="7" creationId="{00000000-0000-0000-0000-000000000000}"/>
          </ac:spMkLst>
        </pc:spChg>
      </pc:sldChg>
      <pc:sldChg chg="modSp add mod">
        <pc:chgData name="加賀山 茂" userId="8c55a2096077e13e" providerId="LiveId" clId="{816D3972-D490-4A82-AEEE-2E0024C15F27}" dt="2021-06-08T05:18:33.359" v="966" actId="3626"/>
        <pc:sldMkLst>
          <pc:docMk/>
          <pc:sldMk cId="936847290" sldId="516"/>
        </pc:sldMkLst>
        <pc:spChg chg="mod">
          <ac:chgData name="加賀山 茂" userId="8c55a2096077e13e" providerId="LiveId" clId="{816D3972-D490-4A82-AEEE-2E0024C15F27}" dt="2021-06-08T05:18:33.359" v="966" actId="3626"/>
          <ac:spMkLst>
            <pc:docMk/>
            <pc:sldMk cId="936847290" sldId="516"/>
            <ac:spMk id="7" creationId="{00000000-0000-0000-0000-000000000000}"/>
          </ac:spMkLst>
        </pc:spChg>
      </pc:sldChg>
      <pc:sldChg chg="add del">
        <pc:chgData name="加賀山 茂" userId="8c55a2096077e13e" providerId="LiveId" clId="{816D3972-D490-4A82-AEEE-2E0024C15F27}" dt="2021-06-08T03:52:56.432" v="177" actId="47"/>
        <pc:sldMkLst>
          <pc:docMk/>
          <pc:sldMk cId="2078162667" sldId="517"/>
        </pc:sldMkLst>
      </pc:sldChg>
      <pc:sldChg chg="modSp add mod modAnim">
        <pc:chgData name="加賀山 茂" userId="8c55a2096077e13e" providerId="LiveId" clId="{816D3972-D490-4A82-AEEE-2E0024C15F27}" dt="2021-06-08T05:18:25.028" v="965" actId="3626"/>
        <pc:sldMkLst>
          <pc:docMk/>
          <pc:sldMk cId="3934934589" sldId="518"/>
        </pc:sldMkLst>
        <pc:spChg chg="mod">
          <ac:chgData name="加賀山 茂" userId="8c55a2096077e13e" providerId="LiveId" clId="{816D3972-D490-4A82-AEEE-2E0024C15F27}" dt="2021-06-08T04:31:32.924" v="940" actId="14100"/>
          <ac:spMkLst>
            <pc:docMk/>
            <pc:sldMk cId="3934934589" sldId="518"/>
            <ac:spMk id="2" creationId="{00000000-0000-0000-0000-000000000000}"/>
          </ac:spMkLst>
        </pc:spChg>
        <pc:spChg chg="mod">
          <ac:chgData name="加賀山 茂" userId="8c55a2096077e13e" providerId="LiveId" clId="{816D3972-D490-4A82-AEEE-2E0024C15F27}" dt="2021-06-08T05:18:25.028" v="965" actId="3626"/>
          <ac:spMkLst>
            <pc:docMk/>
            <pc:sldMk cId="3934934589" sldId="518"/>
            <ac:spMk id="7" creationId="{00000000-0000-0000-0000-000000000000}"/>
          </ac:spMkLst>
        </pc:spChg>
        <pc:spChg chg="mod">
          <ac:chgData name="加賀山 茂" userId="8c55a2096077e13e" providerId="LiveId" clId="{816D3972-D490-4A82-AEEE-2E0024C15F27}" dt="2021-06-08T05:18:09.556" v="964" actId="3626"/>
          <ac:spMkLst>
            <pc:docMk/>
            <pc:sldMk cId="3934934589" sldId="518"/>
            <ac:spMk id="24" creationId="{00000000-0000-0000-0000-000000000000}"/>
          </ac:spMkLst>
        </pc:spChg>
      </pc:sldChg>
      <pc:sldChg chg="modSp add mod modAnim">
        <pc:chgData name="加賀山 茂" userId="8c55a2096077e13e" providerId="LiveId" clId="{816D3972-D490-4A82-AEEE-2E0024C15F27}" dt="2021-06-08T05:18:40.454" v="967" actId="3626"/>
        <pc:sldMkLst>
          <pc:docMk/>
          <pc:sldMk cId="1073569569" sldId="519"/>
        </pc:sldMkLst>
        <pc:spChg chg="mod">
          <ac:chgData name="加賀山 茂" userId="8c55a2096077e13e" providerId="LiveId" clId="{816D3972-D490-4A82-AEEE-2E0024C15F27}" dt="2021-06-08T05:18:40.454" v="967" actId="3626"/>
          <ac:spMkLst>
            <pc:docMk/>
            <pc:sldMk cId="1073569569" sldId="519"/>
            <ac:spMk id="7" creationId="{00000000-0000-0000-0000-000000000000}"/>
          </ac:spMkLst>
        </pc:spChg>
        <pc:spChg chg="mod">
          <ac:chgData name="加賀山 茂" userId="8c55a2096077e13e" providerId="LiveId" clId="{816D3972-D490-4A82-AEEE-2E0024C15F27}" dt="2021-06-08T04:35:28.863" v="950" actId="1037"/>
          <ac:spMkLst>
            <pc:docMk/>
            <pc:sldMk cId="1073569569" sldId="519"/>
            <ac:spMk id="28" creationId="{00000000-0000-0000-0000-000000000000}"/>
          </ac:spMkLst>
        </pc:spChg>
        <pc:spChg chg="mod">
          <ac:chgData name="加賀山 茂" userId="8c55a2096077e13e" providerId="LiveId" clId="{816D3972-D490-4A82-AEEE-2E0024C15F27}" dt="2021-06-08T04:34:40.510" v="945" actId="14100"/>
          <ac:spMkLst>
            <pc:docMk/>
            <pc:sldMk cId="1073569569" sldId="519"/>
            <ac:spMk id="32" creationId="{00000000-0000-0000-0000-000000000000}"/>
          </ac:spMkLst>
        </pc:spChg>
      </pc:sldChg>
      <pc:sldChg chg="modSp add mod">
        <pc:chgData name="加賀山 茂" userId="8c55a2096077e13e" providerId="LiveId" clId="{816D3972-D490-4A82-AEEE-2E0024C15F27}" dt="2021-06-08T05:17:45.725" v="961" actId="3626"/>
        <pc:sldMkLst>
          <pc:docMk/>
          <pc:sldMk cId="2694364135" sldId="520"/>
        </pc:sldMkLst>
        <pc:spChg chg="mod">
          <ac:chgData name="加賀山 茂" userId="8c55a2096077e13e" providerId="LiveId" clId="{816D3972-D490-4A82-AEEE-2E0024C15F27}" dt="2021-06-08T05:17:45.725" v="961" actId="3626"/>
          <ac:spMkLst>
            <pc:docMk/>
            <pc:sldMk cId="2694364135" sldId="520"/>
            <ac:spMk id="7" creationId="{00000000-0000-0000-0000-000000000000}"/>
          </ac:spMkLst>
        </pc:spChg>
      </pc:sldChg>
      <pc:sldChg chg="modSp mod ord">
        <pc:chgData name="加賀山 茂" userId="8c55a2096077e13e" providerId="LiveId" clId="{816D3972-D490-4A82-AEEE-2E0024C15F27}" dt="2021-06-16T03:12:12.997" v="1571" actId="20577"/>
        <pc:sldMkLst>
          <pc:docMk/>
          <pc:sldMk cId="1182874336" sldId="547"/>
        </pc:sldMkLst>
        <pc:spChg chg="mod">
          <ac:chgData name="加賀山 茂" userId="8c55a2096077e13e" providerId="LiveId" clId="{816D3972-D490-4A82-AEEE-2E0024C15F27}" dt="2021-06-16T03:12:12.997" v="1571" actId="20577"/>
          <ac:spMkLst>
            <pc:docMk/>
            <pc:sldMk cId="1182874336" sldId="547"/>
            <ac:spMk id="8" creationId="{C2AFAB5A-9A4B-404A-BB7A-D2B7906689A7}"/>
          </ac:spMkLst>
        </pc:spChg>
        <pc:spChg chg="mod">
          <ac:chgData name="加賀山 茂" userId="8c55a2096077e13e" providerId="LiveId" clId="{816D3972-D490-4A82-AEEE-2E0024C15F27}" dt="2021-06-08T04:06:16.459" v="799" actId="20577"/>
          <ac:spMkLst>
            <pc:docMk/>
            <pc:sldMk cId="1182874336" sldId="547"/>
            <ac:spMk id="9" creationId="{85B09960-0D2D-4C3D-92EA-1969BE772192}"/>
          </ac:spMkLst>
        </pc:spChg>
      </pc:sldChg>
      <pc:sldChg chg="del">
        <pc:chgData name="加賀山 茂" userId="8c55a2096077e13e" providerId="LiveId" clId="{816D3972-D490-4A82-AEEE-2E0024C15F27}" dt="2021-06-08T03:19:51.830" v="6" actId="47"/>
        <pc:sldMkLst>
          <pc:docMk/>
          <pc:sldMk cId="3357471935" sldId="552"/>
        </pc:sldMkLst>
      </pc:sldChg>
      <pc:sldChg chg="modSp mod ord">
        <pc:chgData name="加賀山 茂" userId="8c55a2096077e13e" providerId="LiveId" clId="{816D3972-D490-4A82-AEEE-2E0024C15F27}" dt="2021-06-16T03:13:40.789" v="1572" actId="3626"/>
        <pc:sldMkLst>
          <pc:docMk/>
          <pc:sldMk cId="237618085" sldId="553"/>
        </pc:sldMkLst>
        <pc:graphicFrameChg chg="mod modGraphic">
          <ac:chgData name="加賀山 茂" userId="8c55a2096077e13e" providerId="LiveId" clId="{816D3972-D490-4A82-AEEE-2E0024C15F27}" dt="2021-06-16T03:13:40.789" v="1572" actId="3626"/>
          <ac:graphicFrameMkLst>
            <pc:docMk/>
            <pc:sldMk cId="237618085" sldId="553"/>
            <ac:graphicFrameMk id="6" creationId="{5B6CF138-4EF5-4E48-B2F8-E4142F50EAD3}"/>
          </ac:graphicFrameMkLst>
        </pc:graphicFrameChg>
      </pc:sldChg>
      <pc:sldChg chg="ord">
        <pc:chgData name="加賀山 茂" userId="8c55a2096077e13e" providerId="LiveId" clId="{816D3972-D490-4A82-AEEE-2E0024C15F27}" dt="2021-06-08T03:31:36.635" v="16"/>
        <pc:sldMkLst>
          <pc:docMk/>
          <pc:sldMk cId="4026836204" sldId="554"/>
        </pc:sldMkLst>
      </pc:sldChg>
      <pc:sldChg chg="del">
        <pc:chgData name="加賀山 茂" userId="8c55a2096077e13e" providerId="LiveId" clId="{816D3972-D490-4A82-AEEE-2E0024C15F27}" dt="2021-06-08T03:20:11.868" v="10" actId="47"/>
        <pc:sldMkLst>
          <pc:docMk/>
          <pc:sldMk cId="2411076558" sldId="556"/>
        </pc:sldMkLst>
      </pc:sldChg>
      <pc:sldChg chg="del">
        <pc:chgData name="加賀山 茂" userId="8c55a2096077e13e" providerId="LiveId" clId="{816D3972-D490-4A82-AEEE-2E0024C15F27}" dt="2021-06-08T03:20:12.862" v="11" actId="47"/>
        <pc:sldMkLst>
          <pc:docMk/>
          <pc:sldMk cId="662896073" sldId="557"/>
        </pc:sldMkLst>
      </pc:sldChg>
      <pc:sldChg chg="del">
        <pc:chgData name="加賀山 茂" userId="8c55a2096077e13e" providerId="LiveId" clId="{816D3972-D490-4A82-AEEE-2E0024C15F27}" dt="2021-06-08T03:20:13.870" v="12" actId="47"/>
        <pc:sldMkLst>
          <pc:docMk/>
          <pc:sldMk cId="953088488" sldId="558"/>
        </pc:sldMkLst>
      </pc:sldChg>
      <pc:sldChg chg="del">
        <pc:chgData name="加賀山 茂" userId="8c55a2096077e13e" providerId="LiveId" clId="{816D3972-D490-4A82-AEEE-2E0024C15F27}" dt="2021-06-08T03:20:01.907" v="7" actId="47"/>
        <pc:sldMkLst>
          <pc:docMk/>
          <pc:sldMk cId="2178759745" sldId="559"/>
        </pc:sldMkLst>
      </pc:sldChg>
      <pc:sldChg chg="del">
        <pc:chgData name="加賀山 茂" userId="8c55a2096077e13e" providerId="LiveId" clId="{816D3972-D490-4A82-AEEE-2E0024C15F27}" dt="2021-06-08T03:20:10.274" v="9" actId="47"/>
        <pc:sldMkLst>
          <pc:docMk/>
          <pc:sldMk cId="4112454424" sldId="560"/>
        </pc:sldMkLst>
      </pc:sldChg>
      <pc:sldChg chg="del">
        <pc:chgData name="加賀山 茂" userId="8c55a2096077e13e" providerId="LiveId" clId="{816D3972-D490-4A82-AEEE-2E0024C15F27}" dt="2021-06-08T04:07:50.937" v="812" actId="47"/>
        <pc:sldMkLst>
          <pc:docMk/>
          <pc:sldMk cId="1493700407" sldId="561"/>
        </pc:sldMkLst>
      </pc:sldChg>
      <pc:sldChg chg="del">
        <pc:chgData name="加賀山 茂" userId="8c55a2096077e13e" providerId="LiveId" clId="{816D3972-D490-4A82-AEEE-2E0024C15F27}" dt="2021-06-08T03:20:03.098" v="8" actId="47"/>
        <pc:sldMkLst>
          <pc:docMk/>
          <pc:sldMk cId="1300861054" sldId="562"/>
        </pc:sldMkLst>
      </pc:sldChg>
      <pc:sldChg chg="modSp mod">
        <pc:chgData name="加賀山 茂" userId="8c55a2096077e13e" providerId="LiveId" clId="{816D3972-D490-4A82-AEEE-2E0024C15F27}" dt="2021-06-16T03:15:40.217" v="1577" actId="20577"/>
        <pc:sldMkLst>
          <pc:docMk/>
          <pc:sldMk cId="589480133" sldId="565"/>
        </pc:sldMkLst>
        <pc:spChg chg="mod">
          <ac:chgData name="加賀山 茂" userId="8c55a2096077e13e" providerId="LiveId" clId="{816D3972-D490-4A82-AEEE-2E0024C15F27}" dt="2021-06-16T03:15:40.217" v="1577" actId="20577"/>
          <ac:spMkLst>
            <pc:docMk/>
            <pc:sldMk cId="589480133" sldId="565"/>
            <ac:spMk id="2" creationId="{A9BD59B0-D7C3-4ED1-9630-FCF295CD93DC}"/>
          </ac:spMkLst>
        </pc:spChg>
        <pc:spChg chg="mod">
          <ac:chgData name="加賀山 茂" userId="8c55a2096077e13e" providerId="LiveId" clId="{816D3972-D490-4A82-AEEE-2E0024C15F27}" dt="2021-06-08T04:00:51.201" v="553" actId="20577"/>
          <ac:spMkLst>
            <pc:docMk/>
            <pc:sldMk cId="589480133" sldId="565"/>
            <ac:spMk id="6" creationId="{8EAC647C-5819-4C67-8C84-A9016DA46538}"/>
          </ac:spMkLst>
        </pc:spChg>
      </pc:sldChg>
      <pc:sldChg chg="ord">
        <pc:chgData name="加賀山 茂" userId="8c55a2096077e13e" providerId="LiveId" clId="{816D3972-D490-4A82-AEEE-2E0024C15F27}" dt="2021-06-16T03:15:32.433" v="1574"/>
        <pc:sldMkLst>
          <pc:docMk/>
          <pc:sldMk cId="4115394979" sldId="568"/>
        </pc:sldMkLst>
      </pc:sldChg>
      <pc:sldChg chg="modSp mod ord">
        <pc:chgData name="加賀山 茂" userId="8c55a2096077e13e" providerId="LiveId" clId="{816D3972-D490-4A82-AEEE-2E0024C15F27}" dt="2021-06-08T04:22:20.786" v="873" actId="20577"/>
        <pc:sldMkLst>
          <pc:docMk/>
          <pc:sldMk cId="3429168614" sldId="570"/>
        </pc:sldMkLst>
        <pc:spChg chg="mod">
          <ac:chgData name="加賀山 茂" userId="8c55a2096077e13e" providerId="LiveId" clId="{816D3972-D490-4A82-AEEE-2E0024C15F27}" dt="2021-06-08T04:22:20.786" v="873" actId="20577"/>
          <ac:spMkLst>
            <pc:docMk/>
            <pc:sldMk cId="3429168614" sldId="570"/>
            <ac:spMk id="2" creationId="{81427A6A-9211-42A6-95D6-65BFEB35C220}"/>
          </ac:spMkLst>
        </pc:spChg>
        <pc:spChg chg="mod">
          <ac:chgData name="加賀山 茂" userId="8c55a2096077e13e" providerId="LiveId" clId="{816D3972-D490-4A82-AEEE-2E0024C15F27}" dt="2021-06-08T04:19:16.958" v="866" actId="3626"/>
          <ac:spMkLst>
            <pc:docMk/>
            <pc:sldMk cId="3429168614" sldId="570"/>
            <ac:spMk id="6" creationId="{DC38C392-9820-44BF-9D92-E51356E7298F}"/>
          </ac:spMkLst>
        </pc:spChg>
      </pc:sldChg>
      <pc:sldChg chg="modSp del mod">
        <pc:chgData name="加賀山 茂" userId="8c55a2096077e13e" providerId="LiveId" clId="{816D3972-D490-4A82-AEEE-2E0024C15F27}" dt="2021-06-08T04:08:48.738" v="815" actId="47"/>
        <pc:sldMkLst>
          <pc:docMk/>
          <pc:sldMk cId="3288090219" sldId="571"/>
        </pc:sldMkLst>
        <pc:spChg chg="mod">
          <ac:chgData name="加賀山 茂" userId="8c55a2096077e13e" providerId="LiveId" clId="{816D3972-D490-4A82-AEEE-2E0024C15F27}" dt="2021-06-08T04:06:59.744" v="811" actId="404"/>
          <ac:spMkLst>
            <pc:docMk/>
            <pc:sldMk cId="3288090219" sldId="571"/>
            <ac:spMk id="8" creationId="{C2AFAB5A-9A4B-404A-BB7A-D2B7906689A7}"/>
          </ac:spMkLst>
        </pc:spChg>
      </pc:sldChg>
      <pc:sldChg chg="modSp mod">
        <pc:chgData name="加賀山 茂" userId="8c55a2096077e13e" providerId="LiveId" clId="{816D3972-D490-4A82-AEEE-2E0024C15F27}" dt="2021-06-08T04:27:26.592" v="928" actId="20577"/>
        <pc:sldMkLst>
          <pc:docMk/>
          <pc:sldMk cId="1605676547" sldId="573"/>
        </pc:sldMkLst>
        <pc:spChg chg="mod">
          <ac:chgData name="加賀山 茂" userId="8c55a2096077e13e" providerId="LiveId" clId="{816D3972-D490-4A82-AEEE-2E0024C15F27}" dt="2021-06-08T04:27:26.592" v="928" actId="20577"/>
          <ac:spMkLst>
            <pc:docMk/>
            <pc:sldMk cId="1605676547" sldId="573"/>
            <ac:spMk id="10" creationId="{82BB2B1F-6920-4953-8A8D-9F2F072834F2}"/>
          </ac:spMkLst>
        </pc:spChg>
      </pc:sldChg>
      <pc:sldChg chg="modSp mod">
        <pc:chgData name="加賀山 茂" userId="8c55a2096077e13e" providerId="LiveId" clId="{816D3972-D490-4A82-AEEE-2E0024C15F27}" dt="2021-06-08T04:17:47.221" v="865" actId="404"/>
        <pc:sldMkLst>
          <pc:docMk/>
          <pc:sldMk cId="2444212276" sldId="575"/>
        </pc:sldMkLst>
        <pc:spChg chg="mod">
          <ac:chgData name="加賀山 茂" userId="8c55a2096077e13e" providerId="LiveId" clId="{816D3972-D490-4A82-AEEE-2E0024C15F27}" dt="2021-06-08T04:17:47.221" v="865" actId="404"/>
          <ac:spMkLst>
            <pc:docMk/>
            <pc:sldMk cId="2444212276" sldId="575"/>
            <ac:spMk id="8" creationId="{0FEC09CB-32BA-4BD5-9708-7B4F3AE5AE34}"/>
          </ac:spMkLst>
        </pc:spChg>
      </pc:sldChg>
      <pc:sldChg chg="ord">
        <pc:chgData name="加賀山 茂" userId="8c55a2096077e13e" providerId="LiveId" clId="{816D3972-D490-4A82-AEEE-2E0024C15F27}" dt="2021-06-08T03:20:39.515" v="14"/>
        <pc:sldMkLst>
          <pc:docMk/>
          <pc:sldMk cId="1425398558" sldId="578"/>
        </pc:sldMkLst>
      </pc:sldChg>
      <pc:sldChg chg="ord">
        <pc:chgData name="加賀山 茂" userId="8c55a2096077e13e" providerId="LiveId" clId="{816D3972-D490-4A82-AEEE-2E0024C15F27}" dt="2021-06-08T04:16:04.014" v="823"/>
        <pc:sldMkLst>
          <pc:docMk/>
          <pc:sldMk cId="227997641" sldId="579"/>
        </pc:sldMkLst>
      </pc:sldChg>
      <pc:sldChg chg="new del">
        <pc:chgData name="加賀山 茂" userId="8c55a2096077e13e" providerId="LiveId" clId="{816D3972-D490-4A82-AEEE-2E0024C15F27}" dt="2021-06-08T03:44:18.175" v="164" actId="47"/>
        <pc:sldMkLst>
          <pc:docMk/>
          <pc:sldMk cId="832410223" sldId="581"/>
        </pc:sldMkLst>
      </pc:sldChg>
      <pc:sldChg chg="modSp add mod">
        <pc:chgData name="加賀山 茂" userId="8c55a2096077e13e" providerId="LiveId" clId="{816D3972-D490-4A82-AEEE-2E0024C15F27}" dt="2021-06-08T03:35:51.761" v="37" actId="20577"/>
        <pc:sldMkLst>
          <pc:docMk/>
          <pc:sldMk cId="4084832207" sldId="582"/>
        </pc:sldMkLst>
        <pc:spChg chg="mod">
          <ac:chgData name="加賀山 茂" userId="8c55a2096077e13e" providerId="LiveId" clId="{816D3972-D490-4A82-AEEE-2E0024C15F27}" dt="2021-06-08T03:35:51.761" v="37" actId="20577"/>
          <ac:spMkLst>
            <pc:docMk/>
            <pc:sldMk cId="4084832207" sldId="582"/>
            <ac:spMk id="7" creationId="{00000000-0000-0000-0000-000000000000}"/>
          </ac:spMkLst>
        </pc:spChg>
      </pc:sldChg>
      <pc:sldChg chg="modSp add mod modAnim">
        <pc:chgData name="加賀山 茂" userId="8c55a2096077e13e" providerId="LiveId" clId="{816D3972-D490-4A82-AEEE-2E0024C15F27}" dt="2021-06-08T05:17:59.687" v="963" actId="3626"/>
        <pc:sldMkLst>
          <pc:docMk/>
          <pc:sldMk cId="1491484802" sldId="583"/>
        </pc:sldMkLst>
        <pc:spChg chg="mod">
          <ac:chgData name="加賀山 茂" userId="8c55a2096077e13e" providerId="LiveId" clId="{816D3972-D490-4A82-AEEE-2E0024C15F27}" dt="2021-06-08T05:17:59.687" v="963" actId="3626"/>
          <ac:spMkLst>
            <pc:docMk/>
            <pc:sldMk cId="1491484802" sldId="583"/>
            <ac:spMk id="2" creationId="{00000000-0000-0000-0000-000000000000}"/>
          </ac:spMkLst>
        </pc:spChg>
        <pc:spChg chg="mod">
          <ac:chgData name="加賀山 茂" userId="8c55a2096077e13e" providerId="LiveId" clId="{816D3972-D490-4A82-AEEE-2E0024C15F27}" dt="2021-06-08T05:17:54.509" v="962" actId="3626"/>
          <ac:spMkLst>
            <pc:docMk/>
            <pc:sldMk cId="1491484802" sldId="583"/>
            <ac:spMk id="7" creationId="{00000000-0000-0000-0000-000000000000}"/>
          </ac:spMkLst>
        </pc:spChg>
        <pc:spChg chg="mod">
          <ac:chgData name="加賀山 茂" userId="8c55a2096077e13e" providerId="LiveId" clId="{816D3972-D490-4A82-AEEE-2E0024C15F27}" dt="2021-06-08T04:32:47.157" v="941" actId="14100"/>
          <ac:spMkLst>
            <pc:docMk/>
            <pc:sldMk cId="1491484802" sldId="583"/>
            <ac:spMk id="23" creationId="{00000000-0000-0000-0000-000000000000}"/>
          </ac:spMkLst>
        </pc:spChg>
        <pc:spChg chg="mod">
          <ac:chgData name="加賀山 茂" userId="8c55a2096077e13e" providerId="LiveId" clId="{816D3972-D490-4A82-AEEE-2E0024C15F27}" dt="2021-06-08T03:51:29.746" v="176" actId="14100"/>
          <ac:spMkLst>
            <pc:docMk/>
            <pc:sldMk cId="1491484802" sldId="583"/>
            <ac:spMk id="26" creationId="{00000000-0000-0000-0000-000000000000}"/>
          </ac:spMkLst>
        </pc:spChg>
      </pc:sldChg>
      <pc:sldChg chg="addSp delSp modSp new mod chgLayout">
        <pc:chgData name="加賀山 茂" userId="8c55a2096077e13e" providerId="LiveId" clId="{816D3972-D490-4A82-AEEE-2E0024C15F27}" dt="2021-06-08T05:25:25.744" v="1088" actId="14100"/>
        <pc:sldMkLst>
          <pc:docMk/>
          <pc:sldMk cId="4046402822" sldId="584"/>
        </pc:sldMkLst>
        <pc:spChg chg="del">
          <ac:chgData name="加賀山 茂" userId="8c55a2096077e13e" providerId="LiveId" clId="{816D3972-D490-4A82-AEEE-2E0024C15F27}" dt="2021-06-08T03:42:46.550" v="49" actId="700"/>
          <ac:spMkLst>
            <pc:docMk/>
            <pc:sldMk cId="4046402822" sldId="584"/>
            <ac:spMk id="2" creationId="{1A231D50-4069-45DD-A80E-9BFFFF7CB1B4}"/>
          </ac:spMkLst>
        </pc:spChg>
        <pc:spChg chg="del">
          <ac:chgData name="加賀山 茂" userId="8c55a2096077e13e" providerId="LiveId" clId="{816D3972-D490-4A82-AEEE-2E0024C15F27}" dt="2021-06-08T03:42:46.550" v="49" actId="700"/>
          <ac:spMkLst>
            <pc:docMk/>
            <pc:sldMk cId="4046402822" sldId="584"/>
            <ac:spMk id="3" creationId="{C3D52940-EF73-4FF7-9842-F01E6D8BAAF8}"/>
          </ac:spMkLst>
        </pc:spChg>
        <pc:spChg chg="mod ord">
          <ac:chgData name="加賀山 茂" userId="8c55a2096077e13e" providerId="LiveId" clId="{816D3972-D490-4A82-AEEE-2E0024C15F27}" dt="2021-06-08T03:42:46.550" v="49" actId="700"/>
          <ac:spMkLst>
            <pc:docMk/>
            <pc:sldMk cId="4046402822" sldId="584"/>
            <ac:spMk id="4" creationId="{4FFE479C-F2DA-43AB-A699-5F3E88D8653F}"/>
          </ac:spMkLst>
        </pc:spChg>
        <pc:spChg chg="mod ord">
          <ac:chgData name="加賀山 茂" userId="8c55a2096077e13e" providerId="LiveId" clId="{816D3972-D490-4A82-AEEE-2E0024C15F27}" dt="2021-06-08T03:42:46.550" v="49" actId="700"/>
          <ac:spMkLst>
            <pc:docMk/>
            <pc:sldMk cId="4046402822" sldId="584"/>
            <ac:spMk id="5" creationId="{5E292D30-5F9D-4533-BA29-43D909C9298A}"/>
          </ac:spMkLst>
        </pc:spChg>
        <pc:spChg chg="mod ord">
          <ac:chgData name="加賀山 茂" userId="8c55a2096077e13e" providerId="LiveId" clId="{816D3972-D490-4A82-AEEE-2E0024C15F27}" dt="2021-06-08T03:42:46.550" v="49" actId="700"/>
          <ac:spMkLst>
            <pc:docMk/>
            <pc:sldMk cId="4046402822" sldId="584"/>
            <ac:spMk id="6" creationId="{5A60C368-36F6-49AC-AB8F-0C5BBB235A76}"/>
          </ac:spMkLst>
        </pc:spChg>
        <pc:spChg chg="add mod ord">
          <ac:chgData name="加賀山 茂" userId="8c55a2096077e13e" providerId="LiveId" clId="{816D3972-D490-4A82-AEEE-2E0024C15F27}" dt="2021-06-08T03:43:46.428" v="163" actId="1076"/>
          <ac:spMkLst>
            <pc:docMk/>
            <pc:sldMk cId="4046402822" sldId="584"/>
            <ac:spMk id="7" creationId="{BDA5D59A-09B1-4569-A554-248387C248B3}"/>
          </ac:spMkLst>
        </pc:spChg>
        <pc:spChg chg="add mod ord">
          <ac:chgData name="加賀山 茂" userId="8c55a2096077e13e" providerId="LiveId" clId="{816D3972-D490-4A82-AEEE-2E0024C15F27}" dt="2021-06-08T05:25:25.744" v="1088" actId="14100"/>
          <ac:spMkLst>
            <pc:docMk/>
            <pc:sldMk cId="4046402822" sldId="584"/>
            <ac:spMk id="8" creationId="{757FCA66-50D1-4EBE-86C3-76AA3625A7AB}"/>
          </ac:spMkLst>
        </pc:spChg>
        <pc:picChg chg="add mod">
          <ac:chgData name="加賀山 茂" userId="8c55a2096077e13e" providerId="LiveId" clId="{816D3972-D490-4A82-AEEE-2E0024C15F27}" dt="2021-06-08T05:24:07.148" v="970" actId="1076"/>
          <ac:picMkLst>
            <pc:docMk/>
            <pc:sldMk cId="4046402822" sldId="584"/>
            <ac:picMk id="3" creationId="{B09FFE9B-72CE-4B48-A496-F77366D9295B}"/>
          </ac:picMkLst>
        </pc:picChg>
      </pc:sldChg>
      <pc:sldChg chg="addSp modSp new mod ord modAnim">
        <pc:chgData name="加賀山 茂" userId="8c55a2096077e13e" providerId="LiveId" clId="{816D3972-D490-4A82-AEEE-2E0024C15F27}" dt="2021-06-15T21:36:21.286" v="1403"/>
        <pc:sldMkLst>
          <pc:docMk/>
          <pc:sldMk cId="1066104743" sldId="585"/>
        </pc:sldMkLst>
        <pc:spChg chg="mod">
          <ac:chgData name="加賀山 茂" userId="8c55a2096077e13e" providerId="LiveId" clId="{816D3972-D490-4A82-AEEE-2E0024C15F27}" dt="2021-06-15T21:23:05.486" v="1214" actId="404"/>
          <ac:spMkLst>
            <pc:docMk/>
            <pc:sldMk cId="1066104743" sldId="585"/>
            <ac:spMk id="2" creationId="{82048D0D-DB9A-46B4-920D-256081602F1E}"/>
          </ac:spMkLst>
        </pc:spChg>
        <pc:spChg chg="add mod">
          <ac:chgData name="加賀山 茂" userId="8c55a2096077e13e" providerId="LiveId" clId="{816D3972-D490-4A82-AEEE-2E0024C15F27}" dt="2021-06-15T21:22:20.917" v="1143" actId="21"/>
          <ac:spMkLst>
            <pc:docMk/>
            <pc:sldMk cId="1066104743" sldId="585"/>
            <ac:spMk id="6" creationId="{5D52E181-8AFE-48ED-BA7D-5DA4D9D6CFC5}"/>
          </ac:spMkLst>
        </pc:spChg>
        <pc:spChg chg="add mod">
          <ac:chgData name="加賀山 茂" userId="8c55a2096077e13e" providerId="LiveId" clId="{816D3972-D490-4A82-AEEE-2E0024C15F27}" dt="2021-06-15T21:21:50.237" v="1142" actId="1037"/>
          <ac:spMkLst>
            <pc:docMk/>
            <pc:sldMk cId="1066104743" sldId="585"/>
            <ac:spMk id="7" creationId="{B919359C-7E6F-47C7-AB2D-982A58B286FC}"/>
          </ac:spMkLst>
        </pc:spChg>
        <pc:spChg chg="add mod">
          <ac:chgData name="加賀山 茂" userId="8c55a2096077e13e" providerId="LiveId" clId="{816D3972-D490-4A82-AEEE-2E0024C15F27}" dt="2021-06-15T21:21:50.237" v="1142" actId="1037"/>
          <ac:spMkLst>
            <pc:docMk/>
            <pc:sldMk cId="1066104743" sldId="585"/>
            <ac:spMk id="8" creationId="{F03C5BAE-8E94-4E0B-95D9-9276AEEA917C}"/>
          </ac:spMkLst>
        </pc:spChg>
        <pc:spChg chg="add mod">
          <ac:chgData name="加賀山 茂" userId="8c55a2096077e13e" providerId="LiveId" clId="{816D3972-D490-4A82-AEEE-2E0024C15F27}" dt="2021-06-15T21:21:50.237" v="1142" actId="1037"/>
          <ac:spMkLst>
            <pc:docMk/>
            <pc:sldMk cId="1066104743" sldId="585"/>
            <ac:spMk id="9" creationId="{24DC1763-B15C-49A8-A162-DD2CF2ABFE5A}"/>
          </ac:spMkLst>
        </pc:spChg>
        <pc:spChg chg="add mod">
          <ac:chgData name="加賀山 茂" userId="8c55a2096077e13e" providerId="LiveId" clId="{816D3972-D490-4A82-AEEE-2E0024C15F27}" dt="2021-06-15T21:21:50.237" v="1142" actId="1037"/>
          <ac:spMkLst>
            <pc:docMk/>
            <pc:sldMk cId="1066104743" sldId="585"/>
            <ac:spMk id="10" creationId="{8C049837-36AE-4D1C-841A-79F73888A235}"/>
          </ac:spMkLst>
        </pc:spChg>
        <pc:spChg chg="add mod">
          <ac:chgData name="加賀山 茂" userId="8c55a2096077e13e" providerId="LiveId" clId="{816D3972-D490-4A82-AEEE-2E0024C15F27}" dt="2021-06-15T21:21:50.237" v="1142" actId="1037"/>
          <ac:spMkLst>
            <pc:docMk/>
            <pc:sldMk cId="1066104743" sldId="585"/>
            <ac:spMk id="12" creationId="{46DF740A-638C-494D-9D1E-39E076D82CCD}"/>
          </ac:spMkLst>
        </pc:spChg>
        <pc:spChg chg="add mod">
          <ac:chgData name="加賀山 茂" userId="8c55a2096077e13e" providerId="LiveId" clId="{816D3972-D490-4A82-AEEE-2E0024C15F27}" dt="2021-06-15T21:21:50.237" v="1142" actId="1037"/>
          <ac:spMkLst>
            <pc:docMk/>
            <pc:sldMk cId="1066104743" sldId="585"/>
            <ac:spMk id="13" creationId="{9F7C9C4C-B5ED-431D-8965-81257A789557}"/>
          </ac:spMkLst>
        </pc:spChg>
        <pc:spChg chg="add mod">
          <ac:chgData name="加賀山 茂" userId="8c55a2096077e13e" providerId="LiveId" clId="{816D3972-D490-4A82-AEEE-2E0024C15F27}" dt="2021-06-15T21:21:50.237" v="1142" actId="1037"/>
          <ac:spMkLst>
            <pc:docMk/>
            <pc:sldMk cId="1066104743" sldId="585"/>
            <ac:spMk id="14" creationId="{C305624B-D4E7-47FA-A6B7-19DF7FDC2802}"/>
          </ac:spMkLst>
        </pc:spChg>
        <pc:spChg chg="add mod">
          <ac:chgData name="加賀山 茂" userId="8c55a2096077e13e" providerId="LiveId" clId="{816D3972-D490-4A82-AEEE-2E0024C15F27}" dt="2021-06-15T21:21:50.237" v="1142" actId="1037"/>
          <ac:spMkLst>
            <pc:docMk/>
            <pc:sldMk cId="1066104743" sldId="585"/>
            <ac:spMk id="15" creationId="{F7E4A0F1-CD2E-4223-9134-C8A959D9AFF7}"/>
          </ac:spMkLst>
        </pc:spChg>
        <pc:spChg chg="add mod">
          <ac:chgData name="加賀山 茂" userId="8c55a2096077e13e" providerId="LiveId" clId="{816D3972-D490-4A82-AEEE-2E0024C15F27}" dt="2021-06-15T21:21:50.237" v="1142" actId="1037"/>
          <ac:spMkLst>
            <pc:docMk/>
            <pc:sldMk cId="1066104743" sldId="585"/>
            <ac:spMk id="17" creationId="{8C8E6581-1FC9-422B-BF3C-5CA3878EC065}"/>
          </ac:spMkLst>
        </pc:spChg>
        <pc:spChg chg="add mod">
          <ac:chgData name="加賀山 茂" userId="8c55a2096077e13e" providerId="LiveId" clId="{816D3972-D490-4A82-AEEE-2E0024C15F27}" dt="2021-06-15T21:21:50.237" v="1142" actId="1037"/>
          <ac:spMkLst>
            <pc:docMk/>
            <pc:sldMk cId="1066104743" sldId="585"/>
            <ac:spMk id="18" creationId="{C252DE63-CAB0-44E3-98BE-6B282F776FB2}"/>
          </ac:spMkLst>
        </pc:spChg>
        <pc:spChg chg="add mod">
          <ac:chgData name="加賀山 茂" userId="8c55a2096077e13e" providerId="LiveId" clId="{816D3972-D490-4A82-AEEE-2E0024C15F27}" dt="2021-06-15T21:21:50.237" v="1142" actId="1037"/>
          <ac:spMkLst>
            <pc:docMk/>
            <pc:sldMk cId="1066104743" sldId="585"/>
            <ac:spMk id="19" creationId="{6B2CD443-72C2-4C8F-9BAC-631A4E1F6192}"/>
          </ac:spMkLst>
        </pc:spChg>
        <pc:spChg chg="add mod">
          <ac:chgData name="加賀山 茂" userId="8c55a2096077e13e" providerId="LiveId" clId="{816D3972-D490-4A82-AEEE-2E0024C15F27}" dt="2021-06-15T21:21:50.237" v="1142" actId="1037"/>
          <ac:spMkLst>
            <pc:docMk/>
            <pc:sldMk cId="1066104743" sldId="585"/>
            <ac:spMk id="20" creationId="{13CD3F8F-1EAF-4D5E-8916-036D02B16D7B}"/>
          </ac:spMkLst>
        </pc:spChg>
        <pc:cxnChg chg="add mod">
          <ac:chgData name="加賀山 茂" userId="8c55a2096077e13e" providerId="LiveId" clId="{816D3972-D490-4A82-AEEE-2E0024C15F27}" dt="2021-06-15T21:21:50.237" v="1142" actId="1037"/>
          <ac:cxnSpMkLst>
            <pc:docMk/>
            <pc:sldMk cId="1066104743" sldId="585"/>
            <ac:cxnSpMk id="11" creationId="{08D54D87-C64F-45E2-8ECD-8EF3379DD555}"/>
          </ac:cxnSpMkLst>
        </pc:cxnChg>
        <pc:cxnChg chg="add mod">
          <ac:chgData name="加賀山 茂" userId="8c55a2096077e13e" providerId="LiveId" clId="{816D3972-D490-4A82-AEEE-2E0024C15F27}" dt="2021-06-15T21:21:50.237" v="1142" actId="1037"/>
          <ac:cxnSpMkLst>
            <pc:docMk/>
            <pc:sldMk cId="1066104743" sldId="585"/>
            <ac:cxnSpMk id="16" creationId="{1536EDBF-4799-4757-9223-D10E69CF3D60}"/>
          </ac:cxnSpMkLst>
        </pc:cxnChg>
      </pc:sldChg>
      <pc:sldChg chg="addSp modSp new mod modAnim">
        <pc:chgData name="加賀山 茂" userId="8c55a2096077e13e" providerId="LiveId" clId="{816D3972-D490-4A82-AEEE-2E0024C15F27}" dt="2021-06-15T21:33:45.466" v="1330"/>
        <pc:sldMkLst>
          <pc:docMk/>
          <pc:sldMk cId="572678420" sldId="586"/>
        </pc:sldMkLst>
        <pc:spChg chg="mod">
          <ac:chgData name="加賀山 茂" userId="8c55a2096077e13e" providerId="LiveId" clId="{816D3972-D490-4A82-AEEE-2E0024C15F27}" dt="2021-06-15T21:29:15.326" v="1258" actId="20577"/>
          <ac:spMkLst>
            <pc:docMk/>
            <pc:sldMk cId="572678420" sldId="586"/>
            <ac:spMk id="2" creationId="{25A83091-64E8-4233-9E8D-6FAD571B8F29}"/>
          </ac:spMkLst>
        </pc:spChg>
        <pc:spChg chg="add mod">
          <ac:chgData name="加賀山 茂" userId="8c55a2096077e13e" providerId="LiveId" clId="{816D3972-D490-4A82-AEEE-2E0024C15F27}" dt="2021-06-15T21:29:35.406" v="1320" actId="1035"/>
          <ac:spMkLst>
            <pc:docMk/>
            <pc:sldMk cId="572678420" sldId="586"/>
            <ac:spMk id="6" creationId="{EFFC715E-B0C5-4D0C-90A6-0D7F40F560CF}"/>
          </ac:spMkLst>
        </pc:spChg>
        <pc:spChg chg="add mod">
          <ac:chgData name="加賀山 茂" userId="8c55a2096077e13e" providerId="LiveId" clId="{816D3972-D490-4A82-AEEE-2E0024C15F27}" dt="2021-06-15T21:29:35.406" v="1320" actId="1035"/>
          <ac:spMkLst>
            <pc:docMk/>
            <pc:sldMk cId="572678420" sldId="586"/>
            <ac:spMk id="7" creationId="{39986371-278C-4CFA-808F-9656A4154806}"/>
          </ac:spMkLst>
        </pc:spChg>
        <pc:spChg chg="add mod">
          <ac:chgData name="加賀山 茂" userId="8c55a2096077e13e" providerId="LiveId" clId="{816D3972-D490-4A82-AEEE-2E0024C15F27}" dt="2021-06-15T21:29:35.406" v="1320" actId="1035"/>
          <ac:spMkLst>
            <pc:docMk/>
            <pc:sldMk cId="572678420" sldId="586"/>
            <ac:spMk id="8" creationId="{A507F251-A0A7-4A1E-81A1-D1F99C3A3E88}"/>
          </ac:spMkLst>
        </pc:spChg>
        <pc:spChg chg="add mod">
          <ac:chgData name="加賀山 茂" userId="8c55a2096077e13e" providerId="LiveId" clId="{816D3972-D490-4A82-AEEE-2E0024C15F27}" dt="2021-06-15T21:29:35.406" v="1320" actId="1035"/>
          <ac:spMkLst>
            <pc:docMk/>
            <pc:sldMk cId="572678420" sldId="586"/>
            <ac:spMk id="9" creationId="{6055E898-1C46-4A9C-B01F-6D044C8CEFB9}"/>
          </ac:spMkLst>
        </pc:spChg>
        <pc:spChg chg="add mod">
          <ac:chgData name="加賀山 茂" userId="8c55a2096077e13e" providerId="LiveId" clId="{816D3972-D490-4A82-AEEE-2E0024C15F27}" dt="2021-06-15T21:29:35.406" v="1320" actId="1035"/>
          <ac:spMkLst>
            <pc:docMk/>
            <pc:sldMk cId="572678420" sldId="586"/>
            <ac:spMk id="10" creationId="{FB1E2F88-C046-4446-8ACA-8074EA0FB333}"/>
          </ac:spMkLst>
        </pc:spChg>
        <pc:spChg chg="add mod">
          <ac:chgData name="加賀山 茂" userId="8c55a2096077e13e" providerId="LiveId" clId="{816D3972-D490-4A82-AEEE-2E0024C15F27}" dt="2021-06-15T21:29:35.406" v="1320" actId="1035"/>
          <ac:spMkLst>
            <pc:docMk/>
            <pc:sldMk cId="572678420" sldId="586"/>
            <ac:spMk id="11" creationId="{451473C1-4AE2-4808-B83C-37323A330C58}"/>
          </ac:spMkLst>
        </pc:spChg>
        <pc:spChg chg="add mod">
          <ac:chgData name="加賀山 茂" userId="8c55a2096077e13e" providerId="LiveId" clId="{816D3972-D490-4A82-AEEE-2E0024C15F27}" dt="2021-06-15T21:29:35.406" v="1320" actId="1035"/>
          <ac:spMkLst>
            <pc:docMk/>
            <pc:sldMk cId="572678420" sldId="586"/>
            <ac:spMk id="12" creationId="{E3C00D94-18D7-4229-9FEE-B1FF889684E5}"/>
          </ac:spMkLst>
        </pc:spChg>
        <pc:spChg chg="add mod">
          <ac:chgData name="加賀山 茂" userId="8c55a2096077e13e" providerId="LiveId" clId="{816D3972-D490-4A82-AEEE-2E0024C15F27}" dt="2021-06-15T21:29:35.406" v="1320" actId="1035"/>
          <ac:spMkLst>
            <pc:docMk/>
            <pc:sldMk cId="572678420" sldId="586"/>
            <ac:spMk id="13" creationId="{BAD925A5-B5CB-496F-B663-F184B045BBD3}"/>
          </ac:spMkLst>
        </pc:spChg>
        <pc:spChg chg="add mod">
          <ac:chgData name="加賀山 茂" userId="8c55a2096077e13e" providerId="LiveId" clId="{816D3972-D490-4A82-AEEE-2E0024C15F27}" dt="2021-06-15T21:29:35.406" v="1320" actId="1035"/>
          <ac:spMkLst>
            <pc:docMk/>
            <pc:sldMk cId="572678420" sldId="586"/>
            <ac:spMk id="14" creationId="{342D20CD-46D6-4589-8F64-8C3C22BA8105}"/>
          </ac:spMkLst>
        </pc:spChg>
        <pc:spChg chg="add mod">
          <ac:chgData name="加賀山 茂" userId="8c55a2096077e13e" providerId="LiveId" clId="{816D3972-D490-4A82-AEEE-2E0024C15F27}" dt="2021-06-15T21:29:35.406" v="1320" actId="1035"/>
          <ac:spMkLst>
            <pc:docMk/>
            <pc:sldMk cId="572678420" sldId="586"/>
            <ac:spMk id="15" creationId="{3F534EA9-01C9-4B56-8042-FC82D10BC92E}"/>
          </ac:spMkLst>
        </pc:spChg>
      </pc:sldChg>
      <pc:sldChg chg="addSp modSp new mod modAnim">
        <pc:chgData name="加賀山 茂" userId="8c55a2096077e13e" providerId="LiveId" clId="{816D3972-D490-4A82-AEEE-2E0024C15F27}" dt="2021-06-15T21:35:12.056" v="1401" actId="1038"/>
        <pc:sldMkLst>
          <pc:docMk/>
          <pc:sldMk cId="609039943" sldId="587"/>
        </pc:sldMkLst>
        <pc:spChg chg="mod">
          <ac:chgData name="加賀山 茂" userId="8c55a2096077e13e" providerId="LiveId" clId="{816D3972-D490-4A82-AEEE-2E0024C15F27}" dt="2021-06-15T21:35:04.096" v="1369" actId="27636"/>
          <ac:spMkLst>
            <pc:docMk/>
            <pc:sldMk cId="609039943" sldId="587"/>
            <ac:spMk id="2" creationId="{152A2C83-6036-4863-9E53-D0DF332D63B3}"/>
          </ac:spMkLst>
        </pc:spChg>
        <pc:spChg chg="add mod">
          <ac:chgData name="加賀山 茂" userId="8c55a2096077e13e" providerId="LiveId" clId="{816D3972-D490-4A82-AEEE-2E0024C15F27}" dt="2021-06-15T21:35:12.056" v="1401" actId="1038"/>
          <ac:spMkLst>
            <pc:docMk/>
            <pc:sldMk cId="609039943" sldId="587"/>
            <ac:spMk id="6" creationId="{84CB4C8A-AD95-4856-BEF0-3933CEDC8BC6}"/>
          </ac:spMkLst>
        </pc:spChg>
        <pc:spChg chg="add mod">
          <ac:chgData name="加賀山 茂" userId="8c55a2096077e13e" providerId="LiveId" clId="{816D3972-D490-4A82-AEEE-2E0024C15F27}" dt="2021-06-15T21:35:12.056" v="1401" actId="1038"/>
          <ac:spMkLst>
            <pc:docMk/>
            <pc:sldMk cId="609039943" sldId="587"/>
            <ac:spMk id="7" creationId="{E1653573-EF8B-4413-AC7C-6CF8499A4BDA}"/>
          </ac:spMkLst>
        </pc:spChg>
        <pc:spChg chg="add mod">
          <ac:chgData name="加賀山 茂" userId="8c55a2096077e13e" providerId="LiveId" clId="{816D3972-D490-4A82-AEEE-2E0024C15F27}" dt="2021-06-15T21:35:12.056" v="1401" actId="1038"/>
          <ac:spMkLst>
            <pc:docMk/>
            <pc:sldMk cId="609039943" sldId="587"/>
            <ac:spMk id="8" creationId="{4C9769D1-4F0E-4E41-9FCC-763F1AA15102}"/>
          </ac:spMkLst>
        </pc:spChg>
        <pc:spChg chg="add mod">
          <ac:chgData name="加賀山 茂" userId="8c55a2096077e13e" providerId="LiveId" clId="{816D3972-D490-4A82-AEEE-2E0024C15F27}" dt="2021-06-15T21:35:12.056" v="1401" actId="1038"/>
          <ac:spMkLst>
            <pc:docMk/>
            <pc:sldMk cId="609039943" sldId="587"/>
            <ac:spMk id="10" creationId="{B2F77B6B-F094-4647-A8A7-90F7E58806C4}"/>
          </ac:spMkLst>
        </pc:spChg>
        <pc:spChg chg="add mod">
          <ac:chgData name="加賀山 茂" userId="8c55a2096077e13e" providerId="LiveId" clId="{816D3972-D490-4A82-AEEE-2E0024C15F27}" dt="2021-06-15T21:35:12.056" v="1401" actId="1038"/>
          <ac:spMkLst>
            <pc:docMk/>
            <pc:sldMk cId="609039943" sldId="587"/>
            <ac:spMk id="11" creationId="{E893B204-77F1-4243-B6AD-30C8D689114D}"/>
          </ac:spMkLst>
        </pc:spChg>
        <pc:spChg chg="add mod">
          <ac:chgData name="加賀山 茂" userId="8c55a2096077e13e" providerId="LiveId" clId="{816D3972-D490-4A82-AEEE-2E0024C15F27}" dt="2021-06-15T21:35:12.056" v="1401" actId="1038"/>
          <ac:spMkLst>
            <pc:docMk/>
            <pc:sldMk cId="609039943" sldId="587"/>
            <ac:spMk id="12" creationId="{77E811B0-54F1-4620-94F3-E4D2757F78AF}"/>
          </ac:spMkLst>
        </pc:spChg>
        <pc:spChg chg="add mod">
          <ac:chgData name="加賀山 茂" userId="8c55a2096077e13e" providerId="LiveId" clId="{816D3972-D490-4A82-AEEE-2E0024C15F27}" dt="2021-06-15T21:35:12.056" v="1401" actId="1038"/>
          <ac:spMkLst>
            <pc:docMk/>
            <pc:sldMk cId="609039943" sldId="587"/>
            <ac:spMk id="13" creationId="{A326A700-D739-4207-8D64-15D223E68B2B}"/>
          </ac:spMkLst>
        </pc:spChg>
        <pc:spChg chg="add mod">
          <ac:chgData name="加賀山 茂" userId="8c55a2096077e13e" providerId="LiveId" clId="{816D3972-D490-4A82-AEEE-2E0024C15F27}" dt="2021-06-15T21:35:12.056" v="1401" actId="1038"/>
          <ac:spMkLst>
            <pc:docMk/>
            <pc:sldMk cId="609039943" sldId="587"/>
            <ac:spMk id="14" creationId="{64D45F29-5A43-43E1-BD39-1DD23CC95C5D}"/>
          </ac:spMkLst>
        </pc:spChg>
        <pc:spChg chg="add mod">
          <ac:chgData name="加賀山 茂" userId="8c55a2096077e13e" providerId="LiveId" clId="{816D3972-D490-4A82-AEEE-2E0024C15F27}" dt="2021-06-15T21:35:12.056" v="1401" actId="1038"/>
          <ac:spMkLst>
            <pc:docMk/>
            <pc:sldMk cId="609039943" sldId="587"/>
            <ac:spMk id="15" creationId="{0E68A48B-FFE9-4A83-A439-AD05AF0F031C}"/>
          </ac:spMkLst>
        </pc:spChg>
        <pc:spChg chg="add mod">
          <ac:chgData name="加賀山 茂" userId="8c55a2096077e13e" providerId="LiveId" clId="{816D3972-D490-4A82-AEEE-2E0024C15F27}" dt="2021-06-15T21:35:12.056" v="1401" actId="1038"/>
          <ac:spMkLst>
            <pc:docMk/>
            <pc:sldMk cId="609039943" sldId="587"/>
            <ac:spMk id="17" creationId="{4DA991C7-50CB-4537-AF09-C3E5B82674FB}"/>
          </ac:spMkLst>
        </pc:spChg>
        <pc:spChg chg="add mod">
          <ac:chgData name="加賀山 茂" userId="8c55a2096077e13e" providerId="LiveId" clId="{816D3972-D490-4A82-AEEE-2E0024C15F27}" dt="2021-06-15T21:35:12.056" v="1401" actId="1038"/>
          <ac:spMkLst>
            <pc:docMk/>
            <pc:sldMk cId="609039943" sldId="587"/>
            <ac:spMk id="18" creationId="{48B0CF76-3FA4-442E-BA24-3C15F6C466C6}"/>
          </ac:spMkLst>
        </pc:spChg>
        <pc:spChg chg="add mod">
          <ac:chgData name="加賀山 茂" userId="8c55a2096077e13e" providerId="LiveId" clId="{816D3972-D490-4A82-AEEE-2E0024C15F27}" dt="2021-06-15T21:35:12.056" v="1401" actId="1038"/>
          <ac:spMkLst>
            <pc:docMk/>
            <pc:sldMk cId="609039943" sldId="587"/>
            <ac:spMk id="19" creationId="{70DF0B18-92D0-459C-8C5A-03A430D20B8F}"/>
          </ac:spMkLst>
        </pc:spChg>
        <pc:spChg chg="add mod">
          <ac:chgData name="加賀山 茂" userId="8c55a2096077e13e" providerId="LiveId" clId="{816D3972-D490-4A82-AEEE-2E0024C15F27}" dt="2021-06-15T21:35:12.056" v="1401" actId="1038"/>
          <ac:spMkLst>
            <pc:docMk/>
            <pc:sldMk cId="609039943" sldId="587"/>
            <ac:spMk id="20" creationId="{A0B357E6-6CD5-454F-8148-DFA566C12842}"/>
          </ac:spMkLst>
        </pc:spChg>
        <pc:spChg chg="add mod">
          <ac:chgData name="加賀山 茂" userId="8c55a2096077e13e" providerId="LiveId" clId="{816D3972-D490-4A82-AEEE-2E0024C15F27}" dt="2021-06-15T21:35:12.056" v="1401" actId="1038"/>
          <ac:spMkLst>
            <pc:docMk/>
            <pc:sldMk cId="609039943" sldId="587"/>
            <ac:spMk id="21" creationId="{4B9A1CB3-DA43-4CEB-8CF4-1E62F35596E3}"/>
          </ac:spMkLst>
        </pc:spChg>
        <pc:spChg chg="add mod">
          <ac:chgData name="加賀山 茂" userId="8c55a2096077e13e" providerId="LiveId" clId="{816D3972-D490-4A82-AEEE-2E0024C15F27}" dt="2021-06-15T21:35:12.056" v="1401" actId="1038"/>
          <ac:spMkLst>
            <pc:docMk/>
            <pc:sldMk cId="609039943" sldId="587"/>
            <ac:spMk id="22" creationId="{C60D6279-E680-4D57-8699-56CE67B6511C}"/>
          </ac:spMkLst>
        </pc:spChg>
        <pc:cxnChg chg="add mod">
          <ac:chgData name="加賀山 茂" userId="8c55a2096077e13e" providerId="LiveId" clId="{816D3972-D490-4A82-AEEE-2E0024C15F27}" dt="2021-06-15T21:35:12.056" v="1401" actId="1038"/>
          <ac:cxnSpMkLst>
            <pc:docMk/>
            <pc:sldMk cId="609039943" sldId="587"/>
            <ac:cxnSpMk id="9" creationId="{1A60F8E5-3AA4-47B8-92A8-F2C3FBDF4671}"/>
          </ac:cxnSpMkLst>
        </pc:cxnChg>
        <pc:cxnChg chg="add mod">
          <ac:chgData name="加賀山 茂" userId="8c55a2096077e13e" providerId="LiveId" clId="{816D3972-D490-4A82-AEEE-2E0024C15F27}" dt="2021-06-15T21:35:12.056" v="1401" actId="1038"/>
          <ac:cxnSpMkLst>
            <pc:docMk/>
            <pc:sldMk cId="609039943" sldId="587"/>
            <ac:cxnSpMk id="16" creationId="{64626E0A-C80C-48AD-9A2F-D80B628283FD}"/>
          </ac:cxnSpMkLst>
        </pc:cxnChg>
      </pc:sldChg>
      <pc:sldChg chg="addSp delSp modSp new mod modClrScheme chgLayout">
        <pc:chgData name="加賀山 茂" userId="8c55a2096077e13e" providerId="LiveId" clId="{816D3972-D490-4A82-AEEE-2E0024C15F27}" dt="2021-06-15T21:38:48.776" v="1537" actId="14100"/>
        <pc:sldMkLst>
          <pc:docMk/>
          <pc:sldMk cId="825508415" sldId="588"/>
        </pc:sldMkLst>
        <pc:spChg chg="del mod ord">
          <ac:chgData name="加賀山 茂" userId="8c55a2096077e13e" providerId="LiveId" clId="{816D3972-D490-4A82-AEEE-2E0024C15F27}" dt="2021-06-15T21:37:04.216" v="1405" actId="700"/>
          <ac:spMkLst>
            <pc:docMk/>
            <pc:sldMk cId="825508415" sldId="588"/>
            <ac:spMk id="2" creationId="{E9362F26-24CF-480D-8F67-F71FD088B38B}"/>
          </ac:spMkLst>
        </pc:spChg>
        <pc:spChg chg="mod ord">
          <ac:chgData name="加賀山 茂" userId="8c55a2096077e13e" providerId="LiveId" clId="{816D3972-D490-4A82-AEEE-2E0024C15F27}" dt="2021-06-15T21:37:04.216" v="1405" actId="700"/>
          <ac:spMkLst>
            <pc:docMk/>
            <pc:sldMk cId="825508415" sldId="588"/>
            <ac:spMk id="3" creationId="{D30C817D-0B2E-459F-9145-134823D7EC5E}"/>
          </ac:spMkLst>
        </pc:spChg>
        <pc:spChg chg="mod ord">
          <ac:chgData name="加賀山 茂" userId="8c55a2096077e13e" providerId="LiveId" clId="{816D3972-D490-4A82-AEEE-2E0024C15F27}" dt="2021-06-15T21:37:04.216" v="1405" actId="700"/>
          <ac:spMkLst>
            <pc:docMk/>
            <pc:sldMk cId="825508415" sldId="588"/>
            <ac:spMk id="4" creationId="{BCD23726-4802-4EBD-AFF7-6C7F6EB30FAB}"/>
          </ac:spMkLst>
        </pc:spChg>
        <pc:spChg chg="mod ord">
          <ac:chgData name="加賀山 茂" userId="8c55a2096077e13e" providerId="LiveId" clId="{816D3972-D490-4A82-AEEE-2E0024C15F27}" dt="2021-06-15T21:37:04.216" v="1405" actId="700"/>
          <ac:spMkLst>
            <pc:docMk/>
            <pc:sldMk cId="825508415" sldId="588"/>
            <ac:spMk id="5" creationId="{690CB9E6-3833-4446-ABF7-F17CF1818838}"/>
          </ac:spMkLst>
        </pc:spChg>
        <pc:spChg chg="add mod ord">
          <ac:chgData name="加賀山 茂" userId="8c55a2096077e13e" providerId="LiveId" clId="{816D3972-D490-4A82-AEEE-2E0024C15F27}" dt="2021-06-15T21:38:48.776" v="1537" actId="14100"/>
          <ac:spMkLst>
            <pc:docMk/>
            <pc:sldMk cId="825508415" sldId="588"/>
            <ac:spMk id="6" creationId="{BAAC6AF6-D41D-4BB8-81B6-D889B0DD2859}"/>
          </ac:spMkLst>
        </pc:spChg>
        <pc:spChg chg="add mod ord">
          <ac:chgData name="加賀山 茂" userId="8c55a2096077e13e" providerId="LiveId" clId="{816D3972-D490-4A82-AEEE-2E0024C15F27}" dt="2021-06-15T21:38:39.616" v="1535" actId="14100"/>
          <ac:spMkLst>
            <pc:docMk/>
            <pc:sldMk cId="825508415" sldId="588"/>
            <ac:spMk id="7" creationId="{3C6243B3-6A61-41E6-902E-3730EA9F3C99}"/>
          </ac:spMkLst>
        </pc:spChg>
      </pc:sldChg>
    </pc:docChg>
  </pc:docChgLst>
  <pc:docChgLst>
    <pc:chgData name="加賀山 茂" userId="8c55a2096077e13e" providerId="LiveId" clId="{8A37C221-DCBE-46D4-AF7D-0F9836F5C03F}"/>
    <pc:docChg chg="custSel addSld delSld modSld sldOrd">
      <pc:chgData name="加賀山 茂" userId="8c55a2096077e13e" providerId="LiveId" clId="{8A37C221-DCBE-46D4-AF7D-0F9836F5C03F}" dt="2021-05-26T04:19:30.712" v="7151" actId="27636"/>
      <pc:docMkLst>
        <pc:docMk/>
      </pc:docMkLst>
      <pc:sldChg chg="del">
        <pc:chgData name="加賀山 茂" userId="8c55a2096077e13e" providerId="LiveId" clId="{8A37C221-DCBE-46D4-AF7D-0F9836F5C03F}" dt="2021-05-24T04:44:30.823" v="608" actId="47"/>
        <pc:sldMkLst>
          <pc:docMk/>
          <pc:sldMk cId="861337893" sldId="284"/>
        </pc:sldMkLst>
      </pc:sldChg>
      <pc:sldChg chg="del">
        <pc:chgData name="加賀山 茂" userId="8c55a2096077e13e" providerId="LiveId" clId="{8A37C221-DCBE-46D4-AF7D-0F9836F5C03F}" dt="2021-05-24T04:44:31.572" v="609" actId="47"/>
        <pc:sldMkLst>
          <pc:docMk/>
          <pc:sldMk cId="1191738542" sldId="285"/>
        </pc:sldMkLst>
      </pc:sldChg>
      <pc:sldChg chg="del">
        <pc:chgData name="加賀山 茂" userId="8c55a2096077e13e" providerId="LiveId" clId="{8A37C221-DCBE-46D4-AF7D-0F9836F5C03F}" dt="2021-05-24T04:44:32.296" v="610" actId="47"/>
        <pc:sldMkLst>
          <pc:docMk/>
          <pc:sldMk cId="2162050252" sldId="286"/>
        </pc:sldMkLst>
      </pc:sldChg>
      <pc:sldChg chg="del">
        <pc:chgData name="加賀山 茂" userId="8c55a2096077e13e" providerId="LiveId" clId="{8A37C221-DCBE-46D4-AF7D-0F9836F5C03F}" dt="2021-05-24T04:44:33.599" v="611" actId="47"/>
        <pc:sldMkLst>
          <pc:docMk/>
          <pc:sldMk cId="3574991350" sldId="407"/>
        </pc:sldMkLst>
      </pc:sldChg>
      <pc:sldChg chg="addSp delSp modSp mod">
        <pc:chgData name="加賀山 茂" userId="8c55a2096077e13e" providerId="LiveId" clId="{8A37C221-DCBE-46D4-AF7D-0F9836F5C03F}" dt="2021-05-26T03:12:19.755" v="4819" actId="403"/>
        <pc:sldMkLst>
          <pc:docMk/>
          <pc:sldMk cId="2075215615" sldId="429"/>
        </pc:sldMkLst>
        <pc:spChg chg="mod">
          <ac:chgData name="加賀山 茂" userId="8c55a2096077e13e" providerId="LiveId" clId="{8A37C221-DCBE-46D4-AF7D-0F9836F5C03F}" dt="2021-05-26T03:12:19.755" v="4819" actId="403"/>
          <ac:spMkLst>
            <pc:docMk/>
            <pc:sldMk cId="2075215615" sldId="429"/>
            <ac:spMk id="4" creationId="{3DA579DF-2542-4AED-8031-B36A75EB722B}"/>
          </ac:spMkLst>
        </pc:spChg>
        <pc:picChg chg="add del mod">
          <ac:chgData name="加賀山 茂" userId="8c55a2096077e13e" providerId="LiveId" clId="{8A37C221-DCBE-46D4-AF7D-0F9836F5C03F}" dt="2021-05-26T03:01:59.043" v="4743" actId="478"/>
          <ac:picMkLst>
            <pc:docMk/>
            <pc:sldMk cId="2075215615" sldId="429"/>
            <ac:picMk id="8" creationId="{5AF7528A-2865-45C5-B0C8-DA5EB1814AFE}"/>
          </ac:picMkLst>
        </pc:picChg>
      </pc:sldChg>
      <pc:sldChg chg="del">
        <pc:chgData name="加賀山 茂" userId="8c55a2096077e13e" providerId="LiveId" clId="{8A37C221-DCBE-46D4-AF7D-0F9836F5C03F}" dt="2021-05-24T05:34:05.512" v="1237" actId="47"/>
        <pc:sldMkLst>
          <pc:docMk/>
          <pc:sldMk cId="2207490720" sldId="451"/>
        </pc:sldMkLst>
      </pc:sldChg>
      <pc:sldChg chg="modSp mod">
        <pc:chgData name="加賀山 茂" userId="8c55a2096077e13e" providerId="LiveId" clId="{8A37C221-DCBE-46D4-AF7D-0F9836F5C03F}" dt="2021-05-24T04:39:14.575" v="170" actId="20577"/>
        <pc:sldMkLst>
          <pc:docMk/>
          <pc:sldMk cId="3161744123" sldId="490"/>
        </pc:sldMkLst>
        <pc:spChg chg="mod">
          <ac:chgData name="加賀山 茂" userId="8c55a2096077e13e" providerId="LiveId" clId="{8A37C221-DCBE-46D4-AF7D-0F9836F5C03F}" dt="2021-05-24T04:39:14.575" v="170" actId="20577"/>
          <ac:spMkLst>
            <pc:docMk/>
            <pc:sldMk cId="3161744123" sldId="490"/>
            <ac:spMk id="2" creationId="{C2A61CB4-6E1A-4886-B916-2B3E0BACA496}"/>
          </ac:spMkLst>
        </pc:spChg>
      </pc:sldChg>
      <pc:sldChg chg="del">
        <pc:chgData name="加賀山 茂" userId="8c55a2096077e13e" providerId="LiveId" clId="{8A37C221-DCBE-46D4-AF7D-0F9836F5C03F}" dt="2021-05-24T04:39:07.973" v="169" actId="47"/>
        <pc:sldMkLst>
          <pc:docMk/>
          <pc:sldMk cId="3876906580" sldId="491"/>
        </pc:sldMkLst>
      </pc:sldChg>
      <pc:sldChg chg="del">
        <pc:chgData name="加賀山 茂" userId="8c55a2096077e13e" providerId="LiveId" clId="{8A37C221-DCBE-46D4-AF7D-0F9836F5C03F}" dt="2021-05-24T04:39:21.203" v="175" actId="47"/>
        <pc:sldMkLst>
          <pc:docMk/>
          <pc:sldMk cId="3639085093" sldId="492"/>
        </pc:sldMkLst>
      </pc:sldChg>
      <pc:sldChg chg="del">
        <pc:chgData name="加賀山 茂" userId="8c55a2096077e13e" providerId="LiveId" clId="{8A37C221-DCBE-46D4-AF7D-0F9836F5C03F}" dt="2021-05-24T04:39:18.142" v="171" actId="47"/>
        <pc:sldMkLst>
          <pc:docMk/>
          <pc:sldMk cId="959062162" sldId="493"/>
        </pc:sldMkLst>
      </pc:sldChg>
      <pc:sldChg chg="del">
        <pc:chgData name="加賀山 茂" userId="8c55a2096077e13e" providerId="LiveId" clId="{8A37C221-DCBE-46D4-AF7D-0F9836F5C03F}" dt="2021-05-24T04:39:18.944" v="172" actId="47"/>
        <pc:sldMkLst>
          <pc:docMk/>
          <pc:sldMk cId="1513814894" sldId="494"/>
        </pc:sldMkLst>
      </pc:sldChg>
      <pc:sldChg chg="del">
        <pc:chgData name="加賀山 茂" userId="8c55a2096077e13e" providerId="LiveId" clId="{8A37C221-DCBE-46D4-AF7D-0F9836F5C03F}" dt="2021-05-24T04:39:19.815" v="173" actId="47"/>
        <pc:sldMkLst>
          <pc:docMk/>
          <pc:sldMk cId="192666941" sldId="495"/>
        </pc:sldMkLst>
      </pc:sldChg>
      <pc:sldChg chg="del">
        <pc:chgData name="加賀山 茂" userId="8c55a2096077e13e" providerId="LiveId" clId="{8A37C221-DCBE-46D4-AF7D-0F9836F5C03F}" dt="2021-05-24T04:39:20.485" v="174" actId="47"/>
        <pc:sldMkLst>
          <pc:docMk/>
          <pc:sldMk cId="126936947" sldId="498"/>
        </pc:sldMkLst>
      </pc:sldChg>
      <pc:sldChg chg="modSp mod">
        <pc:chgData name="加賀山 茂" userId="8c55a2096077e13e" providerId="LiveId" clId="{8A37C221-DCBE-46D4-AF7D-0F9836F5C03F}" dt="2021-05-26T02:47:51.760" v="4651" actId="20577"/>
        <pc:sldMkLst>
          <pc:docMk/>
          <pc:sldMk cId="3873302371" sldId="545"/>
        </pc:sldMkLst>
        <pc:spChg chg="mod">
          <ac:chgData name="加賀山 茂" userId="8c55a2096077e13e" providerId="LiveId" clId="{8A37C221-DCBE-46D4-AF7D-0F9836F5C03F}" dt="2021-05-26T02:47:51.760" v="4651" actId="20577"/>
          <ac:spMkLst>
            <pc:docMk/>
            <pc:sldMk cId="3873302371" sldId="545"/>
            <ac:spMk id="2" creationId="{783F0603-0EFF-4376-BFF8-E66366790FF9}"/>
          </ac:spMkLst>
        </pc:spChg>
        <pc:spChg chg="mod">
          <ac:chgData name="加賀山 茂" userId="8c55a2096077e13e" providerId="LiveId" clId="{8A37C221-DCBE-46D4-AF7D-0F9836F5C03F}" dt="2021-05-25T07:24:16.114" v="2550" actId="27636"/>
          <ac:spMkLst>
            <pc:docMk/>
            <pc:sldMk cId="3873302371" sldId="545"/>
            <ac:spMk id="3" creationId="{CF97510C-439B-461C-89AE-2A70B71E3B9C}"/>
          </ac:spMkLst>
        </pc:spChg>
      </pc:sldChg>
      <pc:sldChg chg="del">
        <pc:chgData name="加賀山 茂" userId="8c55a2096077e13e" providerId="LiveId" clId="{8A37C221-DCBE-46D4-AF7D-0F9836F5C03F}" dt="2021-05-24T04:39:21.921" v="176" actId="47"/>
        <pc:sldMkLst>
          <pc:docMk/>
          <pc:sldMk cId="2817878697" sldId="546"/>
        </pc:sldMkLst>
      </pc:sldChg>
      <pc:sldChg chg="addSp delSp modSp mod ord">
        <pc:chgData name="加賀山 茂" userId="8c55a2096077e13e" providerId="LiveId" clId="{8A37C221-DCBE-46D4-AF7D-0F9836F5C03F}" dt="2021-05-26T03:09:45.136" v="4797" actId="1036"/>
        <pc:sldMkLst>
          <pc:docMk/>
          <pc:sldMk cId="1182874336" sldId="547"/>
        </pc:sldMkLst>
        <pc:spChg chg="mod">
          <ac:chgData name="加賀山 茂" userId="8c55a2096077e13e" providerId="LiveId" clId="{8A37C221-DCBE-46D4-AF7D-0F9836F5C03F}" dt="2021-05-26T02:48:19.999" v="4661" actId="20577"/>
          <ac:spMkLst>
            <pc:docMk/>
            <pc:sldMk cId="1182874336" sldId="547"/>
            <ac:spMk id="8" creationId="{C2AFAB5A-9A4B-404A-BB7A-D2B7906689A7}"/>
          </ac:spMkLst>
        </pc:spChg>
        <pc:spChg chg="mod">
          <ac:chgData name="加賀山 茂" userId="8c55a2096077e13e" providerId="LiveId" clId="{8A37C221-DCBE-46D4-AF7D-0F9836F5C03F}" dt="2021-05-24T04:42:55.265" v="595" actId="14100"/>
          <ac:spMkLst>
            <pc:docMk/>
            <pc:sldMk cId="1182874336" sldId="547"/>
            <ac:spMk id="9" creationId="{85B09960-0D2D-4C3D-92EA-1969BE772192}"/>
          </ac:spMkLst>
        </pc:spChg>
        <pc:picChg chg="add mod">
          <ac:chgData name="加賀山 茂" userId="8c55a2096077e13e" providerId="LiveId" clId="{8A37C221-DCBE-46D4-AF7D-0F9836F5C03F}" dt="2021-05-26T03:09:45.136" v="4797" actId="1036"/>
          <ac:picMkLst>
            <pc:docMk/>
            <pc:sldMk cId="1182874336" sldId="547"/>
            <ac:picMk id="3" creationId="{75E8F64E-E285-47ED-96C3-F088490EC3FD}"/>
          </ac:picMkLst>
        </pc:picChg>
        <pc:picChg chg="del">
          <ac:chgData name="加賀山 茂" userId="8c55a2096077e13e" providerId="LiveId" clId="{8A37C221-DCBE-46D4-AF7D-0F9836F5C03F}" dt="2021-05-26T03:02:08.366" v="4744" actId="478"/>
          <ac:picMkLst>
            <pc:docMk/>
            <pc:sldMk cId="1182874336" sldId="547"/>
            <ac:picMk id="10" creationId="{B910B3CE-BC0D-4C70-A53D-918A7137B9E3}"/>
          </ac:picMkLst>
        </pc:picChg>
      </pc:sldChg>
      <pc:sldChg chg="modSp mod">
        <pc:chgData name="加賀山 茂" userId="8c55a2096077e13e" providerId="LiveId" clId="{8A37C221-DCBE-46D4-AF7D-0F9836F5C03F}" dt="2021-05-26T02:43:33.871" v="4633" actId="1076"/>
        <pc:sldMkLst>
          <pc:docMk/>
          <pc:sldMk cId="1204927901" sldId="548"/>
        </pc:sldMkLst>
        <pc:spChg chg="mod">
          <ac:chgData name="加賀山 茂" userId="8c55a2096077e13e" providerId="LiveId" clId="{8A37C221-DCBE-46D4-AF7D-0F9836F5C03F}" dt="2021-05-26T02:43:33.871" v="4633" actId="1076"/>
          <ac:spMkLst>
            <pc:docMk/>
            <pc:sldMk cId="1204927901" sldId="548"/>
            <ac:spMk id="4" creationId="{727FADFC-1BE3-4B65-8608-C6B8945CEFB5}"/>
          </ac:spMkLst>
        </pc:spChg>
      </pc:sldChg>
      <pc:sldChg chg="modSp">
        <pc:chgData name="加賀山 茂" userId="8c55a2096077e13e" providerId="LiveId" clId="{8A37C221-DCBE-46D4-AF7D-0F9836F5C03F}" dt="2021-05-26T02:46:39.451" v="4641" actId="207"/>
        <pc:sldMkLst>
          <pc:docMk/>
          <pc:sldMk cId="2753113771" sldId="549"/>
        </pc:sldMkLst>
        <pc:spChg chg="mod">
          <ac:chgData name="加賀山 茂" userId="8c55a2096077e13e" providerId="LiveId" clId="{8A37C221-DCBE-46D4-AF7D-0F9836F5C03F}" dt="2021-05-26T02:45:37.452" v="4637" actId="113"/>
          <ac:spMkLst>
            <pc:docMk/>
            <pc:sldMk cId="2753113771" sldId="549"/>
            <ac:spMk id="4" creationId="{932117AE-D145-4D86-935D-BF56F74F7540}"/>
          </ac:spMkLst>
        </pc:spChg>
        <pc:spChg chg="mod">
          <ac:chgData name="加賀山 茂" userId="8c55a2096077e13e" providerId="LiveId" clId="{8A37C221-DCBE-46D4-AF7D-0F9836F5C03F}" dt="2021-05-26T02:46:39.451" v="4641" actId="207"/>
          <ac:spMkLst>
            <pc:docMk/>
            <pc:sldMk cId="2753113771" sldId="549"/>
            <ac:spMk id="6" creationId="{C954A667-3623-4956-98DB-97D64D15D7A9}"/>
          </ac:spMkLst>
        </pc:spChg>
      </pc:sldChg>
      <pc:sldChg chg="modSp">
        <pc:chgData name="加賀山 茂" userId="8c55a2096077e13e" providerId="LiveId" clId="{8A37C221-DCBE-46D4-AF7D-0F9836F5C03F}" dt="2021-05-26T02:44:47.870" v="4635" actId="6549"/>
        <pc:sldMkLst>
          <pc:docMk/>
          <pc:sldMk cId="524947345" sldId="551"/>
        </pc:sldMkLst>
        <pc:spChg chg="mod">
          <ac:chgData name="加賀山 茂" userId="8c55a2096077e13e" providerId="LiveId" clId="{8A37C221-DCBE-46D4-AF7D-0F9836F5C03F}" dt="2021-05-26T02:44:47.870" v="4635" actId="6549"/>
          <ac:spMkLst>
            <pc:docMk/>
            <pc:sldMk cId="524947345" sldId="551"/>
            <ac:spMk id="11" creationId="{D7552946-4AAC-45FB-8764-30C33F49E37C}"/>
          </ac:spMkLst>
        </pc:spChg>
      </pc:sldChg>
      <pc:sldChg chg="del">
        <pc:chgData name="加賀山 茂" userId="8c55a2096077e13e" providerId="LiveId" clId="{8A37C221-DCBE-46D4-AF7D-0F9836F5C03F}" dt="2021-05-24T04:44:25.627" v="604" actId="47"/>
        <pc:sldMkLst>
          <pc:docMk/>
          <pc:sldMk cId="760517647" sldId="552"/>
        </pc:sldMkLst>
      </pc:sldChg>
      <pc:sldChg chg="addSp delSp modSp new mod modClrScheme delAnim modAnim chgLayout">
        <pc:chgData name="加賀山 茂" userId="8c55a2096077e13e" providerId="LiveId" clId="{8A37C221-DCBE-46D4-AF7D-0F9836F5C03F}" dt="2021-05-24T04:54:32.288" v="673" actId="20577"/>
        <pc:sldMkLst>
          <pc:docMk/>
          <pc:sldMk cId="3357471935" sldId="552"/>
        </pc:sldMkLst>
        <pc:spChg chg="del mod ord">
          <ac:chgData name="加賀山 茂" userId="8c55a2096077e13e" providerId="LiveId" clId="{8A37C221-DCBE-46D4-AF7D-0F9836F5C03F}" dt="2021-05-24T04:45:48.617" v="613" actId="700"/>
          <ac:spMkLst>
            <pc:docMk/>
            <pc:sldMk cId="3357471935" sldId="552"/>
            <ac:spMk id="2" creationId="{C4546D08-45CD-43A0-B0B1-73EB734E9D22}"/>
          </ac:spMkLst>
        </pc:spChg>
        <pc:spChg chg="del">
          <ac:chgData name="加賀山 茂" userId="8c55a2096077e13e" providerId="LiveId" clId="{8A37C221-DCBE-46D4-AF7D-0F9836F5C03F}" dt="2021-05-24T04:45:48.617" v="613" actId="700"/>
          <ac:spMkLst>
            <pc:docMk/>
            <pc:sldMk cId="3357471935" sldId="552"/>
            <ac:spMk id="3" creationId="{0CAE174B-9B8B-401A-98E4-8E0F157A2859}"/>
          </ac:spMkLst>
        </pc:spChg>
        <pc:spChg chg="mod ord">
          <ac:chgData name="加賀山 茂" userId="8c55a2096077e13e" providerId="LiveId" clId="{8A37C221-DCBE-46D4-AF7D-0F9836F5C03F}" dt="2021-05-24T04:45:48.617" v="613" actId="700"/>
          <ac:spMkLst>
            <pc:docMk/>
            <pc:sldMk cId="3357471935" sldId="552"/>
            <ac:spMk id="4" creationId="{595B4A70-9D37-4AE3-B36A-3D3562466B95}"/>
          </ac:spMkLst>
        </pc:spChg>
        <pc:spChg chg="mod ord">
          <ac:chgData name="加賀山 茂" userId="8c55a2096077e13e" providerId="LiveId" clId="{8A37C221-DCBE-46D4-AF7D-0F9836F5C03F}" dt="2021-05-24T04:45:48.617" v="613" actId="700"/>
          <ac:spMkLst>
            <pc:docMk/>
            <pc:sldMk cId="3357471935" sldId="552"/>
            <ac:spMk id="5" creationId="{272662B1-BF91-49B7-A2CF-1EC0974F8519}"/>
          </ac:spMkLst>
        </pc:spChg>
        <pc:spChg chg="mod ord">
          <ac:chgData name="加賀山 茂" userId="8c55a2096077e13e" providerId="LiveId" clId="{8A37C221-DCBE-46D4-AF7D-0F9836F5C03F}" dt="2021-05-24T04:45:48.617" v="613" actId="700"/>
          <ac:spMkLst>
            <pc:docMk/>
            <pc:sldMk cId="3357471935" sldId="552"/>
            <ac:spMk id="6" creationId="{F395172C-FC20-454F-B6D9-A2FD79A71055}"/>
          </ac:spMkLst>
        </pc:spChg>
        <pc:spChg chg="add mod ord">
          <ac:chgData name="加賀山 茂" userId="8c55a2096077e13e" providerId="LiveId" clId="{8A37C221-DCBE-46D4-AF7D-0F9836F5C03F}" dt="2021-05-24T04:52:06.898" v="623"/>
          <ac:spMkLst>
            <pc:docMk/>
            <pc:sldMk cId="3357471935" sldId="552"/>
            <ac:spMk id="7" creationId="{E4FE7B16-9970-4084-A6B8-BCA4CFBDD07A}"/>
          </ac:spMkLst>
        </pc:spChg>
        <pc:spChg chg="add del mod">
          <ac:chgData name="加賀山 茂" userId="8c55a2096077e13e" providerId="LiveId" clId="{8A37C221-DCBE-46D4-AF7D-0F9836F5C03F}" dt="2021-05-24T04:46:09.325" v="615" actId="478"/>
          <ac:spMkLst>
            <pc:docMk/>
            <pc:sldMk cId="3357471935" sldId="552"/>
            <ac:spMk id="8" creationId="{2BCBC400-A0E4-4D5B-A2EE-7CD707D22846}"/>
          </ac:spMkLst>
        </pc:spChg>
        <pc:spChg chg="add mod">
          <ac:chgData name="加賀山 茂" userId="8c55a2096077e13e" providerId="LiveId" clId="{8A37C221-DCBE-46D4-AF7D-0F9836F5C03F}" dt="2021-05-24T04:53:41.504" v="672" actId="1076"/>
          <ac:spMkLst>
            <pc:docMk/>
            <pc:sldMk cId="3357471935" sldId="552"/>
            <ac:spMk id="10" creationId="{71225CEA-4868-4CB9-994E-E9A6C39E910A}"/>
          </ac:spMkLst>
        </pc:spChg>
        <pc:graphicFrameChg chg="add mod">
          <ac:chgData name="加賀山 茂" userId="8c55a2096077e13e" providerId="LiveId" clId="{8A37C221-DCBE-46D4-AF7D-0F9836F5C03F}" dt="2021-05-24T04:54:32.288" v="673" actId="20577"/>
          <ac:graphicFrameMkLst>
            <pc:docMk/>
            <pc:sldMk cId="3357471935" sldId="552"/>
            <ac:graphicFrameMk id="9" creationId="{9A30E0CC-8944-4BD2-9514-4A5801D75AEE}"/>
          </ac:graphicFrameMkLst>
        </pc:graphicFrameChg>
      </pc:sldChg>
      <pc:sldChg chg="addSp modSp new mod ord modAnim">
        <pc:chgData name="加賀山 茂" userId="8c55a2096077e13e" providerId="LiveId" clId="{8A37C221-DCBE-46D4-AF7D-0F9836F5C03F}" dt="2021-05-25T06:58:14.354" v="1867"/>
        <pc:sldMkLst>
          <pc:docMk/>
          <pc:sldMk cId="237618085" sldId="553"/>
        </pc:sldMkLst>
        <pc:spChg chg="mod">
          <ac:chgData name="加賀山 茂" userId="8c55a2096077e13e" providerId="LiveId" clId="{8A37C221-DCBE-46D4-AF7D-0F9836F5C03F}" dt="2021-05-24T04:55:53.877" v="689"/>
          <ac:spMkLst>
            <pc:docMk/>
            <pc:sldMk cId="237618085" sldId="553"/>
            <ac:spMk id="2" creationId="{4AC3B0AE-42BA-4A88-8D76-ACACAA67C0FC}"/>
          </ac:spMkLst>
        </pc:spChg>
        <pc:graphicFrameChg chg="add mod">
          <ac:chgData name="加賀山 茂" userId="8c55a2096077e13e" providerId="LiveId" clId="{8A37C221-DCBE-46D4-AF7D-0F9836F5C03F}" dt="2021-05-24T04:56:34.324" v="691" actId="14100"/>
          <ac:graphicFrameMkLst>
            <pc:docMk/>
            <pc:sldMk cId="237618085" sldId="553"/>
            <ac:graphicFrameMk id="6" creationId="{5B6CF138-4EF5-4E48-B2F8-E4142F50EAD3}"/>
          </ac:graphicFrameMkLst>
        </pc:graphicFrameChg>
      </pc:sldChg>
      <pc:sldChg chg="del">
        <pc:chgData name="加賀山 茂" userId="8c55a2096077e13e" providerId="LiveId" clId="{8A37C221-DCBE-46D4-AF7D-0F9836F5C03F}" dt="2021-05-24T04:44:26.213" v="605" actId="47"/>
        <pc:sldMkLst>
          <pc:docMk/>
          <pc:sldMk cId="4013005990" sldId="553"/>
        </pc:sldMkLst>
      </pc:sldChg>
      <pc:sldChg chg="del">
        <pc:chgData name="加賀山 茂" userId="8c55a2096077e13e" providerId="LiveId" clId="{8A37C221-DCBE-46D4-AF7D-0F9836F5C03F}" dt="2021-05-24T04:44:27.986" v="606" actId="47"/>
        <pc:sldMkLst>
          <pc:docMk/>
          <pc:sldMk cId="421462629" sldId="554"/>
        </pc:sldMkLst>
      </pc:sldChg>
      <pc:sldChg chg="addSp modSp new mod modAnim">
        <pc:chgData name="加賀山 茂" userId="8c55a2096077e13e" providerId="LiveId" clId="{8A37C221-DCBE-46D4-AF7D-0F9836F5C03F}" dt="2021-05-26T03:04:00.803" v="4751" actId="1038"/>
        <pc:sldMkLst>
          <pc:docMk/>
          <pc:sldMk cId="4026836204" sldId="554"/>
        </pc:sldMkLst>
        <pc:spChg chg="mod">
          <ac:chgData name="加賀山 茂" userId="8c55a2096077e13e" providerId="LiveId" clId="{8A37C221-DCBE-46D4-AF7D-0F9836F5C03F}" dt="2021-05-24T04:58:17.153" v="778"/>
          <ac:spMkLst>
            <pc:docMk/>
            <pc:sldMk cId="4026836204" sldId="554"/>
            <ac:spMk id="2" creationId="{81427A6A-9211-42A6-95D6-65BFEB35C220}"/>
          </ac:spMkLst>
        </pc:spChg>
        <pc:spChg chg="add mod">
          <ac:chgData name="加賀山 茂" userId="8c55a2096077e13e" providerId="LiveId" clId="{8A37C221-DCBE-46D4-AF7D-0F9836F5C03F}" dt="2021-05-25T06:33:12.235" v="1271" actId="20577"/>
          <ac:spMkLst>
            <pc:docMk/>
            <pc:sldMk cId="4026836204" sldId="554"/>
            <ac:spMk id="6" creationId="{DC38C392-9820-44BF-9D92-E51356E7298F}"/>
          </ac:spMkLst>
        </pc:spChg>
        <pc:spChg chg="add mod">
          <ac:chgData name="加賀山 茂" userId="8c55a2096077e13e" providerId="LiveId" clId="{8A37C221-DCBE-46D4-AF7D-0F9836F5C03F}" dt="2021-05-24T04:57:56.479" v="777" actId="1036"/>
          <ac:spMkLst>
            <pc:docMk/>
            <pc:sldMk cId="4026836204" sldId="554"/>
            <ac:spMk id="7" creationId="{61C2A320-1C44-4E84-AEF3-E7E686BBBBAE}"/>
          </ac:spMkLst>
        </pc:spChg>
        <pc:spChg chg="add mod">
          <ac:chgData name="加賀山 茂" userId="8c55a2096077e13e" providerId="LiveId" clId="{8A37C221-DCBE-46D4-AF7D-0F9836F5C03F}" dt="2021-05-24T04:57:56.479" v="777" actId="1036"/>
          <ac:spMkLst>
            <pc:docMk/>
            <pc:sldMk cId="4026836204" sldId="554"/>
            <ac:spMk id="8" creationId="{63EF3DF6-319C-4473-8288-756718714EBE}"/>
          </ac:spMkLst>
        </pc:spChg>
        <pc:spChg chg="add mod">
          <ac:chgData name="加賀山 茂" userId="8c55a2096077e13e" providerId="LiveId" clId="{8A37C221-DCBE-46D4-AF7D-0F9836F5C03F}" dt="2021-05-24T04:57:56.479" v="777" actId="1036"/>
          <ac:spMkLst>
            <pc:docMk/>
            <pc:sldMk cId="4026836204" sldId="554"/>
            <ac:spMk id="9" creationId="{CDD58DCA-6BE5-42FF-96BF-926AAB556399}"/>
          </ac:spMkLst>
        </pc:spChg>
        <pc:spChg chg="add mod">
          <ac:chgData name="加賀山 茂" userId="8c55a2096077e13e" providerId="LiveId" clId="{8A37C221-DCBE-46D4-AF7D-0F9836F5C03F}" dt="2021-05-24T04:57:56.479" v="777" actId="1036"/>
          <ac:spMkLst>
            <pc:docMk/>
            <pc:sldMk cId="4026836204" sldId="554"/>
            <ac:spMk id="10" creationId="{C449E236-E3DC-44F2-A7B9-58CCF02836CB}"/>
          </ac:spMkLst>
        </pc:spChg>
        <pc:spChg chg="add mod">
          <ac:chgData name="加賀山 茂" userId="8c55a2096077e13e" providerId="LiveId" clId="{8A37C221-DCBE-46D4-AF7D-0F9836F5C03F}" dt="2021-05-24T04:57:56.479" v="777" actId="1036"/>
          <ac:spMkLst>
            <pc:docMk/>
            <pc:sldMk cId="4026836204" sldId="554"/>
            <ac:spMk id="11" creationId="{E650913F-855D-4730-96A0-670F9313F5C4}"/>
          </ac:spMkLst>
        </pc:spChg>
        <pc:spChg chg="add mod">
          <ac:chgData name="加賀山 茂" userId="8c55a2096077e13e" providerId="LiveId" clId="{8A37C221-DCBE-46D4-AF7D-0F9836F5C03F}" dt="2021-05-24T04:57:56.479" v="777" actId="1036"/>
          <ac:spMkLst>
            <pc:docMk/>
            <pc:sldMk cId="4026836204" sldId="554"/>
            <ac:spMk id="12" creationId="{B9D35F30-0633-4485-BC6B-5982541D59F9}"/>
          </ac:spMkLst>
        </pc:spChg>
        <pc:spChg chg="mod">
          <ac:chgData name="加賀山 茂" userId="8c55a2096077e13e" providerId="LiveId" clId="{8A37C221-DCBE-46D4-AF7D-0F9836F5C03F}" dt="2021-05-26T02:54:05.366" v="4722" actId="113"/>
          <ac:spMkLst>
            <pc:docMk/>
            <pc:sldMk cId="4026836204" sldId="554"/>
            <ac:spMk id="14" creationId="{7C623357-4304-4D71-94F8-F6CFAFAB9875}"/>
          </ac:spMkLst>
        </pc:spChg>
        <pc:spChg chg="mod">
          <ac:chgData name="加賀山 茂" userId="8c55a2096077e13e" providerId="LiveId" clId="{8A37C221-DCBE-46D4-AF7D-0F9836F5C03F}" dt="2021-05-24T04:57:29.970" v="693"/>
          <ac:spMkLst>
            <pc:docMk/>
            <pc:sldMk cId="4026836204" sldId="554"/>
            <ac:spMk id="15" creationId="{B2D4B981-88DF-483D-8747-86DBE7A5EE1F}"/>
          </ac:spMkLst>
        </pc:spChg>
        <pc:spChg chg="add mod">
          <ac:chgData name="加賀山 茂" userId="8c55a2096077e13e" providerId="LiveId" clId="{8A37C221-DCBE-46D4-AF7D-0F9836F5C03F}" dt="2021-05-26T03:04:00.803" v="4751" actId="1038"/>
          <ac:spMkLst>
            <pc:docMk/>
            <pc:sldMk cId="4026836204" sldId="554"/>
            <ac:spMk id="16" creationId="{20716C27-6F8A-4DF4-AA19-C8F27B827619}"/>
          </ac:spMkLst>
        </pc:spChg>
        <pc:spChg chg="add mod">
          <ac:chgData name="加賀山 茂" userId="8c55a2096077e13e" providerId="LiveId" clId="{8A37C221-DCBE-46D4-AF7D-0F9836F5C03F}" dt="2021-05-25T20:27:43.724" v="2927" actId="1036"/>
          <ac:spMkLst>
            <pc:docMk/>
            <pc:sldMk cId="4026836204" sldId="554"/>
            <ac:spMk id="17" creationId="{D12B7EC3-B6AB-43BB-91D0-A3B493578479}"/>
          </ac:spMkLst>
        </pc:spChg>
        <pc:spChg chg="add mod">
          <ac:chgData name="加賀山 茂" userId="8c55a2096077e13e" providerId="LiveId" clId="{8A37C221-DCBE-46D4-AF7D-0F9836F5C03F}" dt="2021-05-24T04:57:56.479" v="777" actId="1036"/>
          <ac:spMkLst>
            <pc:docMk/>
            <pc:sldMk cId="4026836204" sldId="554"/>
            <ac:spMk id="18" creationId="{5AA86B86-3BE3-42D0-94EE-CA0516DD17AF}"/>
          </ac:spMkLst>
        </pc:spChg>
        <pc:spChg chg="add mod">
          <ac:chgData name="加賀山 茂" userId="8c55a2096077e13e" providerId="LiveId" clId="{8A37C221-DCBE-46D4-AF7D-0F9836F5C03F}" dt="2021-05-24T04:57:56.479" v="777" actId="1036"/>
          <ac:spMkLst>
            <pc:docMk/>
            <pc:sldMk cId="4026836204" sldId="554"/>
            <ac:spMk id="19" creationId="{CEB33950-6A30-497B-949A-53FAD36A9656}"/>
          </ac:spMkLst>
        </pc:spChg>
        <pc:spChg chg="add mod">
          <ac:chgData name="加賀山 茂" userId="8c55a2096077e13e" providerId="LiveId" clId="{8A37C221-DCBE-46D4-AF7D-0F9836F5C03F}" dt="2021-05-24T04:57:56.479" v="777" actId="1036"/>
          <ac:spMkLst>
            <pc:docMk/>
            <pc:sldMk cId="4026836204" sldId="554"/>
            <ac:spMk id="20" creationId="{A3E005EC-ED03-4DCD-B4A4-12DAB307B602}"/>
          </ac:spMkLst>
        </pc:spChg>
        <pc:grpChg chg="add mod">
          <ac:chgData name="加賀山 茂" userId="8c55a2096077e13e" providerId="LiveId" clId="{8A37C221-DCBE-46D4-AF7D-0F9836F5C03F}" dt="2021-05-24T04:57:56.479" v="777" actId="1036"/>
          <ac:grpSpMkLst>
            <pc:docMk/>
            <pc:sldMk cId="4026836204" sldId="554"/>
            <ac:grpSpMk id="13" creationId="{F8529530-26D8-4997-AA34-6AD08DAE8876}"/>
          </ac:grpSpMkLst>
        </pc:grpChg>
      </pc:sldChg>
      <pc:sldChg chg="addSp modSp new mod modAnim">
        <pc:chgData name="加賀山 茂" userId="8c55a2096077e13e" providerId="LiveId" clId="{8A37C221-DCBE-46D4-AF7D-0F9836F5C03F}" dt="2021-05-26T03:05:59.439" v="4766" actId="1038"/>
        <pc:sldMkLst>
          <pc:docMk/>
          <pc:sldMk cId="2052200721" sldId="555"/>
        </pc:sldMkLst>
        <pc:spChg chg="mod">
          <ac:chgData name="加賀山 茂" userId="8c55a2096077e13e" providerId="LiveId" clId="{8A37C221-DCBE-46D4-AF7D-0F9836F5C03F}" dt="2021-05-24T05:02:12.622" v="843" actId="20577"/>
          <ac:spMkLst>
            <pc:docMk/>
            <pc:sldMk cId="2052200721" sldId="555"/>
            <ac:spMk id="2" creationId="{EBCCB456-831E-4B82-92AC-9793F18C8CAD}"/>
          </ac:spMkLst>
        </pc:spChg>
        <pc:spChg chg="add mod">
          <ac:chgData name="加賀山 茂" userId="8c55a2096077e13e" providerId="LiveId" clId="{8A37C221-DCBE-46D4-AF7D-0F9836F5C03F}" dt="2021-05-24T05:01:32.085" v="840" actId="1036"/>
          <ac:spMkLst>
            <pc:docMk/>
            <pc:sldMk cId="2052200721" sldId="555"/>
            <ac:spMk id="6" creationId="{AE6A297D-291E-4287-B578-5B15B2D87739}"/>
          </ac:spMkLst>
        </pc:spChg>
        <pc:spChg chg="add mod">
          <ac:chgData name="加賀山 茂" userId="8c55a2096077e13e" providerId="LiveId" clId="{8A37C221-DCBE-46D4-AF7D-0F9836F5C03F}" dt="2021-05-24T05:01:32.085" v="840" actId="1036"/>
          <ac:spMkLst>
            <pc:docMk/>
            <pc:sldMk cId="2052200721" sldId="555"/>
            <ac:spMk id="7" creationId="{7AD52C00-20F8-4719-BE66-C3A72DBE1ED9}"/>
          </ac:spMkLst>
        </pc:spChg>
        <pc:spChg chg="add mod">
          <ac:chgData name="加賀山 茂" userId="8c55a2096077e13e" providerId="LiveId" clId="{8A37C221-DCBE-46D4-AF7D-0F9836F5C03F}" dt="2021-05-24T05:01:32.085" v="840" actId="1036"/>
          <ac:spMkLst>
            <pc:docMk/>
            <pc:sldMk cId="2052200721" sldId="555"/>
            <ac:spMk id="8" creationId="{BC78C969-48B6-483C-A010-973FFF7BC489}"/>
          </ac:spMkLst>
        </pc:spChg>
        <pc:spChg chg="add mod">
          <ac:chgData name="加賀山 茂" userId="8c55a2096077e13e" providerId="LiveId" clId="{8A37C221-DCBE-46D4-AF7D-0F9836F5C03F}" dt="2021-05-24T05:01:32.085" v="840" actId="1036"/>
          <ac:spMkLst>
            <pc:docMk/>
            <pc:sldMk cId="2052200721" sldId="555"/>
            <ac:spMk id="9" creationId="{1D50B71A-4E34-4979-ADA6-B3576E00E0B5}"/>
          </ac:spMkLst>
        </pc:spChg>
        <pc:spChg chg="add mod">
          <ac:chgData name="加賀山 茂" userId="8c55a2096077e13e" providerId="LiveId" clId="{8A37C221-DCBE-46D4-AF7D-0F9836F5C03F}" dt="2021-05-24T05:01:32.085" v="840" actId="1036"/>
          <ac:spMkLst>
            <pc:docMk/>
            <pc:sldMk cId="2052200721" sldId="555"/>
            <ac:spMk id="10" creationId="{4F3DFAE0-14D5-451B-A4E8-C194587EFD25}"/>
          </ac:spMkLst>
        </pc:spChg>
        <pc:spChg chg="mod">
          <ac:chgData name="加賀山 茂" userId="8c55a2096077e13e" providerId="LiveId" clId="{8A37C221-DCBE-46D4-AF7D-0F9836F5C03F}" dt="2021-05-24T05:01:17.251" v="782"/>
          <ac:spMkLst>
            <pc:docMk/>
            <pc:sldMk cId="2052200721" sldId="555"/>
            <ac:spMk id="12" creationId="{5F946DD9-97C6-4F55-8E05-32D3358E6CC7}"/>
          </ac:spMkLst>
        </pc:spChg>
        <pc:spChg chg="mod">
          <ac:chgData name="加賀山 茂" userId="8c55a2096077e13e" providerId="LiveId" clId="{8A37C221-DCBE-46D4-AF7D-0F9836F5C03F}" dt="2021-05-24T05:01:17.251" v="782"/>
          <ac:spMkLst>
            <pc:docMk/>
            <pc:sldMk cId="2052200721" sldId="555"/>
            <ac:spMk id="13" creationId="{2F57CB7A-AAD6-49CB-BD53-7DF57A30ABD3}"/>
          </ac:spMkLst>
        </pc:spChg>
        <pc:spChg chg="add mod">
          <ac:chgData name="加賀山 茂" userId="8c55a2096077e13e" providerId="LiveId" clId="{8A37C221-DCBE-46D4-AF7D-0F9836F5C03F}" dt="2021-05-24T05:01:32.085" v="840" actId="1036"/>
          <ac:spMkLst>
            <pc:docMk/>
            <pc:sldMk cId="2052200721" sldId="555"/>
            <ac:spMk id="14" creationId="{FA9B6C6B-FE95-430B-B4A6-AE56A0C2269E}"/>
          </ac:spMkLst>
        </pc:spChg>
        <pc:spChg chg="add mod">
          <ac:chgData name="加賀山 茂" userId="8c55a2096077e13e" providerId="LiveId" clId="{8A37C221-DCBE-46D4-AF7D-0F9836F5C03F}" dt="2021-05-24T05:01:32.085" v="840" actId="1036"/>
          <ac:spMkLst>
            <pc:docMk/>
            <pc:sldMk cId="2052200721" sldId="555"/>
            <ac:spMk id="15" creationId="{B919B977-49FF-4A2D-AA6B-77E1DECB1234}"/>
          </ac:spMkLst>
        </pc:spChg>
        <pc:spChg chg="add mod">
          <ac:chgData name="加賀山 茂" userId="8c55a2096077e13e" providerId="LiveId" clId="{8A37C221-DCBE-46D4-AF7D-0F9836F5C03F}" dt="2021-05-26T03:05:59.439" v="4766" actId="1038"/>
          <ac:spMkLst>
            <pc:docMk/>
            <pc:sldMk cId="2052200721" sldId="555"/>
            <ac:spMk id="16" creationId="{C5D8C268-3884-4F75-8BF4-189131C2BA37}"/>
          </ac:spMkLst>
        </pc:spChg>
        <pc:spChg chg="add mod">
          <ac:chgData name="加賀山 茂" userId="8c55a2096077e13e" providerId="LiveId" clId="{8A37C221-DCBE-46D4-AF7D-0F9836F5C03F}" dt="2021-05-26T03:05:20.529" v="4761" actId="1038"/>
          <ac:spMkLst>
            <pc:docMk/>
            <pc:sldMk cId="2052200721" sldId="555"/>
            <ac:spMk id="17" creationId="{458CDD44-899E-4D7F-8E26-8D380DE0F470}"/>
          </ac:spMkLst>
        </pc:spChg>
        <pc:spChg chg="add mod">
          <ac:chgData name="加賀山 茂" userId="8c55a2096077e13e" providerId="LiveId" clId="{8A37C221-DCBE-46D4-AF7D-0F9836F5C03F}" dt="2021-05-24T05:01:32.085" v="840" actId="1036"/>
          <ac:spMkLst>
            <pc:docMk/>
            <pc:sldMk cId="2052200721" sldId="555"/>
            <ac:spMk id="18" creationId="{6B95CC59-C8B8-4875-99BB-11415D4162F8}"/>
          </ac:spMkLst>
        </pc:spChg>
        <pc:spChg chg="add mod">
          <ac:chgData name="加賀山 茂" userId="8c55a2096077e13e" providerId="LiveId" clId="{8A37C221-DCBE-46D4-AF7D-0F9836F5C03F}" dt="2021-05-24T05:01:32.085" v="840" actId="1036"/>
          <ac:spMkLst>
            <pc:docMk/>
            <pc:sldMk cId="2052200721" sldId="555"/>
            <ac:spMk id="19" creationId="{4D478737-87D1-46E6-AB03-BDDFCD3E4CD5}"/>
          </ac:spMkLst>
        </pc:spChg>
        <pc:spChg chg="add mod">
          <ac:chgData name="加賀山 茂" userId="8c55a2096077e13e" providerId="LiveId" clId="{8A37C221-DCBE-46D4-AF7D-0F9836F5C03F}" dt="2021-05-24T05:01:32.085" v="840" actId="1036"/>
          <ac:spMkLst>
            <pc:docMk/>
            <pc:sldMk cId="2052200721" sldId="555"/>
            <ac:spMk id="20" creationId="{57ABBA41-4623-44B4-A1A0-5E6DF0845905}"/>
          </ac:spMkLst>
        </pc:spChg>
        <pc:spChg chg="add mod">
          <ac:chgData name="加賀山 茂" userId="8c55a2096077e13e" providerId="LiveId" clId="{8A37C221-DCBE-46D4-AF7D-0F9836F5C03F}" dt="2021-05-24T05:01:32.085" v="840" actId="1036"/>
          <ac:spMkLst>
            <pc:docMk/>
            <pc:sldMk cId="2052200721" sldId="555"/>
            <ac:spMk id="21" creationId="{174CF32E-1F26-4106-9A56-65B57579795E}"/>
          </ac:spMkLst>
        </pc:spChg>
        <pc:grpChg chg="add mod">
          <ac:chgData name="加賀山 茂" userId="8c55a2096077e13e" providerId="LiveId" clId="{8A37C221-DCBE-46D4-AF7D-0F9836F5C03F}" dt="2021-05-24T05:01:32.085" v="840" actId="1036"/>
          <ac:grpSpMkLst>
            <pc:docMk/>
            <pc:sldMk cId="2052200721" sldId="555"/>
            <ac:grpSpMk id="11" creationId="{6E92ADC0-2CA1-4A31-A26C-BFC33D58162B}"/>
          </ac:grpSpMkLst>
        </pc:grpChg>
      </pc:sldChg>
      <pc:sldChg chg="del">
        <pc:chgData name="加賀山 茂" userId="8c55a2096077e13e" providerId="LiveId" clId="{8A37C221-DCBE-46D4-AF7D-0F9836F5C03F}" dt="2021-05-24T04:44:28.681" v="607" actId="47"/>
        <pc:sldMkLst>
          <pc:docMk/>
          <pc:sldMk cId="2098300189" sldId="555"/>
        </pc:sldMkLst>
      </pc:sldChg>
      <pc:sldChg chg="addSp modSp new mod modAnim">
        <pc:chgData name="加賀山 茂" userId="8c55a2096077e13e" providerId="LiveId" clId="{8A37C221-DCBE-46D4-AF7D-0F9836F5C03F}" dt="2021-05-25T06:44:06.435" v="1318"/>
        <pc:sldMkLst>
          <pc:docMk/>
          <pc:sldMk cId="2411076558" sldId="556"/>
        </pc:sldMkLst>
        <pc:spChg chg="mod">
          <ac:chgData name="加賀山 茂" userId="8c55a2096077e13e" providerId="LiveId" clId="{8A37C221-DCBE-46D4-AF7D-0F9836F5C03F}" dt="2021-05-24T05:03:58.041" v="946" actId="20577"/>
          <ac:spMkLst>
            <pc:docMk/>
            <pc:sldMk cId="2411076558" sldId="556"/>
            <ac:spMk id="2" creationId="{0CBB4F4D-E352-4DC1-AD73-4528DB33D3E0}"/>
          </ac:spMkLst>
        </pc:spChg>
        <pc:spChg chg="add mod">
          <ac:chgData name="加賀山 茂" userId="8c55a2096077e13e" providerId="LiveId" clId="{8A37C221-DCBE-46D4-AF7D-0F9836F5C03F}" dt="2021-05-25T06:42:05.404" v="1289" actId="403"/>
          <ac:spMkLst>
            <pc:docMk/>
            <pc:sldMk cId="2411076558" sldId="556"/>
            <ac:spMk id="6" creationId="{F59FEC9C-4DFC-45DA-A434-E1897299CE01}"/>
          </ac:spMkLst>
        </pc:spChg>
        <pc:spChg chg="add mod">
          <ac:chgData name="加賀山 茂" userId="8c55a2096077e13e" providerId="LiveId" clId="{8A37C221-DCBE-46D4-AF7D-0F9836F5C03F}" dt="2021-05-24T05:03:43.991" v="909" actId="1036"/>
          <ac:spMkLst>
            <pc:docMk/>
            <pc:sldMk cId="2411076558" sldId="556"/>
            <ac:spMk id="7" creationId="{7C8F2075-8187-454B-B45B-A8B5A59B869B}"/>
          </ac:spMkLst>
        </pc:spChg>
        <pc:spChg chg="add mod">
          <ac:chgData name="加賀山 茂" userId="8c55a2096077e13e" providerId="LiveId" clId="{8A37C221-DCBE-46D4-AF7D-0F9836F5C03F}" dt="2021-05-24T05:03:43.991" v="909" actId="1036"/>
          <ac:spMkLst>
            <pc:docMk/>
            <pc:sldMk cId="2411076558" sldId="556"/>
            <ac:spMk id="8" creationId="{83C3F99A-0AF1-406B-A87F-71D631EAB92E}"/>
          </ac:spMkLst>
        </pc:spChg>
        <pc:spChg chg="add mod">
          <ac:chgData name="加賀山 茂" userId="8c55a2096077e13e" providerId="LiveId" clId="{8A37C221-DCBE-46D4-AF7D-0F9836F5C03F}" dt="2021-05-24T05:03:43.991" v="909" actId="1036"/>
          <ac:spMkLst>
            <pc:docMk/>
            <pc:sldMk cId="2411076558" sldId="556"/>
            <ac:spMk id="9" creationId="{F6C413C7-D733-41A0-94F0-47615FBAF683}"/>
          </ac:spMkLst>
        </pc:spChg>
        <pc:spChg chg="add mod">
          <ac:chgData name="加賀山 茂" userId="8c55a2096077e13e" providerId="LiveId" clId="{8A37C221-DCBE-46D4-AF7D-0F9836F5C03F}" dt="2021-05-24T05:03:43.991" v="909" actId="1036"/>
          <ac:spMkLst>
            <pc:docMk/>
            <pc:sldMk cId="2411076558" sldId="556"/>
            <ac:spMk id="10" creationId="{CA9D9788-3342-4731-BB8B-7E978B88E12D}"/>
          </ac:spMkLst>
        </pc:spChg>
        <pc:spChg chg="add mod">
          <ac:chgData name="加賀山 茂" userId="8c55a2096077e13e" providerId="LiveId" clId="{8A37C221-DCBE-46D4-AF7D-0F9836F5C03F}" dt="2021-05-24T05:03:43.991" v="909" actId="1036"/>
          <ac:spMkLst>
            <pc:docMk/>
            <pc:sldMk cId="2411076558" sldId="556"/>
            <ac:spMk id="12" creationId="{BAAB3F60-912A-4F2F-97A5-570C33228017}"/>
          </ac:spMkLst>
        </pc:spChg>
        <pc:spChg chg="add mod">
          <ac:chgData name="加賀山 茂" userId="8c55a2096077e13e" providerId="LiveId" clId="{8A37C221-DCBE-46D4-AF7D-0F9836F5C03F}" dt="2021-05-24T05:03:43.991" v="909" actId="1036"/>
          <ac:spMkLst>
            <pc:docMk/>
            <pc:sldMk cId="2411076558" sldId="556"/>
            <ac:spMk id="13" creationId="{E6280879-F698-4301-965E-8E540C78ACD9}"/>
          </ac:spMkLst>
        </pc:spChg>
        <pc:spChg chg="add mod">
          <ac:chgData name="加賀山 茂" userId="8c55a2096077e13e" providerId="LiveId" clId="{8A37C221-DCBE-46D4-AF7D-0F9836F5C03F}" dt="2021-05-24T05:03:43.991" v="909" actId="1036"/>
          <ac:spMkLst>
            <pc:docMk/>
            <pc:sldMk cId="2411076558" sldId="556"/>
            <ac:spMk id="14" creationId="{18593802-C031-4C0F-AD31-AF7F600CE8CA}"/>
          </ac:spMkLst>
        </pc:spChg>
        <pc:spChg chg="add mod">
          <ac:chgData name="加賀山 茂" userId="8c55a2096077e13e" providerId="LiveId" clId="{8A37C221-DCBE-46D4-AF7D-0F9836F5C03F}" dt="2021-05-24T05:03:43.991" v="909" actId="1036"/>
          <ac:spMkLst>
            <pc:docMk/>
            <pc:sldMk cId="2411076558" sldId="556"/>
            <ac:spMk id="15" creationId="{36A70FA1-E489-4B48-A0FE-7BDB2B51017F}"/>
          </ac:spMkLst>
        </pc:spChg>
        <pc:cxnChg chg="add mod">
          <ac:chgData name="加賀山 茂" userId="8c55a2096077e13e" providerId="LiveId" clId="{8A37C221-DCBE-46D4-AF7D-0F9836F5C03F}" dt="2021-05-24T05:03:43.991" v="909" actId="1036"/>
          <ac:cxnSpMkLst>
            <pc:docMk/>
            <pc:sldMk cId="2411076558" sldId="556"/>
            <ac:cxnSpMk id="11" creationId="{5B50B544-A163-40EB-934E-CFC327FCCE9D}"/>
          </ac:cxnSpMkLst>
        </pc:cxnChg>
      </pc:sldChg>
      <pc:sldChg chg="addSp modSp new mod modAnim">
        <pc:chgData name="加賀山 茂" userId="8c55a2096077e13e" providerId="LiveId" clId="{8A37C221-DCBE-46D4-AF7D-0F9836F5C03F}" dt="2021-05-25T06:46:27.244" v="1354"/>
        <pc:sldMkLst>
          <pc:docMk/>
          <pc:sldMk cId="662896073" sldId="557"/>
        </pc:sldMkLst>
        <pc:spChg chg="mod">
          <ac:chgData name="加賀山 茂" userId="8c55a2096077e13e" providerId="LiveId" clId="{8A37C221-DCBE-46D4-AF7D-0F9836F5C03F}" dt="2021-05-24T05:06:16.942" v="1043" actId="20577"/>
          <ac:spMkLst>
            <pc:docMk/>
            <pc:sldMk cId="662896073" sldId="557"/>
            <ac:spMk id="2" creationId="{AE27ECF7-B5C6-4E96-B308-68AA83626DF0}"/>
          </ac:spMkLst>
        </pc:spChg>
        <pc:spChg chg="add mod">
          <ac:chgData name="加賀山 茂" userId="8c55a2096077e13e" providerId="LiveId" clId="{8A37C221-DCBE-46D4-AF7D-0F9836F5C03F}" dt="2021-05-25T06:45:53.389" v="1342" actId="27636"/>
          <ac:spMkLst>
            <pc:docMk/>
            <pc:sldMk cId="662896073" sldId="557"/>
            <ac:spMk id="6" creationId="{1230679E-AAA9-420D-BBC9-AD4CCC261B4D}"/>
          </ac:spMkLst>
        </pc:spChg>
        <pc:spChg chg="add mod">
          <ac:chgData name="加賀山 茂" userId="8c55a2096077e13e" providerId="LiveId" clId="{8A37C221-DCBE-46D4-AF7D-0F9836F5C03F}" dt="2021-05-24T05:05:58.620" v="1007" actId="1036"/>
          <ac:spMkLst>
            <pc:docMk/>
            <pc:sldMk cId="662896073" sldId="557"/>
            <ac:spMk id="7" creationId="{8D532C1D-04F0-4F67-9B13-BBE993EDF8EE}"/>
          </ac:spMkLst>
        </pc:spChg>
        <pc:spChg chg="add mod">
          <ac:chgData name="加賀山 茂" userId="8c55a2096077e13e" providerId="LiveId" clId="{8A37C221-DCBE-46D4-AF7D-0F9836F5C03F}" dt="2021-05-24T05:05:58.620" v="1007" actId="1036"/>
          <ac:spMkLst>
            <pc:docMk/>
            <pc:sldMk cId="662896073" sldId="557"/>
            <ac:spMk id="8" creationId="{DB5D31FD-0814-4A90-94DE-812CA6D3C6CD}"/>
          </ac:spMkLst>
        </pc:spChg>
        <pc:spChg chg="add mod">
          <ac:chgData name="加賀山 茂" userId="8c55a2096077e13e" providerId="LiveId" clId="{8A37C221-DCBE-46D4-AF7D-0F9836F5C03F}" dt="2021-05-24T05:05:58.620" v="1007" actId="1036"/>
          <ac:spMkLst>
            <pc:docMk/>
            <pc:sldMk cId="662896073" sldId="557"/>
            <ac:spMk id="9" creationId="{8154CB78-25FA-4A48-8718-6F5129EBA007}"/>
          </ac:spMkLst>
        </pc:spChg>
        <pc:spChg chg="add mod">
          <ac:chgData name="加賀山 茂" userId="8c55a2096077e13e" providerId="LiveId" clId="{8A37C221-DCBE-46D4-AF7D-0F9836F5C03F}" dt="2021-05-24T05:05:58.620" v="1007" actId="1036"/>
          <ac:spMkLst>
            <pc:docMk/>
            <pc:sldMk cId="662896073" sldId="557"/>
            <ac:spMk id="11" creationId="{3776006A-BA9C-40F6-AE87-BE2B813F9EC0}"/>
          </ac:spMkLst>
        </pc:spChg>
        <pc:spChg chg="add mod">
          <ac:chgData name="加賀山 茂" userId="8c55a2096077e13e" providerId="LiveId" clId="{8A37C221-DCBE-46D4-AF7D-0F9836F5C03F}" dt="2021-05-24T05:05:58.620" v="1007" actId="1036"/>
          <ac:spMkLst>
            <pc:docMk/>
            <pc:sldMk cId="662896073" sldId="557"/>
            <ac:spMk id="12" creationId="{8CC198B1-BA28-479D-83E1-07518804E20A}"/>
          </ac:spMkLst>
        </pc:spChg>
        <pc:spChg chg="add mod">
          <ac:chgData name="加賀山 茂" userId="8c55a2096077e13e" providerId="LiveId" clId="{8A37C221-DCBE-46D4-AF7D-0F9836F5C03F}" dt="2021-05-24T05:05:58.620" v="1007" actId="1036"/>
          <ac:spMkLst>
            <pc:docMk/>
            <pc:sldMk cId="662896073" sldId="557"/>
            <ac:spMk id="13" creationId="{B7796509-B549-4519-93D8-C913364C76A6}"/>
          </ac:spMkLst>
        </pc:spChg>
        <pc:spChg chg="add mod">
          <ac:chgData name="加賀山 茂" userId="8c55a2096077e13e" providerId="LiveId" clId="{8A37C221-DCBE-46D4-AF7D-0F9836F5C03F}" dt="2021-05-24T05:05:58.620" v="1007" actId="1036"/>
          <ac:spMkLst>
            <pc:docMk/>
            <pc:sldMk cId="662896073" sldId="557"/>
            <ac:spMk id="14" creationId="{84134C31-D690-46EB-BABC-8EBCEDAD01A3}"/>
          </ac:spMkLst>
        </pc:spChg>
        <pc:cxnChg chg="add mod">
          <ac:chgData name="加賀山 茂" userId="8c55a2096077e13e" providerId="LiveId" clId="{8A37C221-DCBE-46D4-AF7D-0F9836F5C03F}" dt="2021-05-24T05:05:58.620" v="1007" actId="1036"/>
          <ac:cxnSpMkLst>
            <pc:docMk/>
            <pc:sldMk cId="662896073" sldId="557"/>
            <ac:cxnSpMk id="10" creationId="{2FADBE00-10F9-4C92-9ED7-A38A56C24929}"/>
          </ac:cxnSpMkLst>
        </pc:cxnChg>
      </pc:sldChg>
      <pc:sldChg chg="addSp modSp new mod modAnim">
        <pc:chgData name="加賀山 茂" userId="8c55a2096077e13e" providerId="LiveId" clId="{8A37C221-DCBE-46D4-AF7D-0F9836F5C03F}" dt="2021-05-25T06:52:37.454" v="1417" actId="20577"/>
        <pc:sldMkLst>
          <pc:docMk/>
          <pc:sldMk cId="953088488" sldId="558"/>
        </pc:sldMkLst>
        <pc:spChg chg="mod">
          <ac:chgData name="加賀山 茂" userId="8c55a2096077e13e" providerId="LiveId" clId="{8A37C221-DCBE-46D4-AF7D-0F9836F5C03F}" dt="2021-05-24T05:07:22.175" v="1134" actId="20577"/>
          <ac:spMkLst>
            <pc:docMk/>
            <pc:sldMk cId="953088488" sldId="558"/>
            <ac:spMk id="2" creationId="{36BAAD07-7379-4E0D-872B-078BA9ABF80A}"/>
          </ac:spMkLst>
        </pc:spChg>
        <pc:spChg chg="add mod">
          <ac:chgData name="加賀山 茂" userId="8c55a2096077e13e" providerId="LiveId" clId="{8A37C221-DCBE-46D4-AF7D-0F9836F5C03F}" dt="2021-05-24T05:07:04.110" v="1086" actId="1036"/>
          <ac:spMkLst>
            <pc:docMk/>
            <pc:sldMk cId="953088488" sldId="558"/>
            <ac:spMk id="6" creationId="{D61382B4-B9C8-4912-8351-EC55CC089EB1}"/>
          </ac:spMkLst>
        </pc:spChg>
        <pc:spChg chg="add mod">
          <ac:chgData name="加賀山 茂" userId="8c55a2096077e13e" providerId="LiveId" clId="{8A37C221-DCBE-46D4-AF7D-0F9836F5C03F}" dt="2021-05-24T05:07:04.110" v="1086" actId="1036"/>
          <ac:spMkLst>
            <pc:docMk/>
            <pc:sldMk cId="953088488" sldId="558"/>
            <ac:spMk id="7" creationId="{CDB4B2FD-8455-4545-BB25-282357363288}"/>
          </ac:spMkLst>
        </pc:spChg>
        <pc:spChg chg="add mod">
          <ac:chgData name="加賀山 茂" userId="8c55a2096077e13e" providerId="LiveId" clId="{8A37C221-DCBE-46D4-AF7D-0F9836F5C03F}" dt="2021-05-24T05:07:04.110" v="1086" actId="1036"/>
          <ac:spMkLst>
            <pc:docMk/>
            <pc:sldMk cId="953088488" sldId="558"/>
            <ac:spMk id="8" creationId="{9663F4E3-9851-420D-AD26-27A5BAFA65D6}"/>
          </ac:spMkLst>
        </pc:spChg>
        <pc:spChg chg="add mod">
          <ac:chgData name="加賀山 茂" userId="8c55a2096077e13e" providerId="LiveId" clId="{8A37C221-DCBE-46D4-AF7D-0F9836F5C03F}" dt="2021-05-24T05:07:04.110" v="1086" actId="1036"/>
          <ac:spMkLst>
            <pc:docMk/>
            <pc:sldMk cId="953088488" sldId="558"/>
            <ac:spMk id="9" creationId="{1E0B8446-6754-4A61-8641-BD6BA0E45894}"/>
          </ac:spMkLst>
        </pc:spChg>
        <pc:spChg chg="add mod">
          <ac:chgData name="加賀山 茂" userId="8c55a2096077e13e" providerId="LiveId" clId="{8A37C221-DCBE-46D4-AF7D-0F9836F5C03F}" dt="2021-05-24T05:07:04.110" v="1086" actId="1036"/>
          <ac:spMkLst>
            <pc:docMk/>
            <pc:sldMk cId="953088488" sldId="558"/>
            <ac:spMk id="10" creationId="{CAA32AF3-4728-4A7E-839A-D5DA30C30159}"/>
          </ac:spMkLst>
        </pc:spChg>
        <pc:spChg chg="add mod">
          <ac:chgData name="加賀山 茂" userId="8c55a2096077e13e" providerId="LiveId" clId="{8A37C221-DCBE-46D4-AF7D-0F9836F5C03F}" dt="2021-05-24T05:07:04.110" v="1086" actId="1036"/>
          <ac:spMkLst>
            <pc:docMk/>
            <pc:sldMk cId="953088488" sldId="558"/>
            <ac:spMk id="12" creationId="{97692FE0-BCE9-47CA-B453-8A46ACE74F07}"/>
          </ac:spMkLst>
        </pc:spChg>
        <pc:spChg chg="add mod">
          <ac:chgData name="加賀山 茂" userId="8c55a2096077e13e" providerId="LiveId" clId="{8A37C221-DCBE-46D4-AF7D-0F9836F5C03F}" dt="2021-05-24T05:07:04.110" v="1086" actId="1036"/>
          <ac:spMkLst>
            <pc:docMk/>
            <pc:sldMk cId="953088488" sldId="558"/>
            <ac:spMk id="13" creationId="{476E0867-EC6C-46A8-8481-4B7B14D76D4E}"/>
          </ac:spMkLst>
        </pc:spChg>
        <pc:spChg chg="add mod">
          <ac:chgData name="加賀山 茂" userId="8c55a2096077e13e" providerId="LiveId" clId="{8A37C221-DCBE-46D4-AF7D-0F9836F5C03F}" dt="2021-05-24T05:07:04.110" v="1086" actId="1036"/>
          <ac:spMkLst>
            <pc:docMk/>
            <pc:sldMk cId="953088488" sldId="558"/>
            <ac:spMk id="14" creationId="{7608FB7B-69D0-4582-91DF-233144590CA1}"/>
          </ac:spMkLst>
        </pc:spChg>
        <pc:spChg chg="add mod">
          <ac:chgData name="加賀山 茂" userId="8c55a2096077e13e" providerId="LiveId" clId="{8A37C221-DCBE-46D4-AF7D-0F9836F5C03F}" dt="2021-05-24T05:07:04.110" v="1086" actId="1036"/>
          <ac:spMkLst>
            <pc:docMk/>
            <pc:sldMk cId="953088488" sldId="558"/>
            <ac:spMk id="15" creationId="{67FDBB7C-C151-435C-8C31-0ED1B2E7D0BD}"/>
          </ac:spMkLst>
        </pc:spChg>
        <pc:spChg chg="add mod">
          <ac:chgData name="加賀山 茂" userId="8c55a2096077e13e" providerId="LiveId" clId="{8A37C221-DCBE-46D4-AF7D-0F9836F5C03F}" dt="2021-05-25T06:52:37.454" v="1417" actId="20577"/>
          <ac:spMkLst>
            <pc:docMk/>
            <pc:sldMk cId="953088488" sldId="558"/>
            <ac:spMk id="16" creationId="{E13F9FD2-74C6-4068-BDC9-E391EED2230C}"/>
          </ac:spMkLst>
        </pc:spChg>
        <pc:cxnChg chg="add mod">
          <ac:chgData name="加賀山 茂" userId="8c55a2096077e13e" providerId="LiveId" clId="{8A37C221-DCBE-46D4-AF7D-0F9836F5C03F}" dt="2021-05-24T05:07:04.110" v="1086" actId="1036"/>
          <ac:cxnSpMkLst>
            <pc:docMk/>
            <pc:sldMk cId="953088488" sldId="558"/>
            <ac:cxnSpMk id="11" creationId="{85849563-4F57-4A4C-8B84-90D8CBC3D607}"/>
          </ac:cxnSpMkLst>
        </pc:cxnChg>
      </pc:sldChg>
      <pc:sldChg chg="addSp modSp new mod modAnim">
        <pc:chgData name="加賀山 茂" userId="8c55a2096077e13e" providerId="LiveId" clId="{8A37C221-DCBE-46D4-AF7D-0F9836F5C03F}" dt="2021-05-24T05:08:51.954" v="1236" actId="20577"/>
        <pc:sldMkLst>
          <pc:docMk/>
          <pc:sldMk cId="2178759745" sldId="559"/>
        </pc:sldMkLst>
        <pc:spChg chg="mod">
          <ac:chgData name="加賀山 茂" userId="8c55a2096077e13e" providerId="LiveId" clId="{8A37C221-DCBE-46D4-AF7D-0F9836F5C03F}" dt="2021-05-24T05:08:51.954" v="1236" actId="20577"/>
          <ac:spMkLst>
            <pc:docMk/>
            <pc:sldMk cId="2178759745" sldId="559"/>
            <ac:spMk id="2" creationId="{B53C831A-17B7-4CED-9155-43691B5A0690}"/>
          </ac:spMkLst>
        </pc:spChg>
        <pc:spChg chg="add mod">
          <ac:chgData name="加賀山 茂" userId="8c55a2096077e13e" providerId="LiveId" clId="{8A37C221-DCBE-46D4-AF7D-0F9836F5C03F}" dt="2021-05-24T05:08:26.897" v="1173" actId="1036"/>
          <ac:spMkLst>
            <pc:docMk/>
            <pc:sldMk cId="2178759745" sldId="559"/>
            <ac:spMk id="6" creationId="{9FB4A84A-F08C-4CC1-BCCB-1FEED55F603A}"/>
          </ac:spMkLst>
        </pc:spChg>
        <pc:spChg chg="add mod">
          <ac:chgData name="加賀山 茂" userId="8c55a2096077e13e" providerId="LiveId" clId="{8A37C221-DCBE-46D4-AF7D-0F9836F5C03F}" dt="2021-05-24T05:08:26.897" v="1173" actId="1036"/>
          <ac:spMkLst>
            <pc:docMk/>
            <pc:sldMk cId="2178759745" sldId="559"/>
            <ac:spMk id="7" creationId="{6A68C70E-7255-4F4D-B8A9-BEF19F74AE80}"/>
          </ac:spMkLst>
        </pc:spChg>
        <pc:spChg chg="add mod">
          <ac:chgData name="加賀山 茂" userId="8c55a2096077e13e" providerId="LiveId" clId="{8A37C221-DCBE-46D4-AF7D-0F9836F5C03F}" dt="2021-05-24T05:08:26.897" v="1173" actId="1036"/>
          <ac:spMkLst>
            <pc:docMk/>
            <pc:sldMk cId="2178759745" sldId="559"/>
            <ac:spMk id="8" creationId="{B889C3B2-3E76-4941-BE9D-9651765A10C7}"/>
          </ac:spMkLst>
        </pc:spChg>
        <pc:spChg chg="add mod">
          <ac:chgData name="加賀山 茂" userId="8c55a2096077e13e" providerId="LiveId" clId="{8A37C221-DCBE-46D4-AF7D-0F9836F5C03F}" dt="2021-05-24T05:08:26.897" v="1173" actId="1036"/>
          <ac:spMkLst>
            <pc:docMk/>
            <pc:sldMk cId="2178759745" sldId="559"/>
            <ac:spMk id="9" creationId="{32EF1E6C-A44F-4FC9-BDEF-B98BC7A46258}"/>
          </ac:spMkLst>
        </pc:spChg>
        <pc:spChg chg="add mod">
          <ac:chgData name="加賀山 茂" userId="8c55a2096077e13e" providerId="LiveId" clId="{8A37C221-DCBE-46D4-AF7D-0F9836F5C03F}" dt="2021-05-24T05:08:26.897" v="1173" actId="1036"/>
          <ac:spMkLst>
            <pc:docMk/>
            <pc:sldMk cId="2178759745" sldId="559"/>
            <ac:spMk id="10" creationId="{5D3BAE4E-64BF-4FFF-BB28-EA98548DE435}"/>
          </ac:spMkLst>
        </pc:spChg>
        <pc:spChg chg="add mod">
          <ac:chgData name="加賀山 茂" userId="8c55a2096077e13e" providerId="LiveId" clId="{8A37C221-DCBE-46D4-AF7D-0F9836F5C03F}" dt="2021-05-24T05:08:26.897" v="1173" actId="1036"/>
          <ac:spMkLst>
            <pc:docMk/>
            <pc:sldMk cId="2178759745" sldId="559"/>
            <ac:spMk id="11" creationId="{2BE33FC2-5896-4704-A42E-8B6E7B11AFB2}"/>
          </ac:spMkLst>
        </pc:spChg>
        <pc:spChg chg="add mod">
          <ac:chgData name="加賀山 茂" userId="8c55a2096077e13e" providerId="LiveId" clId="{8A37C221-DCBE-46D4-AF7D-0F9836F5C03F}" dt="2021-05-24T05:08:26.897" v="1173" actId="1036"/>
          <ac:spMkLst>
            <pc:docMk/>
            <pc:sldMk cId="2178759745" sldId="559"/>
            <ac:spMk id="13" creationId="{1C98C2C0-D1F3-4ADB-A8BE-9EC11C963DCD}"/>
          </ac:spMkLst>
        </pc:spChg>
        <pc:spChg chg="add mod">
          <ac:chgData name="加賀山 茂" userId="8c55a2096077e13e" providerId="LiveId" clId="{8A37C221-DCBE-46D4-AF7D-0F9836F5C03F}" dt="2021-05-24T05:08:26.897" v="1173" actId="1036"/>
          <ac:spMkLst>
            <pc:docMk/>
            <pc:sldMk cId="2178759745" sldId="559"/>
            <ac:spMk id="14" creationId="{25CF271C-4099-47C7-B95F-6EDAD2A97629}"/>
          </ac:spMkLst>
        </pc:spChg>
        <pc:spChg chg="add mod">
          <ac:chgData name="加賀山 茂" userId="8c55a2096077e13e" providerId="LiveId" clId="{8A37C221-DCBE-46D4-AF7D-0F9836F5C03F}" dt="2021-05-24T05:08:26.897" v="1173" actId="1036"/>
          <ac:spMkLst>
            <pc:docMk/>
            <pc:sldMk cId="2178759745" sldId="559"/>
            <ac:spMk id="15" creationId="{2AEF2FC7-0323-47A8-816D-80227DE19499}"/>
          </ac:spMkLst>
        </pc:spChg>
        <pc:cxnChg chg="add mod">
          <ac:chgData name="加賀山 茂" userId="8c55a2096077e13e" providerId="LiveId" clId="{8A37C221-DCBE-46D4-AF7D-0F9836F5C03F}" dt="2021-05-24T05:08:26.897" v="1173" actId="1036"/>
          <ac:cxnSpMkLst>
            <pc:docMk/>
            <pc:sldMk cId="2178759745" sldId="559"/>
            <ac:cxnSpMk id="12" creationId="{D27B9406-8ED3-435D-981A-5A479F49EAA9}"/>
          </ac:cxnSpMkLst>
        </pc:cxnChg>
      </pc:sldChg>
      <pc:sldChg chg="addSp delSp modSp new mod modClrScheme chgLayout">
        <pc:chgData name="加賀山 茂" userId="8c55a2096077e13e" providerId="LiveId" clId="{8A37C221-DCBE-46D4-AF7D-0F9836F5C03F}" dt="2021-05-25T06:57:58.594" v="1865" actId="14100"/>
        <pc:sldMkLst>
          <pc:docMk/>
          <pc:sldMk cId="4112454424" sldId="560"/>
        </pc:sldMkLst>
        <pc:spChg chg="del mod ord">
          <ac:chgData name="加賀山 茂" userId="8c55a2096077e13e" providerId="LiveId" clId="{8A37C221-DCBE-46D4-AF7D-0F9836F5C03F}" dt="2021-05-25T06:53:36.609" v="1419" actId="700"/>
          <ac:spMkLst>
            <pc:docMk/>
            <pc:sldMk cId="4112454424" sldId="560"/>
            <ac:spMk id="2" creationId="{4A178EA1-2D0F-4A4F-A8D8-A03A3F7EA39C}"/>
          </ac:spMkLst>
        </pc:spChg>
        <pc:spChg chg="mod ord">
          <ac:chgData name="加賀山 茂" userId="8c55a2096077e13e" providerId="LiveId" clId="{8A37C221-DCBE-46D4-AF7D-0F9836F5C03F}" dt="2021-05-25T06:53:36.609" v="1419" actId="700"/>
          <ac:spMkLst>
            <pc:docMk/>
            <pc:sldMk cId="4112454424" sldId="560"/>
            <ac:spMk id="3" creationId="{BB58CF37-854E-473C-A9C0-1F8F5F90ED1B}"/>
          </ac:spMkLst>
        </pc:spChg>
        <pc:spChg chg="mod ord">
          <ac:chgData name="加賀山 茂" userId="8c55a2096077e13e" providerId="LiveId" clId="{8A37C221-DCBE-46D4-AF7D-0F9836F5C03F}" dt="2021-05-25T06:53:36.609" v="1419" actId="700"/>
          <ac:spMkLst>
            <pc:docMk/>
            <pc:sldMk cId="4112454424" sldId="560"/>
            <ac:spMk id="4" creationId="{2AFF1A83-8E96-452C-BB90-ADFC53F865B1}"/>
          </ac:spMkLst>
        </pc:spChg>
        <pc:spChg chg="mod ord">
          <ac:chgData name="加賀山 茂" userId="8c55a2096077e13e" providerId="LiveId" clId="{8A37C221-DCBE-46D4-AF7D-0F9836F5C03F}" dt="2021-05-25T06:53:36.609" v="1419" actId="700"/>
          <ac:spMkLst>
            <pc:docMk/>
            <pc:sldMk cId="4112454424" sldId="560"/>
            <ac:spMk id="5" creationId="{01F80372-6064-465D-808D-45B1C264F03B}"/>
          </ac:spMkLst>
        </pc:spChg>
        <pc:spChg chg="add mod ord">
          <ac:chgData name="加賀山 茂" userId="8c55a2096077e13e" providerId="LiveId" clId="{8A37C221-DCBE-46D4-AF7D-0F9836F5C03F}" dt="2021-05-25T06:54:08.234" v="1482" actId="20577"/>
          <ac:spMkLst>
            <pc:docMk/>
            <pc:sldMk cId="4112454424" sldId="560"/>
            <ac:spMk id="6" creationId="{586FE95D-F733-4340-A356-068C21987653}"/>
          </ac:spMkLst>
        </pc:spChg>
        <pc:spChg chg="add mod ord">
          <ac:chgData name="加賀山 茂" userId="8c55a2096077e13e" providerId="LiveId" clId="{8A37C221-DCBE-46D4-AF7D-0F9836F5C03F}" dt="2021-05-25T06:57:58.594" v="1865" actId="14100"/>
          <ac:spMkLst>
            <pc:docMk/>
            <pc:sldMk cId="4112454424" sldId="560"/>
            <ac:spMk id="7" creationId="{80C4AD69-5155-438B-BE24-880E512779E1}"/>
          </ac:spMkLst>
        </pc:spChg>
      </pc:sldChg>
      <pc:sldChg chg="addSp delSp modSp new mod modClrScheme chgLayout">
        <pc:chgData name="加賀山 茂" userId="8c55a2096077e13e" providerId="LiveId" clId="{8A37C221-DCBE-46D4-AF7D-0F9836F5C03F}" dt="2021-05-26T02:49:32.199" v="4684" actId="20577"/>
        <pc:sldMkLst>
          <pc:docMk/>
          <pc:sldMk cId="1493700407" sldId="561"/>
        </pc:sldMkLst>
        <pc:spChg chg="del mod ord">
          <ac:chgData name="加賀山 茂" userId="8c55a2096077e13e" providerId="LiveId" clId="{8A37C221-DCBE-46D4-AF7D-0F9836F5C03F}" dt="2021-05-25T06:56:18.914" v="1706" actId="700"/>
          <ac:spMkLst>
            <pc:docMk/>
            <pc:sldMk cId="1493700407" sldId="561"/>
            <ac:spMk id="2" creationId="{2CA7BE75-DE07-4445-8B79-6555DE8DBA7A}"/>
          </ac:spMkLst>
        </pc:spChg>
        <pc:spChg chg="mod ord">
          <ac:chgData name="加賀山 茂" userId="8c55a2096077e13e" providerId="LiveId" clId="{8A37C221-DCBE-46D4-AF7D-0F9836F5C03F}" dt="2021-05-25T06:56:18.914" v="1706" actId="700"/>
          <ac:spMkLst>
            <pc:docMk/>
            <pc:sldMk cId="1493700407" sldId="561"/>
            <ac:spMk id="3" creationId="{139F8F28-4793-4560-A802-1ED72670A789}"/>
          </ac:spMkLst>
        </pc:spChg>
        <pc:spChg chg="mod ord">
          <ac:chgData name="加賀山 茂" userId="8c55a2096077e13e" providerId="LiveId" clId="{8A37C221-DCBE-46D4-AF7D-0F9836F5C03F}" dt="2021-05-25T06:56:18.914" v="1706" actId="700"/>
          <ac:spMkLst>
            <pc:docMk/>
            <pc:sldMk cId="1493700407" sldId="561"/>
            <ac:spMk id="4" creationId="{08F56CE3-C9BB-4C1A-8DA7-7D49CEA48E5D}"/>
          </ac:spMkLst>
        </pc:spChg>
        <pc:spChg chg="mod ord">
          <ac:chgData name="加賀山 茂" userId="8c55a2096077e13e" providerId="LiveId" clId="{8A37C221-DCBE-46D4-AF7D-0F9836F5C03F}" dt="2021-05-25T06:56:18.914" v="1706" actId="700"/>
          <ac:spMkLst>
            <pc:docMk/>
            <pc:sldMk cId="1493700407" sldId="561"/>
            <ac:spMk id="5" creationId="{723A5E5C-CA63-4025-B915-C37554862211}"/>
          </ac:spMkLst>
        </pc:spChg>
        <pc:spChg chg="add mod ord">
          <ac:chgData name="加賀山 茂" userId="8c55a2096077e13e" providerId="LiveId" clId="{8A37C221-DCBE-46D4-AF7D-0F9836F5C03F}" dt="2021-05-26T02:49:32.199" v="4684" actId="20577"/>
          <ac:spMkLst>
            <pc:docMk/>
            <pc:sldMk cId="1493700407" sldId="561"/>
            <ac:spMk id="6" creationId="{427BA3C1-02F2-42BC-BA6F-D23951562B0F}"/>
          </ac:spMkLst>
        </pc:spChg>
        <pc:spChg chg="add mod ord">
          <ac:chgData name="加賀山 茂" userId="8c55a2096077e13e" providerId="LiveId" clId="{8A37C221-DCBE-46D4-AF7D-0F9836F5C03F}" dt="2021-05-25T07:19:55.184" v="2544" actId="20577"/>
          <ac:spMkLst>
            <pc:docMk/>
            <pc:sldMk cId="1493700407" sldId="561"/>
            <ac:spMk id="7" creationId="{AA221D1D-8E5A-44E5-BF7A-2FEB80AE23B9}"/>
          </ac:spMkLst>
        </pc:spChg>
      </pc:sldChg>
      <pc:sldChg chg="addSp delSp modSp add mod delAnim modAnim">
        <pc:chgData name="加賀山 茂" userId="8c55a2096077e13e" providerId="LiveId" clId="{8A37C221-DCBE-46D4-AF7D-0F9836F5C03F}" dt="2021-05-25T20:15:26.991" v="2916" actId="1035"/>
        <pc:sldMkLst>
          <pc:docMk/>
          <pc:sldMk cId="1300861054" sldId="562"/>
        </pc:sldMkLst>
        <pc:spChg chg="mod">
          <ac:chgData name="加賀山 茂" userId="8c55a2096077e13e" providerId="LiveId" clId="{8A37C221-DCBE-46D4-AF7D-0F9836F5C03F}" dt="2021-05-25T07:16:47.274" v="2444" actId="20577"/>
          <ac:spMkLst>
            <pc:docMk/>
            <pc:sldMk cId="1300861054" sldId="562"/>
            <ac:spMk id="2" creationId="{B53C831A-17B7-4CED-9155-43691B5A0690}"/>
          </ac:spMkLst>
        </pc:spChg>
        <pc:spChg chg="mod">
          <ac:chgData name="加賀山 茂" userId="8c55a2096077e13e" providerId="LiveId" clId="{8A37C221-DCBE-46D4-AF7D-0F9836F5C03F}" dt="2021-05-25T07:15:43.439" v="2395" actId="14100"/>
          <ac:spMkLst>
            <pc:docMk/>
            <pc:sldMk cId="1300861054" sldId="562"/>
            <ac:spMk id="6" creationId="{9FB4A84A-F08C-4CC1-BCCB-1FEED55F603A}"/>
          </ac:spMkLst>
        </pc:spChg>
        <pc:spChg chg="mod">
          <ac:chgData name="加賀山 茂" userId="8c55a2096077e13e" providerId="LiveId" clId="{8A37C221-DCBE-46D4-AF7D-0F9836F5C03F}" dt="2021-05-25T20:00:18.072" v="2825" actId="1037"/>
          <ac:spMkLst>
            <pc:docMk/>
            <pc:sldMk cId="1300861054" sldId="562"/>
            <ac:spMk id="7" creationId="{6A68C70E-7255-4F4D-B8A9-BEF19F74AE80}"/>
          </ac:spMkLst>
        </pc:spChg>
        <pc:spChg chg="mod">
          <ac:chgData name="加賀山 茂" userId="8c55a2096077e13e" providerId="LiveId" clId="{8A37C221-DCBE-46D4-AF7D-0F9836F5C03F}" dt="2021-05-25T20:15:02.130" v="2904" actId="14100"/>
          <ac:spMkLst>
            <pc:docMk/>
            <pc:sldMk cId="1300861054" sldId="562"/>
            <ac:spMk id="8" creationId="{B889C3B2-3E76-4941-BE9D-9651765A10C7}"/>
          </ac:spMkLst>
        </pc:spChg>
        <pc:spChg chg="mod">
          <ac:chgData name="加賀山 茂" userId="8c55a2096077e13e" providerId="LiveId" clId="{8A37C221-DCBE-46D4-AF7D-0F9836F5C03F}" dt="2021-05-25T07:07:11.384" v="1878" actId="20577"/>
          <ac:spMkLst>
            <pc:docMk/>
            <pc:sldMk cId="1300861054" sldId="562"/>
            <ac:spMk id="9" creationId="{32EF1E6C-A44F-4FC9-BDEF-B98BC7A46258}"/>
          </ac:spMkLst>
        </pc:spChg>
        <pc:spChg chg="mod">
          <ac:chgData name="加賀山 茂" userId="8c55a2096077e13e" providerId="LiveId" clId="{8A37C221-DCBE-46D4-AF7D-0F9836F5C03F}" dt="2021-05-25T20:00:18.072" v="2825" actId="1037"/>
          <ac:spMkLst>
            <pc:docMk/>
            <pc:sldMk cId="1300861054" sldId="562"/>
            <ac:spMk id="10" creationId="{5D3BAE4E-64BF-4FFF-BB28-EA98548DE435}"/>
          </ac:spMkLst>
        </pc:spChg>
        <pc:spChg chg="mod">
          <ac:chgData name="加賀山 茂" userId="8c55a2096077e13e" providerId="LiveId" clId="{8A37C221-DCBE-46D4-AF7D-0F9836F5C03F}" dt="2021-05-25T20:15:26.991" v="2916" actId="1035"/>
          <ac:spMkLst>
            <pc:docMk/>
            <pc:sldMk cId="1300861054" sldId="562"/>
            <ac:spMk id="11" creationId="{2BE33FC2-5896-4704-A42E-8B6E7B11AFB2}"/>
          </ac:spMkLst>
        </pc:spChg>
        <pc:spChg chg="mod">
          <ac:chgData name="加賀山 茂" userId="8c55a2096077e13e" providerId="LiveId" clId="{8A37C221-DCBE-46D4-AF7D-0F9836F5C03F}" dt="2021-05-25T20:00:18.072" v="2825" actId="1037"/>
          <ac:spMkLst>
            <pc:docMk/>
            <pc:sldMk cId="1300861054" sldId="562"/>
            <ac:spMk id="13" creationId="{1C98C2C0-D1F3-4ADB-A8BE-9EC11C963DCD}"/>
          </ac:spMkLst>
        </pc:spChg>
        <pc:spChg chg="mod">
          <ac:chgData name="加賀山 茂" userId="8c55a2096077e13e" providerId="LiveId" clId="{8A37C221-DCBE-46D4-AF7D-0F9836F5C03F}" dt="2021-05-25T20:12:57.211" v="2878" actId="1038"/>
          <ac:spMkLst>
            <pc:docMk/>
            <pc:sldMk cId="1300861054" sldId="562"/>
            <ac:spMk id="14" creationId="{25CF271C-4099-47C7-B95F-6EDAD2A97629}"/>
          </ac:spMkLst>
        </pc:spChg>
        <pc:spChg chg="del">
          <ac:chgData name="加賀山 茂" userId="8c55a2096077e13e" providerId="LiveId" clId="{8A37C221-DCBE-46D4-AF7D-0F9836F5C03F}" dt="2021-05-25T07:12:54.289" v="1999" actId="478"/>
          <ac:spMkLst>
            <pc:docMk/>
            <pc:sldMk cId="1300861054" sldId="562"/>
            <ac:spMk id="15" creationId="{2AEF2FC7-0323-47A8-816D-80227DE19499}"/>
          </ac:spMkLst>
        </pc:spChg>
        <pc:spChg chg="add mod ord">
          <ac:chgData name="加賀山 茂" userId="8c55a2096077e13e" providerId="LiveId" clId="{8A37C221-DCBE-46D4-AF7D-0F9836F5C03F}" dt="2021-05-25T20:01:20.554" v="2829" actId="207"/>
          <ac:spMkLst>
            <pc:docMk/>
            <pc:sldMk cId="1300861054" sldId="562"/>
            <ac:spMk id="15" creationId="{E49D2FFA-9B80-4FED-94BD-C19FAED4D172}"/>
          </ac:spMkLst>
        </pc:spChg>
        <pc:spChg chg="add mod ord">
          <ac:chgData name="加賀山 茂" userId="8c55a2096077e13e" providerId="LiveId" clId="{8A37C221-DCBE-46D4-AF7D-0F9836F5C03F}" dt="2021-05-25T20:09:04.660" v="2849" actId="1076"/>
          <ac:spMkLst>
            <pc:docMk/>
            <pc:sldMk cId="1300861054" sldId="562"/>
            <ac:spMk id="16" creationId="{DC8F75D1-F9F6-4177-A865-66FCE4F54662}"/>
          </ac:spMkLst>
        </pc:spChg>
        <pc:cxnChg chg="del mod">
          <ac:chgData name="加賀山 茂" userId="8c55a2096077e13e" providerId="LiveId" clId="{8A37C221-DCBE-46D4-AF7D-0F9836F5C03F}" dt="2021-05-25T19:54:21.611" v="2711" actId="478"/>
          <ac:cxnSpMkLst>
            <pc:docMk/>
            <pc:sldMk cId="1300861054" sldId="562"/>
            <ac:cxnSpMk id="12" creationId="{D27B9406-8ED3-435D-981A-5A479F49EAA9}"/>
          </ac:cxnSpMkLst>
        </pc:cxnChg>
      </pc:sldChg>
      <pc:sldChg chg="add del">
        <pc:chgData name="加賀山 茂" userId="8c55a2096077e13e" providerId="LiveId" clId="{8A37C221-DCBE-46D4-AF7D-0F9836F5C03F}" dt="2021-05-26T00:51:58.710" v="3894" actId="47"/>
        <pc:sldMkLst>
          <pc:docMk/>
          <pc:sldMk cId="1564888059" sldId="563"/>
        </pc:sldMkLst>
      </pc:sldChg>
      <pc:sldChg chg="addSp delSp modSp new mod ord modClrScheme modAnim chgLayout">
        <pc:chgData name="加賀山 茂" userId="8c55a2096077e13e" providerId="LiveId" clId="{8A37C221-DCBE-46D4-AF7D-0F9836F5C03F}" dt="2021-05-26T01:18:09.994" v="4151" actId="27636"/>
        <pc:sldMkLst>
          <pc:docMk/>
          <pc:sldMk cId="2588306744" sldId="564"/>
        </pc:sldMkLst>
        <pc:spChg chg="del mod ord">
          <ac:chgData name="加賀山 茂" userId="8c55a2096077e13e" providerId="LiveId" clId="{8A37C221-DCBE-46D4-AF7D-0F9836F5C03F}" dt="2021-05-25T22:25:55.461" v="2940" actId="700"/>
          <ac:spMkLst>
            <pc:docMk/>
            <pc:sldMk cId="2588306744" sldId="564"/>
            <ac:spMk id="2" creationId="{43618C15-55AD-4B86-9E64-61F5CAA5C17B}"/>
          </ac:spMkLst>
        </pc:spChg>
        <pc:spChg chg="add mod">
          <ac:chgData name="加賀山 茂" userId="8c55a2096077e13e" providerId="LiveId" clId="{8A37C221-DCBE-46D4-AF7D-0F9836F5C03F}" dt="2021-05-26T00:42:52.713" v="3843" actId="14100"/>
          <ac:spMkLst>
            <pc:docMk/>
            <pc:sldMk cId="2588306744" sldId="564"/>
            <ac:spMk id="2" creationId="{BF3D4ACF-7338-49E3-94F8-E18007050A6C}"/>
          </ac:spMkLst>
        </pc:spChg>
        <pc:spChg chg="mod ord">
          <ac:chgData name="加賀山 茂" userId="8c55a2096077e13e" providerId="LiveId" clId="{8A37C221-DCBE-46D4-AF7D-0F9836F5C03F}" dt="2021-05-25T22:26:28.182" v="2942" actId="700"/>
          <ac:spMkLst>
            <pc:docMk/>
            <pc:sldMk cId="2588306744" sldId="564"/>
            <ac:spMk id="3" creationId="{8B448142-C133-4DD2-BA15-607E5087E51A}"/>
          </ac:spMkLst>
        </pc:spChg>
        <pc:spChg chg="mod ord">
          <ac:chgData name="加賀山 茂" userId="8c55a2096077e13e" providerId="LiveId" clId="{8A37C221-DCBE-46D4-AF7D-0F9836F5C03F}" dt="2021-05-25T22:26:28.182" v="2942" actId="700"/>
          <ac:spMkLst>
            <pc:docMk/>
            <pc:sldMk cId="2588306744" sldId="564"/>
            <ac:spMk id="4" creationId="{9900AE99-AE9E-4B58-AAA2-4E35FE9F2E4C}"/>
          </ac:spMkLst>
        </pc:spChg>
        <pc:spChg chg="mod ord">
          <ac:chgData name="加賀山 茂" userId="8c55a2096077e13e" providerId="LiveId" clId="{8A37C221-DCBE-46D4-AF7D-0F9836F5C03F}" dt="2021-05-25T22:26:28.182" v="2942" actId="700"/>
          <ac:spMkLst>
            <pc:docMk/>
            <pc:sldMk cId="2588306744" sldId="564"/>
            <ac:spMk id="5" creationId="{287499FE-CC82-424F-8603-8CA50C573CC1}"/>
          </ac:spMkLst>
        </pc:spChg>
        <pc:spChg chg="add mod">
          <ac:chgData name="加賀山 茂" userId="8c55a2096077e13e" providerId="LiveId" clId="{8A37C221-DCBE-46D4-AF7D-0F9836F5C03F}" dt="2021-05-26T00:49:51.083" v="3893" actId="20577"/>
          <ac:spMkLst>
            <pc:docMk/>
            <pc:sldMk cId="2588306744" sldId="564"/>
            <ac:spMk id="6" creationId="{D5FE3F67-99B1-46A4-A1C8-9F6A0F77825C}"/>
          </ac:spMkLst>
        </pc:spChg>
        <pc:spChg chg="add del mod ord">
          <ac:chgData name="加賀山 茂" userId="8c55a2096077e13e" providerId="LiveId" clId="{8A37C221-DCBE-46D4-AF7D-0F9836F5C03F}" dt="2021-05-25T22:26:11.408" v="2941" actId="700"/>
          <ac:spMkLst>
            <pc:docMk/>
            <pc:sldMk cId="2588306744" sldId="564"/>
            <ac:spMk id="6" creationId="{F21F1041-29B7-409E-974D-B27449A46877}"/>
          </ac:spMkLst>
        </pc:spChg>
        <pc:spChg chg="add del mod ord">
          <ac:chgData name="加賀山 茂" userId="8c55a2096077e13e" providerId="LiveId" clId="{8A37C221-DCBE-46D4-AF7D-0F9836F5C03F}" dt="2021-05-25T22:26:11.408" v="2941" actId="700"/>
          <ac:spMkLst>
            <pc:docMk/>
            <pc:sldMk cId="2588306744" sldId="564"/>
            <ac:spMk id="7" creationId="{40E342DD-EF1E-42C0-BA83-5770A5272B4F}"/>
          </ac:spMkLst>
        </pc:spChg>
        <pc:spChg chg="add del mod">
          <ac:chgData name="加賀山 茂" userId="8c55a2096077e13e" providerId="LiveId" clId="{8A37C221-DCBE-46D4-AF7D-0F9836F5C03F}" dt="2021-05-26T00:54:34.687" v="3906" actId="478"/>
          <ac:spMkLst>
            <pc:docMk/>
            <pc:sldMk cId="2588306744" sldId="564"/>
            <ac:spMk id="7" creationId="{51DFC8FC-69CC-49ED-9A78-CEBA49786A86}"/>
          </ac:spMkLst>
        </pc:spChg>
        <pc:spChg chg="add mod ord">
          <ac:chgData name="加賀山 茂" userId="8c55a2096077e13e" providerId="LiveId" clId="{8A37C221-DCBE-46D4-AF7D-0F9836F5C03F}" dt="2021-05-26T00:58:34.195" v="3940" actId="167"/>
          <ac:spMkLst>
            <pc:docMk/>
            <pc:sldMk cId="2588306744" sldId="564"/>
            <ac:spMk id="8" creationId="{9C752DF1-14E3-4241-887C-DEF60AF66373}"/>
          </ac:spMkLst>
        </pc:spChg>
        <pc:spChg chg="add del mod ord">
          <ac:chgData name="加賀山 茂" userId="8c55a2096077e13e" providerId="LiveId" clId="{8A37C221-DCBE-46D4-AF7D-0F9836F5C03F}" dt="2021-05-25T22:26:28.182" v="2942" actId="700"/>
          <ac:spMkLst>
            <pc:docMk/>
            <pc:sldMk cId="2588306744" sldId="564"/>
            <ac:spMk id="8" creationId="{AD59E6E5-D4ED-4AE7-BF28-1A2AE3CB2E54}"/>
          </ac:spMkLst>
        </pc:spChg>
        <pc:spChg chg="add mod ord">
          <ac:chgData name="加賀山 茂" userId="8c55a2096077e13e" providerId="LiveId" clId="{8A37C221-DCBE-46D4-AF7D-0F9836F5C03F}" dt="2021-05-26T01:18:09.994" v="4151" actId="27636"/>
          <ac:spMkLst>
            <pc:docMk/>
            <pc:sldMk cId="2588306744" sldId="564"/>
            <ac:spMk id="9" creationId="{B3D43DE3-763F-48A2-A0B7-524CAD070703}"/>
          </ac:spMkLst>
        </pc:spChg>
        <pc:spChg chg="add mod ord">
          <ac:chgData name="加賀山 茂" userId="8c55a2096077e13e" providerId="LiveId" clId="{8A37C221-DCBE-46D4-AF7D-0F9836F5C03F}" dt="2021-05-26T01:17:58.863" v="4149" actId="14100"/>
          <ac:spMkLst>
            <pc:docMk/>
            <pc:sldMk cId="2588306744" sldId="564"/>
            <ac:spMk id="10" creationId="{247EB5A3-9AD5-4FEF-B0A3-530E06034358}"/>
          </ac:spMkLst>
        </pc:spChg>
        <pc:spChg chg="add del mod ord">
          <ac:chgData name="加賀山 茂" userId="8c55a2096077e13e" providerId="LiveId" clId="{8A37C221-DCBE-46D4-AF7D-0F9836F5C03F}" dt="2021-05-25T22:27:43.256" v="2944" actId="478"/>
          <ac:spMkLst>
            <pc:docMk/>
            <pc:sldMk cId="2588306744" sldId="564"/>
            <ac:spMk id="11" creationId="{281A71C6-8E56-46DD-A696-601FCE7BEEF1}"/>
          </ac:spMkLst>
        </pc:spChg>
        <pc:spChg chg="add mod ord">
          <ac:chgData name="加賀山 茂" userId="8c55a2096077e13e" providerId="LiveId" clId="{8A37C221-DCBE-46D4-AF7D-0F9836F5C03F}" dt="2021-05-26T01:17:58.863" v="4149" actId="14100"/>
          <ac:spMkLst>
            <pc:docMk/>
            <pc:sldMk cId="2588306744" sldId="564"/>
            <ac:spMk id="12" creationId="{910A38F1-FC86-4005-A8AB-F276DBC53943}"/>
          </ac:spMkLst>
        </pc:spChg>
        <pc:spChg chg="add del mod ord">
          <ac:chgData name="加賀山 茂" userId="8c55a2096077e13e" providerId="LiveId" clId="{8A37C221-DCBE-46D4-AF7D-0F9836F5C03F}" dt="2021-05-25T22:27:49.314" v="2945" actId="478"/>
          <ac:spMkLst>
            <pc:docMk/>
            <pc:sldMk cId="2588306744" sldId="564"/>
            <ac:spMk id="13" creationId="{D09D0913-5AF4-4344-BAE3-93EE23494DA2}"/>
          </ac:spMkLst>
        </pc:spChg>
        <pc:spChg chg="add mod">
          <ac:chgData name="加賀山 茂" userId="8c55a2096077e13e" providerId="LiveId" clId="{8A37C221-DCBE-46D4-AF7D-0F9836F5C03F}" dt="2021-05-25T23:35:39.141" v="3662" actId="1035"/>
          <ac:spMkLst>
            <pc:docMk/>
            <pc:sldMk cId="2588306744" sldId="564"/>
            <ac:spMk id="14" creationId="{AB9B309A-437A-4765-8F54-AF9395A5C708}"/>
          </ac:spMkLst>
        </pc:spChg>
        <pc:spChg chg="add mod">
          <ac:chgData name="加賀山 茂" userId="8c55a2096077e13e" providerId="LiveId" clId="{8A37C221-DCBE-46D4-AF7D-0F9836F5C03F}" dt="2021-05-26T00:53:32.485" v="3903" actId="20577"/>
          <ac:spMkLst>
            <pc:docMk/>
            <pc:sldMk cId="2588306744" sldId="564"/>
            <ac:spMk id="15" creationId="{1EA11E5A-0A01-4431-B554-F69179958221}"/>
          </ac:spMkLst>
        </pc:spChg>
        <pc:spChg chg="add mod">
          <ac:chgData name="加賀山 茂" userId="8c55a2096077e13e" providerId="LiveId" clId="{8A37C221-DCBE-46D4-AF7D-0F9836F5C03F}" dt="2021-05-25T22:56:58.954" v="3163" actId="1036"/>
          <ac:spMkLst>
            <pc:docMk/>
            <pc:sldMk cId="2588306744" sldId="564"/>
            <ac:spMk id="16" creationId="{D724E16D-C011-4A04-9149-1895E7AC0F5B}"/>
          </ac:spMkLst>
        </pc:spChg>
        <pc:spChg chg="add mod ord">
          <ac:chgData name="加賀山 茂" userId="8c55a2096077e13e" providerId="LiveId" clId="{8A37C221-DCBE-46D4-AF7D-0F9836F5C03F}" dt="2021-05-25T23:34:31.218" v="3660" actId="14100"/>
          <ac:spMkLst>
            <pc:docMk/>
            <pc:sldMk cId="2588306744" sldId="564"/>
            <ac:spMk id="17" creationId="{01693576-AC30-4017-A30A-2FFA71D779EC}"/>
          </ac:spMkLst>
        </pc:spChg>
        <pc:spChg chg="add mod">
          <ac:chgData name="加賀山 茂" userId="8c55a2096077e13e" providerId="LiveId" clId="{8A37C221-DCBE-46D4-AF7D-0F9836F5C03F}" dt="2021-05-25T23:00:09.979" v="3270" actId="1038"/>
          <ac:spMkLst>
            <pc:docMk/>
            <pc:sldMk cId="2588306744" sldId="564"/>
            <ac:spMk id="18" creationId="{F524EBC3-C35B-4BFB-9EC1-F41BA2E4B3E9}"/>
          </ac:spMkLst>
        </pc:spChg>
        <pc:spChg chg="add mod">
          <ac:chgData name="加賀山 茂" userId="8c55a2096077e13e" providerId="LiveId" clId="{8A37C221-DCBE-46D4-AF7D-0F9836F5C03F}" dt="2021-05-25T22:59:59.722" v="3251" actId="1037"/>
          <ac:spMkLst>
            <pc:docMk/>
            <pc:sldMk cId="2588306744" sldId="564"/>
            <ac:spMk id="19" creationId="{356818EA-35AE-4F1B-B015-DB0B821FC151}"/>
          </ac:spMkLst>
        </pc:spChg>
        <pc:spChg chg="add mod">
          <ac:chgData name="加賀山 茂" userId="8c55a2096077e13e" providerId="LiveId" clId="{8A37C221-DCBE-46D4-AF7D-0F9836F5C03F}" dt="2021-05-25T23:00:09.979" v="3270" actId="1038"/>
          <ac:spMkLst>
            <pc:docMk/>
            <pc:sldMk cId="2588306744" sldId="564"/>
            <ac:spMk id="20" creationId="{F1CC812E-16EC-43A4-96C2-18A44115497B}"/>
          </ac:spMkLst>
        </pc:spChg>
        <pc:spChg chg="add mod ord">
          <ac:chgData name="加賀山 茂" userId="8c55a2096077e13e" providerId="LiveId" clId="{8A37C221-DCBE-46D4-AF7D-0F9836F5C03F}" dt="2021-05-25T23:47:11.490" v="3766" actId="1035"/>
          <ac:spMkLst>
            <pc:docMk/>
            <pc:sldMk cId="2588306744" sldId="564"/>
            <ac:spMk id="21" creationId="{67ACCDEE-1A81-493D-A02B-56ACB82C244B}"/>
          </ac:spMkLst>
        </pc:spChg>
        <pc:spChg chg="add mod ord">
          <ac:chgData name="加賀山 茂" userId="8c55a2096077e13e" providerId="LiveId" clId="{8A37C221-DCBE-46D4-AF7D-0F9836F5C03F}" dt="2021-05-25T23:38:22.484" v="3673" actId="207"/>
          <ac:spMkLst>
            <pc:docMk/>
            <pc:sldMk cId="2588306744" sldId="564"/>
            <ac:spMk id="22" creationId="{47B52D8E-4F40-45C9-B411-7E98F060F62F}"/>
          </ac:spMkLst>
        </pc:spChg>
        <pc:spChg chg="add mod ord">
          <ac:chgData name="加賀山 茂" userId="8c55a2096077e13e" providerId="LiveId" clId="{8A37C221-DCBE-46D4-AF7D-0F9836F5C03F}" dt="2021-05-25T23:34:24.071" v="3659" actId="167"/>
          <ac:spMkLst>
            <pc:docMk/>
            <pc:sldMk cId="2588306744" sldId="564"/>
            <ac:spMk id="23" creationId="{B87D61D4-4B5B-46FE-8C8A-202DC7526F14}"/>
          </ac:spMkLst>
        </pc:spChg>
        <pc:spChg chg="add mod ord">
          <ac:chgData name="加賀山 茂" userId="8c55a2096077e13e" providerId="LiveId" clId="{8A37C221-DCBE-46D4-AF7D-0F9836F5C03F}" dt="2021-05-25T23:46:59.723" v="3756" actId="1036"/>
          <ac:spMkLst>
            <pc:docMk/>
            <pc:sldMk cId="2588306744" sldId="564"/>
            <ac:spMk id="24" creationId="{67F8F0D8-B5F0-49F2-8009-4E0884FCB6FE}"/>
          </ac:spMkLst>
        </pc:spChg>
      </pc:sldChg>
      <pc:sldChg chg="addSp modSp new mod modClrScheme chgLayout">
        <pc:chgData name="加賀山 茂" userId="8c55a2096077e13e" providerId="LiveId" clId="{8A37C221-DCBE-46D4-AF7D-0F9836F5C03F}" dt="2021-05-26T02:50:12.012" v="4691" actId="207"/>
        <pc:sldMkLst>
          <pc:docMk/>
          <pc:sldMk cId="589480133" sldId="565"/>
        </pc:sldMkLst>
        <pc:spChg chg="mod ord">
          <ac:chgData name="加賀山 茂" userId="8c55a2096077e13e" providerId="LiveId" clId="{8A37C221-DCBE-46D4-AF7D-0F9836F5C03F}" dt="2021-05-26T02:41:53.775" v="4613" actId="1036"/>
          <ac:spMkLst>
            <pc:docMk/>
            <pc:sldMk cId="589480133" sldId="565"/>
            <ac:spMk id="2" creationId="{A9BD59B0-D7C3-4ED1-9630-FCF295CD93DC}"/>
          </ac:spMkLst>
        </pc:spChg>
        <pc:spChg chg="mod ord">
          <ac:chgData name="加賀山 茂" userId="8c55a2096077e13e" providerId="LiveId" clId="{8A37C221-DCBE-46D4-AF7D-0F9836F5C03F}" dt="2021-05-26T02:35:14.576" v="4215" actId="700"/>
          <ac:spMkLst>
            <pc:docMk/>
            <pc:sldMk cId="589480133" sldId="565"/>
            <ac:spMk id="3" creationId="{83E35B60-3ABD-42F2-AE58-66B4E03CA3D2}"/>
          </ac:spMkLst>
        </pc:spChg>
        <pc:spChg chg="mod ord">
          <ac:chgData name="加賀山 茂" userId="8c55a2096077e13e" providerId="LiveId" clId="{8A37C221-DCBE-46D4-AF7D-0F9836F5C03F}" dt="2021-05-26T02:35:14.576" v="4215" actId="700"/>
          <ac:spMkLst>
            <pc:docMk/>
            <pc:sldMk cId="589480133" sldId="565"/>
            <ac:spMk id="4" creationId="{83DF9876-FA95-4046-BA22-DDCF702E5297}"/>
          </ac:spMkLst>
        </pc:spChg>
        <pc:spChg chg="mod ord">
          <ac:chgData name="加賀山 茂" userId="8c55a2096077e13e" providerId="LiveId" clId="{8A37C221-DCBE-46D4-AF7D-0F9836F5C03F}" dt="2021-05-26T02:35:14.576" v="4215" actId="700"/>
          <ac:spMkLst>
            <pc:docMk/>
            <pc:sldMk cId="589480133" sldId="565"/>
            <ac:spMk id="5" creationId="{87C01080-95B3-4DED-BDE1-BD0E83C738D5}"/>
          </ac:spMkLst>
        </pc:spChg>
        <pc:spChg chg="add mod ord">
          <ac:chgData name="加賀山 茂" userId="8c55a2096077e13e" providerId="LiveId" clId="{8A37C221-DCBE-46D4-AF7D-0F9836F5C03F}" dt="2021-05-26T02:50:12.012" v="4691" actId="207"/>
          <ac:spMkLst>
            <pc:docMk/>
            <pc:sldMk cId="589480133" sldId="565"/>
            <ac:spMk id="6" creationId="{8EAC647C-5819-4C67-8C84-A9016DA46538}"/>
          </ac:spMkLst>
        </pc:spChg>
      </pc:sldChg>
      <pc:sldChg chg="addSp delSp modSp new mod ord modClrScheme modAnim chgLayout">
        <pc:chgData name="加賀山 茂" userId="8c55a2096077e13e" providerId="LiveId" clId="{8A37C221-DCBE-46D4-AF7D-0F9836F5C03F}" dt="2021-05-26T04:10:02.872" v="7081"/>
        <pc:sldMkLst>
          <pc:docMk/>
          <pc:sldMk cId="1030174262" sldId="566"/>
        </pc:sldMkLst>
        <pc:spChg chg="del mod ord">
          <ac:chgData name="加賀山 茂" userId="8c55a2096077e13e" providerId="LiveId" clId="{8A37C221-DCBE-46D4-AF7D-0F9836F5C03F}" dt="2021-05-26T03:38:01.037" v="4821" actId="700"/>
          <ac:spMkLst>
            <pc:docMk/>
            <pc:sldMk cId="1030174262" sldId="566"/>
            <ac:spMk id="2" creationId="{1D7D82F1-F653-48CD-BA2D-AF8E28BDEADA}"/>
          </ac:spMkLst>
        </pc:spChg>
        <pc:spChg chg="del">
          <ac:chgData name="加賀山 茂" userId="8c55a2096077e13e" providerId="LiveId" clId="{8A37C221-DCBE-46D4-AF7D-0F9836F5C03F}" dt="2021-05-26T03:38:01.037" v="4821" actId="700"/>
          <ac:spMkLst>
            <pc:docMk/>
            <pc:sldMk cId="1030174262" sldId="566"/>
            <ac:spMk id="3" creationId="{04AA5B6B-A3FE-4AA8-94F5-92365B05784F}"/>
          </ac:spMkLst>
        </pc:spChg>
        <pc:spChg chg="del mod ord">
          <ac:chgData name="加賀山 茂" userId="8c55a2096077e13e" providerId="LiveId" clId="{8A37C221-DCBE-46D4-AF7D-0F9836F5C03F}" dt="2021-05-26T03:38:01.037" v="4821" actId="700"/>
          <ac:spMkLst>
            <pc:docMk/>
            <pc:sldMk cId="1030174262" sldId="566"/>
            <ac:spMk id="4" creationId="{0CF2AE50-6B19-4586-AD6B-77A26D57600C}"/>
          </ac:spMkLst>
        </pc:spChg>
        <pc:spChg chg="del">
          <ac:chgData name="加賀山 茂" userId="8c55a2096077e13e" providerId="LiveId" clId="{8A37C221-DCBE-46D4-AF7D-0F9836F5C03F}" dt="2021-05-26T03:38:01.037" v="4821" actId="700"/>
          <ac:spMkLst>
            <pc:docMk/>
            <pc:sldMk cId="1030174262" sldId="566"/>
            <ac:spMk id="5" creationId="{9AF42B10-BF4E-493D-A8CC-CC38E3DB467F}"/>
          </ac:spMkLst>
        </pc:spChg>
        <pc:spChg chg="del">
          <ac:chgData name="加賀山 茂" userId="8c55a2096077e13e" providerId="LiveId" clId="{8A37C221-DCBE-46D4-AF7D-0F9836F5C03F}" dt="2021-05-26T03:38:01.037" v="4821" actId="700"/>
          <ac:spMkLst>
            <pc:docMk/>
            <pc:sldMk cId="1030174262" sldId="566"/>
            <ac:spMk id="6" creationId="{C5C4B014-691F-4DC9-8BB5-E724BA42E5E3}"/>
          </ac:spMkLst>
        </pc:spChg>
        <pc:spChg chg="mod ord">
          <ac:chgData name="加賀山 茂" userId="8c55a2096077e13e" providerId="LiveId" clId="{8A37C221-DCBE-46D4-AF7D-0F9836F5C03F}" dt="2021-05-26T03:38:01.037" v="4821" actId="700"/>
          <ac:spMkLst>
            <pc:docMk/>
            <pc:sldMk cId="1030174262" sldId="566"/>
            <ac:spMk id="7" creationId="{FA48BD51-EE7A-4702-967E-609ADB5F6D2B}"/>
          </ac:spMkLst>
        </pc:spChg>
        <pc:spChg chg="mod ord">
          <ac:chgData name="加賀山 茂" userId="8c55a2096077e13e" providerId="LiveId" clId="{8A37C221-DCBE-46D4-AF7D-0F9836F5C03F}" dt="2021-05-26T03:38:01.037" v="4821" actId="700"/>
          <ac:spMkLst>
            <pc:docMk/>
            <pc:sldMk cId="1030174262" sldId="566"/>
            <ac:spMk id="8" creationId="{E5A867CF-A31C-4BB0-9D3E-B1ED4AEF4C0C}"/>
          </ac:spMkLst>
        </pc:spChg>
        <pc:spChg chg="mod ord">
          <ac:chgData name="加賀山 茂" userId="8c55a2096077e13e" providerId="LiveId" clId="{8A37C221-DCBE-46D4-AF7D-0F9836F5C03F}" dt="2021-05-26T03:38:01.037" v="4821" actId="700"/>
          <ac:spMkLst>
            <pc:docMk/>
            <pc:sldMk cId="1030174262" sldId="566"/>
            <ac:spMk id="9" creationId="{40DF4E67-6A75-41BF-9EF7-C5275C576044}"/>
          </ac:spMkLst>
        </pc:spChg>
        <pc:spChg chg="add mod ord">
          <ac:chgData name="加賀山 茂" userId="8c55a2096077e13e" providerId="LiveId" clId="{8A37C221-DCBE-46D4-AF7D-0F9836F5C03F}" dt="2021-05-26T04:02:48.203" v="6940" actId="20577"/>
          <ac:spMkLst>
            <pc:docMk/>
            <pc:sldMk cId="1030174262" sldId="566"/>
            <ac:spMk id="10" creationId="{05F1D99D-8AB3-4B8A-B25A-C2500E3F95BC}"/>
          </ac:spMkLst>
        </pc:spChg>
        <pc:spChg chg="add mod ord">
          <ac:chgData name="加賀山 茂" userId="8c55a2096077e13e" providerId="LiveId" clId="{8A37C221-DCBE-46D4-AF7D-0F9836F5C03F}" dt="2021-05-26T04:05:50.830" v="7053" actId="20577"/>
          <ac:spMkLst>
            <pc:docMk/>
            <pc:sldMk cId="1030174262" sldId="566"/>
            <ac:spMk id="11" creationId="{BE7586AC-4594-48C3-AD6A-47B66D12EF87}"/>
          </ac:spMkLst>
        </pc:spChg>
      </pc:sldChg>
      <pc:sldChg chg="delSp modSp add del mod delAnim modAnim">
        <pc:chgData name="加賀山 茂" userId="8c55a2096077e13e" providerId="LiveId" clId="{8A37C221-DCBE-46D4-AF7D-0F9836F5C03F}" dt="2021-05-26T02:59:26.608" v="4738" actId="47"/>
        <pc:sldMkLst>
          <pc:docMk/>
          <pc:sldMk cId="1959148679" sldId="566"/>
        </pc:sldMkLst>
        <pc:spChg chg="mod">
          <ac:chgData name="加賀山 茂" userId="8c55a2096077e13e" providerId="LiveId" clId="{8A37C221-DCBE-46D4-AF7D-0F9836F5C03F}" dt="2021-05-26T02:55:28.165" v="4725" actId="14100"/>
          <ac:spMkLst>
            <pc:docMk/>
            <pc:sldMk cId="1959148679" sldId="566"/>
            <ac:spMk id="6" creationId="{DC38C392-9820-44BF-9D92-E51356E7298F}"/>
          </ac:spMkLst>
        </pc:spChg>
        <pc:spChg chg="mod">
          <ac:chgData name="加賀山 茂" userId="8c55a2096077e13e" providerId="LiveId" clId="{8A37C221-DCBE-46D4-AF7D-0F9836F5C03F}" dt="2021-05-26T02:53:39.361" v="4720" actId="1036"/>
          <ac:spMkLst>
            <pc:docMk/>
            <pc:sldMk cId="1959148679" sldId="566"/>
            <ac:spMk id="10" creationId="{C449E236-E3DC-44F2-A7B9-58CCF02836CB}"/>
          </ac:spMkLst>
        </pc:spChg>
        <pc:spChg chg="mod">
          <ac:chgData name="加賀山 茂" userId="8c55a2096077e13e" providerId="LiveId" clId="{8A37C221-DCBE-46D4-AF7D-0F9836F5C03F}" dt="2021-05-26T02:57:27.144" v="4736" actId="113"/>
          <ac:spMkLst>
            <pc:docMk/>
            <pc:sldMk cId="1959148679" sldId="566"/>
            <ac:spMk id="11" creationId="{E650913F-855D-4730-96A0-670F9313F5C4}"/>
          </ac:spMkLst>
        </pc:spChg>
        <pc:spChg chg="del">
          <ac:chgData name="加賀山 茂" userId="8c55a2096077e13e" providerId="LiveId" clId="{8A37C221-DCBE-46D4-AF7D-0F9836F5C03F}" dt="2021-05-26T02:53:11.202" v="4693" actId="478"/>
          <ac:spMkLst>
            <pc:docMk/>
            <pc:sldMk cId="1959148679" sldId="566"/>
            <ac:spMk id="12" creationId="{B9D35F30-0633-4485-BC6B-5982541D59F9}"/>
          </ac:spMkLst>
        </pc:spChg>
        <pc:spChg chg="mod">
          <ac:chgData name="加賀山 茂" userId="8c55a2096077e13e" providerId="LiveId" clId="{8A37C221-DCBE-46D4-AF7D-0F9836F5C03F}" dt="2021-05-26T02:53:47.206" v="4721" actId="113"/>
          <ac:spMkLst>
            <pc:docMk/>
            <pc:sldMk cId="1959148679" sldId="566"/>
            <ac:spMk id="14" creationId="{7C623357-4304-4D71-94F8-F6CFAFAB9875}"/>
          </ac:spMkLst>
        </pc:spChg>
        <pc:spChg chg="mod">
          <ac:chgData name="加賀山 茂" userId="8c55a2096077e13e" providerId="LiveId" clId="{8A37C221-DCBE-46D4-AF7D-0F9836F5C03F}" dt="2021-05-26T02:53:22.065" v="4694" actId="14100"/>
          <ac:spMkLst>
            <pc:docMk/>
            <pc:sldMk cId="1959148679" sldId="566"/>
            <ac:spMk id="16" creationId="{20716C27-6F8A-4DF4-AA19-C8F27B827619}"/>
          </ac:spMkLst>
        </pc:spChg>
      </pc:sldChg>
      <pc:sldChg chg="modSp add del mod ord">
        <pc:chgData name="加賀山 茂" userId="8c55a2096077e13e" providerId="LiveId" clId="{8A37C221-DCBE-46D4-AF7D-0F9836F5C03F}" dt="2021-05-26T04:14:49.039" v="7122" actId="47"/>
        <pc:sldMkLst>
          <pc:docMk/>
          <pc:sldMk cId="3172581031" sldId="567"/>
        </pc:sldMkLst>
        <pc:spChg chg="mod">
          <ac:chgData name="加賀山 茂" userId="8c55a2096077e13e" providerId="LiveId" clId="{8A37C221-DCBE-46D4-AF7D-0F9836F5C03F}" dt="2021-05-26T04:01:14.762" v="6925" actId="20577"/>
          <ac:spMkLst>
            <pc:docMk/>
            <pc:sldMk cId="3172581031" sldId="567"/>
            <ac:spMk id="10" creationId="{05F1D99D-8AB3-4B8A-B25A-C2500E3F95BC}"/>
          </ac:spMkLst>
        </pc:spChg>
      </pc:sldChg>
      <pc:sldChg chg="modSp add ord modAnim">
        <pc:chgData name="加賀山 茂" userId="8c55a2096077e13e" providerId="LiveId" clId="{8A37C221-DCBE-46D4-AF7D-0F9836F5C03F}" dt="2021-05-26T04:16:26.687" v="7149" actId="20577"/>
        <pc:sldMkLst>
          <pc:docMk/>
          <pc:sldMk cId="4115394979" sldId="568"/>
        </pc:sldMkLst>
        <pc:spChg chg="mod">
          <ac:chgData name="加賀山 茂" userId="8c55a2096077e13e" providerId="LiveId" clId="{8A37C221-DCBE-46D4-AF7D-0F9836F5C03F}" dt="2021-05-26T04:16:26.687" v="7149" actId="20577"/>
          <ac:spMkLst>
            <pc:docMk/>
            <pc:sldMk cId="4115394979" sldId="568"/>
            <ac:spMk id="10" creationId="{05F1D99D-8AB3-4B8A-B25A-C2500E3F95BC}"/>
          </ac:spMkLst>
        </pc:spChg>
      </pc:sldChg>
      <pc:sldChg chg="modSp add mod ord modAnim">
        <pc:chgData name="加賀山 茂" userId="8c55a2096077e13e" providerId="LiveId" clId="{8A37C221-DCBE-46D4-AF7D-0F9836F5C03F}" dt="2021-05-26T04:19:30.712" v="7151" actId="27636"/>
        <pc:sldMkLst>
          <pc:docMk/>
          <pc:sldMk cId="1510601607" sldId="569"/>
        </pc:sldMkLst>
        <pc:spChg chg="mod">
          <ac:chgData name="加賀山 茂" userId="8c55a2096077e13e" providerId="LiveId" clId="{8A37C221-DCBE-46D4-AF7D-0F9836F5C03F}" dt="2021-05-26T04:16:18.498" v="7137" actId="20577"/>
          <ac:spMkLst>
            <pc:docMk/>
            <pc:sldMk cId="1510601607" sldId="569"/>
            <ac:spMk id="10" creationId="{05F1D99D-8AB3-4B8A-B25A-C2500E3F95BC}"/>
          </ac:spMkLst>
        </pc:spChg>
        <pc:spChg chg="mod">
          <ac:chgData name="加賀山 茂" userId="8c55a2096077e13e" providerId="LiveId" clId="{8A37C221-DCBE-46D4-AF7D-0F9836F5C03F}" dt="2021-05-26T04:19:30.712" v="7151" actId="27636"/>
          <ac:spMkLst>
            <pc:docMk/>
            <pc:sldMk cId="1510601607" sldId="569"/>
            <ac:spMk id="11" creationId="{BE7586AC-4594-48C3-AD6A-47B66D12EF87}"/>
          </ac:spMkLst>
        </pc:spChg>
      </pc:sldChg>
    </pc:docChg>
  </pc:docChgLst>
  <pc:docChgLst>
    <pc:chgData name="加賀山 茂" userId="8c55a2096077e13e" providerId="LiveId" clId="{73E66A38-EC2B-478F-A524-4D2775E6B774}"/>
    <pc:docChg chg="custSel addSld modSld">
      <pc:chgData name="加賀山 茂" userId="8c55a2096077e13e" providerId="LiveId" clId="{73E66A38-EC2B-478F-A524-4D2775E6B774}" dt="2021-05-12T00:17:09.418" v="198" actId="113"/>
      <pc:docMkLst>
        <pc:docMk/>
      </pc:docMkLst>
      <pc:sldChg chg="add">
        <pc:chgData name="加賀山 茂" userId="8c55a2096077e13e" providerId="LiveId" clId="{73E66A38-EC2B-478F-A524-4D2775E6B774}" dt="2021-05-10T22:12:51.379" v="0"/>
        <pc:sldMkLst>
          <pc:docMk/>
          <pc:sldMk cId="4136104443" sldId="488"/>
        </pc:sldMkLst>
      </pc:sldChg>
      <pc:sldChg chg="add">
        <pc:chgData name="加賀山 茂" userId="8c55a2096077e13e" providerId="LiveId" clId="{73E66A38-EC2B-478F-A524-4D2775E6B774}" dt="2021-05-10T22:12:51.379" v="0"/>
        <pc:sldMkLst>
          <pc:docMk/>
          <pc:sldMk cId="2010342234" sldId="489"/>
        </pc:sldMkLst>
      </pc:sldChg>
      <pc:sldChg chg="add">
        <pc:chgData name="加賀山 茂" userId="8c55a2096077e13e" providerId="LiveId" clId="{73E66A38-EC2B-478F-A524-4D2775E6B774}" dt="2021-05-10T22:12:51.379" v="0"/>
        <pc:sldMkLst>
          <pc:docMk/>
          <pc:sldMk cId="3161744123" sldId="490"/>
        </pc:sldMkLst>
      </pc:sldChg>
      <pc:sldChg chg="add">
        <pc:chgData name="加賀山 茂" userId="8c55a2096077e13e" providerId="LiveId" clId="{73E66A38-EC2B-478F-A524-4D2775E6B774}" dt="2021-05-10T22:12:51.379" v="0"/>
        <pc:sldMkLst>
          <pc:docMk/>
          <pc:sldMk cId="3876906580" sldId="491"/>
        </pc:sldMkLst>
      </pc:sldChg>
      <pc:sldChg chg="add">
        <pc:chgData name="加賀山 茂" userId="8c55a2096077e13e" providerId="LiveId" clId="{73E66A38-EC2B-478F-A524-4D2775E6B774}" dt="2021-05-10T22:12:51.379" v="0"/>
        <pc:sldMkLst>
          <pc:docMk/>
          <pc:sldMk cId="3639085093" sldId="492"/>
        </pc:sldMkLst>
      </pc:sldChg>
      <pc:sldChg chg="modSp add mod modAnim">
        <pc:chgData name="加賀山 茂" userId="8c55a2096077e13e" providerId="LiveId" clId="{73E66A38-EC2B-478F-A524-4D2775E6B774}" dt="2021-05-12T00:11:59.345" v="141" actId="113"/>
        <pc:sldMkLst>
          <pc:docMk/>
          <pc:sldMk cId="959062162" sldId="493"/>
        </pc:sldMkLst>
        <pc:spChg chg="mod">
          <ac:chgData name="加賀山 茂" userId="8c55a2096077e13e" providerId="LiveId" clId="{73E66A38-EC2B-478F-A524-4D2775E6B774}" dt="2021-05-12T00:11:59.345" v="141" actId="113"/>
          <ac:spMkLst>
            <pc:docMk/>
            <pc:sldMk cId="959062162" sldId="493"/>
            <ac:spMk id="3" creationId="{5E50A4BB-8CAB-4085-8298-671A9D87C9D1}"/>
          </ac:spMkLst>
        </pc:spChg>
        <pc:spChg chg="mod">
          <ac:chgData name="加賀山 茂" userId="8c55a2096077e13e" providerId="LiveId" clId="{73E66A38-EC2B-478F-A524-4D2775E6B774}" dt="2021-05-12T00:11:24.997" v="138" actId="113"/>
          <ac:spMkLst>
            <pc:docMk/>
            <pc:sldMk cId="959062162" sldId="493"/>
            <ac:spMk id="4" creationId="{4F7A3360-27A1-499D-9051-9BBE25443706}"/>
          </ac:spMkLst>
        </pc:spChg>
      </pc:sldChg>
      <pc:sldChg chg="add modAnim">
        <pc:chgData name="加賀山 茂" userId="8c55a2096077e13e" providerId="LiveId" clId="{73E66A38-EC2B-478F-A524-4D2775E6B774}" dt="2021-05-12T00:13:48.345" v="168"/>
        <pc:sldMkLst>
          <pc:docMk/>
          <pc:sldMk cId="1513814894" sldId="494"/>
        </pc:sldMkLst>
      </pc:sldChg>
      <pc:sldChg chg="add">
        <pc:chgData name="加賀山 茂" userId="8c55a2096077e13e" providerId="LiveId" clId="{73E66A38-EC2B-478F-A524-4D2775E6B774}" dt="2021-05-10T22:12:51.379" v="0"/>
        <pc:sldMkLst>
          <pc:docMk/>
          <pc:sldMk cId="192666941" sldId="495"/>
        </pc:sldMkLst>
      </pc:sldChg>
      <pc:sldChg chg="modSp add modAnim">
        <pc:chgData name="加賀山 茂" userId="8c55a2096077e13e" providerId="LiveId" clId="{73E66A38-EC2B-478F-A524-4D2775E6B774}" dt="2021-05-12T00:17:09.418" v="198" actId="113"/>
        <pc:sldMkLst>
          <pc:docMk/>
          <pc:sldMk cId="1247627982" sldId="496"/>
        </pc:sldMkLst>
        <pc:spChg chg="mod">
          <ac:chgData name="加賀山 茂" userId="8c55a2096077e13e" providerId="LiveId" clId="{73E66A38-EC2B-478F-A524-4D2775E6B774}" dt="2021-05-12T00:17:09.418" v="198" actId="113"/>
          <ac:spMkLst>
            <pc:docMk/>
            <pc:sldMk cId="1247627982" sldId="496"/>
            <ac:spMk id="9" creationId="{05980FEC-5982-4D8A-8B67-82B6882E2EE6}"/>
          </ac:spMkLst>
        </pc:spChg>
      </pc:sldChg>
      <pc:sldChg chg="add">
        <pc:chgData name="加賀山 茂" userId="8c55a2096077e13e" providerId="LiveId" clId="{73E66A38-EC2B-478F-A524-4D2775E6B774}" dt="2021-05-10T22:12:51.379" v="0"/>
        <pc:sldMkLst>
          <pc:docMk/>
          <pc:sldMk cId="126936947" sldId="498"/>
        </pc:sldMkLst>
      </pc:sldChg>
      <pc:sldChg chg="modSp mod">
        <pc:chgData name="加賀山 茂" userId="8c55a2096077e13e" providerId="LiveId" clId="{73E66A38-EC2B-478F-A524-4D2775E6B774}" dt="2021-05-12T00:07:08.097" v="105" actId="20577"/>
        <pc:sldMkLst>
          <pc:docMk/>
          <pc:sldMk cId="483206829" sldId="544"/>
        </pc:sldMkLst>
        <pc:graphicFrameChg chg="modGraphic">
          <ac:chgData name="加賀山 茂" userId="8c55a2096077e13e" providerId="LiveId" clId="{73E66A38-EC2B-478F-A524-4D2775E6B774}" dt="2021-05-12T00:07:08.097" v="105" actId="20577"/>
          <ac:graphicFrameMkLst>
            <pc:docMk/>
            <pc:sldMk cId="483206829" sldId="544"/>
            <ac:graphicFrameMk id="7" creationId="{81C5674D-095E-403C-9B15-B5C1C398FC47}"/>
          </ac:graphicFrameMkLst>
        </pc:graphicFrameChg>
      </pc:sldChg>
    </pc:docChg>
  </pc:docChgLst>
  <pc:docChgLst>
    <pc:chgData name="加賀山 茂" userId="8c55a2096077e13e" providerId="LiveId" clId="{E4F9A428-01AC-497E-A041-D98BD1DE04C8}"/>
    <pc:docChg chg="undo custSel addSld delSld modSld sldOrd">
      <pc:chgData name="加賀山 茂" userId="8c55a2096077e13e" providerId="LiveId" clId="{E4F9A428-01AC-497E-A041-D98BD1DE04C8}" dt="2021-05-19T00:18:32.132" v="6473"/>
      <pc:docMkLst>
        <pc:docMk/>
      </pc:docMkLst>
      <pc:sldChg chg="add">
        <pc:chgData name="加賀山 茂" userId="8c55a2096077e13e" providerId="LiveId" clId="{E4F9A428-01AC-497E-A041-D98BD1DE04C8}" dt="2021-05-17T03:44:58.823" v="5224"/>
        <pc:sldMkLst>
          <pc:docMk/>
          <pc:sldMk cId="861337893" sldId="284"/>
        </pc:sldMkLst>
      </pc:sldChg>
      <pc:sldChg chg="add">
        <pc:chgData name="加賀山 茂" userId="8c55a2096077e13e" providerId="LiveId" clId="{E4F9A428-01AC-497E-A041-D98BD1DE04C8}" dt="2021-05-17T03:44:58.823" v="5224"/>
        <pc:sldMkLst>
          <pc:docMk/>
          <pc:sldMk cId="1191738542" sldId="285"/>
        </pc:sldMkLst>
      </pc:sldChg>
      <pc:sldChg chg="add">
        <pc:chgData name="加賀山 茂" userId="8c55a2096077e13e" providerId="LiveId" clId="{E4F9A428-01AC-497E-A041-D98BD1DE04C8}" dt="2021-05-17T03:44:58.823" v="5224"/>
        <pc:sldMkLst>
          <pc:docMk/>
          <pc:sldMk cId="2162050252" sldId="286"/>
        </pc:sldMkLst>
      </pc:sldChg>
      <pc:sldChg chg="modSp add mod">
        <pc:chgData name="加賀山 茂" userId="8c55a2096077e13e" providerId="LiveId" clId="{E4F9A428-01AC-497E-A041-D98BD1DE04C8}" dt="2021-05-19T00:18:32.132" v="6473"/>
        <pc:sldMkLst>
          <pc:docMk/>
          <pc:sldMk cId="3574991350" sldId="407"/>
        </pc:sldMkLst>
        <pc:graphicFrameChg chg="mod">
          <ac:chgData name="加賀山 茂" userId="8c55a2096077e13e" providerId="LiveId" clId="{E4F9A428-01AC-497E-A041-D98BD1DE04C8}" dt="2021-05-19T00:18:32.132" v="6473"/>
          <ac:graphicFrameMkLst>
            <pc:docMk/>
            <pc:sldMk cId="3574991350" sldId="407"/>
            <ac:graphicFrameMk id="8" creationId="{00000000-0000-0000-0000-000000000000}"/>
          </ac:graphicFrameMkLst>
        </pc:graphicFrameChg>
      </pc:sldChg>
      <pc:sldChg chg="modSp mod">
        <pc:chgData name="加賀山 茂" userId="8c55a2096077e13e" providerId="LiveId" clId="{E4F9A428-01AC-497E-A041-D98BD1DE04C8}" dt="2021-05-16T06:43:11.258" v="2" actId="20577"/>
        <pc:sldMkLst>
          <pc:docMk/>
          <pc:sldMk cId="2075215615" sldId="429"/>
        </pc:sldMkLst>
        <pc:spChg chg="mod">
          <ac:chgData name="加賀山 茂" userId="8c55a2096077e13e" providerId="LiveId" clId="{E4F9A428-01AC-497E-A041-D98BD1DE04C8}" dt="2021-05-16T06:43:11.258" v="2" actId="20577"/>
          <ac:spMkLst>
            <pc:docMk/>
            <pc:sldMk cId="2075215615" sldId="429"/>
            <ac:spMk id="4" creationId="{3DA579DF-2542-4AED-8031-B36A75EB722B}"/>
          </ac:spMkLst>
        </pc:spChg>
      </pc:sldChg>
      <pc:sldChg chg="del">
        <pc:chgData name="加賀山 茂" userId="8c55a2096077e13e" providerId="LiveId" clId="{E4F9A428-01AC-497E-A041-D98BD1DE04C8}" dt="2021-05-16T06:45:56.247" v="368" actId="47"/>
        <pc:sldMkLst>
          <pc:docMk/>
          <pc:sldMk cId="2223208784" sldId="478"/>
        </pc:sldMkLst>
      </pc:sldChg>
      <pc:sldChg chg="del">
        <pc:chgData name="加賀山 茂" userId="8c55a2096077e13e" providerId="LiveId" clId="{E4F9A428-01AC-497E-A041-D98BD1DE04C8}" dt="2021-05-16T06:46:01.918" v="369" actId="47"/>
        <pc:sldMkLst>
          <pc:docMk/>
          <pc:sldMk cId="4136104443" sldId="488"/>
        </pc:sldMkLst>
      </pc:sldChg>
      <pc:sldChg chg="del">
        <pc:chgData name="加賀山 茂" userId="8c55a2096077e13e" providerId="LiveId" clId="{E4F9A428-01AC-497E-A041-D98BD1DE04C8}" dt="2021-05-16T06:46:12.873" v="370" actId="47"/>
        <pc:sldMkLst>
          <pc:docMk/>
          <pc:sldMk cId="2010342234" sldId="489"/>
        </pc:sldMkLst>
      </pc:sldChg>
      <pc:sldChg chg="modSp">
        <pc:chgData name="加賀山 茂" userId="8c55a2096077e13e" providerId="LiveId" clId="{E4F9A428-01AC-497E-A041-D98BD1DE04C8}" dt="2021-05-19T00:12:46.282" v="6410" actId="207"/>
        <pc:sldMkLst>
          <pc:docMk/>
          <pc:sldMk cId="3876906580" sldId="491"/>
        </pc:sldMkLst>
        <pc:spChg chg="mod">
          <ac:chgData name="加賀山 茂" userId="8c55a2096077e13e" providerId="LiveId" clId="{E4F9A428-01AC-497E-A041-D98BD1DE04C8}" dt="2021-05-19T00:12:46.282" v="6410" actId="207"/>
          <ac:spMkLst>
            <pc:docMk/>
            <pc:sldMk cId="3876906580" sldId="491"/>
            <ac:spMk id="4" creationId="{DE8D7147-2267-4FF9-B14E-EA578744E2ED}"/>
          </ac:spMkLst>
        </pc:spChg>
      </pc:sldChg>
      <pc:sldChg chg="modSp ord">
        <pc:chgData name="加賀山 茂" userId="8c55a2096077e13e" providerId="LiveId" clId="{E4F9A428-01AC-497E-A041-D98BD1DE04C8}" dt="2021-05-19T00:13:37.832" v="6412" actId="113"/>
        <pc:sldMkLst>
          <pc:docMk/>
          <pc:sldMk cId="3639085093" sldId="492"/>
        </pc:sldMkLst>
        <pc:spChg chg="mod">
          <ac:chgData name="加賀山 茂" userId="8c55a2096077e13e" providerId="LiveId" clId="{E4F9A428-01AC-497E-A041-D98BD1DE04C8}" dt="2021-05-19T00:13:37.832" v="6412" actId="113"/>
          <ac:spMkLst>
            <pc:docMk/>
            <pc:sldMk cId="3639085093" sldId="492"/>
            <ac:spMk id="3" creationId="{34899549-7CE7-4F3B-8A65-5DFE8059B7DE}"/>
          </ac:spMkLst>
        </pc:spChg>
      </pc:sldChg>
      <pc:sldChg chg="modSp mod">
        <pc:chgData name="加賀山 茂" userId="8c55a2096077e13e" providerId="LiveId" clId="{E4F9A428-01AC-497E-A041-D98BD1DE04C8}" dt="2021-05-16T06:51:27.257" v="424" actId="20577"/>
        <pc:sldMkLst>
          <pc:docMk/>
          <pc:sldMk cId="959062162" sldId="493"/>
        </pc:sldMkLst>
        <pc:spChg chg="mod">
          <ac:chgData name="加賀山 茂" userId="8c55a2096077e13e" providerId="LiveId" clId="{E4F9A428-01AC-497E-A041-D98BD1DE04C8}" dt="2021-05-16T06:51:27.257" v="424" actId="20577"/>
          <ac:spMkLst>
            <pc:docMk/>
            <pc:sldMk cId="959062162" sldId="493"/>
            <ac:spMk id="2" creationId="{9CBACA67-7037-4202-B7A0-B6EDCBF1DFCB}"/>
          </ac:spMkLst>
        </pc:spChg>
      </pc:sldChg>
      <pc:sldChg chg="modSp mod modAnim">
        <pc:chgData name="加賀山 茂" userId="8c55a2096077e13e" providerId="LiveId" clId="{E4F9A428-01AC-497E-A041-D98BD1DE04C8}" dt="2021-05-16T06:51:22.562" v="423" actId="20577"/>
        <pc:sldMkLst>
          <pc:docMk/>
          <pc:sldMk cId="1513814894" sldId="494"/>
        </pc:sldMkLst>
        <pc:spChg chg="mod">
          <ac:chgData name="加賀山 茂" userId="8c55a2096077e13e" providerId="LiveId" clId="{E4F9A428-01AC-497E-A041-D98BD1DE04C8}" dt="2021-05-16T06:51:22.562" v="423" actId="20577"/>
          <ac:spMkLst>
            <pc:docMk/>
            <pc:sldMk cId="1513814894" sldId="494"/>
            <ac:spMk id="2" creationId="{9AF346C9-9CA9-4197-A275-A7CABA1EC590}"/>
          </ac:spMkLst>
        </pc:spChg>
        <pc:spChg chg="mod">
          <ac:chgData name="加賀山 茂" userId="8c55a2096077e13e" providerId="LiveId" clId="{E4F9A428-01AC-497E-A041-D98BD1DE04C8}" dt="2021-05-16T06:48:49.489" v="398" actId="27636"/>
          <ac:spMkLst>
            <pc:docMk/>
            <pc:sldMk cId="1513814894" sldId="494"/>
            <ac:spMk id="3" creationId="{AFE5F708-BF84-4C00-9E10-911DDBDE4ACB}"/>
          </ac:spMkLst>
        </pc:spChg>
      </pc:sldChg>
      <pc:sldChg chg="modSp mod">
        <pc:chgData name="加賀山 茂" userId="8c55a2096077e13e" providerId="LiveId" clId="{E4F9A428-01AC-497E-A041-D98BD1DE04C8}" dt="2021-05-16T06:51:18.424" v="422" actId="20577"/>
        <pc:sldMkLst>
          <pc:docMk/>
          <pc:sldMk cId="192666941" sldId="495"/>
        </pc:sldMkLst>
        <pc:spChg chg="mod">
          <ac:chgData name="加賀山 茂" userId="8c55a2096077e13e" providerId="LiveId" clId="{E4F9A428-01AC-497E-A041-D98BD1DE04C8}" dt="2021-05-16T06:51:18.424" v="422" actId="20577"/>
          <ac:spMkLst>
            <pc:docMk/>
            <pc:sldMk cId="192666941" sldId="495"/>
            <ac:spMk id="2" creationId="{30E6844C-060B-4D82-9A29-275940F844BF}"/>
          </ac:spMkLst>
        </pc:spChg>
      </pc:sldChg>
      <pc:sldChg chg="modSp del mod">
        <pc:chgData name="加賀山 茂" userId="8c55a2096077e13e" providerId="LiveId" clId="{E4F9A428-01AC-497E-A041-D98BD1DE04C8}" dt="2021-05-16T06:50:36.950" v="418" actId="47"/>
        <pc:sldMkLst>
          <pc:docMk/>
          <pc:sldMk cId="1247627982" sldId="496"/>
        </pc:sldMkLst>
        <pc:spChg chg="mod">
          <ac:chgData name="加賀山 茂" userId="8c55a2096077e13e" providerId="LiveId" clId="{E4F9A428-01AC-497E-A041-D98BD1DE04C8}" dt="2021-05-16T06:47:49.604" v="390" actId="27636"/>
          <ac:spMkLst>
            <pc:docMk/>
            <pc:sldMk cId="1247627982" sldId="496"/>
            <ac:spMk id="9" creationId="{05980FEC-5982-4D8A-8B67-82B6882E2EE6}"/>
          </ac:spMkLst>
        </pc:spChg>
      </pc:sldChg>
      <pc:sldChg chg="del">
        <pc:chgData name="加賀山 茂" userId="8c55a2096077e13e" providerId="LiveId" clId="{E4F9A428-01AC-497E-A041-D98BD1DE04C8}" dt="2021-05-16T06:45:46.149" v="361" actId="47"/>
        <pc:sldMkLst>
          <pc:docMk/>
          <pc:sldMk cId="1951521828" sldId="529"/>
        </pc:sldMkLst>
      </pc:sldChg>
      <pc:sldChg chg="del">
        <pc:chgData name="加賀山 茂" userId="8c55a2096077e13e" providerId="LiveId" clId="{E4F9A428-01AC-497E-A041-D98BD1DE04C8}" dt="2021-05-16T06:45:46.850" v="362" actId="47"/>
        <pc:sldMkLst>
          <pc:docMk/>
          <pc:sldMk cId="2806363574" sldId="530"/>
        </pc:sldMkLst>
      </pc:sldChg>
      <pc:sldChg chg="del">
        <pc:chgData name="加賀山 茂" userId="8c55a2096077e13e" providerId="LiveId" clId="{E4F9A428-01AC-497E-A041-D98BD1DE04C8}" dt="2021-05-16T06:45:47.546" v="363" actId="47"/>
        <pc:sldMkLst>
          <pc:docMk/>
          <pc:sldMk cId="1531394304" sldId="531"/>
        </pc:sldMkLst>
      </pc:sldChg>
      <pc:sldChg chg="del">
        <pc:chgData name="加賀山 茂" userId="8c55a2096077e13e" providerId="LiveId" clId="{E4F9A428-01AC-497E-A041-D98BD1DE04C8}" dt="2021-05-16T06:45:48.269" v="364" actId="47"/>
        <pc:sldMkLst>
          <pc:docMk/>
          <pc:sldMk cId="1080282179" sldId="532"/>
        </pc:sldMkLst>
      </pc:sldChg>
      <pc:sldChg chg="del">
        <pc:chgData name="加賀山 茂" userId="8c55a2096077e13e" providerId="LiveId" clId="{E4F9A428-01AC-497E-A041-D98BD1DE04C8}" dt="2021-05-16T06:45:51.237" v="366" actId="47"/>
        <pc:sldMkLst>
          <pc:docMk/>
          <pc:sldMk cId="835640372" sldId="533"/>
        </pc:sldMkLst>
      </pc:sldChg>
      <pc:sldChg chg="del">
        <pc:chgData name="加賀山 茂" userId="8c55a2096077e13e" providerId="LiveId" clId="{E4F9A428-01AC-497E-A041-D98BD1DE04C8}" dt="2021-05-16T06:45:51.907" v="367" actId="47"/>
        <pc:sldMkLst>
          <pc:docMk/>
          <pc:sldMk cId="3023492558" sldId="534"/>
        </pc:sldMkLst>
      </pc:sldChg>
      <pc:sldChg chg="del">
        <pc:chgData name="加賀山 茂" userId="8c55a2096077e13e" providerId="LiveId" clId="{E4F9A428-01AC-497E-A041-D98BD1DE04C8}" dt="2021-05-16T06:45:49.704" v="365" actId="47"/>
        <pc:sldMkLst>
          <pc:docMk/>
          <pc:sldMk cId="3278461874" sldId="541"/>
        </pc:sldMkLst>
      </pc:sldChg>
      <pc:sldChg chg="del">
        <pc:chgData name="加賀山 茂" userId="8c55a2096077e13e" providerId="LiveId" clId="{E4F9A428-01AC-497E-A041-D98BD1DE04C8}" dt="2021-05-16T06:45:44.963" v="360" actId="47"/>
        <pc:sldMkLst>
          <pc:docMk/>
          <pc:sldMk cId="483206829" sldId="544"/>
        </pc:sldMkLst>
      </pc:sldChg>
      <pc:sldChg chg="modSp mod">
        <pc:chgData name="加賀山 茂" userId="8c55a2096077e13e" providerId="LiveId" clId="{E4F9A428-01AC-497E-A041-D98BD1DE04C8}" dt="2021-05-16T06:45:40.686" v="359" actId="20577"/>
        <pc:sldMkLst>
          <pc:docMk/>
          <pc:sldMk cId="3873302371" sldId="545"/>
        </pc:sldMkLst>
        <pc:spChg chg="mod">
          <ac:chgData name="加賀山 茂" userId="8c55a2096077e13e" providerId="LiveId" clId="{E4F9A428-01AC-497E-A041-D98BD1DE04C8}" dt="2021-05-16T06:43:34.569" v="26" actId="20577"/>
          <ac:spMkLst>
            <pc:docMk/>
            <pc:sldMk cId="3873302371" sldId="545"/>
            <ac:spMk id="2" creationId="{783F0603-0EFF-4376-BFF8-E66366790FF9}"/>
          </ac:spMkLst>
        </pc:spChg>
        <pc:spChg chg="mod">
          <ac:chgData name="加賀山 茂" userId="8c55a2096077e13e" providerId="LiveId" clId="{E4F9A428-01AC-497E-A041-D98BD1DE04C8}" dt="2021-05-16T06:45:40.686" v="359" actId="20577"/>
          <ac:spMkLst>
            <pc:docMk/>
            <pc:sldMk cId="3873302371" sldId="545"/>
            <ac:spMk id="3" creationId="{CF97510C-439B-461C-89AE-2A70B71E3B9C}"/>
          </ac:spMkLst>
        </pc:spChg>
      </pc:sldChg>
      <pc:sldChg chg="addSp modSp new mod modAnim">
        <pc:chgData name="加賀山 茂" userId="8c55a2096077e13e" providerId="LiveId" clId="{E4F9A428-01AC-497E-A041-D98BD1DE04C8}" dt="2021-05-19T00:15:21.410" v="6461" actId="113"/>
        <pc:sldMkLst>
          <pc:docMk/>
          <pc:sldMk cId="2817878697" sldId="546"/>
        </pc:sldMkLst>
        <pc:spChg chg="mod">
          <ac:chgData name="加賀山 茂" userId="8c55a2096077e13e" providerId="LiveId" clId="{E4F9A428-01AC-497E-A041-D98BD1DE04C8}" dt="2021-05-17T21:23:43.759" v="5261" actId="20577"/>
          <ac:spMkLst>
            <pc:docMk/>
            <pc:sldMk cId="2817878697" sldId="546"/>
            <ac:spMk id="2" creationId="{942844D7-D5BB-4478-93A6-5856AE694392}"/>
          </ac:spMkLst>
        </pc:spChg>
        <pc:spChg chg="mod">
          <ac:chgData name="加賀山 茂" userId="8c55a2096077e13e" providerId="LiveId" clId="{E4F9A428-01AC-497E-A041-D98BD1DE04C8}" dt="2021-05-19T00:15:21.410" v="6461" actId="113"/>
          <ac:spMkLst>
            <pc:docMk/>
            <pc:sldMk cId="2817878697" sldId="546"/>
            <ac:spMk id="3" creationId="{26D0C2C8-F8BD-4851-9FB6-130930774296}"/>
          </ac:spMkLst>
        </pc:spChg>
        <pc:spChg chg="mod">
          <ac:chgData name="加賀山 茂" userId="8c55a2096077e13e" providerId="LiveId" clId="{E4F9A428-01AC-497E-A041-D98BD1DE04C8}" dt="2021-05-17T21:24:27.539" v="5273" actId="6549"/>
          <ac:spMkLst>
            <pc:docMk/>
            <pc:sldMk cId="2817878697" sldId="546"/>
            <ac:spMk id="4" creationId="{C9BF1DDE-37F8-4F69-8F48-E8322E98FC83}"/>
          </ac:spMkLst>
        </pc:spChg>
        <pc:picChg chg="add mod">
          <ac:chgData name="加賀山 茂" userId="8c55a2096077e13e" providerId="LiveId" clId="{E4F9A428-01AC-497E-A041-D98BD1DE04C8}" dt="2021-05-17T21:23:57.230" v="5262" actId="1076"/>
          <ac:picMkLst>
            <pc:docMk/>
            <pc:sldMk cId="2817878697" sldId="546"/>
            <ac:picMk id="9" creationId="{F308389B-A362-47A0-8852-6207F20EAA84}"/>
          </ac:picMkLst>
        </pc:picChg>
      </pc:sldChg>
      <pc:sldChg chg="addSp delSp modSp new mod modClrScheme chgLayout">
        <pc:chgData name="加賀山 茂" userId="8c55a2096077e13e" providerId="LiveId" clId="{E4F9A428-01AC-497E-A041-D98BD1DE04C8}" dt="2021-05-17T03:42:35.786" v="5213" actId="207"/>
        <pc:sldMkLst>
          <pc:docMk/>
          <pc:sldMk cId="1182874336" sldId="547"/>
        </pc:sldMkLst>
        <pc:spChg chg="del mod ord">
          <ac:chgData name="加賀山 茂" userId="8c55a2096077e13e" providerId="LiveId" clId="{E4F9A428-01AC-497E-A041-D98BD1DE04C8}" dt="2021-05-16T08:56:17.460" v="1932" actId="700"/>
          <ac:spMkLst>
            <pc:docMk/>
            <pc:sldMk cId="1182874336" sldId="547"/>
            <ac:spMk id="2" creationId="{0B4DC609-290D-42D6-A3B1-4A2AD145D4A1}"/>
          </ac:spMkLst>
        </pc:spChg>
        <pc:spChg chg="del mod ord">
          <ac:chgData name="加賀山 茂" userId="8c55a2096077e13e" providerId="LiveId" clId="{E4F9A428-01AC-497E-A041-D98BD1DE04C8}" dt="2021-05-16T08:56:17.460" v="1932" actId="700"/>
          <ac:spMkLst>
            <pc:docMk/>
            <pc:sldMk cId="1182874336" sldId="547"/>
            <ac:spMk id="3" creationId="{797334D9-9696-41A7-AB84-1F5CE9F5B862}"/>
          </ac:spMkLst>
        </pc:spChg>
        <pc:spChg chg="del">
          <ac:chgData name="加賀山 茂" userId="8c55a2096077e13e" providerId="LiveId" clId="{E4F9A428-01AC-497E-A041-D98BD1DE04C8}" dt="2021-05-16T08:56:17.460" v="1932" actId="700"/>
          <ac:spMkLst>
            <pc:docMk/>
            <pc:sldMk cId="1182874336" sldId="547"/>
            <ac:spMk id="4" creationId="{24019F06-35A0-49AC-AD32-9A9D6A12A2B5}"/>
          </ac:spMkLst>
        </pc:spChg>
        <pc:spChg chg="mod ord">
          <ac:chgData name="加賀山 茂" userId="8c55a2096077e13e" providerId="LiveId" clId="{E4F9A428-01AC-497E-A041-D98BD1DE04C8}" dt="2021-05-16T08:56:17.460" v="1932" actId="700"/>
          <ac:spMkLst>
            <pc:docMk/>
            <pc:sldMk cId="1182874336" sldId="547"/>
            <ac:spMk id="5" creationId="{38257BD4-816F-423E-8C07-D1165DC3EF74}"/>
          </ac:spMkLst>
        </pc:spChg>
        <pc:spChg chg="mod ord">
          <ac:chgData name="加賀山 茂" userId="8c55a2096077e13e" providerId="LiveId" clId="{E4F9A428-01AC-497E-A041-D98BD1DE04C8}" dt="2021-05-16T08:56:17.460" v="1932" actId="700"/>
          <ac:spMkLst>
            <pc:docMk/>
            <pc:sldMk cId="1182874336" sldId="547"/>
            <ac:spMk id="6" creationId="{D50B8497-83B5-42EF-87AD-B3FFDFA44C68}"/>
          </ac:spMkLst>
        </pc:spChg>
        <pc:spChg chg="mod ord">
          <ac:chgData name="加賀山 茂" userId="8c55a2096077e13e" providerId="LiveId" clId="{E4F9A428-01AC-497E-A041-D98BD1DE04C8}" dt="2021-05-16T08:56:17.460" v="1932" actId="700"/>
          <ac:spMkLst>
            <pc:docMk/>
            <pc:sldMk cId="1182874336" sldId="547"/>
            <ac:spMk id="7" creationId="{DF1F81F4-B314-4BA2-97D0-FAAD452CFF9F}"/>
          </ac:spMkLst>
        </pc:spChg>
        <pc:spChg chg="add mod ord">
          <ac:chgData name="加賀山 茂" userId="8c55a2096077e13e" providerId="LiveId" clId="{E4F9A428-01AC-497E-A041-D98BD1DE04C8}" dt="2021-05-17T03:42:11.784" v="5211" actId="14100"/>
          <ac:spMkLst>
            <pc:docMk/>
            <pc:sldMk cId="1182874336" sldId="547"/>
            <ac:spMk id="8" creationId="{C2AFAB5A-9A4B-404A-BB7A-D2B7906689A7}"/>
          </ac:spMkLst>
        </pc:spChg>
        <pc:spChg chg="add mod ord">
          <ac:chgData name="加賀山 茂" userId="8c55a2096077e13e" providerId="LiveId" clId="{E4F9A428-01AC-497E-A041-D98BD1DE04C8}" dt="2021-05-17T03:42:35.786" v="5213" actId="207"/>
          <ac:spMkLst>
            <pc:docMk/>
            <pc:sldMk cId="1182874336" sldId="547"/>
            <ac:spMk id="9" creationId="{85B09960-0D2D-4C3D-92EA-1969BE772192}"/>
          </ac:spMkLst>
        </pc:spChg>
        <pc:picChg chg="add mod">
          <ac:chgData name="加賀山 茂" userId="8c55a2096077e13e" providerId="LiveId" clId="{E4F9A428-01AC-497E-A041-D98BD1DE04C8}" dt="2021-05-17T03:42:21.155" v="5212" actId="1076"/>
          <ac:picMkLst>
            <pc:docMk/>
            <pc:sldMk cId="1182874336" sldId="547"/>
            <ac:picMk id="10" creationId="{B910B3CE-BC0D-4C70-A53D-918A7137B9E3}"/>
          </ac:picMkLst>
        </pc:picChg>
      </pc:sldChg>
      <pc:sldChg chg="addSp delSp modSp new mod modClrScheme modAnim chgLayout">
        <pc:chgData name="加賀山 茂" userId="8c55a2096077e13e" providerId="LiveId" clId="{E4F9A428-01AC-497E-A041-D98BD1DE04C8}" dt="2021-05-17T23:57:41.248" v="6232" actId="20577"/>
        <pc:sldMkLst>
          <pc:docMk/>
          <pc:sldMk cId="1204927901" sldId="548"/>
        </pc:sldMkLst>
        <pc:spChg chg="del mod ord">
          <ac:chgData name="加賀山 茂" userId="8c55a2096077e13e" providerId="LiveId" clId="{E4F9A428-01AC-497E-A041-D98BD1DE04C8}" dt="2021-05-16T09:20:13.901" v="2703" actId="700"/>
          <ac:spMkLst>
            <pc:docMk/>
            <pc:sldMk cId="1204927901" sldId="548"/>
            <ac:spMk id="2" creationId="{8CF5BC81-2B67-46BB-AD3C-63C537EB486C}"/>
          </ac:spMkLst>
        </pc:spChg>
        <pc:spChg chg="del mod ord">
          <ac:chgData name="加賀山 茂" userId="8c55a2096077e13e" providerId="LiveId" clId="{E4F9A428-01AC-497E-A041-D98BD1DE04C8}" dt="2021-05-16T09:20:13.901" v="2703" actId="700"/>
          <ac:spMkLst>
            <pc:docMk/>
            <pc:sldMk cId="1204927901" sldId="548"/>
            <ac:spMk id="3" creationId="{E542A8ED-AE71-440D-91A3-A3B07900A615}"/>
          </ac:spMkLst>
        </pc:spChg>
        <pc:spChg chg="mod ord">
          <ac:chgData name="加賀山 茂" userId="8c55a2096077e13e" providerId="LiveId" clId="{E4F9A428-01AC-497E-A041-D98BD1DE04C8}" dt="2021-05-16T09:20:13.901" v="2703" actId="700"/>
          <ac:spMkLst>
            <pc:docMk/>
            <pc:sldMk cId="1204927901" sldId="548"/>
            <ac:spMk id="4" creationId="{727FADFC-1BE3-4B65-8608-C6B8945CEFB5}"/>
          </ac:spMkLst>
        </pc:spChg>
        <pc:spChg chg="mod ord">
          <ac:chgData name="加賀山 茂" userId="8c55a2096077e13e" providerId="LiveId" clId="{E4F9A428-01AC-497E-A041-D98BD1DE04C8}" dt="2021-05-16T09:20:13.901" v="2703" actId="700"/>
          <ac:spMkLst>
            <pc:docMk/>
            <pc:sldMk cId="1204927901" sldId="548"/>
            <ac:spMk id="5" creationId="{F3A6590A-BD49-41C4-8D3C-943275A3B8BA}"/>
          </ac:spMkLst>
        </pc:spChg>
        <pc:spChg chg="mod ord">
          <ac:chgData name="加賀山 茂" userId="8c55a2096077e13e" providerId="LiveId" clId="{E4F9A428-01AC-497E-A041-D98BD1DE04C8}" dt="2021-05-16T09:20:13.901" v="2703" actId="700"/>
          <ac:spMkLst>
            <pc:docMk/>
            <pc:sldMk cId="1204927901" sldId="548"/>
            <ac:spMk id="6" creationId="{112162D6-57F1-4B51-8463-EE3EAC2A4C81}"/>
          </ac:spMkLst>
        </pc:spChg>
        <pc:spChg chg="add mod ord">
          <ac:chgData name="加賀山 茂" userId="8c55a2096077e13e" providerId="LiveId" clId="{E4F9A428-01AC-497E-A041-D98BD1DE04C8}" dt="2021-05-16T09:20:22.749" v="2727" actId="20577"/>
          <ac:spMkLst>
            <pc:docMk/>
            <pc:sldMk cId="1204927901" sldId="548"/>
            <ac:spMk id="7" creationId="{EDD4F1AA-7020-470D-840C-F98890EFA5ED}"/>
          </ac:spMkLst>
        </pc:spChg>
        <pc:spChg chg="add mod ord">
          <ac:chgData name="加賀山 茂" userId="8c55a2096077e13e" providerId="LiveId" clId="{E4F9A428-01AC-497E-A041-D98BD1DE04C8}" dt="2021-05-17T23:57:41.248" v="6232" actId="20577"/>
          <ac:spMkLst>
            <pc:docMk/>
            <pc:sldMk cId="1204927901" sldId="548"/>
            <ac:spMk id="8" creationId="{9B7D7428-4C0A-4741-BF4E-3918DC706273}"/>
          </ac:spMkLst>
        </pc:spChg>
        <pc:spChg chg="add mod ord">
          <ac:chgData name="加賀山 茂" userId="8c55a2096077e13e" providerId="LiveId" clId="{E4F9A428-01AC-497E-A041-D98BD1DE04C8}" dt="2021-05-16T09:25:49.689" v="3276" actId="20577"/>
          <ac:spMkLst>
            <pc:docMk/>
            <pc:sldMk cId="1204927901" sldId="548"/>
            <ac:spMk id="9" creationId="{A2D77CD5-0523-4D5F-B312-A3BA1851E4F3}"/>
          </ac:spMkLst>
        </pc:spChg>
        <pc:spChg chg="add mod ord">
          <ac:chgData name="加賀山 茂" userId="8c55a2096077e13e" providerId="LiveId" clId="{E4F9A428-01AC-497E-A041-D98BD1DE04C8}" dt="2021-05-17T23:57:38.508" v="6229" actId="20577"/>
          <ac:spMkLst>
            <pc:docMk/>
            <pc:sldMk cId="1204927901" sldId="548"/>
            <ac:spMk id="10" creationId="{B633A1EA-3071-4696-9F59-5EAD0A5BA012}"/>
          </ac:spMkLst>
        </pc:spChg>
        <pc:spChg chg="add mod ord">
          <ac:chgData name="加賀山 茂" userId="8c55a2096077e13e" providerId="LiveId" clId="{E4F9A428-01AC-497E-A041-D98BD1DE04C8}" dt="2021-05-16T09:30:07.296" v="3689" actId="20577"/>
          <ac:spMkLst>
            <pc:docMk/>
            <pc:sldMk cId="1204927901" sldId="548"/>
            <ac:spMk id="11" creationId="{A7EC4BC8-451A-4056-9D37-C63FD03C6A05}"/>
          </ac:spMkLst>
        </pc:spChg>
      </pc:sldChg>
      <pc:sldChg chg="modSp new mod modAnim">
        <pc:chgData name="加賀山 茂" userId="8c55a2096077e13e" providerId="LiveId" clId="{E4F9A428-01AC-497E-A041-D98BD1DE04C8}" dt="2021-05-18T00:00:19.544" v="6298"/>
        <pc:sldMkLst>
          <pc:docMk/>
          <pc:sldMk cId="2753113771" sldId="549"/>
        </pc:sldMkLst>
        <pc:spChg chg="mod">
          <ac:chgData name="加賀山 茂" userId="8c55a2096077e13e" providerId="LiveId" clId="{E4F9A428-01AC-497E-A041-D98BD1DE04C8}" dt="2021-05-16T09:31:14.715" v="3746" actId="20577"/>
          <ac:spMkLst>
            <pc:docMk/>
            <pc:sldMk cId="2753113771" sldId="549"/>
            <ac:spMk id="2" creationId="{970D7A32-0494-48FE-9A4F-FEA90D3CF0BA}"/>
          </ac:spMkLst>
        </pc:spChg>
        <pc:spChg chg="mod">
          <ac:chgData name="加賀山 茂" userId="8c55a2096077e13e" providerId="LiveId" clId="{E4F9A428-01AC-497E-A041-D98BD1DE04C8}" dt="2021-05-16T09:50:35.110" v="5022" actId="14100"/>
          <ac:spMkLst>
            <pc:docMk/>
            <pc:sldMk cId="2753113771" sldId="549"/>
            <ac:spMk id="3" creationId="{D8F5E3F2-CD21-4EBB-B2A1-7A4332A34524}"/>
          </ac:spMkLst>
        </pc:spChg>
        <pc:spChg chg="mod">
          <ac:chgData name="加賀山 茂" userId="8c55a2096077e13e" providerId="LiveId" clId="{E4F9A428-01AC-497E-A041-D98BD1DE04C8}" dt="2021-05-16T09:45:46.550" v="5019" actId="255"/>
          <ac:spMkLst>
            <pc:docMk/>
            <pc:sldMk cId="2753113771" sldId="549"/>
            <ac:spMk id="4" creationId="{932117AE-D145-4D86-935D-BF56F74F7540}"/>
          </ac:spMkLst>
        </pc:spChg>
        <pc:spChg chg="mod">
          <ac:chgData name="加賀山 茂" userId="8c55a2096077e13e" providerId="LiveId" clId="{E4F9A428-01AC-497E-A041-D98BD1DE04C8}" dt="2021-05-16T09:50:55.722" v="5024" actId="14100"/>
          <ac:spMkLst>
            <pc:docMk/>
            <pc:sldMk cId="2753113771" sldId="549"/>
            <ac:spMk id="5" creationId="{E57F6357-F10F-4A08-A301-701C45E98B1F}"/>
          </ac:spMkLst>
        </pc:spChg>
        <pc:spChg chg="mod">
          <ac:chgData name="加賀山 茂" userId="8c55a2096077e13e" providerId="LiveId" clId="{E4F9A428-01AC-497E-A041-D98BD1DE04C8}" dt="2021-05-17T21:27:10.711" v="5280" actId="207"/>
          <ac:spMkLst>
            <pc:docMk/>
            <pc:sldMk cId="2753113771" sldId="549"/>
            <ac:spMk id="6" creationId="{C954A667-3623-4956-98DB-97D64D15D7A9}"/>
          </ac:spMkLst>
        </pc:spChg>
      </pc:sldChg>
      <pc:sldChg chg="addSp delSp modSp new mod ord modClrScheme modAnim chgLayout">
        <pc:chgData name="加賀山 茂" userId="8c55a2096077e13e" providerId="LiveId" clId="{E4F9A428-01AC-497E-A041-D98BD1DE04C8}" dt="2021-05-19T00:16:55.432" v="6465" actId="1076"/>
        <pc:sldMkLst>
          <pc:docMk/>
          <pc:sldMk cId="2833732981" sldId="550"/>
        </pc:sldMkLst>
        <pc:spChg chg="del mod ord">
          <ac:chgData name="加賀山 茂" userId="8c55a2096077e13e" providerId="LiveId" clId="{E4F9A428-01AC-497E-A041-D98BD1DE04C8}" dt="2021-05-17T03:17:21.928" v="5026" actId="700"/>
          <ac:spMkLst>
            <pc:docMk/>
            <pc:sldMk cId="2833732981" sldId="550"/>
            <ac:spMk id="2" creationId="{9A58CF17-4E7D-4490-A8E3-E10F7360B524}"/>
          </ac:spMkLst>
        </pc:spChg>
        <pc:spChg chg="del">
          <ac:chgData name="加賀山 茂" userId="8c55a2096077e13e" providerId="LiveId" clId="{E4F9A428-01AC-497E-A041-D98BD1DE04C8}" dt="2021-05-17T03:17:21.928" v="5026" actId="700"/>
          <ac:spMkLst>
            <pc:docMk/>
            <pc:sldMk cId="2833732981" sldId="550"/>
            <ac:spMk id="3" creationId="{A85613B9-9307-414E-A9CC-66B92D56C41A}"/>
          </ac:spMkLst>
        </pc:spChg>
        <pc:spChg chg="del">
          <ac:chgData name="加賀山 茂" userId="8c55a2096077e13e" providerId="LiveId" clId="{E4F9A428-01AC-497E-A041-D98BD1DE04C8}" dt="2021-05-17T03:17:21.928" v="5026" actId="700"/>
          <ac:spMkLst>
            <pc:docMk/>
            <pc:sldMk cId="2833732981" sldId="550"/>
            <ac:spMk id="4" creationId="{863528C1-6EEF-4512-A255-39DCD44746EC}"/>
          </ac:spMkLst>
        </pc:spChg>
        <pc:spChg chg="mod ord">
          <ac:chgData name="加賀山 茂" userId="8c55a2096077e13e" providerId="LiveId" clId="{E4F9A428-01AC-497E-A041-D98BD1DE04C8}" dt="2021-05-17T03:17:21.928" v="5026" actId="700"/>
          <ac:spMkLst>
            <pc:docMk/>
            <pc:sldMk cId="2833732981" sldId="550"/>
            <ac:spMk id="5" creationId="{78E1976A-4DAA-44E5-89FB-FE0461EFCB39}"/>
          </ac:spMkLst>
        </pc:spChg>
        <pc:spChg chg="mod ord">
          <ac:chgData name="加賀山 茂" userId="8c55a2096077e13e" providerId="LiveId" clId="{E4F9A428-01AC-497E-A041-D98BD1DE04C8}" dt="2021-05-17T03:17:21.928" v="5026" actId="700"/>
          <ac:spMkLst>
            <pc:docMk/>
            <pc:sldMk cId="2833732981" sldId="550"/>
            <ac:spMk id="6" creationId="{862D3E8D-03DB-4F95-AB37-A5E1B15F33DC}"/>
          </ac:spMkLst>
        </pc:spChg>
        <pc:spChg chg="mod ord">
          <ac:chgData name="加賀山 茂" userId="8c55a2096077e13e" providerId="LiveId" clId="{E4F9A428-01AC-497E-A041-D98BD1DE04C8}" dt="2021-05-17T03:17:21.928" v="5026" actId="700"/>
          <ac:spMkLst>
            <pc:docMk/>
            <pc:sldMk cId="2833732981" sldId="550"/>
            <ac:spMk id="7" creationId="{AB4FD7C6-0BD4-442E-80D4-6686C367C9E8}"/>
          </ac:spMkLst>
        </pc:spChg>
        <pc:spChg chg="add mod ord">
          <ac:chgData name="加賀山 茂" userId="8c55a2096077e13e" providerId="LiveId" clId="{E4F9A428-01AC-497E-A041-D98BD1DE04C8}" dt="2021-05-17T03:25:08.930" v="5157" actId="20577"/>
          <ac:spMkLst>
            <pc:docMk/>
            <pc:sldMk cId="2833732981" sldId="550"/>
            <ac:spMk id="8" creationId="{BD43362F-0FF1-4BF5-BC34-538E1A255C71}"/>
          </ac:spMkLst>
        </pc:spChg>
        <pc:spChg chg="add mod ord">
          <ac:chgData name="加賀山 茂" userId="8c55a2096077e13e" providerId="LiveId" clId="{E4F9A428-01AC-497E-A041-D98BD1DE04C8}" dt="2021-05-19T00:16:55.432" v="6465" actId="1076"/>
          <ac:spMkLst>
            <pc:docMk/>
            <pc:sldMk cId="2833732981" sldId="550"/>
            <ac:spMk id="9" creationId="{A4D6136D-D4C3-41F9-B7C7-70B5B5A5AF6D}"/>
          </ac:spMkLst>
        </pc:spChg>
        <pc:spChg chg="add mod ord">
          <ac:chgData name="加賀山 茂" userId="8c55a2096077e13e" providerId="LiveId" clId="{E4F9A428-01AC-497E-A041-D98BD1DE04C8}" dt="2021-05-17T03:43:50.494" v="5223" actId="1076"/>
          <ac:spMkLst>
            <pc:docMk/>
            <pc:sldMk cId="2833732981" sldId="550"/>
            <ac:spMk id="10" creationId="{2D25BDAB-753F-4B2F-9813-EF56A133CE79}"/>
          </ac:spMkLst>
        </pc:spChg>
        <pc:spChg chg="add mod">
          <ac:chgData name="加賀山 茂" userId="8c55a2096077e13e" providerId="LiveId" clId="{E4F9A428-01AC-497E-A041-D98BD1DE04C8}" dt="2021-05-17T03:22:40.981" v="5106" actId="14100"/>
          <ac:spMkLst>
            <pc:docMk/>
            <pc:sldMk cId="2833732981" sldId="550"/>
            <ac:spMk id="11" creationId="{9AC011A4-BBB4-4D3E-80F8-423162F5A123}"/>
          </ac:spMkLst>
        </pc:spChg>
        <pc:spChg chg="add mod">
          <ac:chgData name="加賀山 茂" userId="8c55a2096077e13e" providerId="LiveId" clId="{E4F9A428-01AC-497E-A041-D98BD1DE04C8}" dt="2021-05-17T03:22:40.981" v="5106" actId="14100"/>
          <ac:spMkLst>
            <pc:docMk/>
            <pc:sldMk cId="2833732981" sldId="550"/>
            <ac:spMk id="12" creationId="{BE4844CE-7C67-4E48-9676-0DBEBA7885C6}"/>
          </ac:spMkLst>
        </pc:spChg>
        <pc:spChg chg="add mod">
          <ac:chgData name="加賀山 茂" userId="8c55a2096077e13e" providerId="LiveId" clId="{E4F9A428-01AC-497E-A041-D98BD1DE04C8}" dt="2021-05-17T03:17:36.189" v="5028" actId="1076"/>
          <ac:spMkLst>
            <pc:docMk/>
            <pc:sldMk cId="2833732981" sldId="550"/>
            <ac:spMk id="13" creationId="{E42D0A38-DA93-4E09-8564-48944FFC9339}"/>
          </ac:spMkLst>
        </pc:spChg>
        <pc:spChg chg="add mod ord">
          <ac:chgData name="加賀山 茂" userId="8c55a2096077e13e" providerId="LiveId" clId="{E4F9A428-01AC-497E-A041-D98BD1DE04C8}" dt="2021-05-19T00:16:47.222" v="6464" actId="14100"/>
          <ac:spMkLst>
            <pc:docMk/>
            <pc:sldMk cId="2833732981" sldId="550"/>
            <ac:spMk id="14" creationId="{0CF055CD-D6CB-4FD0-9B82-ECBA4F09DE00}"/>
          </ac:spMkLst>
        </pc:spChg>
        <pc:spChg chg="add mod ord">
          <ac:chgData name="加賀山 茂" userId="8c55a2096077e13e" providerId="LiveId" clId="{E4F9A428-01AC-497E-A041-D98BD1DE04C8}" dt="2021-05-17T03:43:40.183" v="5222" actId="20577"/>
          <ac:spMkLst>
            <pc:docMk/>
            <pc:sldMk cId="2833732981" sldId="550"/>
            <ac:spMk id="15" creationId="{90FD390F-7FE1-412A-B239-0DB2FBD43D90}"/>
          </ac:spMkLst>
        </pc:spChg>
      </pc:sldChg>
      <pc:sldChg chg="addSp delSp modSp new mod modClrScheme modAnim chgLayout">
        <pc:chgData name="加賀山 茂" userId="8c55a2096077e13e" providerId="LiveId" clId="{E4F9A428-01AC-497E-A041-D98BD1DE04C8}" dt="2021-05-17T23:58:31.688" v="6268"/>
        <pc:sldMkLst>
          <pc:docMk/>
          <pc:sldMk cId="524947345" sldId="551"/>
        </pc:sldMkLst>
        <pc:spChg chg="del mod ord">
          <ac:chgData name="加賀山 茂" userId="8c55a2096077e13e" providerId="LiveId" clId="{E4F9A428-01AC-497E-A041-D98BD1DE04C8}" dt="2021-05-17T22:47:59.365" v="5282" actId="700"/>
          <ac:spMkLst>
            <pc:docMk/>
            <pc:sldMk cId="524947345" sldId="551"/>
            <ac:spMk id="2" creationId="{FC3F805C-8AC5-4228-A155-477356D8DF49}"/>
          </ac:spMkLst>
        </pc:spChg>
        <pc:spChg chg="del">
          <ac:chgData name="加賀山 茂" userId="8c55a2096077e13e" providerId="LiveId" clId="{E4F9A428-01AC-497E-A041-D98BD1DE04C8}" dt="2021-05-17T22:47:59.365" v="5282" actId="700"/>
          <ac:spMkLst>
            <pc:docMk/>
            <pc:sldMk cId="524947345" sldId="551"/>
            <ac:spMk id="3" creationId="{AA5541D9-0F85-45DD-837A-255FA247A608}"/>
          </ac:spMkLst>
        </pc:spChg>
        <pc:spChg chg="del mod ord">
          <ac:chgData name="加賀山 茂" userId="8c55a2096077e13e" providerId="LiveId" clId="{E4F9A428-01AC-497E-A041-D98BD1DE04C8}" dt="2021-05-17T22:47:59.365" v="5282" actId="700"/>
          <ac:spMkLst>
            <pc:docMk/>
            <pc:sldMk cId="524947345" sldId="551"/>
            <ac:spMk id="4" creationId="{E6E09591-48C4-451A-A1C2-4C0424ED77CC}"/>
          </ac:spMkLst>
        </pc:spChg>
        <pc:spChg chg="del">
          <ac:chgData name="加賀山 茂" userId="8c55a2096077e13e" providerId="LiveId" clId="{E4F9A428-01AC-497E-A041-D98BD1DE04C8}" dt="2021-05-17T22:47:59.365" v="5282" actId="700"/>
          <ac:spMkLst>
            <pc:docMk/>
            <pc:sldMk cId="524947345" sldId="551"/>
            <ac:spMk id="5" creationId="{2CCBD32D-058E-47DC-80B0-146D2C7EC7E2}"/>
          </ac:spMkLst>
        </pc:spChg>
        <pc:spChg chg="del">
          <ac:chgData name="加賀山 茂" userId="8c55a2096077e13e" providerId="LiveId" clId="{E4F9A428-01AC-497E-A041-D98BD1DE04C8}" dt="2021-05-17T22:47:59.365" v="5282" actId="700"/>
          <ac:spMkLst>
            <pc:docMk/>
            <pc:sldMk cId="524947345" sldId="551"/>
            <ac:spMk id="6" creationId="{26595947-AAFA-4A78-B2A1-DA32F6EA2914}"/>
          </ac:spMkLst>
        </pc:spChg>
        <pc:spChg chg="mod ord">
          <ac:chgData name="加賀山 茂" userId="8c55a2096077e13e" providerId="LiveId" clId="{E4F9A428-01AC-497E-A041-D98BD1DE04C8}" dt="2021-05-17T22:47:59.365" v="5282" actId="700"/>
          <ac:spMkLst>
            <pc:docMk/>
            <pc:sldMk cId="524947345" sldId="551"/>
            <ac:spMk id="7" creationId="{13D31F78-79BE-4D9C-BCB6-C05FACE469E3}"/>
          </ac:spMkLst>
        </pc:spChg>
        <pc:spChg chg="mod ord">
          <ac:chgData name="加賀山 茂" userId="8c55a2096077e13e" providerId="LiveId" clId="{E4F9A428-01AC-497E-A041-D98BD1DE04C8}" dt="2021-05-17T22:47:59.365" v="5282" actId="700"/>
          <ac:spMkLst>
            <pc:docMk/>
            <pc:sldMk cId="524947345" sldId="551"/>
            <ac:spMk id="8" creationId="{2CE378B0-FE6C-42D9-9FA2-53E74BEE3076}"/>
          </ac:spMkLst>
        </pc:spChg>
        <pc:spChg chg="mod ord">
          <ac:chgData name="加賀山 茂" userId="8c55a2096077e13e" providerId="LiveId" clId="{E4F9A428-01AC-497E-A041-D98BD1DE04C8}" dt="2021-05-17T22:47:59.365" v="5282" actId="700"/>
          <ac:spMkLst>
            <pc:docMk/>
            <pc:sldMk cId="524947345" sldId="551"/>
            <ac:spMk id="9" creationId="{D2AEFF96-8B4C-4261-9999-64880559D98C}"/>
          </ac:spMkLst>
        </pc:spChg>
        <pc:spChg chg="add mod ord">
          <ac:chgData name="加賀山 茂" userId="8c55a2096077e13e" providerId="LiveId" clId="{E4F9A428-01AC-497E-A041-D98BD1DE04C8}" dt="2021-05-17T22:51:13.690" v="5324" actId="20577"/>
          <ac:spMkLst>
            <pc:docMk/>
            <pc:sldMk cId="524947345" sldId="551"/>
            <ac:spMk id="10" creationId="{904200AD-8E22-4BCB-8A51-0E19FAF4E7B2}"/>
          </ac:spMkLst>
        </pc:spChg>
        <pc:spChg chg="add mod ord">
          <ac:chgData name="加賀山 茂" userId="8c55a2096077e13e" providerId="LiveId" clId="{E4F9A428-01AC-497E-A041-D98BD1DE04C8}" dt="2021-05-17T22:55:46.062" v="5532" actId="20577"/>
          <ac:spMkLst>
            <pc:docMk/>
            <pc:sldMk cId="524947345" sldId="551"/>
            <ac:spMk id="11" creationId="{D7552946-4AAC-45FB-8764-30C33F49E37C}"/>
          </ac:spMkLst>
        </pc:spChg>
      </pc:sldChg>
      <pc:sldChg chg="addSp delSp modSp new mod modClrScheme modAnim chgLayout">
        <pc:chgData name="加賀山 茂" userId="8c55a2096077e13e" providerId="LiveId" clId="{E4F9A428-01AC-497E-A041-D98BD1DE04C8}" dt="2021-05-18T00:03:05.588" v="6324"/>
        <pc:sldMkLst>
          <pc:docMk/>
          <pc:sldMk cId="760517647" sldId="552"/>
        </pc:sldMkLst>
        <pc:spChg chg="mod ord">
          <ac:chgData name="加賀山 茂" userId="8c55a2096077e13e" providerId="LiveId" clId="{E4F9A428-01AC-497E-A041-D98BD1DE04C8}" dt="2021-05-17T23:15:58.969" v="5580" actId="700"/>
          <ac:spMkLst>
            <pc:docMk/>
            <pc:sldMk cId="760517647" sldId="552"/>
            <ac:spMk id="2" creationId="{0F354EA3-5E2A-4815-BDA5-F9E57BE3FF6D}"/>
          </ac:spMkLst>
        </pc:spChg>
        <pc:spChg chg="del">
          <ac:chgData name="加賀山 茂" userId="8c55a2096077e13e" providerId="LiveId" clId="{E4F9A428-01AC-497E-A041-D98BD1DE04C8}" dt="2021-05-17T23:15:58.969" v="5580" actId="700"/>
          <ac:spMkLst>
            <pc:docMk/>
            <pc:sldMk cId="760517647" sldId="552"/>
            <ac:spMk id="3" creationId="{EC5C3A87-C4F5-4C3A-ACEE-4EAE316A5DEB}"/>
          </ac:spMkLst>
        </pc:spChg>
        <pc:spChg chg="del mod ord">
          <ac:chgData name="加賀山 茂" userId="8c55a2096077e13e" providerId="LiveId" clId="{E4F9A428-01AC-497E-A041-D98BD1DE04C8}" dt="2021-05-17T23:15:58.969" v="5580" actId="700"/>
          <ac:spMkLst>
            <pc:docMk/>
            <pc:sldMk cId="760517647" sldId="552"/>
            <ac:spMk id="4" creationId="{CBE36915-084E-4F33-920E-190CDAA87E8C}"/>
          </ac:spMkLst>
        </pc:spChg>
        <pc:spChg chg="del">
          <ac:chgData name="加賀山 茂" userId="8c55a2096077e13e" providerId="LiveId" clId="{E4F9A428-01AC-497E-A041-D98BD1DE04C8}" dt="2021-05-17T23:15:58.969" v="5580" actId="700"/>
          <ac:spMkLst>
            <pc:docMk/>
            <pc:sldMk cId="760517647" sldId="552"/>
            <ac:spMk id="5" creationId="{584C3CF6-7E5D-4D23-B87D-58DD702B6766}"/>
          </ac:spMkLst>
        </pc:spChg>
        <pc:spChg chg="del">
          <ac:chgData name="加賀山 茂" userId="8c55a2096077e13e" providerId="LiveId" clId="{E4F9A428-01AC-497E-A041-D98BD1DE04C8}" dt="2021-05-17T23:15:58.969" v="5580" actId="700"/>
          <ac:spMkLst>
            <pc:docMk/>
            <pc:sldMk cId="760517647" sldId="552"/>
            <ac:spMk id="6" creationId="{74A79BD6-8A55-4944-9C4D-169A71FAB9DF}"/>
          </ac:spMkLst>
        </pc:spChg>
        <pc:spChg chg="mod ord">
          <ac:chgData name="加賀山 茂" userId="8c55a2096077e13e" providerId="LiveId" clId="{E4F9A428-01AC-497E-A041-D98BD1DE04C8}" dt="2021-05-17T23:15:58.969" v="5580" actId="700"/>
          <ac:spMkLst>
            <pc:docMk/>
            <pc:sldMk cId="760517647" sldId="552"/>
            <ac:spMk id="7" creationId="{E1067200-E3D1-4016-8383-937DB368C43F}"/>
          </ac:spMkLst>
        </pc:spChg>
        <pc:spChg chg="mod ord">
          <ac:chgData name="加賀山 茂" userId="8c55a2096077e13e" providerId="LiveId" clId="{E4F9A428-01AC-497E-A041-D98BD1DE04C8}" dt="2021-05-17T23:15:58.969" v="5580" actId="700"/>
          <ac:spMkLst>
            <pc:docMk/>
            <pc:sldMk cId="760517647" sldId="552"/>
            <ac:spMk id="8" creationId="{EE078196-08CB-4431-AD49-DB117955F640}"/>
          </ac:spMkLst>
        </pc:spChg>
        <pc:spChg chg="mod ord">
          <ac:chgData name="加賀山 茂" userId="8c55a2096077e13e" providerId="LiveId" clId="{E4F9A428-01AC-497E-A041-D98BD1DE04C8}" dt="2021-05-17T23:15:58.969" v="5580" actId="700"/>
          <ac:spMkLst>
            <pc:docMk/>
            <pc:sldMk cId="760517647" sldId="552"/>
            <ac:spMk id="9" creationId="{60BB2570-49AD-4431-8ECC-7854E8FD0FDC}"/>
          </ac:spMkLst>
        </pc:spChg>
        <pc:spChg chg="add mod ord">
          <ac:chgData name="加賀山 茂" userId="8c55a2096077e13e" providerId="LiveId" clId="{E4F9A428-01AC-497E-A041-D98BD1DE04C8}" dt="2021-05-17T23:37:10.028" v="6102" actId="207"/>
          <ac:spMkLst>
            <pc:docMk/>
            <pc:sldMk cId="760517647" sldId="552"/>
            <ac:spMk id="10" creationId="{E6ABC20B-6708-458B-99A6-25E1B35D590C}"/>
          </ac:spMkLst>
        </pc:spChg>
      </pc:sldChg>
      <pc:sldChg chg="addSp delSp modSp new mod modClrScheme modAnim chgLayout">
        <pc:chgData name="加賀山 茂" userId="8c55a2096077e13e" providerId="LiveId" clId="{E4F9A428-01AC-497E-A041-D98BD1DE04C8}" dt="2021-05-18T00:04:40.768" v="6363"/>
        <pc:sldMkLst>
          <pc:docMk/>
          <pc:sldMk cId="4013005990" sldId="553"/>
        </pc:sldMkLst>
        <pc:spChg chg="mod ord">
          <ac:chgData name="加賀山 茂" userId="8c55a2096077e13e" providerId="LiveId" clId="{E4F9A428-01AC-497E-A041-D98BD1DE04C8}" dt="2021-05-17T23:37:33.370" v="6105" actId="20577"/>
          <ac:spMkLst>
            <pc:docMk/>
            <pc:sldMk cId="4013005990" sldId="553"/>
            <ac:spMk id="2" creationId="{CF55D5D9-691B-4BF4-AEE2-BA586800E769}"/>
          </ac:spMkLst>
        </pc:spChg>
        <pc:spChg chg="del mod ord">
          <ac:chgData name="加賀山 茂" userId="8c55a2096077e13e" providerId="LiveId" clId="{E4F9A428-01AC-497E-A041-D98BD1DE04C8}" dt="2021-05-17T23:27:13.083" v="5836" actId="700"/>
          <ac:spMkLst>
            <pc:docMk/>
            <pc:sldMk cId="4013005990" sldId="553"/>
            <ac:spMk id="3" creationId="{B76BF400-D54B-4E93-AB24-F97A34C3926D}"/>
          </ac:spMkLst>
        </pc:spChg>
        <pc:spChg chg="mod ord">
          <ac:chgData name="加賀山 茂" userId="8c55a2096077e13e" providerId="LiveId" clId="{E4F9A428-01AC-497E-A041-D98BD1DE04C8}" dt="2021-05-17T23:27:13.083" v="5836" actId="700"/>
          <ac:spMkLst>
            <pc:docMk/>
            <pc:sldMk cId="4013005990" sldId="553"/>
            <ac:spMk id="4" creationId="{74C84027-CE9A-4087-8E29-748748D40484}"/>
          </ac:spMkLst>
        </pc:spChg>
        <pc:spChg chg="mod ord">
          <ac:chgData name="加賀山 茂" userId="8c55a2096077e13e" providerId="LiveId" clId="{E4F9A428-01AC-497E-A041-D98BD1DE04C8}" dt="2021-05-17T23:27:13.083" v="5836" actId="700"/>
          <ac:spMkLst>
            <pc:docMk/>
            <pc:sldMk cId="4013005990" sldId="553"/>
            <ac:spMk id="5" creationId="{DDBB8209-72AE-4FF7-A9CE-9891C38C9652}"/>
          </ac:spMkLst>
        </pc:spChg>
        <pc:spChg chg="mod ord">
          <ac:chgData name="加賀山 茂" userId="8c55a2096077e13e" providerId="LiveId" clId="{E4F9A428-01AC-497E-A041-D98BD1DE04C8}" dt="2021-05-17T23:27:13.083" v="5836" actId="700"/>
          <ac:spMkLst>
            <pc:docMk/>
            <pc:sldMk cId="4013005990" sldId="553"/>
            <ac:spMk id="6" creationId="{A8196853-3A90-40C5-A996-D6CF14F2298C}"/>
          </ac:spMkLst>
        </pc:spChg>
        <pc:spChg chg="add mod ord">
          <ac:chgData name="加賀山 茂" userId="8c55a2096077e13e" providerId="LiveId" clId="{E4F9A428-01AC-497E-A041-D98BD1DE04C8}" dt="2021-05-17T23:35:52.326" v="6093" actId="113"/>
          <ac:spMkLst>
            <pc:docMk/>
            <pc:sldMk cId="4013005990" sldId="553"/>
            <ac:spMk id="7" creationId="{23714C3D-1FBC-42FF-B56B-765375793F8F}"/>
          </ac:spMkLst>
        </pc:spChg>
        <pc:spChg chg="add mod ord">
          <ac:chgData name="加賀山 茂" userId="8c55a2096077e13e" providerId="LiveId" clId="{E4F9A428-01AC-497E-A041-D98BD1DE04C8}" dt="2021-05-17T23:36:52.539" v="6101" actId="207"/>
          <ac:spMkLst>
            <pc:docMk/>
            <pc:sldMk cId="4013005990" sldId="553"/>
            <ac:spMk id="8" creationId="{C7CFEC41-8CA7-42D4-B242-36FA089D6000}"/>
          </ac:spMkLst>
        </pc:spChg>
      </pc:sldChg>
      <pc:sldChg chg="modSp new mod modAnim">
        <pc:chgData name="加賀山 茂" userId="8c55a2096077e13e" providerId="LiveId" clId="{E4F9A428-01AC-497E-A041-D98BD1DE04C8}" dt="2021-05-18T00:05:32.065" v="6373"/>
        <pc:sldMkLst>
          <pc:docMk/>
          <pc:sldMk cId="421462629" sldId="554"/>
        </pc:sldMkLst>
        <pc:spChg chg="mod">
          <ac:chgData name="加賀山 茂" userId="8c55a2096077e13e" providerId="LiveId" clId="{E4F9A428-01AC-497E-A041-D98BD1DE04C8}" dt="2021-05-17T23:16:34.581" v="5590" actId="20577"/>
          <ac:spMkLst>
            <pc:docMk/>
            <pc:sldMk cId="421462629" sldId="554"/>
            <ac:spMk id="2" creationId="{D8708468-3E8D-4E67-9685-F46DB6AB604D}"/>
          </ac:spMkLst>
        </pc:spChg>
        <pc:spChg chg="mod">
          <ac:chgData name="加賀山 茂" userId="8c55a2096077e13e" providerId="LiveId" clId="{E4F9A428-01AC-497E-A041-D98BD1DE04C8}" dt="2021-05-17T23:39:52.361" v="6144" actId="207"/>
          <ac:spMkLst>
            <pc:docMk/>
            <pc:sldMk cId="421462629" sldId="554"/>
            <ac:spMk id="3" creationId="{57BFD435-7117-4B6B-AC44-558E1C60E41E}"/>
          </ac:spMkLst>
        </pc:spChg>
      </pc:sldChg>
      <pc:sldChg chg="addSp delSp modSp new mod modClrScheme modAnim chgLayout">
        <pc:chgData name="加賀山 茂" userId="8c55a2096077e13e" providerId="LiveId" clId="{E4F9A428-01AC-497E-A041-D98BD1DE04C8}" dt="2021-05-18T00:07:07.600" v="6406"/>
        <pc:sldMkLst>
          <pc:docMk/>
          <pc:sldMk cId="2098300189" sldId="555"/>
        </pc:sldMkLst>
        <pc:spChg chg="mod ord">
          <ac:chgData name="加賀山 茂" userId="8c55a2096077e13e" providerId="LiveId" clId="{E4F9A428-01AC-497E-A041-D98BD1DE04C8}" dt="2021-05-17T23:20:00.080" v="5613" actId="700"/>
          <ac:spMkLst>
            <pc:docMk/>
            <pc:sldMk cId="2098300189" sldId="555"/>
            <ac:spMk id="2" creationId="{DCDE063A-ED69-4E14-9A02-EE1B9CE0801C}"/>
          </ac:spMkLst>
        </pc:spChg>
        <pc:spChg chg="del mod ord">
          <ac:chgData name="加賀山 茂" userId="8c55a2096077e13e" providerId="LiveId" clId="{E4F9A428-01AC-497E-A041-D98BD1DE04C8}" dt="2021-05-17T23:20:00.080" v="5613" actId="700"/>
          <ac:spMkLst>
            <pc:docMk/>
            <pc:sldMk cId="2098300189" sldId="555"/>
            <ac:spMk id="3" creationId="{551DA296-98F0-4335-826F-913AFE48E1A6}"/>
          </ac:spMkLst>
        </pc:spChg>
        <pc:spChg chg="mod ord">
          <ac:chgData name="加賀山 茂" userId="8c55a2096077e13e" providerId="LiveId" clId="{E4F9A428-01AC-497E-A041-D98BD1DE04C8}" dt="2021-05-17T23:20:00.080" v="5613" actId="700"/>
          <ac:spMkLst>
            <pc:docMk/>
            <pc:sldMk cId="2098300189" sldId="555"/>
            <ac:spMk id="4" creationId="{A35B2C39-24B1-466F-B593-521596623685}"/>
          </ac:spMkLst>
        </pc:spChg>
        <pc:spChg chg="mod ord">
          <ac:chgData name="加賀山 茂" userId="8c55a2096077e13e" providerId="LiveId" clId="{E4F9A428-01AC-497E-A041-D98BD1DE04C8}" dt="2021-05-17T23:20:00.080" v="5613" actId="700"/>
          <ac:spMkLst>
            <pc:docMk/>
            <pc:sldMk cId="2098300189" sldId="555"/>
            <ac:spMk id="5" creationId="{26E5B233-58F0-4137-B637-4F7787B0D8A5}"/>
          </ac:spMkLst>
        </pc:spChg>
        <pc:spChg chg="mod ord">
          <ac:chgData name="加賀山 茂" userId="8c55a2096077e13e" providerId="LiveId" clId="{E4F9A428-01AC-497E-A041-D98BD1DE04C8}" dt="2021-05-17T23:20:00.080" v="5613" actId="700"/>
          <ac:spMkLst>
            <pc:docMk/>
            <pc:sldMk cId="2098300189" sldId="555"/>
            <ac:spMk id="6" creationId="{8712C46F-4C36-4330-8CFB-5CFB1C2380B2}"/>
          </ac:spMkLst>
        </pc:spChg>
        <pc:spChg chg="add mod ord">
          <ac:chgData name="加賀山 茂" userId="8c55a2096077e13e" providerId="LiveId" clId="{E4F9A428-01AC-497E-A041-D98BD1DE04C8}" dt="2021-05-17T23:41:01.903" v="6149" actId="207"/>
          <ac:spMkLst>
            <pc:docMk/>
            <pc:sldMk cId="2098300189" sldId="555"/>
            <ac:spMk id="7" creationId="{2FEBCCB2-73D5-467F-86A8-7CF873489BA7}"/>
          </ac:spMkLst>
        </pc:spChg>
        <pc:spChg chg="add mod ord">
          <ac:chgData name="加賀山 茂" userId="8c55a2096077e13e" providerId="LiveId" clId="{E4F9A428-01AC-497E-A041-D98BD1DE04C8}" dt="2021-05-17T23:42:31.515" v="6153" actId="207"/>
          <ac:spMkLst>
            <pc:docMk/>
            <pc:sldMk cId="2098300189" sldId="555"/>
            <ac:spMk id="8" creationId="{0DEC4771-CF38-481B-BA09-FA734CBF03CC}"/>
          </ac:spMkLst>
        </pc:spChg>
      </pc:sldChg>
    </pc:docChg>
  </pc:docChgLst>
  <pc:docChgLst>
    <pc:chgData name="加賀山 茂" userId="8c55a2096077e13e" providerId="LiveId" clId="{7FDD85BA-FB51-4078-9E94-48A9FAD42863}"/>
    <pc:docChg chg="undo custSel addSld delSld modSld sldOrd">
      <pc:chgData name="加賀山 茂" userId="8c55a2096077e13e" providerId="LiveId" clId="{7FDD85BA-FB51-4078-9E94-48A9FAD42863}" dt="2021-05-29T03:30:13.220" v="6297"/>
      <pc:docMkLst>
        <pc:docMk/>
      </pc:docMkLst>
      <pc:sldChg chg="modSp add mod ord">
        <pc:chgData name="加賀山 茂" userId="8c55a2096077e13e" providerId="LiveId" clId="{7FDD85BA-FB51-4078-9E94-48A9FAD42863}" dt="2021-05-29T03:09:09.887" v="5401"/>
        <pc:sldMkLst>
          <pc:docMk/>
          <pc:sldMk cId="2078336633" sldId="273"/>
        </pc:sldMkLst>
        <pc:spChg chg="mod">
          <ac:chgData name="加賀山 茂" userId="8c55a2096077e13e" providerId="LiveId" clId="{7FDD85BA-FB51-4078-9E94-48A9FAD42863}" dt="2021-05-29T01:50:07.242" v="3790" actId="14100"/>
          <ac:spMkLst>
            <pc:docMk/>
            <pc:sldMk cId="2078336633" sldId="273"/>
            <ac:spMk id="7" creationId="{2D4F33F2-C327-4BD3-9595-2899084F62F4}"/>
          </ac:spMkLst>
        </pc:spChg>
        <pc:spChg chg="mod ord">
          <ac:chgData name="加賀山 茂" userId="8c55a2096077e13e" providerId="LiveId" clId="{7FDD85BA-FB51-4078-9E94-48A9FAD42863}" dt="2021-05-29T01:54:38.012" v="3906" actId="1038"/>
          <ac:spMkLst>
            <pc:docMk/>
            <pc:sldMk cId="2078336633" sldId="273"/>
            <ac:spMk id="26" creationId="{36544F51-5B63-41D6-89E5-393BE7A6AE38}"/>
          </ac:spMkLst>
        </pc:spChg>
        <pc:spChg chg="mod">
          <ac:chgData name="加賀山 茂" userId="8c55a2096077e13e" providerId="LiveId" clId="{7FDD85BA-FB51-4078-9E94-48A9FAD42863}" dt="2021-05-29T01:54:14.452" v="3862" actId="1037"/>
          <ac:spMkLst>
            <pc:docMk/>
            <pc:sldMk cId="2078336633" sldId="273"/>
            <ac:spMk id="27" creationId="{521FEF2A-A41D-4135-B14E-5DA9B3D76624}"/>
          </ac:spMkLst>
        </pc:spChg>
        <pc:spChg chg="mod">
          <ac:chgData name="加賀山 茂" userId="8c55a2096077e13e" providerId="LiveId" clId="{7FDD85BA-FB51-4078-9E94-48A9FAD42863}" dt="2021-05-29T01:54:38.012" v="3906" actId="1038"/>
          <ac:spMkLst>
            <pc:docMk/>
            <pc:sldMk cId="2078336633" sldId="273"/>
            <ac:spMk id="28" creationId="{D9FC924C-4449-482D-8660-D45DA02EF5E0}"/>
          </ac:spMkLst>
        </pc:spChg>
        <pc:spChg chg="mod">
          <ac:chgData name="加賀山 茂" userId="8c55a2096077e13e" providerId="LiveId" clId="{7FDD85BA-FB51-4078-9E94-48A9FAD42863}" dt="2021-05-29T01:54:14.452" v="3862" actId="1037"/>
          <ac:spMkLst>
            <pc:docMk/>
            <pc:sldMk cId="2078336633" sldId="273"/>
            <ac:spMk id="29" creationId="{6506E438-D1B1-4FCF-A081-760A2466CED9}"/>
          </ac:spMkLst>
        </pc:spChg>
        <pc:spChg chg="mod">
          <ac:chgData name="加賀山 茂" userId="8c55a2096077e13e" providerId="LiveId" clId="{7FDD85BA-FB51-4078-9E94-48A9FAD42863}" dt="2021-05-29T01:54:14.452" v="3862" actId="1037"/>
          <ac:spMkLst>
            <pc:docMk/>
            <pc:sldMk cId="2078336633" sldId="273"/>
            <ac:spMk id="30" creationId="{5CBEDAA8-E478-469D-80CC-9CBA1A624815}"/>
          </ac:spMkLst>
        </pc:spChg>
        <pc:spChg chg="mod">
          <ac:chgData name="加賀山 茂" userId="8c55a2096077e13e" providerId="LiveId" clId="{7FDD85BA-FB51-4078-9E94-48A9FAD42863}" dt="2021-05-29T01:54:14.452" v="3862" actId="1037"/>
          <ac:spMkLst>
            <pc:docMk/>
            <pc:sldMk cId="2078336633" sldId="273"/>
            <ac:spMk id="31" creationId="{538A265F-94D5-457C-A871-C925A333EA74}"/>
          </ac:spMkLst>
        </pc:spChg>
        <pc:spChg chg="mod">
          <ac:chgData name="加賀山 茂" userId="8c55a2096077e13e" providerId="LiveId" clId="{7FDD85BA-FB51-4078-9E94-48A9FAD42863}" dt="2021-05-29T01:54:14.452" v="3862" actId="1037"/>
          <ac:spMkLst>
            <pc:docMk/>
            <pc:sldMk cId="2078336633" sldId="273"/>
            <ac:spMk id="32" creationId="{2DE2FE5A-7AD3-4359-A156-1A5CCB3EA377}"/>
          </ac:spMkLst>
        </pc:spChg>
        <pc:spChg chg="mod">
          <ac:chgData name="加賀山 茂" userId="8c55a2096077e13e" providerId="LiveId" clId="{7FDD85BA-FB51-4078-9E94-48A9FAD42863}" dt="2021-05-29T01:54:14.452" v="3862" actId="1037"/>
          <ac:spMkLst>
            <pc:docMk/>
            <pc:sldMk cId="2078336633" sldId="273"/>
            <ac:spMk id="33" creationId="{D2F42C2B-A719-42A4-9E84-F674C24009F9}"/>
          </ac:spMkLst>
        </pc:spChg>
        <pc:spChg chg="mod">
          <ac:chgData name="加賀山 茂" userId="8c55a2096077e13e" providerId="LiveId" clId="{7FDD85BA-FB51-4078-9E94-48A9FAD42863}" dt="2021-05-29T01:54:14.452" v="3862" actId="1037"/>
          <ac:spMkLst>
            <pc:docMk/>
            <pc:sldMk cId="2078336633" sldId="273"/>
            <ac:spMk id="34" creationId="{83177A58-2498-4675-8124-0F9A20BBBD6A}"/>
          </ac:spMkLst>
        </pc:spChg>
        <pc:spChg chg="mod">
          <ac:chgData name="加賀山 茂" userId="8c55a2096077e13e" providerId="LiveId" clId="{7FDD85BA-FB51-4078-9E94-48A9FAD42863}" dt="2021-05-29T01:54:38.012" v="3906" actId="1038"/>
          <ac:spMkLst>
            <pc:docMk/>
            <pc:sldMk cId="2078336633" sldId="273"/>
            <ac:spMk id="35" creationId="{31276B83-795F-4D47-AF0E-87FA9A5B4991}"/>
          </ac:spMkLst>
        </pc:spChg>
        <pc:spChg chg="mod">
          <ac:chgData name="加賀山 茂" userId="8c55a2096077e13e" providerId="LiveId" clId="{7FDD85BA-FB51-4078-9E94-48A9FAD42863}" dt="2021-05-29T01:54:38.012" v="3906" actId="1038"/>
          <ac:spMkLst>
            <pc:docMk/>
            <pc:sldMk cId="2078336633" sldId="273"/>
            <ac:spMk id="36" creationId="{20E4E020-969D-4D2B-A7ED-5035FBE7EDE0}"/>
          </ac:spMkLst>
        </pc:spChg>
        <pc:spChg chg="mod">
          <ac:chgData name="加賀山 茂" userId="8c55a2096077e13e" providerId="LiveId" clId="{7FDD85BA-FB51-4078-9E94-48A9FAD42863}" dt="2021-05-29T01:54:38.012" v="3906" actId="1038"/>
          <ac:spMkLst>
            <pc:docMk/>
            <pc:sldMk cId="2078336633" sldId="273"/>
            <ac:spMk id="37" creationId="{B3E77292-19DF-49A9-A420-6F3B8EF7EB65}"/>
          </ac:spMkLst>
        </pc:spChg>
        <pc:spChg chg="mod">
          <ac:chgData name="加賀山 茂" userId="8c55a2096077e13e" providerId="LiveId" clId="{7FDD85BA-FB51-4078-9E94-48A9FAD42863}" dt="2021-05-29T01:54:38.012" v="3906" actId="1038"/>
          <ac:spMkLst>
            <pc:docMk/>
            <pc:sldMk cId="2078336633" sldId="273"/>
            <ac:spMk id="38" creationId="{89344F24-2A60-4B8D-82B4-8C50975AA011}"/>
          </ac:spMkLst>
        </pc:spChg>
        <pc:spChg chg="mod">
          <ac:chgData name="加賀山 茂" userId="8c55a2096077e13e" providerId="LiveId" clId="{7FDD85BA-FB51-4078-9E94-48A9FAD42863}" dt="2021-05-29T01:54:38.012" v="3906" actId="1038"/>
          <ac:spMkLst>
            <pc:docMk/>
            <pc:sldMk cId="2078336633" sldId="273"/>
            <ac:spMk id="39" creationId="{44B58B30-8AC7-42E0-9BA4-45B9A601F850}"/>
          </ac:spMkLst>
        </pc:spChg>
        <pc:spChg chg="mod">
          <ac:chgData name="加賀山 茂" userId="8c55a2096077e13e" providerId="LiveId" clId="{7FDD85BA-FB51-4078-9E94-48A9FAD42863}" dt="2021-05-29T01:54:14.452" v="3862" actId="1037"/>
          <ac:spMkLst>
            <pc:docMk/>
            <pc:sldMk cId="2078336633" sldId="273"/>
            <ac:spMk id="40" creationId="{85D54792-2BAF-49DE-B476-215DB84422A2}"/>
          </ac:spMkLst>
        </pc:spChg>
        <pc:spChg chg="mod">
          <ac:chgData name="加賀山 茂" userId="8c55a2096077e13e" providerId="LiveId" clId="{7FDD85BA-FB51-4078-9E94-48A9FAD42863}" dt="2021-05-29T01:54:38.012" v="3906" actId="1038"/>
          <ac:spMkLst>
            <pc:docMk/>
            <pc:sldMk cId="2078336633" sldId="273"/>
            <ac:spMk id="41" creationId="{FD830EB9-C43F-4623-AD41-64D3E491FA50}"/>
          </ac:spMkLst>
        </pc:spChg>
        <pc:spChg chg="mod">
          <ac:chgData name="加賀山 茂" userId="8c55a2096077e13e" providerId="LiveId" clId="{7FDD85BA-FB51-4078-9E94-48A9FAD42863}" dt="2021-05-29T01:54:14.452" v="3862" actId="1037"/>
          <ac:spMkLst>
            <pc:docMk/>
            <pc:sldMk cId="2078336633" sldId="273"/>
            <ac:spMk id="42" creationId="{5EC3EF8D-FD36-4E6D-B730-8385AC890026}"/>
          </ac:spMkLst>
        </pc:spChg>
        <pc:spChg chg="mod">
          <ac:chgData name="加賀山 茂" userId="8c55a2096077e13e" providerId="LiveId" clId="{7FDD85BA-FB51-4078-9E94-48A9FAD42863}" dt="2021-05-29T01:54:38.012" v="3906" actId="1038"/>
          <ac:spMkLst>
            <pc:docMk/>
            <pc:sldMk cId="2078336633" sldId="273"/>
            <ac:spMk id="43" creationId="{B71FD4A3-5485-4A90-BA27-E844EC8B7C15}"/>
          </ac:spMkLst>
        </pc:spChg>
        <pc:spChg chg="mod ord">
          <ac:chgData name="加賀山 茂" userId="8c55a2096077e13e" providerId="LiveId" clId="{7FDD85BA-FB51-4078-9E94-48A9FAD42863}" dt="2021-05-29T01:54:38.012" v="3906" actId="1038"/>
          <ac:spMkLst>
            <pc:docMk/>
            <pc:sldMk cId="2078336633" sldId="273"/>
            <ac:spMk id="44" creationId="{BA1308C6-445E-4161-883D-61F932A65B5B}"/>
          </ac:spMkLst>
        </pc:spChg>
        <pc:spChg chg="mod">
          <ac:chgData name="加賀山 茂" userId="8c55a2096077e13e" providerId="LiveId" clId="{7FDD85BA-FB51-4078-9E94-48A9FAD42863}" dt="2021-05-29T01:54:38.012" v="3906" actId="1038"/>
          <ac:spMkLst>
            <pc:docMk/>
            <pc:sldMk cId="2078336633" sldId="273"/>
            <ac:spMk id="45" creationId="{45782909-D0F8-4DD3-8F2E-848235907919}"/>
          </ac:spMkLst>
        </pc:spChg>
      </pc:sldChg>
      <pc:sldChg chg="add del">
        <pc:chgData name="加賀山 茂" userId="8c55a2096077e13e" providerId="LiveId" clId="{7FDD85BA-FB51-4078-9E94-48A9FAD42863}" dt="2021-05-29T01:56:22.042" v="3907" actId="47"/>
        <pc:sldMkLst>
          <pc:docMk/>
          <pc:sldMk cId="3744101780" sldId="332"/>
        </pc:sldMkLst>
      </pc:sldChg>
      <pc:sldChg chg="modSp add mod">
        <pc:chgData name="加賀山 茂" userId="8c55a2096077e13e" providerId="LiveId" clId="{7FDD85BA-FB51-4078-9E94-48A9FAD42863}" dt="2021-05-28T04:12:50.067" v="2463" actId="20577"/>
        <pc:sldMkLst>
          <pc:docMk/>
          <pc:sldMk cId="3945224452" sldId="406"/>
        </pc:sldMkLst>
        <pc:spChg chg="mod">
          <ac:chgData name="加賀山 茂" userId="8c55a2096077e13e" providerId="LiveId" clId="{7FDD85BA-FB51-4078-9E94-48A9FAD42863}" dt="2021-05-28T03:50:40.514" v="1684" actId="20577"/>
          <ac:spMkLst>
            <pc:docMk/>
            <pc:sldMk cId="3945224452" sldId="406"/>
            <ac:spMk id="2" creationId="{00000000-0000-0000-0000-000000000000}"/>
          </ac:spMkLst>
        </pc:spChg>
        <pc:spChg chg="mod">
          <ac:chgData name="加賀山 茂" userId="8c55a2096077e13e" providerId="LiveId" clId="{7FDD85BA-FB51-4078-9E94-48A9FAD42863}" dt="2021-05-28T03:53:38.934" v="1689" actId="1582"/>
          <ac:spMkLst>
            <pc:docMk/>
            <pc:sldMk cId="3945224452" sldId="406"/>
            <ac:spMk id="10" creationId="{00000000-0000-0000-0000-000000000000}"/>
          </ac:spMkLst>
        </pc:spChg>
        <pc:spChg chg="mod">
          <ac:chgData name="加賀山 茂" userId="8c55a2096077e13e" providerId="LiveId" clId="{7FDD85BA-FB51-4078-9E94-48A9FAD42863}" dt="2021-05-28T04:12:46.112" v="2462" actId="20577"/>
          <ac:spMkLst>
            <pc:docMk/>
            <pc:sldMk cId="3945224452" sldId="406"/>
            <ac:spMk id="13" creationId="{00000000-0000-0000-0000-000000000000}"/>
          </ac:spMkLst>
        </pc:spChg>
        <pc:spChg chg="mod">
          <ac:chgData name="加賀山 茂" userId="8c55a2096077e13e" providerId="LiveId" clId="{7FDD85BA-FB51-4078-9E94-48A9FAD42863}" dt="2021-05-28T03:52:15.928" v="1687" actId="1035"/>
          <ac:spMkLst>
            <pc:docMk/>
            <pc:sldMk cId="3945224452" sldId="406"/>
            <ac:spMk id="14" creationId="{00000000-0000-0000-0000-000000000000}"/>
          </ac:spMkLst>
        </pc:spChg>
        <pc:spChg chg="mod">
          <ac:chgData name="加賀山 茂" userId="8c55a2096077e13e" providerId="LiveId" clId="{7FDD85BA-FB51-4078-9E94-48A9FAD42863}" dt="2021-05-28T03:54:08.254" v="1691" actId="1582"/>
          <ac:spMkLst>
            <pc:docMk/>
            <pc:sldMk cId="3945224452" sldId="406"/>
            <ac:spMk id="20" creationId="{00000000-0000-0000-0000-000000000000}"/>
          </ac:spMkLst>
        </pc:spChg>
        <pc:spChg chg="mod">
          <ac:chgData name="加賀山 茂" userId="8c55a2096077e13e" providerId="LiveId" clId="{7FDD85BA-FB51-4078-9E94-48A9FAD42863}" dt="2021-05-28T04:12:50.067" v="2463" actId="20577"/>
          <ac:spMkLst>
            <pc:docMk/>
            <pc:sldMk cId="3945224452" sldId="406"/>
            <ac:spMk id="22" creationId="{00000000-0000-0000-0000-000000000000}"/>
          </ac:spMkLst>
        </pc:spChg>
        <pc:spChg chg="mod">
          <ac:chgData name="加賀山 茂" userId="8c55a2096077e13e" providerId="LiveId" clId="{7FDD85BA-FB51-4078-9E94-48A9FAD42863}" dt="2021-05-28T03:51:39.687" v="1685" actId="1035"/>
          <ac:spMkLst>
            <pc:docMk/>
            <pc:sldMk cId="3945224452" sldId="406"/>
            <ac:spMk id="24" creationId="{00000000-0000-0000-0000-000000000000}"/>
          </ac:spMkLst>
        </pc:spChg>
      </pc:sldChg>
      <pc:sldChg chg="modSp mod">
        <pc:chgData name="加賀山 茂" userId="8c55a2096077e13e" providerId="LiveId" clId="{7FDD85BA-FB51-4078-9E94-48A9FAD42863}" dt="2021-05-27T12:23:17.424" v="5" actId="20577"/>
        <pc:sldMkLst>
          <pc:docMk/>
          <pc:sldMk cId="2075215615" sldId="429"/>
        </pc:sldMkLst>
        <pc:spChg chg="mod">
          <ac:chgData name="加賀山 茂" userId="8c55a2096077e13e" providerId="LiveId" clId="{7FDD85BA-FB51-4078-9E94-48A9FAD42863}" dt="2021-05-27T12:23:17.424" v="5" actId="20577"/>
          <ac:spMkLst>
            <pc:docMk/>
            <pc:sldMk cId="2075215615" sldId="429"/>
            <ac:spMk id="4" creationId="{3DA579DF-2542-4AED-8031-B36A75EB722B}"/>
          </ac:spMkLst>
        </pc:spChg>
      </pc:sldChg>
      <pc:sldChg chg="del">
        <pc:chgData name="加賀山 茂" userId="8c55a2096077e13e" providerId="LiveId" clId="{7FDD85BA-FB51-4078-9E94-48A9FAD42863}" dt="2021-05-27T12:24:10.262" v="7" actId="47"/>
        <pc:sldMkLst>
          <pc:docMk/>
          <pc:sldMk cId="3161744123" sldId="490"/>
        </pc:sldMkLst>
      </pc:sldChg>
      <pc:sldChg chg="del">
        <pc:chgData name="加賀山 茂" userId="8c55a2096077e13e" providerId="LiveId" clId="{7FDD85BA-FB51-4078-9E94-48A9FAD42863}" dt="2021-05-27T12:24:08.739" v="6" actId="47"/>
        <pc:sldMkLst>
          <pc:docMk/>
          <pc:sldMk cId="3873302371" sldId="545"/>
        </pc:sldMkLst>
      </pc:sldChg>
      <pc:sldChg chg="addSp delSp modSp mod">
        <pc:chgData name="加賀山 茂" userId="8c55a2096077e13e" providerId="LiveId" clId="{7FDD85BA-FB51-4078-9E94-48A9FAD42863}" dt="2021-05-28T23:40:08.352" v="3759" actId="1036"/>
        <pc:sldMkLst>
          <pc:docMk/>
          <pc:sldMk cId="1182874336" sldId="547"/>
        </pc:sldMkLst>
        <pc:spChg chg="mod">
          <ac:chgData name="加賀山 茂" userId="8c55a2096077e13e" providerId="LiveId" clId="{7FDD85BA-FB51-4078-9E94-48A9FAD42863}" dt="2021-05-28T23:37:35.472" v="3724" actId="20577"/>
          <ac:spMkLst>
            <pc:docMk/>
            <pc:sldMk cId="1182874336" sldId="547"/>
            <ac:spMk id="8" creationId="{C2AFAB5A-9A4B-404A-BB7A-D2B7906689A7}"/>
          </ac:spMkLst>
        </pc:spChg>
        <pc:spChg chg="mod">
          <ac:chgData name="加賀山 茂" userId="8c55a2096077e13e" providerId="LiveId" clId="{7FDD85BA-FB51-4078-9E94-48A9FAD42863}" dt="2021-05-28T00:50:32.280" v="1049" actId="20577"/>
          <ac:spMkLst>
            <pc:docMk/>
            <pc:sldMk cId="1182874336" sldId="547"/>
            <ac:spMk id="9" creationId="{85B09960-0D2D-4C3D-92EA-1969BE772192}"/>
          </ac:spMkLst>
        </pc:spChg>
        <pc:picChg chg="del">
          <ac:chgData name="加賀山 茂" userId="8c55a2096077e13e" providerId="LiveId" clId="{7FDD85BA-FB51-4078-9E94-48A9FAD42863}" dt="2021-05-28T00:47:25.354" v="800" actId="478"/>
          <ac:picMkLst>
            <pc:docMk/>
            <pc:sldMk cId="1182874336" sldId="547"/>
            <ac:picMk id="3" creationId="{75E8F64E-E285-47ED-96C3-F088490EC3FD}"/>
          </ac:picMkLst>
        </pc:picChg>
        <pc:picChg chg="add mod">
          <ac:chgData name="加賀山 茂" userId="8c55a2096077e13e" providerId="LiveId" clId="{7FDD85BA-FB51-4078-9E94-48A9FAD42863}" dt="2021-05-28T23:40:08.352" v="3759" actId="1036"/>
          <ac:picMkLst>
            <pc:docMk/>
            <pc:sldMk cId="1182874336" sldId="547"/>
            <ac:picMk id="4" creationId="{330A8735-16A0-4478-8E00-E681782638F1}"/>
          </ac:picMkLst>
        </pc:picChg>
      </pc:sldChg>
      <pc:sldChg chg="del">
        <pc:chgData name="加賀山 茂" userId="8c55a2096077e13e" providerId="LiveId" clId="{7FDD85BA-FB51-4078-9E94-48A9FAD42863}" dt="2021-05-27T12:24:12.097" v="9" actId="47"/>
        <pc:sldMkLst>
          <pc:docMk/>
          <pc:sldMk cId="1204927901" sldId="548"/>
        </pc:sldMkLst>
      </pc:sldChg>
      <pc:sldChg chg="del">
        <pc:chgData name="加賀山 茂" userId="8c55a2096077e13e" providerId="LiveId" clId="{7FDD85BA-FB51-4078-9E94-48A9FAD42863}" dt="2021-05-27T12:24:13.696" v="11" actId="47"/>
        <pc:sldMkLst>
          <pc:docMk/>
          <pc:sldMk cId="2753113771" sldId="549"/>
        </pc:sldMkLst>
      </pc:sldChg>
      <pc:sldChg chg="del">
        <pc:chgData name="加賀山 茂" userId="8c55a2096077e13e" providerId="LiveId" clId="{7FDD85BA-FB51-4078-9E94-48A9FAD42863}" dt="2021-05-27T12:24:10.902" v="8" actId="47"/>
        <pc:sldMkLst>
          <pc:docMk/>
          <pc:sldMk cId="2833732981" sldId="550"/>
        </pc:sldMkLst>
      </pc:sldChg>
      <pc:sldChg chg="del">
        <pc:chgData name="加賀山 茂" userId="8c55a2096077e13e" providerId="LiveId" clId="{7FDD85BA-FB51-4078-9E94-48A9FAD42863}" dt="2021-05-27T12:24:13.027" v="10" actId="47"/>
        <pc:sldMkLst>
          <pc:docMk/>
          <pc:sldMk cId="524947345" sldId="551"/>
        </pc:sldMkLst>
      </pc:sldChg>
      <pc:sldChg chg="ord">
        <pc:chgData name="加賀山 茂" userId="8c55a2096077e13e" providerId="LiveId" clId="{7FDD85BA-FB51-4078-9E94-48A9FAD42863}" dt="2021-05-29T03:10:39.358" v="5403"/>
        <pc:sldMkLst>
          <pc:docMk/>
          <pc:sldMk cId="237618085" sldId="553"/>
        </pc:sldMkLst>
      </pc:sldChg>
      <pc:sldChg chg="addSp delSp modSp mod ord delAnim modAnim">
        <pc:chgData name="加賀山 茂" userId="8c55a2096077e13e" providerId="LiveId" clId="{7FDD85BA-FB51-4078-9E94-48A9FAD42863}" dt="2021-05-29T03:30:13.220" v="6297"/>
        <pc:sldMkLst>
          <pc:docMk/>
          <pc:sldMk cId="4026836204" sldId="554"/>
        </pc:sldMkLst>
        <pc:spChg chg="mod">
          <ac:chgData name="加賀山 茂" userId="8c55a2096077e13e" providerId="LiveId" clId="{7FDD85BA-FB51-4078-9E94-48A9FAD42863}" dt="2021-05-28T03:45:38.239" v="1655" actId="27636"/>
          <ac:spMkLst>
            <pc:docMk/>
            <pc:sldMk cId="4026836204" sldId="554"/>
            <ac:spMk id="2" creationId="{81427A6A-9211-42A6-95D6-65BFEB35C220}"/>
          </ac:spMkLst>
        </pc:spChg>
        <pc:spChg chg="del mod">
          <ac:chgData name="加賀山 茂" userId="8c55a2096077e13e" providerId="LiveId" clId="{7FDD85BA-FB51-4078-9E94-48A9FAD42863}" dt="2021-05-28T01:54:08.862" v="1400" actId="478"/>
          <ac:spMkLst>
            <pc:docMk/>
            <pc:sldMk cId="4026836204" sldId="554"/>
            <ac:spMk id="7" creationId="{61C2A320-1C44-4E84-AEF3-E7E686BBBBAE}"/>
          </ac:spMkLst>
        </pc:spChg>
        <pc:spChg chg="mod ord">
          <ac:chgData name="加賀山 茂" userId="8c55a2096077e13e" providerId="LiveId" clId="{7FDD85BA-FB51-4078-9E94-48A9FAD42863}" dt="2021-05-27T13:06:10.169" v="784" actId="167"/>
          <ac:spMkLst>
            <pc:docMk/>
            <pc:sldMk cId="4026836204" sldId="554"/>
            <ac:spMk id="9" creationId="{CDD58DCA-6BE5-42FF-96BF-926AAB556399}"/>
          </ac:spMkLst>
        </pc:spChg>
        <pc:spChg chg="mod">
          <ac:chgData name="加賀山 茂" userId="8c55a2096077e13e" providerId="LiveId" clId="{7FDD85BA-FB51-4078-9E94-48A9FAD42863}" dt="2021-05-27T12:54:01.564" v="587" actId="1035"/>
          <ac:spMkLst>
            <pc:docMk/>
            <pc:sldMk cId="4026836204" sldId="554"/>
            <ac:spMk id="10" creationId="{C449E236-E3DC-44F2-A7B9-58CCF02836CB}"/>
          </ac:spMkLst>
        </pc:spChg>
        <pc:spChg chg="mod">
          <ac:chgData name="加賀山 茂" userId="8c55a2096077e13e" providerId="LiveId" clId="{7FDD85BA-FB51-4078-9E94-48A9FAD42863}" dt="2021-05-28T01:54:56.356" v="1438" actId="20577"/>
          <ac:spMkLst>
            <pc:docMk/>
            <pc:sldMk cId="4026836204" sldId="554"/>
            <ac:spMk id="11" creationId="{E650913F-855D-4730-96A0-670F9313F5C4}"/>
          </ac:spMkLst>
        </pc:spChg>
        <pc:spChg chg="mod ord">
          <ac:chgData name="加賀山 茂" userId="8c55a2096077e13e" providerId="LiveId" clId="{7FDD85BA-FB51-4078-9E94-48A9FAD42863}" dt="2021-05-27T13:03:14.524" v="751" actId="167"/>
          <ac:spMkLst>
            <pc:docMk/>
            <pc:sldMk cId="4026836204" sldId="554"/>
            <ac:spMk id="12" creationId="{B9D35F30-0633-4485-BC6B-5982541D59F9}"/>
          </ac:spMkLst>
        </pc:spChg>
        <pc:spChg chg="mod">
          <ac:chgData name="加賀山 茂" userId="8c55a2096077e13e" providerId="LiveId" clId="{7FDD85BA-FB51-4078-9E94-48A9FAD42863}" dt="2021-05-27T13:02:12.651" v="746" actId="14100"/>
          <ac:spMkLst>
            <pc:docMk/>
            <pc:sldMk cId="4026836204" sldId="554"/>
            <ac:spMk id="14" creationId="{7C623357-4304-4D71-94F8-F6CFAFAB9875}"/>
          </ac:spMkLst>
        </pc:spChg>
        <pc:spChg chg="mod">
          <ac:chgData name="加賀山 茂" userId="8c55a2096077e13e" providerId="LiveId" clId="{7FDD85BA-FB51-4078-9E94-48A9FAD42863}" dt="2021-05-27T13:04:19.867" v="758" actId="1038"/>
          <ac:spMkLst>
            <pc:docMk/>
            <pc:sldMk cId="4026836204" sldId="554"/>
            <ac:spMk id="16" creationId="{20716C27-6F8A-4DF4-AA19-C8F27B827619}"/>
          </ac:spMkLst>
        </pc:spChg>
        <pc:spChg chg="mod ord">
          <ac:chgData name="加賀山 茂" userId="8c55a2096077e13e" providerId="LiveId" clId="{7FDD85BA-FB51-4078-9E94-48A9FAD42863}" dt="2021-05-27T21:22:40.018" v="799" actId="20577"/>
          <ac:spMkLst>
            <pc:docMk/>
            <pc:sldMk cId="4026836204" sldId="554"/>
            <ac:spMk id="17" creationId="{D12B7EC3-B6AB-43BB-91D0-A3B493578479}"/>
          </ac:spMkLst>
        </pc:spChg>
        <pc:spChg chg="mod">
          <ac:chgData name="加賀山 茂" userId="8c55a2096077e13e" providerId="LiveId" clId="{7FDD85BA-FB51-4078-9E94-48A9FAD42863}" dt="2021-05-27T12:42:23.571" v="255" actId="20577"/>
          <ac:spMkLst>
            <pc:docMk/>
            <pc:sldMk cId="4026836204" sldId="554"/>
            <ac:spMk id="18" creationId="{5AA86B86-3BE3-42D0-94EE-CA0516DD17AF}"/>
          </ac:spMkLst>
        </pc:spChg>
        <pc:spChg chg="mod">
          <ac:chgData name="加賀山 茂" userId="8c55a2096077e13e" providerId="LiveId" clId="{7FDD85BA-FB51-4078-9E94-48A9FAD42863}" dt="2021-05-27T12:43:01.965" v="307" actId="20577"/>
          <ac:spMkLst>
            <pc:docMk/>
            <pc:sldMk cId="4026836204" sldId="554"/>
            <ac:spMk id="19" creationId="{CEB33950-6A30-497B-949A-53FAD36A9656}"/>
          </ac:spMkLst>
        </pc:spChg>
        <pc:spChg chg="mod">
          <ac:chgData name="加賀山 茂" userId="8c55a2096077e13e" providerId="LiveId" clId="{7FDD85BA-FB51-4078-9E94-48A9FAD42863}" dt="2021-05-27T13:05:13.296" v="778" actId="20577"/>
          <ac:spMkLst>
            <pc:docMk/>
            <pc:sldMk cId="4026836204" sldId="554"/>
            <ac:spMk id="20" creationId="{A3E005EC-ED03-4DCD-B4A4-12DAB307B602}"/>
          </ac:spMkLst>
        </pc:spChg>
        <pc:spChg chg="add mod ord">
          <ac:chgData name="加賀山 茂" userId="8c55a2096077e13e" providerId="LiveId" clId="{7FDD85BA-FB51-4078-9E94-48A9FAD42863}" dt="2021-05-27T13:06:22.998" v="789" actId="167"/>
          <ac:spMkLst>
            <pc:docMk/>
            <pc:sldMk cId="4026836204" sldId="554"/>
            <ac:spMk id="21" creationId="{13E21A3E-D61A-4588-B826-FCA996F7E65E}"/>
          </ac:spMkLst>
        </pc:spChg>
        <pc:grpChg chg="mod">
          <ac:chgData name="加賀山 茂" userId="8c55a2096077e13e" providerId="LiveId" clId="{7FDD85BA-FB51-4078-9E94-48A9FAD42863}" dt="2021-05-27T13:02:01.606" v="744" actId="1038"/>
          <ac:grpSpMkLst>
            <pc:docMk/>
            <pc:sldMk cId="4026836204" sldId="554"/>
            <ac:grpSpMk id="13" creationId="{F8529530-26D8-4997-AA34-6AD08DAE8876}"/>
          </ac:grpSpMkLst>
        </pc:grpChg>
      </pc:sldChg>
      <pc:sldChg chg="modSp del mod modAnim">
        <pc:chgData name="加賀山 茂" userId="8c55a2096077e13e" providerId="LiveId" clId="{7FDD85BA-FB51-4078-9E94-48A9FAD42863}" dt="2021-05-27T13:07:45.281" v="790" actId="47"/>
        <pc:sldMkLst>
          <pc:docMk/>
          <pc:sldMk cId="2052200721" sldId="555"/>
        </pc:sldMkLst>
        <pc:spChg chg="mod">
          <ac:chgData name="加賀山 茂" userId="8c55a2096077e13e" providerId="LiveId" clId="{7FDD85BA-FB51-4078-9E94-48A9FAD42863}" dt="2021-05-27T12:56:31.024" v="661" actId="113"/>
          <ac:spMkLst>
            <pc:docMk/>
            <pc:sldMk cId="2052200721" sldId="555"/>
            <ac:spMk id="15" creationId="{B919B977-49FF-4A2D-AA6B-77E1DECB1234}"/>
          </ac:spMkLst>
        </pc:spChg>
        <pc:spChg chg="ord">
          <ac:chgData name="加賀山 茂" userId="8c55a2096077e13e" providerId="LiveId" clId="{7FDD85BA-FB51-4078-9E94-48A9FAD42863}" dt="2021-05-27T12:57:35.581" v="663" actId="167"/>
          <ac:spMkLst>
            <pc:docMk/>
            <pc:sldMk cId="2052200721" sldId="555"/>
            <ac:spMk id="17" creationId="{458CDD44-899E-4D7F-8E26-8D380DE0F470}"/>
          </ac:spMkLst>
        </pc:spChg>
      </pc:sldChg>
      <pc:sldChg chg="delSp modSp mod delAnim modAnim">
        <pc:chgData name="加賀山 茂" userId="8c55a2096077e13e" providerId="LiveId" clId="{7FDD85BA-FB51-4078-9E94-48A9FAD42863}" dt="2021-05-29T03:02:09.137" v="5393"/>
        <pc:sldMkLst>
          <pc:docMk/>
          <pc:sldMk cId="2411076558" sldId="556"/>
        </pc:sldMkLst>
        <pc:spChg chg="mod">
          <ac:chgData name="加賀山 茂" userId="8c55a2096077e13e" providerId="LiveId" clId="{7FDD85BA-FB51-4078-9E94-48A9FAD42863}" dt="2021-05-28T04:21:50.030" v="2878" actId="1076"/>
          <ac:spMkLst>
            <pc:docMk/>
            <pc:sldMk cId="2411076558" sldId="556"/>
            <ac:spMk id="2" creationId="{0CBB4F4D-E352-4DC1-AD73-4528DB33D3E0}"/>
          </ac:spMkLst>
        </pc:spChg>
        <pc:spChg chg="mod">
          <ac:chgData name="加賀山 茂" userId="8c55a2096077e13e" providerId="LiveId" clId="{7FDD85BA-FB51-4078-9E94-48A9FAD42863}" dt="2021-05-29T02:53:30.536" v="5375" actId="255"/>
          <ac:spMkLst>
            <pc:docMk/>
            <pc:sldMk cId="2411076558" sldId="556"/>
            <ac:spMk id="6" creationId="{F59FEC9C-4DFC-45DA-A434-E1897299CE01}"/>
          </ac:spMkLst>
        </pc:spChg>
        <pc:spChg chg="mod">
          <ac:chgData name="加賀山 茂" userId="8c55a2096077e13e" providerId="LiveId" clId="{7FDD85BA-FB51-4078-9E94-48A9FAD42863}" dt="2021-05-28T04:22:52.513" v="2932" actId="1038"/>
          <ac:spMkLst>
            <pc:docMk/>
            <pc:sldMk cId="2411076558" sldId="556"/>
            <ac:spMk id="7" creationId="{7C8F2075-8187-454B-B45B-A8B5A59B869B}"/>
          </ac:spMkLst>
        </pc:spChg>
        <pc:spChg chg="mod">
          <ac:chgData name="加賀山 茂" userId="8c55a2096077e13e" providerId="LiveId" clId="{7FDD85BA-FB51-4078-9E94-48A9FAD42863}" dt="2021-05-28T04:22:52.513" v="2932" actId="1038"/>
          <ac:spMkLst>
            <pc:docMk/>
            <pc:sldMk cId="2411076558" sldId="556"/>
            <ac:spMk id="8" creationId="{83C3F99A-0AF1-406B-A87F-71D631EAB92E}"/>
          </ac:spMkLst>
        </pc:spChg>
        <pc:spChg chg="mod">
          <ac:chgData name="加賀山 茂" userId="8c55a2096077e13e" providerId="LiveId" clId="{7FDD85BA-FB51-4078-9E94-48A9FAD42863}" dt="2021-05-28T04:22:52.513" v="2932" actId="1038"/>
          <ac:spMkLst>
            <pc:docMk/>
            <pc:sldMk cId="2411076558" sldId="556"/>
            <ac:spMk id="9" creationId="{F6C413C7-D733-41A0-94F0-47615FBAF683}"/>
          </ac:spMkLst>
        </pc:spChg>
        <pc:spChg chg="mod">
          <ac:chgData name="加賀山 茂" userId="8c55a2096077e13e" providerId="LiveId" clId="{7FDD85BA-FB51-4078-9E94-48A9FAD42863}" dt="2021-05-28T04:22:52.513" v="2932" actId="1038"/>
          <ac:spMkLst>
            <pc:docMk/>
            <pc:sldMk cId="2411076558" sldId="556"/>
            <ac:spMk id="10" creationId="{CA9D9788-3342-4731-BB8B-7E978B88E12D}"/>
          </ac:spMkLst>
        </pc:spChg>
        <pc:spChg chg="mod">
          <ac:chgData name="加賀山 茂" userId="8c55a2096077e13e" providerId="LiveId" clId="{7FDD85BA-FB51-4078-9E94-48A9FAD42863}" dt="2021-05-28T04:22:52.513" v="2932" actId="1038"/>
          <ac:spMkLst>
            <pc:docMk/>
            <pc:sldMk cId="2411076558" sldId="556"/>
            <ac:spMk id="12" creationId="{BAAB3F60-912A-4F2F-97A5-570C33228017}"/>
          </ac:spMkLst>
        </pc:spChg>
        <pc:spChg chg="mod">
          <ac:chgData name="加賀山 茂" userId="8c55a2096077e13e" providerId="LiveId" clId="{7FDD85BA-FB51-4078-9E94-48A9FAD42863}" dt="2021-05-28T04:22:52.513" v="2932" actId="1038"/>
          <ac:spMkLst>
            <pc:docMk/>
            <pc:sldMk cId="2411076558" sldId="556"/>
            <ac:spMk id="13" creationId="{E6280879-F698-4301-965E-8E540C78ACD9}"/>
          </ac:spMkLst>
        </pc:spChg>
        <pc:spChg chg="mod">
          <ac:chgData name="加賀山 茂" userId="8c55a2096077e13e" providerId="LiveId" clId="{7FDD85BA-FB51-4078-9E94-48A9FAD42863}" dt="2021-05-28T04:22:52.513" v="2932" actId="1038"/>
          <ac:spMkLst>
            <pc:docMk/>
            <pc:sldMk cId="2411076558" sldId="556"/>
            <ac:spMk id="14" creationId="{18593802-C031-4C0F-AD31-AF7F600CE8CA}"/>
          </ac:spMkLst>
        </pc:spChg>
        <pc:spChg chg="del mod">
          <ac:chgData name="加賀山 茂" userId="8c55a2096077e13e" providerId="LiveId" clId="{7FDD85BA-FB51-4078-9E94-48A9FAD42863}" dt="2021-05-29T03:00:16.377" v="5389" actId="478"/>
          <ac:spMkLst>
            <pc:docMk/>
            <pc:sldMk cId="2411076558" sldId="556"/>
            <ac:spMk id="15" creationId="{36A70FA1-E489-4B48-A0FE-7BDB2B51017F}"/>
          </ac:spMkLst>
        </pc:spChg>
        <pc:cxnChg chg="mod">
          <ac:chgData name="加賀山 茂" userId="8c55a2096077e13e" providerId="LiveId" clId="{7FDD85BA-FB51-4078-9E94-48A9FAD42863}" dt="2021-05-28T04:22:52.513" v="2932" actId="1038"/>
          <ac:cxnSpMkLst>
            <pc:docMk/>
            <pc:sldMk cId="2411076558" sldId="556"/>
            <ac:cxnSpMk id="11" creationId="{5B50B544-A163-40EB-934E-CFC327FCCE9D}"/>
          </ac:cxnSpMkLst>
        </pc:cxnChg>
      </pc:sldChg>
      <pc:sldChg chg="modSp mod">
        <pc:chgData name="加賀山 茂" userId="8c55a2096077e13e" providerId="LiveId" clId="{7FDD85BA-FB51-4078-9E94-48A9FAD42863}" dt="2021-05-28T04:23:37.914" v="2983" actId="1038"/>
        <pc:sldMkLst>
          <pc:docMk/>
          <pc:sldMk cId="662896073" sldId="557"/>
        </pc:sldMkLst>
        <pc:spChg chg="mod">
          <ac:chgData name="加賀山 茂" userId="8c55a2096077e13e" providerId="LiveId" clId="{7FDD85BA-FB51-4078-9E94-48A9FAD42863}" dt="2021-05-28T04:21:07.645" v="2824" actId="1076"/>
          <ac:spMkLst>
            <pc:docMk/>
            <pc:sldMk cId="662896073" sldId="557"/>
            <ac:spMk id="2" creationId="{AE27ECF7-B5C6-4E96-B308-68AA83626DF0}"/>
          </ac:spMkLst>
        </pc:spChg>
        <pc:spChg chg="mod">
          <ac:chgData name="加賀山 茂" userId="8c55a2096077e13e" providerId="LiveId" clId="{7FDD85BA-FB51-4078-9E94-48A9FAD42863}" dt="2021-05-28T04:21:23.869" v="2875" actId="27636"/>
          <ac:spMkLst>
            <pc:docMk/>
            <pc:sldMk cId="662896073" sldId="557"/>
            <ac:spMk id="6" creationId="{1230679E-AAA9-420D-BBC9-AD4CCC261B4D}"/>
          </ac:spMkLst>
        </pc:spChg>
        <pc:spChg chg="mod">
          <ac:chgData name="加賀山 茂" userId="8c55a2096077e13e" providerId="LiveId" clId="{7FDD85BA-FB51-4078-9E94-48A9FAD42863}" dt="2021-05-28T04:23:37.914" v="2983" actId="1038"/>
          <ac:spMkLst>
            <pc:docMk/>
            <pc:sldMk cId="662896073" sldId="557"/>
            <ac:spMk id="7" creationId="{8D532C1D-04F0-4F67-9B13-BBE993EDF8EE}"/>
          </ac:spMkLst>
        </pc:spChg>
        <pc:spChg chg="mod">
          <ac:chgData name="加賀山 茂" userId="8c55a2096077e13e" providerId="LiveId" clId="{7FDD85BA-FB51-4078-9E94-48A9FAD42863}" dt="2021-05-28T04:23:37.914" v="2983" actId="1038"/>
          <ac:spMkLst>
            <pc:docMk/>
            <pc:sldMk cId="662896073" sldId="557"/>
            <ac:spMk id="8" creationId="{DB5D31FD-0814-4A90-94DE-812CA6D3C6CD}"/>
          </ac:spMkLst>
        </pc:spChg>
        <pc:spChg chg="mod">
          <ac:chgData name="加賀山 茂" userId="8c55a2096077e13e" providerId="LiveId" clId="{7FDD85BA-FB51-4078-9E94-48A9FAD42863}" dt="2021-05-28T04:23:37.914" v="2983" actId="1038"/>
          <ac:spMkLst>
            <pc:docMk/>
            <pc:sldMk cId="662896073" sldId="557"/>
            <ac:spMk id="9" creationId="{8154CB78-25FA-4A48-8718-6F5129EBA007}"/>
          </ac:spMkLst>
        </pc:spChg>
        <pc:spChg chg="mod">
          <ac:chgData name="加賀山 茂" userId="8c55a2096077e13e" providerId="LiveId" clId="{7FDD85BA-FB51-4078-9E94-48A9FAD42863}" dt="2021-05-28T04:23:37.914" v="2983" actId="1038"/>
          <ac:spMkLst>
            <pc:docMk/>
            <pc:sldMk cId="662896073" sldId="557"/>
            <ac:spMk id="11" creationId="{3776006A-BA9C-40F6-AE87-BE2B813F9EC0}"/>
          </ac:spMkLst>
        </pc:spChg>
        <pc:spChg chg="mod">
          <ac:chgData name="加賀山 茂" userId="8c55a2096077e13e" providerId="LiveId" clId="{7FDD85BA-FB51-4078-9E94-48A9FAD42863}" dt="2021-05-28T04:23:37.914" v="2983" actId="1038"/>
          <ac:spMkLst>
            <pc:docMk/>
            <pc:sldMk cId="662896073" sldId="557"/>
            <ac:spMk id="12" creationId="{8CC198B1-BA28-479D-83E1-07518804E20A}"/>
          </ac:spMkLst>
        </pc:spChg>
        <pc:spChg chg="mod">
          <ac:chgData name="加賀山 茂" userId="8c55a2096077e13e" providerId="LiveId" clId="{7FDD85BA-FB51-4078-9E94-48A9FAD42863}" dt="2021-05-28T04:23:37.914" v="2983" actId="1038"/>
          <ac:spMkLst>
            <pc:docMk/>
            <pc:sldMk cId="662896073" sldId="557"/>
            <ac:spMk id="13" creationId="{B7796509-B549-4519-93D8-C913364C76A6}"/>
          </ac:spMkLst>
        </pc:spChg>
        <pc:spChg chg="mod">
          <ac:chgData name="加賀山 茂" userId="8c55a2096077e13e" providerId="LiveId" clId="{7FDD85BA-FB51-4078-9E94-48A9FAD42863}" dt="2021-05-28T04:23:37.914" v="2983" actId="1038"/>
          <ac:spMkLst>
            <pc:docMk/>
            <pc:sldMk cId="662896073" sldId="557"/>
            <ac:spMk id="14" creationId="{84134C31-D690-46EB-BABC-8EBCEDAD01A3}"/>
          </ac:spMkLst>
        </pc:spChg>
        <pc:cxnChg chg="mod">
          <ac:chgData name="加賀山 茂" userId="8c55a2096077e13e" providerId="LiveId" clId="{7FDD85BA-FB51-4078-9E94-48A9FAD42863}" dt="2021-05-28T04:23:37.914" v="2983" actId="1038"/>
          <ac:cxnSpMkLst>
            <pc:docMk/>
            <pc:sldMk cId="662896073" sldId="557"/>
            <ac:cxnSpMk id="10" creationId="{2FADBE00-10F9-4C92-9ED7-A38A56C24929}"/>
          </ac:cxnSpMkLst>
        </pc:cxnChg>
      </pc:sldChg>
      <pc:sldChg chg="modSp mod">
        <pc:chgData name="加賀山 茂" userId="8c55a2096077e13e" providerId="LiveId" clId="{7FDD85BA-FB51-4078-9E94-48A9FAD42863}" dt="2021-05-28T04:25:46.312" v="3084" actId="14100"/>
        <pc:sldMkLst>
          <pc:docMk/>
          <pc:sldMk cId="953088488" sldId="558"/>
        </pc:sldMkLst>
        <pc:spChg chg="mod">
          <ac:chgData name="加賀山 茂" userId="8c55a2096077e13e" providerId="LiveId" clId="{7FDD85BA-FB51-4078-9E94-48A9FAD42863}" dt="2021-05-28T04:25:46.312" v="3084" actId="14100"/>
          <ac:spMkLst>
            <pc:docMk/>
            <pc:sldMk cId="953088488" sldId="558"/>
            <ac:spMk id="6" creationId="{D61382B4-B9C8-4912-8351-EC55CC089EB1}"/>
          </ac:spMkLst>
        </pc:spChg>
        <pc:spChg chg="mod">
          <ac:chgData name="加賀山 茂" userId="8c55a2096077e13e" providerId="LiveId" clId="{7FDD85BA-FB51-4078-9E94-48A9FAD42863}" dt="2021-05-28T04:24:08.593" v="3041" actId="1037"/>
          <ac:spMkLst>
            <pc:docMk/>
            <pc:sldMk cId="953088488" sldId="558"/>
            <ac:spMk id="7" creationId="{CDB4B2FD-8455-4545-BB25-282357363288}"/>
          </ac:spMkLst>
        </pc:spChg>
        <pc:spChg chg="mod">
          <ac:chgData name="加賀山 茂" userId="8c55a2096077e13e" providerId="LiveId" clId="{7FDD85BA-FB51-4078-9E94-48A9FAD42863}" dt="2021-05-28T04:24:08.593" v="3041" actId="1037"/>
          <ac:spMkLst>
            <pc:docMk/>
            <pc:sldMk cId="953088488" sldId="558"/>
            <ac:spMk id="8" creationId="{9663F4E3-9851-420D-AD26-27A5BAFA65D6}"/>
          </ac:spMkLst>
        </pc:spChg>
        <pc:spChg chg="mod">
          <ac:chgData name="加賀山 茂" userId="8c55a2096077e13e" providerId="LiveId" clId="{7FDD85BA-FB51-4078-9E94-48A9FAD42863}" dt="2021-05-28T04:24:08.593" v="3041" actId="1037"/>
          <ac:spMkLst>
            <pc:docMk/>
            <pc:sldMk cId="953088488" sldId="558"/>
            <ac:spMk id="9" creationId="{1E0B8446-6754-4A61-8641-BD6BA0E45894}"/>
          </ac:spMkLst>
        </pc:spChg>
        <pc:spChg chg="mod">
          <ac:chgData name="加賀山 茂" userId="8c55a2096077e13e" providerId="LiveId" clId="{7FDD85BA-FB51-4078-9E94-48A9FAD42863}" dt="2021-05-28T04:24:08.593" v="3041" actId="1037"/>
          <ac:spMkLst>
            <pc:docMk/>
            <pc:sldMk cId="953088488" sldId="558"/>
            <ac:spMk id="10" creationId="{CAA32AF3-4728-4A7E-839A-D5DA30C30159}"/>
          </ac:spMkLst>
        </pc:spChg>
        <pc:spChg chg="mod">
          <ac:chgData name="加賀山 茂" userId="8c55a2096077e13e" providerId="LiveId" clId="{7FDD85BA-FB51-4078-9E94-48A9FAD42863}" dt="2021-05-28T04:24:08.593" v="3041" actId="1037"/>
          <ac:spMkLst>
            <pc:docMk/>
            <pc:sldMk cId="953088488" sldId="558"/>
            <ac:spMk id="12" creationId="{97692FE0-BCE9-47CA-B453-8A46ACE74F07}"/>
          </ac:spMkLst>
        </pc:spChg>
        <pc:spChg chg="mod">
          <ac:chgData name="加賀山 茂" userId="8c55a2096077e13e" providerId="LiveId" clId="{7FDD85BA-FB51-4078-9E94-48A9FAD42863}" dt="2021-05-28T04:24:08.593" v="3041" actId="1037"/>
          <ac:spMkLst>
            <pc:docMk/>
            <pc:sldMk cId="953088488" sldId="558"/>
            <ac:spMk id="13" creationId="{476E0867-EC6C-46A8-8481-4B7B14D76D4E}"/>
          </ac:spMkLst>
        </pc:spChg>
        <pc:spChg chg="mod">
          <ac:chgData name="加賀山 茂" userId="8c55a2096077e13e" providerId="LiveId" clId="{7FDD85BA-FB51-4078-9E94-48A9FAD42863}" dt="2021-05-28T04:24:08.593" v="3041" actId="1037"/>
          <ac:spMkLst>
            <pc:docMk/>
            <pc:sldMk cId="953088488" sldId="558"/>
            <ac:spMk id="14" creationId="{7608FB7B-69D0-4582-91DF-233144590CA1}"/>
          </ac:spMkLst>
        </pc:spChg>
        <pc:spChg chg="mod">
          <ac:chgData name="加賀山 茂" userId="8c55a2096077e13e" providerId="LiveId" clId="{7FDD85BA-FB51-4078-9E94-48A9FAD42863}" dt="2021-05-28T04:24:08.593" v="3041" actId="1037"/>
          <ac:spMkLst>
            <pc:docMk/>
            <pc:sldMk cId="953088488" sldId="558"/>
            <ac:spMk id="15" creationId="{67FDBB7C-C151-435C-8C31-0ED1B2E7D0BD}"/>
          </ac:spMkLst>
        </pc:spChg>
        <pc:spChg chg="mod">
          <ac:chgData name="加賀山 茂" userId="8c55a2096077e13e" providerId="LiveId" clId="{7FDD85BA-FB51-4078-9E94-48A9FAD42863}" dt="2021-05-28T04:24:16.801" v="3042" actId="14100"/>
          <ac:spMkLst>
            <pc:docMk/>
            <pc:sldMk cId="953088488" sldId="558"/>
            <ac:spMk id="16" creationId="{E13F9FD2-74C6-4068-BDC9-E391EED2230C}"/>
          </ac:spMkLst>
        </pc:spChg>
        <pc:cxnChg chg="mod">
          <ac:chgData name="加賀山 茂" userId="8c55a2096077e13e" providerId="LiveId" clId="{7FDD85BA-FB51-4078-9E94-48A9FAD42863}" dt="2021-05-28T04:24:08.593" v="3041" actId="1037"/>
          <ac:cxnSpMkLst>
            <pc:docMk/>
            <pc:sldMk cId="953088488" sldId="558"/>
            <ac:cxnSpMk id="11" creationId="{85849563-4F57-4A4C-8B84-90D8CBC3D607}"/>
          </ac:cxnSpMkLst>
        </pc:cxnChg>
      </pc:sldChg>
      <pc:sldChg chg="ord">
        <pc:chgData name="加賀山 茂" userId="8c55a2096077e13e" providerId="LiveId" clId="{7FDD85BA-FB51-4078-9E94-48A9FAD42863}" dt="2021-05-29T03:10:39.358" v="5403"/>
        <pc:sldMkLst>
          <pc:docMk/>
          <pc:sldMk cId="2178759745" sldId="559"/>
        </pc:sldMkLst>
      </pc:sldChg>
      <pc:sldChg chg="modSp mod ord">
        <pc:chgData name="加賀山 茂" userId="8c55a2096077e13e" providerId="LiveId" clId="{7FDD85BA-FB51-4078-9E94-48A9FAD42863}" dt="2021-05-29T03:11:20.087" v="5405"/>
        <pc:sldMkLst>
          <pc:docMk/>
          <pc:sldMk cId="1493700407" sldId="561"/>
        </pc:sldMkLst>
        <pc:spChg chg="mod">
          <ac:chgData name="加賀山 茂" userId="8c55a2096077e13e" providerId="LiveId" clId="{7FDD85BA-FB51-4078-9E94-48A9FAD42863}" dt="2021-05-28T23:39:10.672" v="3740" actId="20577"/>
          <ac:spMkLst>
            <pc:docMk/>
            <pc:sldMk cId="1493700407" sldId="561"/>
            <ac:spMk id="6" creationId="{427BA3C1-02F2-42BC-BA6F-D23951562B0F}"/>
          </ac:spMkLst>
        </pc:spChg>
      </pc:sldChg>
      <pc:sldChg chg="ord">
        <pc:chgData name="加賀山 茂" userId="8c55a2096077e13e" providerId="LiveId" clId="{7FDD85BA-FB51-4078-9E94-48A9FAD42863}" dt="2021-05-29T03:10:39.358" v="5403"/>
        <pc:sldMkLst>
          <pc:docMk/>
          <pc:sldMk cId="1300861054" sldId="562"/>
        </pc:sldMkLst>
      </pc:sldChg>
      <pc:sldChg chg="ord">
        <pc:chgData name="加賀山 茂" userId="8c55a2096077e13e" providerId="LiveId" clId="{7FDD85BA-FB51-4078-9E94-48A9FAD42863}" dt="2021-05-28T01:58:56.433" v="1456"/>
        <pc:sldMkLst>
          <pc:docMk/>
          <pc:sldMk cId="2588306744" sldId="564"/>
        </pc:sldMkLst>
      </pc:sldChg>
      <pc:sldChg chg="modSp mod">
        <pc:chgData name="加賀山 茂" userId="8c55a2096077e13e" providerId="LiveId" clId="{7FDD85BA-FB51-4078-9E94-48A9FAD42863}" dt="2021-05-28T02:00:43.968" v="1522" actId="20577"/>
        <pc:sldMkLst>
          <pc:docMk/>
          <pc:sldMk cId="589480133" sldId="565"/>
        </pc:sldMkLst>
        <pc:spChg chg="mod">
          <ac:chgData name="加賀山 茂" userId="8c55a2096077e13e" providerId="LiveId" clId="{7FDD85BA-FB51-4078-9E94-48A9FAD42863}" dt="2021-05-28T02:00:28.336" v="1510" actId="20577"/>
          <ac:spMkLst>
            <pc:docMk/>
            <pc:sldMk cId="589480133" sldId="565"/>
            <ac:spMk id="2" creationId="{A9BD59B0-D7C3-4ED1-9630-FCF295CD93DC}"/>
          </ac:spMkLst>
        </pc:spChg>
        <pc:spChg chg="mod">
          <ac:chgData name="加賀山 茂" userId="8c55a2096077e13e" providerId="LiveId" clId="{7FDD85BA-FB51-4078-9E94-48A9FAD42863}" dt="2021-05-28T02:00:43.968" v="1522" actId="20577"/>
          <ac:spMkLst>
            <pc:docMk/>
            <pc:sldMk cId="589480133" sldId="565"/>
            <ac:spMk id="6" creationId="{8EAC647C-5819-4C67-8C84-A9016DA46538}"/>
          </ac:spMkLst>
        </pc:spChg>
      </pc:sldChg>
      <pc:sldChg chg="del ord">
        <pc:chgData name="加賀山 茂" userId="8c55a2096077e13e" providerId="LiveId" clId="{7FDD85BA-FB51-4078-9E94-48A9FAD42863}" dt="2021-05-28T03:44:51.436" v="1613" actId="47"/>
        <pc:sldMkLst>
          <pc:docMk/>
          <pc:sldMk cId="1030174262" sldId="566"/>
        </pc:sldMkLst>
      </pc:sldChg>
      <pc:sldChg chg="modSp mod ord">
        <pc:chgData name="加賀山 茂" userId="8c55a2096077e13e" providerId="LiveId" clId="{7FDD85BA-FB51-4078-9E94-48A9FAD42863}" dt="2021-05-29T03:07:09.457" v="5397"/>
        <pc:sldMkLst>
          <pc:docMk/>
          <pc:sldMk cId="4115394979" sldId="568"/>
        </pc:sldMkLst>
        <pc:spChg chg="mod">
          <ac:chgData name="加賀山 茂" userId="8c55a2096077e13e" providerId="LiveId" clId="{7FDD85BA-FB51-4078-9E94-48A9FAD42863}" dt="2021-05-28T03:56:45.056" v="1692" actId="6549"/>
          <ac:spMkLst>
            <pc:docMk/>
            <pc:sldMk cId="4115394979" sldId="568"/>
            <ac:spMk id="10" creationId="{05F1D99D-8AB3-4B8A-B25A-C2500E3F95BC}"/>
          </ac:spMkLst>
        </pc:spChg>
      </pc:sldChg>
      <pc:sldChg chg="del">
        <pc:chgData name="加賀山 茂" userId="8c55a2096077e13e" providerId="LiveId" clId="{7FDD85BA-FB51-4078-9E94-48A9FAD42863}" dt="2021-05-28T01:59:12.772" v="1457" actId="47"/>
        <pc:sldMkLst>
          <pc:docMk/>
          <pc:sldMk cId="1510601607" sldId="569"/>
        </pc:sldMkLst>
      </pc:sldChg>
      <pc:sldChg chg="addSp delSp modSp add mod ord delAnim modAnim">
        <pc:chgData name="加賀山 茂" userId="8c55a2096077e13e" providerId="LiveId" clId="{7FDD85BA-FB51-4078-9E94-48A9FAD42863}" dt="2021-05-28T03:46:23.522" v="1676" actId="20577"/>
        <pc:sldMkLst>
          <pc:docMk/>
          <pc:sldMk cId="3429168614" sldId="570"/>
        </pc:sldMkLst>
        <pc:spChg chg="mod">
          <ac:chgData name="加賀山 茂" userId="8c55a2096077e13e" providerId="LiveId" clId="{7FDD85BA-FB51-4078-9E94-48A9FAD42863}" dt="2021-05-28T03:46:23.522" v="1676" actId="20577"/>
          <ac:spMkLst>
            <pc:docMk/>
            <pc:sldMk cId="3429168614" sldId="570"/>
            <ac:spMk id="2" creationId="{81427A6A-9211-42A6-95D6-65BFEB35C220}"/>
          </ac:spMkLst>
        </pc:spChg>
        <pc:spChg chg="del">
          <ac:chgData name="加賀山 茂" userId="8c55a2096077e13e" providerId="LiveId" clId="{7FDD85BA-FB51-4078-9E94-48A9FAD42863}" dt="2021-05-28T00:53:52.093" v="1063" actId="478"/>
          <ac:spMkLst>
            <pc:docMk/>
            <pc:sldMk cId="3429168614" sldId="570"/>
            <ac:spMk id="7" creationId="{61C2A320-1C44-4E84-AEF3-E7E686BBBBAE}"/>
          </ac:spMkLst>
        </pc:spChg>
        <pc:spChg chg="mod">
          <ac:chgData name="加賀山 茂" userId="8c55a2096077e13e" providerId="LiveId" clId="{7FDD85BA-FB51-4078-9E94-48A9FAD42863}" dt="2021-05-28T01:21:43.251" v="1173" actId="1076"/>
          <ac:spMkLst>
            <pc:docMk/>
            <pc:sldMk cId="3429168614" sldId="570"/>
            <ac:spMk id="8" creationId="{63EF3DF6-319C-4473-8288-756718714EBE}"/>
          </ac:spMkLst>
        </pc:spChg>
        <pc:spChg chg="mod ord">
          <ac:chgData name="加賀山 茂" userId="8c55a2096077e13e" providerId="LiveId" clId="{7FDD85BA-FB51-4078-9E94-48A9FAD42863}" dt="2021-05-28T01:39:43.393" v="1279" actId="1076"/>
          <ac:spMkLst>
            <pc:docMk/>
            <pc:sldMk cId="3429168614" sldId="570"/>
            <ac:spMk id="9" creationId="{CDD58DCA-6BE5-42FF-96BF-926AAB556399}"/>
          </ac:spMkLst>
        </pc:spChg>
        <pc:spChg chg="del mod">
          <ac:chgData name="加賀山 茂" userId="8c55a2096077e13e" providerId="LiveId" clId="{7FDD85BA-FB51-4078-9E94-48A9FAD42863}" dt="2021-05-28T00:52:08.022" v="1058" actId="478"/>
          <ac:spMkLst>
            <pc:docMk/>
            <pc:sldMk cId="3429168614" sldId="570"/>
            <ac:spMk id="10" creationId="{C449E236-E3DC-44F2-A7B9-58CCF02836CB}"/>
          </ac:spMkLst>
        </pc:spChg>
        <pc:spChg chg="mod">
          <ac:chgData name="加賀山 茂" userId="8c55a2096077e13e" providerId="LiveId" clId="{7FDD85BA-FB51-4078-9E94-48A9FAD42863}" dt="2021-05-28T01:53:15.991" v="1382" actId="20577"/>
          <ac:spMkLst>
            <pc:docMk/>
            <pc:sldMk cId="3429168614" sldId="570"/>
            <ac:spMk id="11" creationId="{E650913F-855D-4730-96A0-670F9313F5C4}"/>
          </ac:spMkLst>
        </pc:spChg>
        <pc:spChg chg="mod">
          <ac:chgData name="加賀山 茂" userId="8c55a2096077e13e" providerId="LiveId" clId="{7FDD85BA-FB51-4078-9E94-48A9FAD42863}" dt="2021-05-28T00:58:46.470" v="1110" actId="1038"/>
          <ac:spMkLst>
            <pc:docMk/>
            <pc:sldMk cId="3429168614" sldId="570"/>
            <ac:spMk id="12" creationId="{B9D35F30-0633-4485-BC6B-5982541D59F9}"/>
          </ac:spMkLst>
        </pc:spChg>
        <pc:spChg chg="del">
          <ac:chgData name="加賀山 茂" userId="8c55a2096077e13e" providerId="LiveId" clId="{7FDD85BA-FB51-4078-9E94-48A9FAD42863}" dt="2021-05-28T00:51:59.682" v="1056" actId="478"/>
          <ac:spMkLst>
            <pc:docMk/>
            <pc:sldMk cId="3429168614" sldId="570"/>
            <ac:spMk id="16" creationId="{20716C27-6F8A-4DF4-AA19-C8F27B827619}"/>
          </ac:spMkLst>
        </pc:spChg>
        <pc:spChg chg="del">
          <ac:chgData name="加賀山 茂" userId="8c55a2096077e13e" providerId="LiveId" clId="{7FDD85BA-FB51-4078-9E94-48A9FAD42863}" dt="2021-05-28T00:52:23.394" v="1059" actId="478"/>
          <ac:spMkLst>
            <pc:docMk/>
            <pc:sldMk cId="3429168614" sldId="570"/>
            <ac:spMk id="17" creationId="{D12B7EC3-B6AB-43BB-91D0-A3B493578479}"/>
          </ac:spMkLst>
        </pc:spChg>
        <pc:spChg chg="mod">
          <ac:chgData name="加賀山 茂" userId="8c55a2096077e13e" providerId="LiveId" clId="{7FDD85BA-FB51-4078-9E94-48A9FAD42863}" dt="2021-05-28T01:09:05.809" v="1123" actId="207"/>
          <ac:spMkLst>
            <pc:docMk/>
            <pc:sldMk cId="3429168614" sldId="570"/>
            <ac:spMk id="19" creationId="{CEB33950-6A30-497B-949A-53FAD36A9656}"/>
          </ac:spMkLst>
        </pc:spChg>
        <pc:spChg chg="mod ord">
          <ac:chgData name="加賀山 茂" userId="8c55a2096077e13e" providerId="LiveId" clId="{7FDD85BA-FB51-4078-9E94-48A9FAD42863}" dt="2021-05-28T01:45:32.986" v="1295" actId="1035"/>
          <ac:spMkLst>
            <pc:docMk/>
            <pc:sldMk cId="3429168614" sldId="570"/>
            <ac:spMk id="21" creationId="{13E21A3E-D61A-4588-B826-FCA996F7E65E}"/>
          </ac:spMkLst>
        </pc:spChg>
        <pc:spChg chg="add mod">
          <ac:chgData name="加賀山 茂" userId="8c55a2096077e13e" providerId="LiveId" clId="{7FDD85BA-FB51-4078-9E94-48A9FAD42863}" dt="2021-05-28T01:19:37.865" v="1172" actId="14100"/>
          <ac:spMkLst>
            <pc:docMk/>
            <pc:sldMk cId="3429168614" sldId="570"/>
            <ac:spMk id="22" creationId="{C546402F-9B5E-495D-8362-70FACD4EBBED}"/>
          </ac:spMkLst>
        </pc:spChg>
      </pc:sldChg>
      <pc:sldChg chg="delSp modSp add mod ord">
        <pc:chgData name="加賀山 茂" userId="8c55a2096077e13e" providerId="LiveId" clId="{7FDD85BA-FB51-4078-9E94-48A9FAD42863}" dt="2021-05-28T23:38:42.692" v="3739" actId="1036"/>
        <pc:sldMkLst>
          <pc:docMk/>
          <pc:sldMk cId="3288090219" sldId="571"/>
        </pc:sldMkLst>
        <pc:spChg chg="mod">
          <ac:chgData name="加賀山 茂" userId="8c55a2096077e13e" providerId="LiveId" clId="{7FDD85BA-FB51-4078-9E94-48A9FAD42863}" dt="2021-05-28T23:38:34.182" v="3729" actId="14100"/>
          <ac:spMkLst>
            <pc:docMk/>
            <pc:sldMk cId="3288090219" sldId="571"/>
            <ac:spMk id="8" creationId="{C2AFAB5A-9A4B-404A-BB7A-D2B7906689A7}"/>
          </ac:spMkLst>
        </pc:spChg>
        <pc:spChg chg="mod">
          <ac:chgData name="加賀山 茂" userId="8c55a2096077e13e" providerId="LiveId" clId="{7FDD85BA-FB51-4078-9E94-48A9FAD42863}" dt="2021-05-28T23:38:42.692" v="3739" actId="1036"/>
          <ac:spMkLst>
            <pc:docMk/>
            <pc:sldMk cId="3288090219" sldId="571"/>
            <ac:spMk id="9" creationId="{85B09960-0D2D-4C3D-92EA-1969BE772192}"/>
          </ac:spMkLst>
        </pc:spChg>
        <pc:picChg chg="del">
          <ac:chgData name="加賀山 茂" userId="8c55a2096077e13e" providerId="LiveId" clId="{7FDD85BA-FB51-4078-9E94-48A9FAD42863}" dt="2021-05-28T03:43:14.911" v="1598" actId="478"/>
          <ac:picMkLst>
            <pc:docMk/>
            <pc:sldMk cId="3288090219" sldId="571"/>
            <ac:picMk id="4" creationId="{330A8735-16A0-4478-8E00-E681782638F1}"/>
          </ac:picMkLst>
        </pc:picChg>
      </pc:sldChg>
      <pc:sldChg chg="addSp delSp modSp new mod modClrScheme chgLayout">
        <pc:chgData name="加賀山 茂" userId="8c55a2096077e13e" providerId="LiveId" clId="{7FDD85BA-FB51-4078-9E94-48A9FAD42863}" dt="2021-05-28T04:03:13.228" v="2075" actId="207"/>
        <pc:sldMkLst>
          <pc:docMk/>
          <pc:sldMk cId="2309758256" sldId="572"/>
        </pc:sldMkLst>
        <pc:spChg chg="del mod ord">
          <ac:chgData name="加賀山 茂" userId="8c55a2096077e13e" providerId="LiveId" clId="{7FDD85BA-FB51-4078-9E94-48A9FAD42863}" dt="2021-05-28T03:57:01.982" v="1694" actId="700"/>
          <ac:spMkLst>
            <pc:docMk/>
            <pc:sldMk cId="2309758256" sldId="572"/>
            <ac:spMk id="2" creationId="{D03DE983-FB47-49CD-8317-4D65A69FE5DD}"/>
          </ac:spMkLst>
        </pc:spChg>
        <pc:spChg chg="mod ord">
          <ac:chgData name="加賀山 茂" userId="8c55a2096077e13e" providerId="LiveId" clId="{7FDD85BA-FB51-4078-9E94-48A9FAD42863}" dt="2021-05-28T03:57:01.982" v="1694" actId="700"/>
          <ac:spMkLst>
            <pc:docMk/>
            <pc:sldMk cId="2309758256" sldId="572"/>
            <ac:spMk id="3" creationId="{CCDEC8A8-3BCC-4351-82EF-8FC443E10373}"/>
          </ac:spMkLst>
        </pc:spChg>
        <pc:spChg chg="mod ord">
          <ac:chgData name="加賀山 茂" userId="8c55a2096077e13e" providerId="LiveId" clId="{7FDD85BA-FB51-4078-9E94-48A9FAD42863}" dt="2021-05-28T03:57:01.982" v="1694" actId="700"/>
          <ac:spMkLst>
            <pc:docMk/>
            <pc:sldMk cId="2309758256" sldId="572"/>
            <ac:spMk id="4" creationId="{14DC92E4-A019-4541-BA17-3CC6B87D00AB}"/>
          </ac:spMkLst>
        </pc:spChg>
        <pc:spChg chg="mod ord">
          <ac:chgData name="加賀山 茂" userId="8c55a2096077e13e" providerId="LiveId" clId="{7FDD85BA-FB51-4078-9E94-48A9FAD42863}" dt="2021-05-28T03:57:01.982" v="1694" actId="700"/>
          <ac:spMkLst>
            <pc:docMk/>
            <pc:sldMk cId="2309758256" sldId="572"/>
            <ac:spMk id="5" creationId="{F578C589-2C83-4554-A648-AA14E756E265}"/>
          </ac:spMkLst>
        </pc:spChg>
        <pc:spChg chg="add mod ord">
          <ac:chgData name="加賀山 茂" userId="8c55a2096077e13e" providerId="LiveId" clId="{7FDD85BA-FB51-4078-9E94-48A9FAD42863}" dt="2021-05-28T03:58:30.235" v="1781" actId="14100"/>
          <ac:spMkLst>
            <pc:docMk/>
            <pc:sldMk cId="2309758256" sldId="572"/>
            <ac:spMk id="6" creationId="{2C2545D4-4A78-4341-B46B-E0D42B0A36E9}"/>
          </ac:spMkLst>
        </pc:spChg>
        <pc:spChg chg="add mod ord">
          <ac:chgData name="加賀山 茂" userId="8c55a2096077e13e" providerId="LiveId" clId="{7FDD85BA-FB51-4078-9E94-48A9FAD42863}" dt="2021-05-28T04:03:13.228" v="2075" actId="207"/>
          <ac:spMkLst>
            <pc:docMk/>
            <pc:sldMk cId="2309758256" sldId="572"/>
            <ac:spMk id="7" creationId="{8B0F5767-4FF6-4F19-BEFB-E24EA30BB006}"/>
          </ac:spMkLst>
        </pc:spChg>
      </pc:sldChg>
      <pc:sldChg chg="addSp delSp modSp new mod modClrScheme modAnim chgLayout">
        <pc:chgData name="加賀山 茂" userId="8c55a2096077e13e" providerId="LiveId" clId="{7FDD85BA-FB51-4078-9E94-48A9FAD42863}" dt="2021-05-29T02:48:16.169" v="5366"/>
        <pc:sldMkLst>
          <pc:docMk/>
          <pc:sldMk cId="1605676547" sldId="573"/>
        </pc:sldMkLst>
        <pc:spChg chg="del mod ord">
          <ac:chgData name="加賀山 茂" userId="8c55a2096077e13e" providerId="LiveId" clId="{7FDD85BA-FB51-4078-9E94-48A9FAD42863}" dt="2021-05-28T04:05:02.505" v="2077" actId="700"/>
          <ac:spMkLst>
            <pc:docMk/>
            <pc:sldMk cId="1605676547" sldId="573"/>
            <ac:spMk id="2" creationId="{2BE82209-A006-4B0E-83E8-88375F1C9A2A}"/>
          </ac:spMkLst>
        </pc:spChg>
        <pc:spChg chg="del">
          <ac:chgData name="加賀山 茂" userId="8c55a2096077e13e" providerId="LiveId" clId="{7FDD85BA-FB51-4078-9E94-48A9FAD42863}" dt="2021-05-28T04:05:02.505" v="2077" actId="700"/>
          <ac:spMkLst>
            <pc:docMk/>
            <pc:sldMk cId="1605676547" sldId="573"/>
            <ac:spMk id="3" creationId="{F60FFE08-A617-4377-9616-D196987C016D}"/>
          </ac:spMkLst>
        </pc:spChg>
        <pc:spChg chg="del mod ord">
          <ac:chgData name="加賀山 茂" userId="8c55a2096077e13e" providerId="LiveId" clId="{7FDD85BA-FB51-4078-9E94-48A9FAD42863}" dt="2021-05-28T04:05:02.505" v="2077" actId="700"/>
          <ac:spMkLst>
            <pc:docMk/>
            <pc:sldMk cId="1605676547" sldId="573"/>
            <ac:spMk id="4" creationId="{A0E0FD6F-769A-4D29-BE9B-12F3DAA96184}"/>
          </ac:spMkLst>
        </pc:spChg>
        <pc:spChg chg="del">
          <ac:chgData name="加賀山 茂" userId="8c55a2096077e13e" providerId="LiveId" clId="{7FDD85BA-FB51-4078-9E94-48A9FAD42863}" dt="2021-05-28T04:05:02.505" v="2077" actId="700"/>
          <ac:spMkLst>
            <pc:docMk/>
            <pc:sldMk cId="1605676547" sldId="573"/>
            <ac:spMk id="5" creationId="{92959BE7-5EA1-4B5C-9E17-3DCBDACF73B3}"/>
          </ac:spMkLst>
        </pc:spChg>
        <pc:spChg chg="del">
          <ac:chgData name="加賀山 茂" userId="8c55a2096077e13e" providerId="LiveId" clId="{7FDD85BA-FB51-4078-9E94-48A9FAD42863}" dt="2021-05-28T04:05:02.505" v="2077" actId="700"/>
          <ac:spMkLst>
            <pc:docMk/>
            <pc:sldMk cId="1605676547" sldId="573"/>
            <ac:spMk id="6" creationId="{813C83EB-749D-422A-BE32-4F2C4C478629}"/>
          </ac:spMkLst>
        </pc:spChg>
        <pc:spChg chg="mod ord">
          <ac:chgData name="加賀山 茂" userId="8c55a2096077e13e" providerId="LiveId" clId="{7FDD85BA-FB51-4078-9E94-48A9FAD42863}" dt="2021-05-28T04:05:02.505" v="2077" actId="700"/>
          <ac:spMkLst>
            <pc:docMk/>
            <pc:sldMk cId="1605676547" sldId="573"/>
            <ac:spMk id="7" creationId="{E7F6D66E-7FFA-41FF-BFEA-86574F1EEB47}"/>
          </ac:spMkLst>
        </pc:spChg>
        <pc:spChg chg="mod ord">
          <ac:chgData name="加賀山 茂" userId="8c55a2096077e13e" providerId="LiveId" clId="{7FDD85BA-FB51-4078-9E94-48A9FAD42863}" dt="2021-05-28T04:05:02.505" v="2077" actId="700"/>
          <ac:spMkLst>
            <pc:docMk/>
            <pc:sldMk cId="1605676547" sldId="573"/>
            <ac:spMk id="8" creationId="{5B156E29-8EC9-476B-8709-B5CC90626546}"/>
          </ac:spMkLst>
        </pc:spChg>
        <pc:spChg chg="mod ord">
          <ac:chgData name="加賀山 茂" userId="8c55a2096077e13e" providerId="LiveId" clId="{7FDD85BA-FB51-4078-9E94-48A9FAD42863}" dt="2021-05-28T04:05:02.505" v="2077" actId="700"/>
          <ac:spMkLst>
            <pc:docMk/>
            <pc:sldMk cId="1605676547" sldId="573"/>
            <ac:spMk id="9" creationId="{4987F48F-1C4E-48CF-A662-3BA1087D807F}"/>
          </ac:spMkLst>
        </pc:spChg>
        <pc:spChg chg="add mod ord">
          <ac:chgData name="加賀山 茂" userId="8c55a2096077e13e" providerId="LiveId" clId="{7FDD85BA-FB51-4078-9E94-48A9FAD42863}" dt="2021-05-28T04:05:25.623" v="2132" actId="20577"/>
          <ac:spMkLst>
            <pc:docMk/>
            <pc:sldMk cId="1605676547" sldId="573"/>
            <ac:spMk id="10" creationId="{82BB2B1F-6920-4953-8A8D-9F2F072834F2}"/>
          </ac:spMkLst>
        </pc:spChg>
        <pc:spChg chg="add mod ord">
          <ac:chgData name="加賀山 茂" userId="8c55a2096077e13e" providerId="LiveId" clId="{7FDD85BA-FB51-4078-9E94-48A9FAD42863}" dt="2021-05-28T04:12:04.543" v="2461" actId="20577"/>
          <ac:spMkLst>
            <pc:docMk/>
            <pc:sldMk cId="1605676547" sldId="573"/>
            <ac:spMk id="11" creationId="{0C359E17-B2F5-48A4-BAC9-237E9E102E4C}"/>
          </ac:spMkLst>
        </pc:spChg>
      </pc:sldChg>
      <pc:sldChg chg="addSp delSp modSp new mod ord modClrScheme chgLayout">
        <pc:chgData name="加賀山 茂" userId="8c55a2096077e13e" providerId="LiveId" clId="{7FDD85BA-FB51-4078-9E94-48A9FAD42863}" dt="2021-05-29T03:08:42.917" v="5399"/>
        <pc:sldMkLst>
          <pc:docMk/>
          <pc:sldMk cId="3326042964" sldId="574"/>
        </pc:sldMkLst>
        <pc:spChg chg="del mod ord">
          <ac:chgData name="加賀山 茂" userId="8c55a2096077e13e" providerId="LiveId" clId="{7FDD85BA-FB51-4078-9E94-48A9FAD42863}" dt="2021-05-29T01:56:54.497" v="3909" actId="700"/>
          <ac:spMkLst>
            <pc:docMk/>
            <pc:sldMk cId="3326042964" sldId="574"/>
            <ac:spMk id="2" creationId="{7DD252B5-C2CA-4BAF-B7BD-AFD3D718F32E}"/>
          </ac:spMkLst>
        </pc:spChg>
        <pc:spChg chg="mod ord">
          <ac:chgData name="加賀山 茂" userId="8c55a2096077e13e" providerId="LiveId" clId="{7FDD85BA-FB51-4078-9E94-48A9FAD42863}" dt="2021-05-29T01:56:54.497" v="3909" actId="700"/>
          <ac:spMkLst>
            <pc:docMk/>
            <pc:sldMk cId="3326042964" sldId="574"/>
            <ac:spMk id="3" creationId="{6A7BC43E-FE15-4FBA-87FE-94D57FA81B9E}"/>
          </ac:spMkLst>
        </pc:spChg>
        <pc:spChg chg="mod ord">
          <ac:chgData name="加賀山 茂" userId="8c55a2096077e13e" providerId="LiveId" clId="{7FDD85BA-FB51-4078-9E94-48A9FAD42863}" dt="2021-05-29T01:56:54.497" v="3909" actId="700"/>
          <ac:spMkLst>
            <pc:docMk/>
            <pc:sldMk cId="3326042964" sldId="574"/>
            <ac:spMk id="4" creationId="{C3D2D1E3-07B5-4323-8067-EAE55B06484A}"/>
          </ac:spMkLst>
        </pc:spChg>
        <pc:spChg chg="mod ord">
          <ac:chgData name="加賀山 茂" userId="8c55a2096077e13e" providerId="LiveId" clId="{7FDD85BA-FB51-4078-9E94-48A9FAD42863}" dt="2021-05-29T01:56:54.497" v="3909" actId="700"/>
          <ac:spMkLst>
            <pc:docMk/>
            <pc:sldMk cId="3326042964" sldId="574"/>
            <ac:spMk id="5" creationId="{414C1CE9-3263-4681-9D77-7DEAA7FD52DC}"/>
          </ac:spMkLst>
        </pc:spChg>
        <pc:spChg chg="add mod ord">
          <ac:chgData name="加賀山 茂" userId="8c55a2096077e13e" providerId="LiveId" clId="{7FDD85BA-FB51-4078-9E94-48A9FAD42863}" dt="2021-05-29T02:09:16.661" v="4847" actId="14100"/>
          <ac:spMkLst>
            <pc:docMk/>
            <pc:sldMk cId="3326042964" sldId="574"/>
            <ac:spMk id="6" creationId="{AC8CE5EC-9ECA-433A-A328-10BE2B4DB1CF}"/>
          </ac:spMkLst>
        </pc:spChg>
        <pc:spChg chg="add mod ord">
          <ac:chgData name="加賀山 茂" userId="8c55a2096077e13e" providerId="LiveId" clId="{7FDD85BA-FB51-4078-9E94-48A9FAD42863}" dt="2021-05-29T02:09:04.191" v="4846" actId="27636"/>
          <ac:spMkLst>
            <pc:docMk/>
            <pc:sldMk cId="3326042964" sldId="574"/>
            <ac:spMk id="7" creationId="{A1B9996D-01C2-407D-9B09-4641DF9F5B3D}"/>
          </ac:spMkLst>
        </pc:spChg>
      </pc:sldChg>
      <pc:sldChg chg="addSp delSp modSp new mod ord modClrScheme modAnim chgLayout">
        <pc:chgData name="加賀山 茂" userId="8c55a2096077e13e" providerId="LiveId" clId="{7FDD85BA-FB51-4078-9E94-48A9FAD42863}" dt="2021-05-29T03:21:30.036" v="5957" actId="207"/>
        <pc:sldMkLst>
          <pc:docMk/>
          <pc:sldMk cId="2444212276" sldId="575"/>
        </pc:sldMkLst>
        <pc:spChg chg="del mod ord">
          <ac:chgData name="加賀山 茂" userId="8c55a2096077e13e" providerId="LiveId" clId="{7FDD85BA-FB51-4078-9E94-48A9FAD42863}" dt="2021-05-29T02:09:58.996" v="4849" actId="700"/>
          <ac:spMkLst>
            <pc:docMk/>
            <pc:sldMk cId="2444212276" sldId="575"/>
            <ac:spMk id="2" creationId="{C64F5E19-47D5-4EE7-845E-C52AAB264F54}"/>
          </ac:spMkLst>
        </pc:spChg>
        <pc:spChg chg="mod ord">
          <ac:chgData name="加賀山 茂" userId="8c55a2096077e13e" providerId="LiveId" clId="{7FDD85BA-FB51-4078-9E94-48A9FAD42863}" dt="2021-05-29T02:10:20.821" v="4850" actId="700"/>
          <ac:spMkLst>
            <pc:docMk/>
            <pc:sldMk cId="2444212276" sldId="575"/>
            <ac:spMk id="3" creationId="{408F5824-FAF8-49C8-AA42-174317DFE15E}"/>
          </ac:spMkLst>
        </pc:spChg>
        <pc:spChg chg="mod ord">
          <ac:chgData name="加賀山 茂" userId="8c55a2096077e13e" providerId="LiveId" clId="{7FDD85BA-FB51-4078-9E94-48A9FAD42863}" dt="2021-05-29T02:10:20.821" v="4850" actId="700"/>
          <ac:spMkLst>
            <pc:docMk/>
            <pc:sldMk cId="2444212276" sldId="575"/>
            <ac:spMk id="4" creationId="{6C30E040-8F8D-4F2B-9B46-1E49297FD8B4}"/>
          </ac:spMkLst>
        </pc:spChg>
        <pc:spChg chg="mod ord">
          <ac:chgData name="加賀山 茂" userId="8c55a2096077e13e" providerId="LiveId" clId="{7FDD85BA-FB51-4078-9E94-48A9FAD42863}" dt="2021-05-29T02:10:20.821" v="4850" actId="700"/>
          <ac:spMkLst>
            <pc:docMk/>
            <pc:sldMk cId="2444212276" sldId="575"/>
            <ac:spMk id="5" creationId="{72F6ED4B-0393-4502-A655-C5B235A959F2}"/>
          </ac:spMkLst>
        </pc:spChg>
        <pc:spChg chg="add del mod ord">
          <ac:chgData name="加賀山 茂" userId="8c55a2096077e13e" providerId="LiveId" clId="{7FDD85BA-FB51-4078-9E94-48A9FAD42863}" dt="2021-05-29T02:10:20.821" v="4850" actId="700"/>
          <ac:spMkLst>
            <pc:docMk/>
            <pc:sldMk cId="2444212276" sldId="575"/>
            <ac:spMk id="6" creationId="{2421580B-152D-4BC7-9D35-86F4F5240E8C}"/>
          </ac:spMkLst>
        </pc:spChg>
        <pc:spChg chg="add del mod ord">
          <ac:chgData name="加賀山 茂" userId="8c55a2096077e13e" providerId="LiveId" clId="{7FDD85BA-FB51-4078-9E94-48A9FAD42863}" dt="2021-05-29T02:10:20.821" v="4850" actId="700"/>
          <ac:spMkLst>
            <pc:docMk/>
            <pc:sldMk cId="2444212276" sldId="575"/>
            <ac:spMk id="7" creationId="{A08122DC-0BD7-48DC-943A-C46C1C3D2DFD}"/>
          </ac:spMkLst>
        </pc:spChg>
        <pc:spChg chg="add mod ord">
          <ac:chgData name="加賀山 茂" userId="8c55a2096077e13e" providerId="LiveId" clId="{7FDD85BA-FB51-4078-9E94-48A9FAD42863}" dt="2021-05-29T02:29:37.600" v="5163" actId="1036"/>
          <ac:spMkLst>
            <pc:docMk/>
            <pc:sldMk cId="2444212276" sldId="575"/>
            <ac:spMk id="8" creationId="{0FEC09CB-32BA-4BD5-9708-7B4F3AE5AE34}"/>
          </ac:spMkLst>
        </pc:spChg>
        <pc:spChg chg="add mod ord">
          <ac:chgData name="加賀山 茂" userId="8c55a2096077e13e" providerId="LiveId" clId="{7FDD85BA-FB51-4078-9E94-48A9FAD42863}" dt="2021-05-29T02:29:32.249" v="5161" actId="1036"/>
          <ac:spMkLst>
            <pc:docMk/>
            <pc:sldMk cId="2444212276" sldId="575"/>
            <ac:spMk id="9" creationId="{AB6CBFAC-5AC6-4C9B-B23D-AAA4459651DB}"/>
          </ac:spMkLst>
        </pc:spChg>
        <pc:spChg chg="add mod ord">
          <ac:chgData name="加賀山 茂" userId="8c55a2096077e13e" providerId="LiveId" clId="{7FDD85BA-FB51-4078-9E94-48A9FAD42863}" dt="2021-05-29T03:21:30.036" v="5957" actId="207"/>
          <ac:spMkLst>
            <pc:docMk/>
            <pc:sldMk cId="2444212276" sldId="575"/>
            <ac:spMk id="10" creationId="{CF0213CE-6614-421C-B771-EF3917F28C23}"/>
          </ac:spMkLst>
        </pc:spChg>
      </pc:sldChg>
      <pc:sldChg chg="addSp delSp modSp new mod ord modClrScheme modAnim chgLayout">
        <pc:chgData name="加賀山 茂" userId="8c55a2096077e13e" providerId="LiveId" clId="{7FDD85BA-FB51-4078-9E94-48A9FAD42863}" dt="2021-05-29T03:08:42.917" v="5399"/>
        <pc:sldMkLst>
          <pc:docMk/>
          <pc:sldMk cId="2112103844" sldId="576"/>
        </pc:sldMkLst>
        <pc:spChg chg="mod ord">
          <ac:chgData name="加賀山 茂" userId="8c55a2096077e13e" providerId="LiveId" clId="{7FDD85BA-FB51-4078-9E94-48A9FAD42863}" dt="2021-05-29T02:31:01.619" v="5169" actId="700"/>
          <ac:spMkLst>
            <pc:docMk/>
            <pc:sldMk cId="2112103844" sldId="576"/>
            <ac:spMk id="2" creationId="{FA625006-8AD1-4008-A7E4-EE8CF64F9E25}"/>
          </ac:spMkLst>
        </pc:spChg>
        <pc:spChg chg="del mod ord">
          <ac:chgData name="加賀山 茂" userId="8c55a2096077e13e" providerId="LiveId" clId="{7FDD85BA-FB51-4078-9E94-48A9FAD42863}" dt="2021-05-29T02:31:01.619" v="5169" actId="700"/>
          <ac:spMkLst>
            <pc:docMk/>
            <pc:sldMk cId="2112103844" sldId="576"/>
            <ac:spMk id="3" creationId="{BD4F2429-7401-49FA-A700-6DA5287AE74C}"/>
          </ac:spMkLst>
        </pc:spChg>
        <pc:spChg chg="del">
          <ac:chgData name="加賀山 茂" userId="8c55a2096077e13e" providerId="LiveId" clId="{7FDD85BA-FB51-4078-9E94-48A9FAD42863}" dt="2021-05-29T02:31:01.619" v="5169" actId="700"/>
          <ac:spMkLst>
            <pc:docMk/>
            <pc:sldMk cId="2112103844" sldId="576"/>
            <ac:spMk id="4" creationId="{63D2E6B4-23AE-4B71-AA74-CD964497C860}"/>
          </ac:spMkLst>
        </pc:spChg>
        <pc:spChg chg="mod ord">
          <ac:chgData name="加賀山 茂" userId="8c55a2096077e13e" providerId="LiveId" clId="{7FDD85BA-FB51-4078-9E94-48A9FAD42863}" dt="2021-05-29T02:31:01.619" v="5169" actId="700"/>
          <ac:spMkLst>
            <pc:docMk/>
            <pc:sldMk cId="2112103844" sldId="576"/>
            <ac:spMk id="5" creationId="{DA3E1E08-5DDE-44C4-9C13-DBBA370A92EE}"/>
          </ac:spMkLst>
        </pc:spChg>
        <pc:spChg chg="mod ord">
          <ac:chgData name="加賀山 茂" userId="8c55a2096077e13e" providerId="LiveId" clId="{7FDD85BA-FB51-4078-9E94-48A9FAD42863}" dt="2021-05-29T02:31:01.619" v="5169" actId="700"/>
          <ac:spMkLst>
            <pc:docMk/>
            <pc:sldMk cId="2112103844" sldId="576"/>
            <ac:spMk id="6" creationId="{CD75CF73-3D4F-4D66-B641-37AA9632D9B0}"/>
          </ac:spMkLst>
        </pc:spChg>
        <pc:spChg chg="mod ord">
          <ac:chgData name="加賀山 茂" userId="8c55a2096077e13e" providerId="LiveId" clId="{7FDD85BA-FB51-4078-9E94-48A9FAD42863}" dt="2021-05-29T02:31:01.619" v="5169" actId="700"/>
          <ac:spMkLst>
            <pc:docMk/>
            <pc:sldMk cId="2112103844" sldId="576"/>
            <ac:spMk id="7" creationId="{3E6C130A-07AA-43E9-B82D-1A759B91ADEC}"/>
          </ac:spMkLst>
        </pc:spChg>
        <pc:spChg chg="add mod ord">
          <ac:chgData name="加賀山 茂" userId="8c55a2096077e13e" providerId="LiveId" clId="{7FDD85BA-FB51-4078-9E94-48A9FAD42863}" dt="2021-05-29T02:44:43.598" v="5306" actId="27636"/>
          <ac:spMkLst>
            <pc:docMk/>
            <pc:sldMk cId="2112103844" sldId="576"/>
            <ac:spMk id="8" creationId="{062AA135-40FC-483D-8BBB-57AA4E56765C}"/>
          </ac:spMkLst>
        </pc:spChg>
      </pc:sldChg>
      <pc:sldChg chg="modSp new mod ord modAnim">
        <pc:chgData name="加賀山 茂" userId="8c55a2096077e13e" providerId="LiveId" clId="{7FDD85BA-FB51-4078-9E94-48A9FAD42863}" dt="2021-05-29T03:23:36.909" v="5965" actId="20577"/>
        <pc:sldMkLst>
          <pc:docMk/>
          <pc:sldMk cId="1939163996" sldId="577"/>
        </pc:sldMkLst>
        <pc:spChg chg="mod">
          <ac:chgData name="加賀山 茂" userId="8c55a2096077e13e" providerId="LiveId" clId="{7FDD85BA-FB51-4078-9E94-48A9FAD42863}" dt="2021-05-29T03:23:36.909" v="5965" actId="20577"/>
          <ac:spMkLst>
            <pc:docMk/>
            <pc:sldMk cId="1939163996" sldId="577"/>
            <ac:spMk id="2" creationId="{2FC1F1A1-5AD3-44C7-B891-46804DAEBEA7}"/>
          </ac:spMkLst>
        </pc:spChg>
        <pc:spChg chg="mod">
          <ac:chgData name="加賀山 茂" userId="8c55a2096077e13e" providerId="LiveId" clId="{7FDD85BA-FB51-4078-9E94-48A9FAD42863}" dt="2021-05-29T02:39:15.329" v="5237" actId="27636"/>
          <ac:spMkLst>
            <pc:docMk/>
            <pc:sldMk cId="1939163996" sldId="577"/>
            <ac:spMk id="3" creationId="{4AB25440-2417-4AFE-8CE5-775A0B7C2618}"/>
          </ac:spMkLst>
        </pc:spChg>
      </pc:sldChg>
      <pc:sldChg chg="addSp delSp modSp new mod modClrScheme chgLayout">
        <pc:chgData name="加賀山 茂" userId="8c55a2096077e13e" providerId="LiveId" clId="{7FDD85BA-FB51-4078-9E94-48A9FAD42863}" dt="2021-05-29T03:14:29.347" v="5671" actId="207"/>
        <pc:sldMkLst>
          <pc:docMk/>
          <pc:sldMk cId="1425398558" sldId="578"/>
        </pc:sldMkLst>
        <pc:spChg chg="del mod ord">
          <ac:chgData name="加賀山 茂" userId="8c55a2096077e13e" providerId="LiveId" clId="{7FDD85BA-FB51-4078-9E94-48A9FAD42863}" dt="2021-05-29T03:12:23.456" v="5407" actId="700"/>
          <ac:spMkLst>
            <pc:docMk/>
            <pc:sldMk cId="1425398558" sldId="578"/>
            <ac:spMk id="2" creationId="{B8E665D5-FDD8-4C0D-8B65-221D76B452D9}"/>
          </ac:spMkLst>
        </pc:spChg>
        <pc:spChg chg="mod ord">
          <ac:chgData name="加賀山 茂" userId="8c55a2096077e13e" providerId="LiveId" clId="{7FDD85BA-FB51-4078-9E94-48A9FAD42863}" dt="2021-05-29T03:12:23.456" v="5407" actId="700"/>
          <ac:spMkLst>
            <pc:docMk/>
            <pc:sldMk cId="1425398558" sldId="578"/>
            <ac:spMk id="3" creationId="{B9F065CD-8803-4E98-AA1F-367B5B3FB64E}"/>
          </ac:spMkLst>
        </pc:spChg>
        <pc:spChg chg="mod ord">
          <ac:chgData name="加賀山 茂" userId="8c55a2096077e13e" providerId="LiveId" clId="{7FDD85BA-FB51-4078-9E94-48A9FAD42863}" dt="2021-05-29T03:12:23.456" v="5407" actId="700"/>
          <ac:spMkLst>
            <pc:docMk/>
            <pc:sldMk cId="1425398558" sldId="578"/>
            <ac:spMk id="4" creationId="{2C404327-4168-4288-B94B-DD1B6B4CBEA7}"/>
          </ac:spMkLst>
        </pc:spChg>
        <pc:spChg chg="mod ord">
          <ac:chgData name="加賀山 茂" userId="8c55a2096077e13e" providerId="LiveId" clId="{7FDD85BA-FB51-4078-9E94-48A9FAD42863}" dt="2021-05-29T03:12:23.456" v="5407" actId="700"/>
          <ac:spMkLst>
            <pc:docMk/>
            <pc:sldMk cId="1425398558" sldId="578"/>
            <ac:spMk id="5" creationId="{6CA3719B-EBAE-4824-904B-D970C0E3DCD0}"/>
          </ac:spMkLst>
        </pc:spChg>
        <pc:spChg chg="add mod ord">
          <ac:chgData name="加賀山 茂" userId="8c55a2096077e13e" providerId="LiveId" clId="{7FDD85BA-FB51-4078-9E94-48A9FAD42863}" dt="2021-05-29T03:14:10.437" v="5668" actId="14100"/>
          <ac:spMkLst>
            <pc:docMk/>
            <pc:sldMk cId="1425398558" sldId="578"/>
            <ac:spMk id="6" creationId="{9EDF4AFE-FA2F-4488-9577-A2EB504EC245}"/>
          </ac:spMkLst>
        </pc:spChg>
        <pc:spChg chg="add mod ord">
          <ac:chgData name="加賀山 茂" userId="8c55a2096077e13e" providerId="LiveId" clId="{7FDD85BA-FB51-4078-9E94-48A9FAD42863}" dt="2021-05-29T03:14:29.347" v="5671" actId="207"/>
          <ac:spMkLst>
            <pc:docMk/>
            <pc:sldMk cId="1425398558" sldId="578"/>
            <ac:spMk id="7" creationId="{9C4F644C-44EB-4AC9-9CBB-4E0A81D28A65}"/>
          </ac:spMkLst>
        </pc:spChg>
      </pc:sldChg>
      <pc:sldChg chg="addSp delSp modSp new mod modClrScheme chgLayout">
        <pc:chgData name="加賀山 茂" userId="8c55a2096077e13e" providerId="LiveId" clId="{7FDD85BA-FB51-4078-9E94-48A9FAD42863}" dt="2021-05-29T03:18:23.756" v="5955" actId="2710"/>
        <pc:sldMkLst>
          <pc:docMk/>
          <pc:sldMk cId="227997641" sldId="579"/>
        </pc:sldMkLst>
        <pc:spChg chg="del mod ord">
          <ac:chgData name="加賀山 茂" userId="8c55a2096077e13e" providerId="LiveId" clId="{7FDD85BA-FB51-4078-9E94-48A9FAD42863}" dt="2021-05-29T03:16:06.136" v="5673" actId="700"/>
          <ac:spMkLst>
            <pc:docMk/>
            <pc:sldMk cId="227997641" sldId="579"/>
            <ac:spMk id="2" creationId="{204C945D-2713-4116-A5C6-35A02A910812}"/>
          </ac:spMkLst>
        </pc:spChg>
        <pc:spChg chg="mod ord">
          <ac:chgData name="加賀山 茂" userId="8c55a2096077e13e" providerId="LiveId" clId="{7FDD85BA-FB51-4078-9E94-48A9FAD42863}" dt="2021-05-29T03:16:06.136" v="5673" actId="700"/>
          <ac:spMkLst>
            <pc:docMk/>
            <pc:sldMk cId="227997641" sldId="579"/>
            <ac:spMk id="3" creationId="{604C6C8F-97FE-4D0E-A8B1-94723D2DD515}"/>
          </ac:spMkLst>
        </pc:spChg>
        <pc:spChg chg="mod ord">
          <ac:chgData name="加賀山 茂" userId="8c55a2096077e13e" providerId="LiveId" clId="{7FDD85BA-FB51-4078-9E94-48A9FAD42863}" dt="2021-05-29T03:16:06.136" v="5673" actId="700"/>
          <ac:spMkLst>
            <pc:docMk/>
            <pc:sldMk cId="227997641" sldId="579"/>
            <ac:spMk id="4" creationId="{6856203B-7EC9-4875-9262-4114539C87CB}"/>
          </ac:spMkLst>
        </pc:spChg>
        <pc:spChg chg="mod ord">
          <ac:chgData name="加賀山 茂" userId="8c55a2096077e13e" providerId="LiveId" clId="{7FDD85BA-FB51-4078-9E94-48A9FAD42863}" dt="2021-05-29T03:16:06.136" v="5673" actId="700"/>
          <ac:spMkLst>
            <pc:docMk/>
            <pc:sldMk cId="227997641" sldId="579"/>
            <ac:spMk id="5" creationId="{A517E9D2-A924-4D04-8961-C08B0666232A}"/>
          </ac:spMkLst>
        </pc:spChg>
        <pc:spChg chg="add mod ord">
          <ac:chgData name="加賀山 茂" userId="8c55a2096077e13e" providerId="LiveId" clId="{7FDD85BA-FB51-4078-9E94-48A9FAD42863}" dt="2021-05-29T03:18:23.756" v="5955" actId="2710"/>
          <ac:spMkLst>
            <pc:docMk/>
            <pc:sldMk cId="227997641" sldId="579"/>
            <ac:spMk id="6" creationId="{E71A78BE-B1F8-4662-8F77-9AE996417FEC}"/>
          </ac:spMkLst>
        </pc:spChg>
        <pc:spChg chg="add mod ord">
          <ac:chgData name="加賀山 茂" userId="8c55a2096077e13e" providerId="LiveId" clId="{7FDD85BA-FB51-4078-9E94-48A9FAD42863}" dt="2021-05-29T03:18:08.051" v="5953" actId="20577"/>
          <ac:spMkLst>
            <pc:docMk/>
            <pc:sldMk cId="227997641" sldId="579"/>
            <ac:spMk id="7" creationId="{EA55DCA0-7D58-45B5-A834-6C2A097AF54F}"/>
          </ac:spMkLst>
        </pc:spChg>
      </pc:sldChg>
      <pc:sldChg chg="modSp new mod modAnim">
        <pc:chgData name="加賀山 茂" userId="8c55a2096077e13e" providerId="LiveId" clId="{7FDD85BA-FB51-4078-9E94-48A9FAD42863}" dt="2021-05-29T03:29:04.155" v="6296" actId="207"/>
        <pc:sldMkLst>
          <pc:docMk/>
          <pc:sldMk cId="2048924486" sldId="580"/>
        </pc:sldMkLst>
        <pc:spChg chg="mod">
          <ac:chgData name="加賀山 茂" userId="8c55a2096077e13e" providerId="LiveId" clId="{7FDD85BA-FB51-4078-9E94-48A9FAD42863}" dt="2021-05-29T03:23:57.293" v="5970" actId="20577"/>
          <ac:spMkLst>
            <pc:docMk/>
            <pc:sldMk cId="2048924486" sldId="580"/>
            <ac:spMk id="2" creationId="{636A6CD0-3D02-45CF-A5FD-9A1CE7C1174B}"/>
          </ac:spMkLst>
        </pc:spChg>
        <pc:spChg chg="mod">
          <ac:chgData name="加賀山 茂" userId="8c55a2096077e13e" providerId="LiveId" clId="{7FDD85BA-FB51-4078-9E94-48A9FAD42863}" dt="2021-05-29T03:29:04.155" v="6296" actId="207"/>
          <ac:spMkLst>
            <pc:docMk/>
            <pc:sldMk cId="2048924486" sldId="580"/>
            <ac:spMk id="3" creationId="{895639D1-89CA-4711-AF8E-731387DD6923}"/>
          </ac:spMkLst>
        </pc:spChg>
      </pc:sldChg>
    </pc:docChg>
  </pc:docChgLst>
</pc:chgInfo>
</file>

<file path=ppt/diagrams/_rels/data1.xml.rels><?xml version="1.0" encoding="UTF-8" standalone="yes"?>
<Relationships xmlns="http://schemas.openxmlformats.org/package/2006/relationships"><Relationship Id="rId1" Type="http://schemas.openxmlformats.org/officeDocument/2006/relationships/slide" Target="../slides/slide2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0AF36A-5B15-4AF3-BE37-C8B9478F6B0F}" type="doc">
      <dgm:prSet loTypeId="urn:microsoft.com/office/officeart/2005/8/layout/architecture" loCatId="list" qsTypeId="urn:microsoft.com/office/officeart/2005/8/quickstyle/simple1" qsCatId="simple" csTypeId="urn:microsoft.com/office/officeart/2005/8/colors/accent1_2" csCatId="accent1" phldr="1"/>
      <dgm:spPr/>
      <dgm:t>
        <a:bodyPr/>
        <a:lstStyle/>
        <a:p>
          <a:endParaRPr kumimoji="1" lang="ja-JP" altLang="en-US"/>
        </a:p>
      </dgm:t>
    </dgm:pt>
    <dgm:pt modelId="{C36E6E60-C42B-4D49-9444-19D3364AA722}">
      <dgm:prSet phldrT="[テキスト]">
        <dgm:style>
          <a:lnRef idx="1">
            <a:schemeClr val="accent3"/>
          </a:lnRef>
          <a:fillRef idx="2">
            <a:schemeClr val="accent3"/>
          </a:fillRef>
          <a:effectRef idx="1">
            <a:schemeClr val="accent3"/>
          </a:effectRef>
          <a:fontRef idx="minor">
            <a:schemeClr val="dk1"/>
          </a:fontRef>
        </dgm:style>
      </dgm:prSet>
      <dgm:spPr/>
      <dgm:t>
        <a:bodyPr/>
        <a:lstStyle/>
        <a:p>
          <a:r>
            <a:rPr kumimoji="1" lang="ja-JP" altLang="en-US" b="1" dirty="0"/>
            <a:t>民法</a:t>
          </a:r>
        </a:p>
      </dgm:t>
    </dgm:pt>
    <dgm:pt modelId="{09F9D029-F9FD-4EE9-9B4C-0CEA2041D084}" type="parTrans" cxnId="{3E38037B-A4A5-458A-BD05-79D2AD9EA734}">
      <dgm:prSet/>
      <dgm:spPr/>
      <dgm:t>
        <a:bodyPr/>
        <a:lstStyle/>
        <a:p>
          <a:endParaRPr kumimoji="1" lang="ja-JP" altLang="en-US" b="1"/>
        </a:p>
      </dgm:t>
    </dgm:pt>
    <dgm:pt modelId="{61E945F7-D58C-454B-8F5F-949B368A81FC}" type="sibTrans" cxnId="{3E38037B-A4A5-458A-BD05-79D2AD9EA734}">
      <dgm:prSet/>
      <dgm:spPr/>
      <dgm:t>
        <a:bodyPr/>
        <a:lstStyle/>
        <a:p>
          <a:endParaRPr kumimoji="1" lang="ja-JP" altLang="en-US" b="1"/>
        </a:p>
      </dgm:t>
    </dgm:pt>
    <dgm:pt modelId="{DB39B3AE-AA03-4CA7-A678-A3968877AF21}">
      <dgm:prSet>
        <dgm:style>
          <a:lnRef idx="1">
            <a:schemeClr val="accent3"/>
          </a:lnRef>
          <a:fillRef idx="2">
            <a:schemeClr val="accent3"/>
          </a:fillRef>
          <a:effectRef idx="1">
            <a:schemeClr val="accent3"/>
          </a:effectRef>
          <a:fontRef idx="minor">
            <a:schemeClr val="dk1"/>
          </a:fontRef>
        </dgm:style>
      </dgm:prSet>
      <dgm:spPr/>
      <dgm:t>
        <a:bodyPr/>
        <a:lstStyle/>
        <a:p>
          <a:r>
            <a:rPr kumimoji="1" lang="ja-JP" altLang="en-US" b="1" dirty="0"/>
            <a:t>第三者のためにする契約</a:t>
          </a:r>
          <a:br>
            <a:rPr kumimoji="1" lang="en-US" altLang="ja-JP" b="1" dirty="0"/>
          </a:br>
          <a:r>
            <a:rPr kumimoji="1" lang="ja-JP" altLang="en-US" b="1" dirty="0"/>
            <a:t>（民法</a:t>
          </a:r>
          <a:r>
            <a:rPr kumimoji="1" lang="en-US" altLang="en-US" b="1" dirty="0"/>
            <a:t>537</a:t>
          </a:r>
          <a:r>
            <a:rPr kumimoji="1" lang="ja-JP" altLang="en-US" b="1" dirty="0"/>
            <a:t>条～</a:t>
          </a:r>
          <a:r>
            <a:rPr kumimoji="1" lang="en-US" altLang="en-US" b="1" dirty="0"/>
            <a:t>539</a:t>
          </a:r>
          <a:r>
            <a:rPr kumimoji="1" lang="ja-JP" altLang="en-US" b="1" dirty="0"/>
            <a:t>条）</a:t>
          </a:r>
        </a:p>
      </dgm:t>
    </dgm:pt>
    <dgm:pt modelId="{0E921312-EA38-4EC6-B539-524567A3277A}" type="parTrans" cxnId="{57D2D3D3-843D-42DB-BEDE-3B27E1719E64}">
      <dgm:prSet/>
      <dgm:spPr/>
      <dgm:t>
        <a:bodyPr/>
        <a:lstStyle/>
        <a:p>
          <a:endParaRPr kumimoji="1" lang="ja-JP" altLang="en-US" b="1"/>
        </a:p>
      </dgm:t>
    </dgm:pt>
    <dgm:pt modelId="{B009AD30-B9A2-4BD4-9028-E9C9C855E59E}" type="sibTrans" cxnId="{57D2D3D3-843D-42DB-BEDE-3B27E1719E64}">
      <dgm:prSet/>
      <dgm:spPr/>
      <dgm:t>
        <a:bodyPr/>
        <a:lstStyle/>
        <a:p>
          <a:endParaRPr kumimoji="1" lang="ja-JP" altLang="en-US" b="1"/>
        </a:p>
      </dgm:t>
    </dgm:pt>
    <dgm:pt modelId="{2AB39362-16CF-403A-A2A1-FF21F3392E8D}">
      <dgm:prSet>
        <dgm:style>
          <a:lnRef idx="1">
            <a:schemeClr val="accent3"/>
          </a:lnRef>
          <a:fillRef idx="2">
            <a:schemeClr val="accent3"/>
          </a:fillRef>
          <a:effectRef idx="1">
            <a:schemeClr val="accent3"/>
          </a:effectRef>
          <a:fontRef idx="minor">
            <a:schemeClr val="dk1"/>
          </a:fontRef>
        </dgm:style>
      </dgm:prSet>
      <dgm:spPr/>
      <dgm:t>
        <a:bodyPr/>
        <a:lstStyle/>
        <a:p>
          <a:r>
            <a:rPr kumimoji="1" lang="zh-CN" altLang="en-US" b="1" dirty="0">
              <a:latin typeface="ＭＳ Ｐゴシック" pitchFamily="50" charset="-128"/>
              <a:ea typeface="ＭＳ Ｐゴシック" pitchFamily="50" charset="-128"/>
            </a:rPr>
            <a:t>供託</a:t>
          </a:r>
          <a:br>
            <a:rPr kumimoji="1" lang="en-US" altLang="zh-CN" b="1" dirty="0">
              <a:latin typeface="ＭＳ Ｐゴシック" pitchFamily="50" charset="-128"/>
              <a:ea typeface="ＭＳ Ｐゴシック" pitchFamily="50" charset="-128"/>
            </a:rPr>
          </a:br>
          <a:r>
            <a:rPr kumimoji="1" lang="zh-CN" altLang="en-US" b="1" dirty="0">
              <a:latin typeface="ＭＳ Ｐゴシック" pitchFamily="50" charset="-128"/>
              <a:ea typeface="ＭＳ Ｐゴシック" pitchFamily="50" charset="-128"/>
            </a:rPr>
            <a:t>（民法</a:t>
          </a:r>
          <a:r>
            <a:rPr kumimoji="1" lang="en-US" altLang="en-US" b="1" dirty="0">
              <a:latin typeface="ＭＳ Ｐゴシック" pitchFamily="50" charset="-128"/>
              <a:ea typeface="ＭＳ Ｐゴシック" pitchFamily="50" charset="-128"/>
            </a:rPr>
            <a:t>494</a:t>
          </a:r>
          <a:r>
            <a:rPr kumimoji="1" lang="zh-CN" altLang="en-US" b="1" dirty="0">
              <a:latin typeface="ＭＳ Ｐゴシック" pitchFamily="50" charset="-128"/>
              <a:ea typeface="ＭＳ Ｐゴシック" pitchFamily="50" charset="-128"/>
            </a:rPr>
            <a:t>条～</a:t>
          </a:r>
          <a:r>
            <a:rPr kumimoji="1" lang="en-US" altLang="en-US" b="1" dirty="0">
              <a:latin typeface="ＭＳ Ｐゴシック" pitchFamily="50" charset="-128"/>
              <a:ea typeface="ＭＳ Ｐゴシック" pitchFamily="50" charset="-128"/>
            </a:rPr>
            <a:t>498</a:t>
          </a:r>
          <a:r>
            <a:rPr kumimoji="1" lang="zh-CN" altLang="en-US" b="1" dirty="0">
              <a:latin typeface="ＭＳ Ｐゴシック" pitchFamily="50" charset="-128"/>
              <a:ea typeface="ＭＳ Ｐゴシック" pitchFamily="50" charset="-128"/>
            </a:rPr>
            <a:t>条）</a:t>
          </a:r>
          <a:endParaRPr kumimoji="1" lang="ja-JP" altLang="en-US" b="1" dirty="0">
            <a:latin typeface="ＭＳ Ｐゴシック" pitchFamily="50" charset="-128"/>
            <a:ea typeface="ＭＳ Ｐゴシック" pitchFamily="50" charset="-128"/>
          </a:endParaRPr>
        </a:p>
      </dgm:t>
    </dgm:pt>
    <dgm:pt modelId="{4960660A-0797-47D4-9CE7-D66DB3220648}" type="parTrans" cxnId="{C24B904F-7C75-4463-BC5A-A0408CD3D993}">
      <dgm:prSet/>
      <dgm:spPr/>
      <dgm:t>
        <a:bodyPr/>
        <a:lstStyle/>
        <a:p>
          <a:endParaRPr kumimoji="1" lang="ja-JP" altLang="en-US" b="1"/>
        </a:p>
      </dgm:t>
    </dgm:pt>
    <dgm:pt modelId="{A906532F-8112-4B02-ACA4-5891D206B21A}" type="sibTrans" cxnId="{C24B904F-7C75-4463-BC5A-A0408CD3D993}">
      <dgm:prSet/>
      <dgm:spPr/>
      <dgm:t>
        <a:bodyPr/>
        <a:lstStyle/>
        <a:p>
          <a:endParaRPr kumimoji="1" lang="ja-JP" altLang="en-US" b="1"/>
        </a:p>
      </dgm:t>
    </dgm:pt>
    <dgm:pt modelId="{6B738ACE-52F4-4255-B066-049BD4BC525B}">
      <dgm:prSet>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b="1" dirty="0"/>
            <a:t>特別法</a:t>
          </a:r>
        </a:p>
      </dgm:t>
    </dgm:pt>
    <dgm:pt modelId="{FDB8A6B5-3B1F-4B84-A7E4-61593DF226A7}" type="parTrans" cxnId="{18EB10F1-DC7D-4AD4-8A81-9FEA6A3C79C7}">
      <dgm:prSet/>
      <dgm:spPr/>
      <dgm:t>
        <a:bodyPr/>
        <a:lstStyle/>
        <a:p>
          <a:endParaRPr kumimoji="1" lang="ja-JP" altLang="en-US" b="1"/>
        </a:p>
      </dgm:t>
    </dgm:pt>
    <dgm:pt modelId="{87FD2E3E-E131-4129-9258-08D2CD3D831B}" type="sibTrans" cxnId="{18EB10F1-DC7D-4AD4-8A81-9FEA6A3C79C7}">
      <dgm:prSet/>
      <dgm:spPr/>
      <dgm:t>
        <a:bodyPr/>
        <a:lstStyle/>
        <a:p>
          <a:endParaRPr kumimoji="1" lang="ja-JP" altLang="en-US" b="1"/>
        </a:p>
      </dgm:t>
    </dgm:pt>
    <dgm:pt modelId="{0572ECBA-B02B-42A1-A497-9F954AF32153}">
      <dgm:prSet>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b="1" dirty="0"/>
            <a:t>保険法</a:t>
          </a:r>
        </a:p>
      </dgm:t>
    </dgm:pt>
    <dgm:pt modelId="{A203690E-09C7-4DE2-8221-451B4DC98BF9}" type="parTrans" cxnId="{8832ED64-AB7B-4152-BEDC-032D4611128F}">
      <dgm:prSet/>
      <dgm:spPr/>
      <dgm:t>
        <a:bodyPr/>
        <a:lstStyle/>
        <a:p>
          <a:endParaRPr kumimoji="1" lang="ja-JP" altLang="en-US" b="1"/>
        </a:p>
      </dgm:t>
    </dgm:pt>
    <dgm:pt modelId="{F1A86D8D-13DF-4200-96DC-8476D86B0E99}" type="sibTrans" cxnId="{8832ED64-AB7B-4152-BEDC-032D4611128F}">
      <dgm:prSet/>
      <dgm:spPr/>
      <dgm:t>
        <a:bodyPr/>
        <a:lstStyle/>
        <a:p>
          <a:endParaRPr kumimoji="1" lang="ja-JP" altLang="en-US" b="1"/>
        </a:p>
      </dgm:t>
    </dgm:pt>
    <dgm:pt modelId="{A22CEA8E-ECFE-46B2-84D9-187DA45704B0}">
      <dgm:prSet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400" b="1" dirty="0"/>
            <a:t>責任</a:t>
          </a:r>
          <a:br>
            <a:rPr kumimoji="1" lang="en-US" altLang="ja-JP" sz="1400" b="1" dirty="0"/>
          </a:br>
          <a:r>
            <a:rPr kumimoji="1" lang="ja-JP" altLang="en-US" sz="1400" b="1" dirty="0"/>
            <a:t>保険</a:t>
          </a:r>
          <a:br>
            <a:rPr kumimoji="1" lang="en-US" altLang="ja-JP" sz="1400" b="1" dirty="0"/>
          </a:br>
          <a:r>
            <a:rPr kumimoji="1" lang="ja-JP" altLang="en-US" sz="1400" b="1" dirty="0"/>
            <a:t>（保険法</a:t>
          </a:r>
          <a:r>
            <a:rPr kumimoji="1" lang="en-US" altLang="en-US" sz="1400" b="1" dirty="0"/>
            <a:t>8</a:t>
          </a:r>
          <a:r>
            <a:rPr kumimoji="1" lang="ja-JP" altLang="en-US" sz="1400" b="1" dirty="0"/>
            <a:t>条）</a:t>
          </a:r>
        </a:p>
      </dgm:t>
    </dgm:pt>
    <dgm:pt modelId="{07C7F9DB-7DDF-47AD-95A8-C16DAD57188B}" type="parTrans" cxnId="{23219537-43BA-4E80-BB73-8B32DF81E24C}">
      <dgm:prSet/>
      <dgm:spPr/>
      <dgm:t>
        <a:bodyPr/>
        <a:lstStyle/>
        <a:p>
          <a:endParaRPr kumimoji="1" lang="ja-JP" altLang="en-US" b="1"/>
        </a:p>
      </dgm:t>
    </dgm:pt>
    <dgm:pt modelId="{B9861A45-457B-4593-B782-D4DE0B5444CC}" type="sibTrans" cxnId="{23219537-43BA-4E80-BB73-8B32DF81E24C}">
      <dgm:prSet/>
      <dgm:spPr/>
      <dgm:t>
        <a:bodyPr/>
        <a:lstStyle/>
        <a:p>
          <a:endParaRPr kumimoji="1" lang="ja-JP" altLang="en-US" b="1"/>
        </a:p>
      </dgm:t>
    </dgm:pt>
    <dgm:pt modelId="{6079473F-3B79-47F9-AE59-1AF1F2484868}">
      <dgm:prSet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400" b="1" dirty="0"/>
            <a:t>生命</a:t>
          </a:r>
          <a:br>
            <a:rPr kumimoji="1" lang="en-US" altLang="ja-JP" sz="1400" b="1" dirty="0"/>
          </a:br>
          <a:r>
            <a:rPr kumimoji="1" lang="ja-JP" altLang="en-US" sz="1400" b="1" dirty="0"/>
            <a:t>保険（保険法</a:t>
          </a:r>
          <a:r>
            <a:rPr kumimoji="1" lang="en-US" altLang="en-US" sz="1400" b="1" dirty="0"/>
            <a:t>4</a:t>
          </a:r>
          <a:r>
            <a:rPr kumimoji="1" lang="en-US" altLang="ja-JP" sz="1400" b="1" dirty="0"/>
            <a:t>2</a:t>
          </a:r>
          <a:r>
            <a:rPr kumimoji="1" lang="ja-JP" altLang="en-US" sz="1400" b="1" dirty="0"/>
            <a:t>条）</a:t>
          </a:r>
        </a:p>
      </dgm:t>
    </dgm:pt>
    <dgm:pt modelId="{6967BFF4-44F1-463C-BA14-11CFBDD99B89}" type="parTrans" cxnId="{73F9F954-597F-49B5-B601-6322A9467D32}">
      <dgm:prSet/>
      <dgm:spPr/>
      <dgm:t>
        <a:bodyPr/>
        <a:lstStyle/>
        <a:p>
          <a:endParaRPr kumimoji="1" lang="ja-JP" altLang="en-US" b="1"/>
        </a:p>
      </dgm:t>
    </dgm:pt>
    <dgm:pt modelId="{522319FD-6572-4B42-89E7-980EF551B1E1}" type="sibTrans" cxnId="{73F9F954-597F-49B5-B601-6322A9467D32}">
      <dgm:prSet/>
      <dgm:spPr/>
      <dgm:t>
        <a:bodyPr/>
        <a:lstStyle/>
        <a:p>
          <a:endParaRPr kumimoji="1" lang="ja-JP" altLang="en-US" b="1"/>
        </a:p>
      </dgm:t>
    </dgm:pt>
    <dgm:pt modelId="{BE1EF3EF-2AB3-4A9D-8F22-F86B7D612684}">
      <dgm:prSet>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b="1" dirty="0"/>
            <a:t>信託法</a:t>
          </a:r>
        </a:p>
      </dgm:t>
    </dgm:pt>
    <dgm:pt modelId="{316FED17-0027-4EC3-931C-8EF1250700AC}" type="parTrans" cxnId="{51BE2099-CCC4-438D-9E03-3A004EDB142C}">
      <dgm:prSet/>
      <dgm:spPr/>
      <dgm:t>
        <a:bodyPr/>
        <a:lstStyle/>
        <a:p>
          <a:endParaRPr kumimoji="1" lang="ja-JP" altLang="en-US" b="1"/>
        </a:p>
      </dgm:t>
    </dgm:pt>
    <dgm:pt modelId="{51888853-C71E-4FFB-99CC-60D7CE501110}" type="sibTrans" cxnId="{51BE2099-CCC4-438D-9E03-3A004EDB142C}">
      <dgm:prSet/>
      <dgm:spPr/>
      <dgm:t>
        <a:bodyPr/>
        <a:lstStyle/>
        <a:p>
          <a:endParaRPr kumimoji="1" lang="ja-JP" altLang="en-US" b="1"/>
        </a:p>
      </dgm:t>
    </dgm:pt>
    <dgm:pt modelId="{FD1F4520-83B6-4785-9664-D5765EE0212D}">
      <dgm:prSet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400" b="1" dirty="0"/>
            <a:t>受益権の取得（信託法</a:t>
          </a:r>
          <a:r>
            <a:rPr kumimoji="1" lang="en-US" altLang="en-US" sz="1400" b="1" dirty="0"/>
            <a:t>88</a:t>
          </a:r>
          <a:r>
            <a:rPr kumimoji="1" lang="ja-JP" altLang="en-US" sz="1400" b="1" dirty="0"/>
            <a:t>条）</a:t>
          </a:r>
        </a:p>
      </dgm:t>
    </dgm:pt>
    <dgm:pt modelId="{D38320FB-77F2-4668-B030-B735D0732393}" type="parTrans" cxnId="{E16F868E-9921-4BA7-9655-8350AE2AE74C}">
      <dgm:prSet/>
      <dgm:spPr/>
      <dgm:t>
        <a:bodyPr/>
        <a:lstStyle/>
        <a:p>
          <a:endParaRPr kumimoji="1" lang="ja-JP" altLang="en-US" b="1"/>
        </a:p>
      </dgm:t>
    </dgm:pt>
    <dgm:pt modelId="{0452482D-EBE3-476D-AA55-FAF2232E8558}" type="sibTrans" cxnId="{E16F868E-9921-4BA7-9655-8350AE2AE74C}">
      <dgm:prSet/>
      <dgm:spPr/>
      <dgm:t>
        <a:bodyPr/>
        <a:lstStyle/>
        <a:p>
          <a:endParaRPr kumimoji="1" lang="ja-JP" altLang="en-US" b="1"/>
        </a:p>
      </dgm:t>
    </dgm:pt>
    <dgm:pt modelId="{40A01C00-62BA-48A8-B8D6-FCC142B92501}">
      <dgm:prSet>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b="1"/>
            <a:t>商法</a:t>
          </a:r>
        </a:p>
      </dgm:t>
    </dgm:pt>
    <dgm:pt modelId="{4FFA742E-A3DD-49EF-AB53-3F3F4FFD455B}" type="parTrans" cxnId="{62FA6921-F69A-4DA8-94C0-40DA39373213}">
      <dgm:prSet/>
      <dgm:spPr/>
      <dgm:t>
        <a:bodyPr/>
        <a:lstStyle/>
        <a:p>
          <a:endParaRPr kumimoji="1" lang="ja-JP" altLang="en-US" b="1"/>
        </a:p>
      </dgm:t>
    </dgm:pt>
    <dgm:pt modelId="{2B253687-BA04-410A-806C-B78DB333E2EB}" type="sibTrans" cxnId="{62FA6921-F69A-4DA8-94C0-40DA39373213}">
      <dgm:prSet/>
      <dgm:spPr/>
      <dgm:t>
        <a:bodyPr/>
        <a:lstStyle/>
        <a:p>
          <a:endParaRPr kumimoji="1" lang="ja-JP" altLang="en-US" b="1"/>
        </a:p>
      </dgm:t>
    </dgm:pt>
    <dgm:pt modelId="{436F15B7-9981-4B46-9F46-40CB0C0EBBD9}">
      <dgm:prSet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400" b="1" dirty="0"/>
            <a:t>運送</a:t>
          </a:r>
          <a:br>
            <a:rPr kumimoji="1" lang="en-US" altLang="ja-JP" sz="1400" b="1" dirty="0"/>
          </a:br>
          <a:r>
            <a:rPr kumimoji="1" lang="ja-JP" altLang="en-US" sz="1400" b="1" dirty="0"/>
            <a:t>契約（商法</a:t>
          </a:r>
          <a:r>
            <a:rPr kumimoji="1" lang="en-US" altLang="en-US" sz="1400" b="1" dirty="0"/>
            <a:t>583</a:t>
          </a:r>
          <a:r>
            <a:rPr kumimoji="1" lang="ja-JP" altLang="en-US" sz="1400" b="1" dirty="0"/>
            <a:t>条）</a:t>
          </a:r>
        </a:p>
      </dgm:t>
    </dgm:pt>
    <dgm:pt modelId="{719A2773-A445-4B03-AE3E-857753C1A471}" type="parTrans" cxnId="{316C2BDB-DF81-4552-85F4-CCDBD30E13C6}">
      <dgm:prSet/>
      <dgm:spPr/>
      <dgm:t>
        <a:bodyPr/>
        <a:lstStyle/>
        <a:p>
          <a:endParaRPr kumimoji="1" lang="ja-JP" altLang="en-US" b="1"/>
        </a:p>
      </dgm:t>
    </dgm:pt>
    <dgm:pt modelId="{D75E6B58-FA0D-4697-93EF-1F4708F9282E}" type="sibTrans" cxnId="{316C2BDB-DF81-4552-85F4-CCDBD30E13C6}">
      <dgm:prSet/>
      <dgm:spPr/>
      <dgm:t>
        <a:bodyPr/>
        <a:lstStyle/>
        <a:p>
          <a:endParaRPr kumimoji="1" lang="ja-JP" altLang="en-US" b="1"/>
        </a:p>
      </dgm:t>
    </dgm:pt>
    <dgm:pt modelId="{79EDAADC-B32D-447C-8096-876EA58D49C2}">
      <dgm:prSet>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b="1" dirty="0"/>
            <a:t>判例法</a:t>
          </a:r>
        </a:p>
      </dgm:t>
    </dgm:pt>
    <dgm:pt modelId="{FAA7FEE1-5AEF-486A-8EC7-4BADBF13E2DF}" type="parTrans" cxnId="{6D4A1965-3796-4109-8C77-1A7D1977B0C0}">
      <dgm:prSet/>
      <dgm:spPr/>
      <dgm:t>
        <a:bodyPr/>
        <a:lstStyle/>
        <a:p>
          <a:endParaRPr kumimoji="1" lang="ja-JP" altLang="en-US" b="1"/>
        </a:p>
      </dgm:t>
    </dgm:pt>
    <dgm:pt modelId="{2FF1D05C-86A0-4D1A-AC12-1D087FD3BAC4}" type="sibTrans" cxnId="{6D4A1965-3796-4109-8C77-1A7D1977B0C0}">
      <dgm:prSet/>
      <dgm:spPr/>
      <dgm:t>
        <a:bodyPr/>
        <a:lstStyle/>
        <a:p>
          <a:endParaRPr kumimoji="1" lang="ja-JP" altLang="en-US" b="1"/>
        </a:p>
      </dgm:t>
    </dgm:pt>
    <dgm:pt modelId="{6BB0CFAA-09FB-4E84-B6AF-DD452B9D128E}">
      <dgm:prSet>
        <dgm:style>
          <a:lnRef idx="1">
            <a:schemeClr val="accent6"/>
          </a:lnRef>
          <a:fillRef idx="2">
            <a:schemeClr val="accent6"/>
          </a:fillRef>
          <a:effectRef idx="1">
            <a:schemeClr val="accent6"/>
          </a:effectRef>
          <a:fontRef idx="minor">
            <a:schemeClr val="dk1"/>
          </a:fontRef>
        </dgm:style>
      </dgm:prSet>
      <dgm:spPr/>
      <dgm:t>
        <a:bodyPr/>
        <a:lstStyle/>
        <a:p>
          <a:pPr algn="ctr"/>
          <a:r>
            <a:rPr kumimoji="1" lang="ja-JP" altLang="en-US" b="1" dirty="0"/>
            <a:t>債務</a:t>
          </a:r>
          <a:br>
            <a:rPr kumimoji="1" lang="en-US" altLang="ja-JP" b="1" dirty="0"/>
          </a:br>
          <a:r>
            <a:rPr kumimoji="1" lang="ja-JP" altLang="en-US" b="1" dirty="0"/>
            <a:t>引受</a:t>
          </a:r>
          <a:br>
            <a:rPr kumimoji="1" lang="en-US" altLang="ja-JP" b="1" dirty="0"/>
          </a:br>
          <a:r>
            <a:rPr kumimoji="1" lang="ja-JP" altLang="en-US" b="1" dirty="0"/>
            <a:t>（大判大</a:t>
          </a:r>
          <a:r>
            <a:rPr kumimoji="1" lang="en-US" altLang="en-US" b="1" dirty="0"/>
            <a:t>6</a:t>
          </a:r>
          <a:r>
            <a:rPr kumimoji="1" lang="ja-JP" altLang="en-US" b="1" dirty="0"/>
            <a:t>・</a:t>
          </a:r>
          <a:r>
            <a:rPr kumimoji="1" lang="en-US" altLang="en-US" b="1" dirty="0"/>
            <a:t>11</a:t>
          </a:r>
          <a:r>
            <a:rPr kumimoji="1" lang="ja-JP" altLang="en-US" b="1" dirty="0"/>
            <a:t>・</a:t>
          </a:r>
          <a:r>
            <a:rPr kumimoji="1" lang="en-US" altLang="en-US" b="1" dirty="0"/>
            <a:t>1</a:t>
          </a:r>
          <a:r>
            <a:rPr kumimoji="1" lang="ja-JP" altLang="en-US" b="1" dirty="0"/>
            <a:t>民録</a:t>
          </a:r>
          <a:r>
            <a:rPr kumimoji="1" lang="en-US" altLang="en-US" b="1" dirty="0"/>
            <a:t>23</a:t>
          </a:r>
          <a:r>
            <a:rPr kumimoji="1" lang="ja-JP" altLang="en-US" b="1" dirty="0"/>
            <a:t>輯</a:t>
          </a:r>
          <a:r>
            <a:rPr kumimoji="1" lang="en-US" altLang="en-US" b="1" dirty="0"/>
            <a:t>1715</a:t>
          </a:r>
          <a:r>
            <a:rPr kumimoji="1" lang="ja-JP" altLang="en-US" b="1" dirty="0"/>
            <a:t>頁）</a:t>
          </a:r>
        </a:p>
      </dgm:t>
    </dgm:pt>
    <dgm:pt modelId="{11403F20-598E-4086-86F1-0B95E1DE38E3}" type="parTrans" cxnId="{CEAEAD3D-F48F-4750-9A17-72EE6F85B7FA}">
      <dgm:prSet/>
      <dgm:spPr/>
      <dgm:t>
        <a:bodyPr/>
        <a:lstStyle/>
        <a:p>
          <a:endParaRPr kumimoji="1" lang="ja-JP" altLang="en-US" b="1"/>
        </a:p>
      </dgm:t>
    </dgm:pt>
    <dgm:pt modelId="{5578BD52-B055-4A11-9663-16A49E8BA2E7}" type="sibTrans" cxnId="{CEAEAD3D-F48F-4750-9A17-72EE6F85B7FA}">
      <dgm:prSet/>
      <dgm:spPr/>
      <dgm:t>
        <a:bodyPr/>
        <a:lstStyle/>
        <a:p>
          <a:endParaRPr kumimoji="1" lang="ja-JP" altLang="en-US" b="1"/>
        </a:p>
      </dgm:t>
    </dgm:pt>
    <dgm:pt modelId="{0AA616FF-8D75-4835-908F-BEF73D9D1B3C}">
      <dgm:prSet>
        <dgm:style>
          <a:lnRef idx="1">
            <a:schemeClr val="accent6"/>
          </a:lnRef>
          <a:fillRef idx="2">
            <a:schemeClr val="accent6"/>
          </a:fillRef>
          <a:effectRef idx="1">
            <a:schemeClr val="accent6"/>
          </a:effectRef>
          <a:fontRef idx="minor">
            <a:schemeClr val="dk1"/>
          </a:fontRef>
        </dgm:style>
      </dgm:prSet>
      <dgm:spPr/>
      <dgm:t>
        <a:bodyPr/>
        <a:lstStyle/>
        <a:p>
          <a:pPr algn="ctr"/>
          <a:r>
            <a:rPr kumimoji="1" lang="ja-JP" altLang="en-US" b="1" dirty="0"/>
            <a:t>契約上の地位の譲渡（最二判昭</a:t>
          </a:r>
          <a:r>
            <a:rPr kumimoji="1" lang="en-US" altLang="en-US" b="1" dirty="0"/>
            <a:t>46</a:t>
          </a:r>
          <a:r>
            <a:rPr kumimoji="1" lang="ja-JP" altLang="en-US" b="1" dirty="0"/>
            <a:t>・</a:t>
          </a:r>
          <a:r>
            <a:rPr kumimoji="1" lang="en-US" altLang="en-US" b="1" dirty="0"/>
            <a:t>4</a:t>
          </a:r>
          <a:r>
            <a:rPr kumimoji="1" lang="ja-JP" altLang="en-US" b="1" dirty="0"/>
            <a:t>・</a:t>
          </a:r>
          <a:r>
            <a:rPr kumimoji="1" lang="en-US" altLang="en-US" b="1" dirty="0"/>
            <a:t>23</a:t>
          </a:r>
          <a:r>
            <a:rPr kumimoji="1" lang="ja-JP" altLang="en-US" b="1" dirty="0"/>
            <a:t>民集</a:t>
          </a:r>
          <a:r>
            <a:rPr kumimoji="1" lang="en-US" altLang="en-US" b="1" dirty="0"/>
            <a:t>25</a:t>
          </a:r>
          <a:r>
            <a:rPr kumimoji="1" lang="ja-JP" altLang="en-US" b="1" dirty="0"/>
            <a:t>巻</a:t>
          </a:r>
          <a:r>
            <a:rPr kumimoji="1" lang="en-US" altLang="en-US" b="1" dirty="0"/>
            <a:t>3</a:t>
          </a:r>
          <a:r>
            <a:rPr kumimoji="1" lang="ja-JP" altLang="en-US" b="1" dirty="0"/>
            <a:t>号</a:t>
          </a:r>
          <a:r>
            <a:rPr kumimoji="1" lang="en-US" altLang="en-US" b="1" dirty="0"/>
            <a:t>388</a:t>
          </a:r>
          <a:r>
            <a:rPr kumimoji="1" lang="ja-JP" altLang="en-US" b="1" dirty="0"/>
            <a:t>頁）</a:t>
          </a:r>
        </a:p>
      </dgm:t>
    </dgm:pt>
    <dgm:pt modelId="{0282CC5E-6C2D-4121-BBEA-73C614381194}" type="parTrans" cxnId="{B23EB5CD-0FFD-42E8-9AA5-FC0303AFD9BC}">
      <dgm:prSet/>
      <dgm:spPr/>
      <dgm:t>
        <a:bodyPr/>
        <a:lstStyle/>
        <a:p>
          <a:endParaRPr kumimoji="1" lang="ja-JP" altLang="en-US" b="1"/>
        </a:p>
      </dgm:t>
    </dgm:pt>
    <dgm:pt modelId="{6982C4E9-FE1C-41F4-AEC7-911633024956}" type="sibTrans" cxnId="{B23EB5CD-0FFD-42E8-9AA5-FC0303AFD9BC}">
      <dgm:prSet/>
      <dgm:spPr/>
      <dgm:t>
        <a:bodyPr/>
        <a:lstStyle/>
        <a:p>
          <a:endParaRPr kumimoji="1" lang="ja-JP" altLang="en-US" b="1"/>
        </a:p>
      </dgm:t>
    </dgm:pt>
    <dgm:pt modelId="{F97CB15D-1C55-4AAC-8BBF-B6FD66C90666}">
      <dgm:prSet>
        <dgm:style>
          <a:lnRef idx="1">
            <a:schemeClr val="accent6"/>
          </a:lnRef>
          <a:fillRef idx="2">
            <a:schemeClr val="accent6"/>
          </a:fillRef>
          <a:effectRef idx="1">
            <a:schemeClr val="accent6"/>
          </a:effectRef>
          <a:fontRef idx="minor">
            <a:schemeClr val="dk1"/>
          </a:fontRef>
        </dgm:style>
      </dgm:prSet>
      <dgm:spPr/>
      <dgm:t>
        <a:bodyPr/>
        <a:lstStyle/>
        <a:p>
          <a:pPr algn="ctr"/>
          <a:r>
            <a:rPr kumimoji="1" lang="ja-JP" altLang="en-US" b="1" dirty="0"/>
            <a:t>電信</a:t>
          </a:r>
          <a:br>
            <a:rPr kumimoji="1" lang="en-US" altLang="ja-JP" b="1" dirty="0"/>
          </a:br>
          <a:r>
            <a:rPr kumimoji="1" lang="ja-JP" altLang="en-US" b="1" dirty="0"/>
            <a:t>送金</a:t>
          </a:r>
          <a:br>
            <a:rPr kumimoji="1" lang="en-US" altLang="ja-JP" b="1" dirty="0"/>
          </a:br>
          <a:r>
            <a:rPr kumimoji="1" lang="ja-JP" altLang="en-US" b="1" dirty="0"/>
            <a:t>（最一判昭</a:t>
          </a:r>
          <a:r>
            <a:rPr kumimoji="1" lang="en-US" altLang="en-US" b="1" dirty="0"/>
            <a:t>43</a:t>
          </a:r>
          <a:r>
            <a:rPr kumimoji="1" lang="ja-JP" altLang="en-US" b="1" dirty="0"/>
            <a:t>・</a:t>
          </a:r>
          <a:r>
            <a:rPr kumimoji="1" lang="en-US" altLang="en-US" b="1" dirty="0"/>
            <a:t>12</a:t>
          </a:r>
          <a:r>
            <a:rPr kumimoji="1" lang="ja-JP" altLang="en-US" b="1" dirty="0"/>
            <a:t>・</a:t>
          </a:r>
          <a:r>
            <a:rPr kumimoji="1" lang="en-US" altLang="en-US" b="1" dirty="0"/>
            <a:t>5</a:t>
          </a:r>
          <a:r>
            <a:rPr kumimoji="1" lang="ja-JP" altLang="en-US" b="1" dirty="0"/>
            <a:t>民集</a:t>
          </a:r>
          <a:r>
            <a:rPr kumimoji="1" lang="en-US" altLang="en-US" b="1" dirty="0"/>
            <a:t>22</a:t>
          </a:r>
          <a:r>
            <a:rPr kumimoji="1" lang="ja-JP" altLang="en-US" b="1" dirty="0"/>
            <a:t>巻</a:t>
          </a:r>
          <a:r>
            <a:rPr kumimoji="1" lang="en-US" altLang="en-US" b="1" dirty="0"/>
            <a:t>13</a:t>
          </a:r>
          <a:r>
            <a:rPr kumimoji="1" lang="ja-JP" altLang="en-US" b="1" dirty="0"/>
            <a:t>号</a:t>
          </a:r>
          <a:r>
            <a:rPr kumimoji="1" lang="en-US" altLang="en-US" b="1" dirty="0"/>
            <a:t>2876</a:t>
          </a:r>
          <a:r>
            <a:rPr kumimoji="1" lang="ja-JP" altLang="en-US" b="1" dirty="0"/>
            <a:t>頁）</a:t>
          </a:r>
        </a:p>
      </dgm:t>
    </dgm:pt>
    <dgm:pt modelId="{A8FBE003-7431-4A00-BB04-C0FF287AFA07}" type="parTrans" cxnId="{D48DB532-9D50-42F7-8470-98EE9475382F}">
      <dgm:prSet/>
      <dgm:spPr/>
      <dgm:t>
        <a:bodyPr/>
        <a:lstStyle/>
        <a:p>
          <a:endParaRPr kumimoji="1" lang="ja-JP" altLang="en-US" b="1"/>
        </a:p>
      </dgm:t>
    </dgm:pt>
    <dgm:pt modelId="{4262458B-0A49-4578-9F57-31669CFCC43C}" type="sibTrans" cxnId="{D48DB532-9D50-42F7-8470-98EE9475382F}">
      <dgm:prSet/>
      <dgm:spPr/>
      <dgm:t>
        <a:bodyPr/>
        <a:lstStyle/>
        <a:p>
          <a:endParaRPr kumimoji="1" lang="ja-JP" altLang="en-US" b="1"/>
        </a:p>
      </dgm:t>
    </dgm:pt>
    <dgm:pt modelId="{E6E43B26-8D70-452A-A5B4-7AB3E05B0794}">
      <dgm:prSet>
        <dgm:style>
          <a:lnRef idx="1">
            <a:schemeClr val="accent6"/>
          </a:lnRef>
          <a:fillRef idx="2">
            <a:schemeClr val="accent6"/>
          </a:fillRef>
          <a:effectRef idx="1">
            <a:schemeClr val="accent6"/>
          </a:effectRef>
          <a:fontRef idx="minor">
            <a:schemeClr val="dk1"/>
          </a:fontRef>
        </dgm:style>
      </dgm:prSet>
      <dgm:spPr/>
      <dgm:t>
        <a:bodyPr/>
        <a:lstStyle/>
        <a:p>
          <a:pPr algn="ctr"/>
          <a:r>
            <a:rPr kumimoji="1" lang="ja-JP" altLang="en-US" b="1" dirty="0">
              <a:hlinkClick xmlns:r="http://schemas.openxmlformats.org/officeDocument/2006/relationships" r:id="rId1" action="ppaction://hlinksldjump"/>
            </a:rPr>
            <a:t>銀行</a:t>
          </a:r>
          <a:br>
            <a:rPr kumimoji="1" lang="en-US" altLang="ja-JP" b="1" dirty="0">
              <a:hlinkClick xmlns:r="http://schemas.openxmlformats.org/officeDocument/2006/relationships" r:id="rId1" action="ppaction://hlinksldjump"/>
            </a:rPr>
          </a:br>
          <a:r>
            <a:rPr kumimoji="1" lang="ja-JP" altLang="en-US" b="1" dirty="0">
              <a:hlinkClick xmlns:r="http://schemas.openxmlformats.org/officeDocument/2006/relationships" r:id="rId1" action="ppaction://hlinksldjump"/>
            </a:rPr>
            <a:t>振込</a:t>
          </a:r>
          <a:br>
            <a:rPr kumimoji="1" lang="en-US" altLang="ja-JP" b="1" dirty="0"/>
          </a:br>
          <a:r>
            <a:rPr kumimoji="1" lang="ja-JP" altLang="en-US" b="1" dirty="0"/>
            <a:t>（大判昭</a:t>
          </a:r>
          <a:r>
            <a:rPr kumimoji="1" lang="en-US" altLang="en-US" b="1" dirty="0"/>
            <a:t>9</a:t>
          </a:r>
          <a:r>
            <a:rPr kumimoji="1" lang="ja-JP" altLang="en-US" b="1" dirty="0"/>
            <a:t>・</a:t>
          </a:r>
          <a:r>
            <a:rPr kumimoji="1" lang="en-US" altLang="en-US" b="1" dirty="0"/>
            <a:t>5</a:t>
          </a:r>
          <a:r>
            <a:rPr kumimoji="1" lang="ja-JP" altLang="en-US" b="1" dirty="0"/>
            <a:t>・</a:t>
          </a:r>
          <a:r>
            <a:rPr kumimoji="1" lang="en-US" altLang="en-US" b="1" dirty="0"/>
            <a:t>25</a:t>
          </a:r>
          <a:r>
            <a:rPr kumimoji="1" lang="ja-JP" altLang="en-US" b="1" dirty="0"/>
            <a:t>民集</a:t>
          </a:r>
          <a:r>
            <a:rPr kumimoji="1" lang="en-US" altLang="en-US" b="1" dirty="0"/>
            <a:t>13</a:t>
          </a:r>
          <a:r>
            <a:rPr kumimoji="1" lang="ja-JP" altLang="en-US" b="1" dirty="0"/>
            <a:t>巻</a:t>
          </a:r>
          <a:r>
            <a:rPr kumimoji="1" lang="en-US" altLang="en-US" b="1" dirty="0"/>
            <a:t>829</a:t>
          </a:r>
          <a:r>
            <a:rPr kumimoji="1" lang="ja-JP" altLang="en-US" b="1" dirty="0"/>
            <a:t>頁）</a:t>
          </a:r>
        </a:p>
      </dgm:t>
    </dgm:pt>
    <dgm:pt modelId="{CC6C885A-6EBF-4151-8C4E-9EDA607EB87F}" type="parTrans" cxnId="{1C28B918-1AE1-4F5E-BBC8-D97195B447E2}">
      <dgm:prSet/>
      <dgm:spPr/>
      <dgm:t>
        <a:bodyPr/>
        <a:lstStyle/>
        <a:p>
          <a:endParaRPr kumimoji="1" lang="ja-JP" altLang="en-US" b="1"/>
        </a:p>
      </dgm:t>
    </dgm:pt>
    <dgm:pt modelId="{5C8E304C-E5C0-4E8D-86CD-5816E22B286C}" type="sibTrans" cxnId="{1C28B918-1AE1-4F5E-BBC8-D97195B447E2}">
      <dgm:prSet/>
      <dgm:spPr/>
      <dgm:t>
        <a:bodyPr/>
        <a:lstStyle/>
        <a:p>
          <a:endParaRPr kumimoji="1" lang="ja-JP" altLang="en-US" b="1"/>
        </a:p>
      </dgm:t>
    </dgm:pt>
    <dgm:pt modelId="{D095FBBD-43A2-4FCE-9480-1054FA8CD8ED}" type="pres">
      <dgm:prSet presAssocID="{260AF36A-5B15-4AF3-BE37-C8B9478F6B0F}" presName="Name0" presStyleCnt="0">
        <dgm:presLayoutVars>
          <dgm:chPref val="1"/>
          <dgm:dir/>
          <dgm:animOne val="branch"/>
          <dgm:animLvl val="lvl"/>
          <dgm:resizeHandles/>
        </dgm:presLayoutVars>
      </dgm:prSet>
      <dgm:spPr/>
    </dgm:pt>
    <dgm:pt modelId="{A41BEE5E-0436-4C96-A9EB-696194D91065}" type="pres">
      <dgm:prSet presAssocID="{C36E6E60-C42B-4D49-9444-19D3364AA722}" presName="vertOne" presStyleCnt="0"/>
      <dgm:spPr/>
    </dgm:pt>
    <dgm:pt modelId="{10004184-723A-41DD-B648-A0A77B75B57D}" type="pres">
      <dgm:prSet presAssocID="{C36E6E60-C42B-4D49-9444-19D3364AA722}" presName="txOne" presStyleLbl="node0" presStyleIdx="0" presStyleCnt="3" custScaleY="33026">
        <dgm:presLayoutVars>
          <dgm:chPref val="3"/>
        </dgm:presLayoutVars>
      </dgm:prSet>
      <dgm:spPr/>
    </dgm:pt>
    <dgm:pt modelId="{58847A77-3539-4B8C-AAB9-582523C799DD}" type="pres">
      <dgm:prSet presAssocID="{C36E6E60-C42B-4D49-9444-19D3364AA722}" presName="parTransOne" presStyleCnt="0"/>
      <dgm:spPr/>
    </dgm:pt>
    <dgm:pt modelId="{A78675C3-7726-4496-8A94-74C4D065DFC6}" type="pres">
      <dgm:prSet presAssocID="{C36E6E60-C42B-4D49-9444-19D3364AA722}" presName="horzOne" presStyleCnt="0"/>
      <dgm:spPr/>
    </dgm:pt>
    <dgm:pt modelId="{66C51B0D-D2A6-471C-98EF-44E46C6287BB}" type="pres">
      <dgm:prSet presAssocID="{DB39B3AE-AA03-4CA7-A678-A3968877AF21}" presName="vertTwo" presStyleCnt="0"/>
      <dgm:spPr/>
    </dgm:pt>
    <dgm:pt modelId="{5DFB9E4E-158F-47B5-AD67-D7675BAD57CD}" type="pres">
      <dgm:prSet presAssocID="{DB39B3AE-AA03-4CA7-A678-A3968877AF21}" presName="txTwo" presStyleLbl="node2" presStyleIdx="0" presStyleCnt="9">
        <dgm:presLayoutVars>
          <dgm:chPref val="3"/>
        </dgm:presLayoutVars>
      </dgm:prSet>
      <dgm:spPr/>
    </dgm:pt>
    <dgm:pt modelId="{46C2956D-B3F2-4E13-92EE-F4059AD06DAA}" type="pres">
      <dgm:prSet presAssocID="{DB39B3AE-AA03-4CA7-A678-A3968877AF21}" presName="horzTwo" presStyleCnt="0"/>
      <dgm:spPr/>
    </dgm:pt>
    <dgm:pt modelId="{047DA62D-8EF6-459E-8B82-7BFF18934435}" type="pres">
      <dgm:prSet presAssocID="{B009AD30-B9A2-4BD4-9028-E9C9C855E59E}" presName="sibSpaceTwo" presStyleCnt="0"/>
      <dgm:spPr/>
    </dgm:pt>
    <dgm:pt modelId="{9AE7289F-A2C0-4FC3-AA2E-54ECC5DEE0B5}" type="pres">
      <dgm:prSet presAssocID="{2AB39362-16CF-403A-A2A1-FF21F3392E8D}" presName="vertTwo" presStyleCnt="0"/>
      <dgm:spPr/>
    </dgm:pt>
    <dgm:pt modelId="{20F7A382-EE97-4A8A-83EB-69724B58EEBF}" type="pres">
      <dgm:prSet presAssocID="{2AB39362-16CF-403A-A2A1-FF21F3392E8D}" presName="txTwo" presStyleLbl="node2" presStyleIdx="1" presStyleCnt="9">
        <dgm:presLayoutVars>
          <dgm:chPref val="3"/>
        </dgm:presLayoutVars>
      </dgm:prSet>
      <dgm:spPr/>
    </dgm:pt>
    <dgm:pt modelId="{08A22025-BCC7-4CCC-9262-A865488FE98B}" type="pres">
      <dgm:prSet presAssocID="{2AB39362-16CF-403A-A2A1-FF21F3392E8D}" presName="horzTwo" presStyleCnt="0"/>
      <dgm:spPr/>
    </dgm:pt>
    <dgm:pt modelId="{A50ACDFB-064D-4D16-9A19-2F8DBFB0FC43}" type="pres">
      <dgm:prSet presAssocID="{61E945F7-D58C-454B-8F5F-949B368A81FC}" presName="sibSpaceOne" presStyleCnt="0"/>
      <dgm:spPr/>
    </dgm:pt>
    <dgm:pt modelId="{2FA477A3-8B9E-488A-9366-80423E7A9ECA}" type="pres">
      <dgm:prSet presAssocID="{6B738ACE-52F4-4255-B066-049BD4BC525B}" presName="vertOne" presStyleCnt="0"/>
      <dgm:spPr/>
    </dgm:pt>
    <dgm:pt modelId="{B8BADC62-A09E-44D5-8CB5-1C6CD87FEE9B}" type="pres">
      <dgm:prSet presAssocID="{6B738ACE-52F4-4255-B066-049BD4BC525B}" presName="txOne" presStyleLbl="node0" presStyleIdx="1" presStyleCnt="3" custScaleY="33026">
        <dgm:presLayoutVars>
          <dgm:chPref val="3"/>
        </dgm:presLayoutVars>
      </dgm:prSet>
      <dgm:spPr/>
    </dgm:pt>
    <dgm:pt modelId="{CDAB1C0E-DB24-4880-94DD-32F522C37F5A}" type="pres">
      <dgm:prSet presAssocID="{6B738ACE-52F4-4255-B066-049BD4BC525B}" presName="parTransOne" presStyleCnt="0"/>
      <dgm:spPr/>
    </dgm:pt>
    <dgm:pt modelId="{4EBB5949-B60E-41F4-BE46-0B625145D54F}" type="pres">
      <dgm:prSet presAssocID="{6B738ACE-52F4-4255-B066-049BD4BC525B}" presName="horzOne" presStyleCnt="0"/>
      <dgm:spPr/>
    </dgm:pt>
    <dgm:pt modelId="{26A7B8FD-D681-4F94-8F15-B6724B68729E}" type="pres">
      <dgm:prSet presAssocID="{0572ECBA-B02B-42A1-A497-9F954AF32153}" presName="vertTwo" presStyleCnt="0"/>
      <dgm:spPr/>
    </dgm:pt>
    <dgm:pt modelId="{505CF777-300F-4768-BD5A-6437EEC541D6}" type="pres">
      <dgm:prSet presAssocID="{0572ECBA-B02B-42A1-A497-9F954AF32153}" presName="txTwo" presStyleLbl="node2" presStyleIdx="2" presStyleCnt="9">
        <dgm:presLayoutVars>
          <dgm:chPref val="3"/>
        </dgm:presLayoutVars>
      </dgm:prSet>
      <dgm:spPr/>
    </dgm:pt>
    <dgm:pt modelId="{51391311-C61C-4001-B50D-003C95811303}" type="pres">
      <dgm:prSet presAssocID="{0572ECBA-B02B-42A1-A497-9F954AF32153}" presName="parTransTwo" presStyleCnt="0"/>
      <dgm:spPr/>
    </dgm:pt>
    <dgm:pt modelId="{BF9C54C3-CB1A-4513-AC85-69FCE718A04B}" type="pres">
      <dgm:prSet presAssocID="{0572ECBA-B02B-42A1-A497-9F954AF32153}" presName="horzTwo" presStyleCnt="0"/>
      <dgm:spPr/>
    </dgm:pt>
    <dgm:pt modelId="{BDB76A4F-D7A2-4B73-A504-F2B84E58134D}" type="pres">
      <dgm:prSet presAssocID="{A22CEA8E-ECFE-46B2-84D9-187DA45704B0}" presName="vertThree" presStyleCnt="0"/>
      <dgm:spPr/>
    </dgm:pt>
    <dgm:pt modelId="{89CE3892-124D-4BFD-BD4D-461A80E863B1}" type="pres">
      <dgm:prSet presAssocID="{A22CEA8E-ECFE-46B2-84D9-187DA45704B0}" presName="txThree" presStyleLbl="node3" presStyleIdx="0" presStyleCnt="4" custScaleY="88563">
        <dgm:presLayoutVars>
          <dgm:chPref val="3"/>
        </dgm:presLayoutVars>
      </dgm:prSet>
      <dgm:spPr/>
    </dgm:pt>
    <dgm:pt modelId="{1977DDC3-7C65-43D5-80E1-D31AA2BCC4CC}" type="pres">
      <dgm:prSet presAssocID="{A22CEA8E-ECFE-46B2-84D9-187DA45704B0}" presName="horzThree" presStyleCnt="0"/>
      <dgm:spPr/>
    </dgm:pt>
    <dgm:pt modelId="{40EA8344-6C4C-4F17-A654-994C7A57BB4B}" type="pres">
      <dgm:prSet presAssocID="{B9861A45-457B-4593-B782-D4DE0B5444CC}" presName="sibSpaceThree" presStyleCnt="0"/>
      <dgm:spPr/>
    </dgm:pt>
    <dgm:pt modelId="{918B695F-F628-456D-B628-69BC20CF21DD}" type="pres">
      <dgm:prSet presAssocID="{6079473F-3B79-47F9-AE59-1AF1F2484868}" presName="vertThree" presStyleCnt="0"/>
      <dgm:spPr/>
    </dgm:pt>
    <dgm:pt modelId="{E77A1BD0-5367-442E-B988-1DC0F5CA5000}" type="pres">
      <dgm:prSet presAssocID="{6079473F-3B79-47F9-AE59-1AF1F2484868}" presName="txThree" presStyleLbl="node3" presStyleIdx="1" presStyleCnt="4" custScaleY="88563">
        <dgm:presLayoutVars>
          <dgm:chPref val="3"/>
        </dgm:presLayoutVars>
      </dgm:prSet>
      <dgm:spPr/>
    </dgm:pt>
    <dgm:pt modelId="{363E5B16-0137-4195-912D-2D62608FD1CA}" type="pres">
      <dgm:prSet presAssocID="{6079473F-3B79-47F9-AE59-1AF1F2484868}" presName="horzThree" presStyleCnt="0"/>
      <dgm:spPr/>
    </dgm:pt>
    <dgm:pt modelId="{9630D45F-9197-4377-AB91-82487F4CEDF6}" type="pres">
      <dgm:prSet presAssocID="{F1A86D8D-13DF-4200-96DC-8476D86B0E99}" presName="sibSpaceTwo" presStyleCnt="0"/>
      <dgm:spPr/>
    </dgm:pt>
    <dgm:pt modelId="{A87AAE37-0377-455D-BF16-526F6C083470}" type="pres">
      <dgm:prSet presAssocID="{BE1EF3EF-2AB3-4A9D-8F22-F86B7D612684}" presName="vertTwo" presStyleCnt="0"/>
      <dgm:spPr/>
    </dgm:pt>
    <dgm:pt modelId="{20182154-3738-475B-AA91-4416EBBA0A41}" type="pres">
      <dgm:prSet presAssocID="{BE1EF3EF-2AB3-4A9D-8F22-F86B7D612684}" presName="txTwo" presStyleLbl="node2" presStyleIdx="3" presStyleCnt="9">
        <dgm:presLayoutVars>
          <dgm:chPref val="3"/>
        </dgm:presLayoutVars>
      </dgm:prSet>
      <dgm:spPr/>
    </dgm:pt>
    <dgm:pt modelId="{4B4DD000-7D21-4C5E-97A0-6FA7D91FDC7C}" type="pres">
      <dgm:prSet presAssocID="{BE1EF3EF-2AB3-4A9D-8F22-F86B7D612684}" presName="parTransTwo" presStyleCnt="0"/>
      <dgm:spPr/>
    </dgm:pt>
    <dgm:pt modelId="{859920A6-2D72-466D-9A2F-297FF79836F9}" type="pres">
      <dgm:prSet presAssocID="{BE1EF3EF-2AB3-4A9D-8F22-F86B7D612684}" presName="horzTwo" presStyleCnt="0"/>
      <dgm:spPr/>
    </dgm:pt>
    <dgm:pt modelId="{19EE0FDA-2E2B-4A42-9A94-0F4C6ADABC66}" type="pres">
      <dgm:prSet presAssocID="{FD1F4520-83B6-4785-9664-D5765EE0212D}" presName="vertThree" presStyleCnt="0"/>
      <dgm:spPr/>
    </dgm:pt>
    <dgm:pt modelId="{57BD4279-C572-49C5-8888-172BCE87A0A8}" type="pres">
      <dgm:prSet presAssocID="{FD1F4520-83B6-4785-9664-D5765EE0212D}" presName="txThree" presStyleLbl="node3" presStyleIdx="2" presStyleCnt="4" custScaleY="88563">
        <dgm:presLayoutVars>
          <dgm:chPref val="3"/>
        </dgm:presLayoutVars>
      </dgm:prSet>
      <dgm:spPr/>
    </dgm:pt>
    <dgm:pt modelId="{C0B44CC7-1154-4E82-84A4-C015D9A422A9}" type="pres">
      <dgm:prSet presAssocID="{FD1F4520-83B6-4785-9664-D5765EE0212D}" presName="horzThree" presStyleCnt="0"/>
      <dgm:spPr/>
    </dgm:pt>
    <dgm:pt modelId="{AE1EB43E-49D4-457A-9859-973E61DDAF4E}" type="pres">
      <dgm:prSet presAssocID="{51888853-C71E-4FFB-99CC-60D7CE501110}" presName="sibSpaceTwo" presStyleCnt="0"/>
      <dgm:spPr/>
    </dgm:pt>
    <dgm:pt modelId="{A82BA492-F098-4D7F-B723-2AA965725E14}" type="pres">
      <dgm:prSet presAssocID="{40A01C00-62BA-48A8-B8D6-FCC142B92501}" presName="vertTwo" presStyleCnt="0"/>
      <dgm:spPr/>
    </dgm:pt>
    <dgm:pt modelId="{1EAD89B3-1163-456C-8EF5-4817A9DD3637}" type="pres">
      <dgm:prSet presAssocID="{40A01C00-62BA-48A8-B8D6-FCC142B92501}" presName="txTwo" presStyleLbl="node2" presStyleIdx="4" presStyleCnt="9">
        <dgm:presLayoutVars>
          <dgm:chPref val="3"/>
        </dgm:presLayoutVars>
      </dgm:prSet>
      <dgm:spPr/>
    </dgm:pt>
    <dgm:pt modelId="{A6DD5C34-81ED-4415-9D6E-93AC3AE973E7}" type="pres">
      <dgm:prSet presAssocID="{40A01C00-62BA-48A8-B8D6-FCC142B92501}" presName="parTransTwo" presStyleCnt="0"/>
      <dgm:spPr/>
    </dgm:pt>
    <dgm:pt modelId="{0FF5F65E-BF5B-4BB7-A34E-8DDA61BED127}" type="pres">
      <dgm:prSet presAssocID="{40A01C00-62BA-48A8-B8D6-FCC142B92501}" presName="horzTwo" presStyleCnt="0"/>
      <dgm:spPr/>
    </dgm:pt>
    <dgm:pt modelId="{9E9B0F55-A2FA-4877-A5C7-E42D0B21D522}" type="pres">
      <dgm:prSet presAssocID="{436F15B7-9981-4B46-9F46-40CB0C0EBBD9}" presName="vertThree" presStyleCnt="0"/>
      <dgm:spPr/>
    </dgm:pt>
    <dgm:pt modelId="{DBFA734B-6588-4E80-B1DD-260C3E311E46}" type="pres">
      <dgm:prSet presAssocID="{436F15B7-9981-4B46-9F46-40CB0C0EBBD9}" presName="txThree" presStyleLbl="node3" presStyleIdx="3" presStyleCnt="4" custScaleY="88563">
        <dgm:presLayoutVars>
          <dgm:chPref val="3"/>
        </dgm:presLayoutVars>
      </dgm:prSet>
      <dgm:spPr/>
    </dgm:pt>
    <dgm:pt modelId="{8FC49735-7B7F-4AED-A924-57230DBCB81B}" type="pres">
      <dgm:prSet presAssocID="{436F15B7-9981-4B46-9F46-40CB0C0EBBD9}" presName="horzThree" presStyleCnt="0"/>
      <dgm:spPr/>
    </dgm:pt>
    <dgm:pt modelId="{3E431D91-419B-496C-8E7C-3F15B1BCF2AE}" type="pres">
      <dgm:prSet presAssocID="{87FD2E3E-E131-4129-9258-08D2CD3D831B}" presName="sibSpaceOne" presStyleCnt="0"/>
      <dgm:spPr/>
    </dgm:pt>
    <dgm:pt modelId="{F298B57D-5047-4869-A3F1-F467BFAE7751}" type="pres">
      <dgm:prSet presAssocID="{79EDAADC-B32D-447C-8096-876EA58D49C2}" presName="vertOne" presStyleCnt="0"/>
      <dgm:spPr/>
    </dgm:pt>
    <dgm:pt modelId="{26603BA0-A2A9-4EAC-9EF3-583730C15691}" type="pres">
      <dgm:prSet presAssocID="{79EDAADC-B32D-447C-8096-876EA58D49C2}" presName="txOne" presStyleLbl="node0" presStyleIdx="2" presStyleCnt="3" custScaleY="33026">
        <dgm:presLayoutVars>
          <dgm:chPref val="3"/>
        </dgm:presLayoutVars>
      </dgm:prSet>
      <dgm:spPr/>
    </dgm:pt>
    <dgm:pt modelId="{9B849F73-256E-4B80-8570-71DD325B67EA}" type="pres">
      <dgm:prSet presAssocID="{79EDAADC-B32D-447C-8096-876EA58D49C2}" presName="parTransOne" presStyleCnt="0"/>
      <dgm:spPr/>
    </dgm:pt>
    <dgm:pt modelId="{EBD98E11-B909-4EA2-9B2D-9918D9E4E80D}" type="pres">
      <dgm:prSet presAssocID="{79EDAADC-B32D-447C-8096-876EA58D49C2}" presName="horzOne" presStyleCnt="0"/>
      <dgm:spPr/>
    </dgm:pt>
    <dgm:pt modelId="{E1A3E4E5-2BFD-4608-A92C-BCB0AFDF33CF}" type="pres">
      <dgm:prSet presAssocID="{6BB0CFAA-09FB-4E84-B6AF-DD452B9D128E}" presName="vertTwo" presStyleCnt="0"/>
      <dgm:spPr/>
    </dgm:pt>
    <dgm:pt modelId="{6780116F-AB47-4878-BB98-2341D3B798CA}" type="pres">
      <dgm:prSet presAssocID="{6BB0CFAA-09FB-4E84-B6AF-DD452B9D128E}" presName="txTwo" presStyleLbl="node2" presStyleIdx="5" presStyleCnt="9">
        <dgm:presLayoutVars>
          <dgm:chPref val="3"/>
        </dgm:presLayoutVars>
      </dgm:prSet>
      <dgm:spPr/>
    </dgm:pt>
    <dgm:pt modelId="{3DE39A33-F76A-4A6D-9E76-E852C1EA4B19}" type="pres">
      <dgm:prSet presAssocID="{6BB0CFAA-09FB-4E84-B6AF-DD452B9D128E}" presName="horzTwo" presStyleCnt="0"/>
      <dgm:spPr/>
    </dgm:pt>
    <dgm:pt modelId="{60B59A3D-343F-46C1-B44E-8920FCFEDA7B}" type="pres">
      <dgm:prSet presAssocID="{5578BD52-B055-4A11-9663-16A49E8BA2E7}" presName="sibSpaceTwo" presStyleCnt="0"/>
      <dgm:spPr/>
    </dgm:pt>
    <dgm:pt modelId="{FCEE3288-66AD-4896-9E4A-548D03452558}" type="pres">
      <dgm:prSet presAssocID="{0AA616FF-8D75-4835-908F-BEF73D9D1B3C}" presName="vertTwo" presStyleCnt="0"/>
      <dgm:spPr/>
    </dgm:pt>
    <dgm:pt modelId="{3E28D845-A62C-4EE3-98A4-ABD81AB789CF}" type="pres">
      <dgm:prSet presAssocID="{0AA616FF-8D75-4835-908F-BEF73D9D1B3C}" presName="txTwo" presStyleLbl="node2" presStyleIdx="6" presStyleCnt="9">
        <dgm:presLayoutVars>
          <dgm:chPref val="3"/>
        </dgm:presLayoutVars>
      </dgm:prSet>
      <dgm:spPr/>
    </dgm:pt>
    <dgm:pt modelId="{B47EEE91-5C7A-422A-8BA0-2F1910D70CE5}" type="pres">
      <dgm:prSet presAssocID="{0AA616FF-8D75-4835-908F-BEF73D9D1B3C}" presName="horzTwo" presStyleCnt="0"/>
      <dgm:spPr/>
    </dgm:pt>
    <dgm:pt modelId="{C4991EB4-F5BE-4353-B55A-01DF52E34F5E}" type="pres">
      <dgm:prSet presAssocID="{6982C4E9-FE1C-41F4-AEC7-911633024956}" presName="sibSpaceTwo" presStyleCnt="0"/>
      <dgm:spPr/>
    </dgm:pt>
    <dgm:pt modelId="{5CDA0081-0710-4D48-9AF0-B5B419103B48}" type="pres">
      <dgm:prSet presAssocID="{F97CB15D-1C55-4AAC-8BBF-B6FD66C90666}" presName="vertTwo" presStyleCnt="0"/>
      <dgm:spPr/>
    </dgm:pt>
    <dgm:pt modelId="{477F19AC-C5BD-4ACE-9D6E-3DCD72E49942}" type="pres">
      <dgm:prSet presAssocID="{F97CB15D-1C55-4AAC-8BBF-B6FD66C90666}" presName="txTwo" presStyleLbl="node2" presStyleIdx="7" presStyleCnt="9">
        <dgm:presLayoutVars>
          <dgm:chPref val="3"/>
        </dgm:presLayoutVars>
      </dgm:prSet>
      <dgm:spPr/>
    </dgm:pt>
    <dgm:pt modelId="{50E4EB47-AFAD-490F-B778-0BB212E141AA}" type="pres">
      <dgm:prSet presAssocID="{F97CB15D-1C55-4AAC-8BBF-B6FD66C90666}" presName="horzTwo" presStyleCnt="0"/>
      <dgm:spPr/>
    </dgm:pt>
    <dgm:pt modelId="{97D11C46-DD03-4404-8A1D-A5887A8F3A46}" type="pres">
      <dgm:prSet presAssocID="{4262458B-0A49-4578-9F57-31669CFCC43C}" presName="sibSpaceTwo" presStyleCnt="0"/>
      <dgm:spPr/>
    </dgm:pt>
    <dgm:pt modelId="{653AA9B8-8FB9-4D19-A365-ADA4AE67EF02}" type="pres">
      <dgm:prSet presAssocID="{E6E43B26-8D70-452A-A5B4-7AB3E05B0794}" presName="vertTwo" presStyleCnt="0"/>
      <dgm:spPr/>
    </dgm:pt>
    <dgm:pt modelId="{EBB96D84-4516-4980-A23B-2628620A43D3}" type="pres">
      <dgm:prSet presAssocID="{E6E43B26-8D70-452A-A5B4-7AB3E05B0794}" presName="txTwo" presStyleLbl="node2" presStyleIdx="8" presStyleCnt="9">
        <dgm:presLayoutVars>
          <dgm:chPref val="3"/>
        </dgm:presLayoutVars>
      </dgm:prSet>
      <dgm:spPr/>
    </dgm:pt>
    <dgm:pt modelId="{0419DC98-F190-446C-BDD6-FCBCDD716D1B}" type="pres">
      <dgm:prSet presAssocID="{E6E43B26-8D70-452A-A5B4-7AB3E05B0794}" presName="horzTwo" presStyleCnt="0"/>
      <dgm:spPr/>
    </dgm:pt>
  </dgm:ptLst>
  <dgm:cxnLst>
    <dgm:cxn modelId="{22F08C0E-2C76-48B0-823A-7A7E6131F4E6}" type="presOf" srcId="{E6E43B26-8D70-452A-A5B4-7AB3E05B0794}" destId="{EBB96D84-4516-4980-A23B-2628620A43D3}" srcOrd="0" destOrd="0" presId="urn:microsoft.com/office/officeart/2005/8/layout/architecture"/>
    <dgm:cxn modelId="{1C28B918-1AE1-4F5E-BBC8-D97195B447E2}" srcId="{79EDAADC-B32D-447C-8096-876EA58D49C2}" destId="{E6E43B26-8D70-452A-A5B4-7AB3E05B0794}" srcOrd="3" destOrd="0" parTransId="{CC6C885A-6EBF-4151-8C4E-9EDA607EB87F}" sibTransId="{5C8E304C-E5C0-4E8D-86CD-5816E22B286C}"/>
    <dgm:cxn modelId="{62FA6921-F69A-4DA8-94C0-40DA39373213}" srcId="{6B738ACE-52F4-4255-B066-049BD4BC525B}" destId="{40A01C00-62BA-48A8-B8D6-FCC142B92501}" srcOrd="2" destOrd="0" parTransId="{4FFA742E-A3DD-49EF-AB53-3F3F4FFD455B}" sibTransId="{2B253687-BA04-410A-806C-B78DB333E2EB}"/>
    <dgm:cxn modelId="{7C93E827-38C4-49A0-A83A-D9B9FE67B6C8}" type="presOf" srcId="{2AB39362-16CF-403A-A2A1-FF21F3392E8D}" destId="{20F7A382-EE97-4A8A-83EB-69724B58EEBF}" srcOrd="0" destOrd="0" presId="urn:microsoft.com/office/officeart/2005/8/layout/architecture"/>
    <dgm:cxn modelId="{335ED12E-BC00-4178-9D91-B45A7BEEABCD}" type="presOf" srcId="{260AF36A-5B15-4AF3-BE37-C8B9478F6B0F}" destId="{D095FBBD-43A2-4FCE-9480-1054FA8CD8ED}" srcOrd="0" destOrd="0" presId="urn:microsoft.com/office/officeart/2005/8/layout/architecture"/>
    <dgm:cxn modelId="{C7037F32-0E97-44AF-9958-35F79842B024}" type="presOf" srcId="{436F15B7-9981-4B46-9F46-40CB0C0EBBD9}" destId="{DBFA734B-6588-4E80-B1DD-260C3E311E46}" srcOrd="0" destOrd="0" presId="urn:microsoft.com/office/officeart/2005/8/layout/architecture"/>
    <dgm:cxn modelId="{D48DB532-9D50-42F7-8470-98EE9475382F}" srcId="{79EDAADC-B32D-447C-8096-876EA58D49C2}" destId="{F97CB15D-1C55-4AAC-8BBF-B6FD66C90666}" srcOrd="2" destOrd="0" parTransId="{A8FBE003-7431-4A00-BB04-C0FF287AFA07}" sibTransId="{4262458B-0A49-4578-9F57-31669CFCC43C}"/>
    <dgm:cxn modelId="{23219537-43BA-4E80-BB73-8B32DF81E24C}" srcId="{0572ECBA-B02B-42A1-A497-9F954AF32153}" destId="{A22CEA8E-ECFE-46B2-84D9-187DA45704B0}" srcOrd="0" destOrd="0" parTransId="{07C7F9DB-7DDF-47AD-95A8-C16DAD57188B}" sibTransId="{B9861A45-457B-4593-B782-D4DE0B5444CC}"/>
    <dgm:cxn modelId="{CEAEAD3D-F48F-4750-9A17-72EE6F85B7FA}" srcId="{79EDAADC-B32D-447C-8096-876EA58D49C2}" destId="{6BB0CFAA-09FB-4E84-B6AF-DD452B9D128E}" srcOrd="0" destOrd="0" parTransId="{11403F20-598E-4086-86F1-0B95E1DE38E3}" sibTransId="{5578BD52-B055-4A11-9663-16A49E8BA2E7}"/>
    <dgm:cxn modelId="{E1B54E3E-DA35-4642-8C88-BE627721A502}" type="presOf" srcId="{6079473F-3B79-47F9-AE59-1AF1F2484868}" destId="{E77A1BD0-5367-442E-B988-1DC0F5CA5000}" srcOrd="0" destOrd="0" presId="urn:microsoft.com/office/officeart/2005/8/layout/architecture"/>
    <dgm:cxn modelId="{DDFB635C-4E29-4EBF-B2E7-1D12FA8B5226}" type="presOf" srcId="{79EDAADC-B32D-447C-8096-876EA58D49C2}" destId="{26603BA0-A2A9-4EAC-9EF3-583730C15691}" srcOrd="0" destOrd="0" presId="urn:microsoft.com/office/officeart/2005/8/layout/architecture"/>
    <dgm:cxn modelId="{E2C82A41-5BF5-47E6-9AC0-C8CC3FD431BF}" type="presOf" srcId="{6BB0CFAA-09FB-4E84-B6AF-DD452B9D128E}" destId="{6780116F-AB47-4878-BB98-2341D3B798CA}" srcOrd="0" destOrd="0" presId="urn:microsoft.com/office/officeart/2005/8/layout/architecture"/>
    <dgm:cxn modelId="{5B0B3642-D98C-4AD3-B451-E13609478652}" type="presOf" srcId="{0572ECBA-B02B-42A1-A497-9F954AF32153}" destId="{505CF777-300F-4768-BD5A-6437EEC541D6}" srcOrd="0" destOrd="0" presId="urn:microsoft.com/office/officeart/2005/8/layout/architecture"/>
    <dgm:cxn modelId="{58AFD164-D86C-439D-BE31-25804EEC82EE}" type="presOf" srcId="{DB39B3AE-AA03-4CA7-A678-A3968877AF21}" destId="{5DFB9E4E-158F-47B5-AD67-D7675BAD57CD}" srcOrd="0" destOrd="0" presId="urn:microsoft.com/office/officeart/2005/8/layout/architecture"/>
    <dgm:cxn modelId="{8832ED64-AB7B-4152-BEDC-032D4611128F}" srcId="{6B738ACE-52F4-4255-B066-049BD4BC525B}" destId="{0572ECBA-B02B-42A1-A497-9F954AF32153}" srcOrd="0" destOrd="0" parTransId="{A203690E-09C7-4DE2-8221-451B4DC98BF9}" sibTransId="{F1A86D8D-13DF-4200-96DC-8476D86B0E99}"/>
    <dgm:cxn modelId="{6D4A1965-3796-4109-8C77-1A7D1977B0C0}" srcId="{260AF36A-5B15-4AF3-BE37-C8B9478F6B0F}" destId="{79EDAADC-B32D-447C-8096-876EA58D49C2}" srcOrd="2" destOrd="0" parTransId="{FAA7FEE1-5AEF-486A-8EC7-4BADBF13E2DF}" sibTransId="{2FF1D05C-86A0-4D1A-AC12-1D087FD3BAC4}"/>
    <dgm:cxn modelId="{97924965-84DB-4973-A4C0-ADEFCD6EFE80}" type="presOf" srcId="{FD1F4520-83B6-4785-9664-D5765EE0212D}" destId="{57BD4279-C572-49C5-8888-172BCE87A0A8}" srcOrd="0" destOrd="0" presId="urn:microsoft.com/office/officeart/2005/8/layout/architecture"/>
    <dgm:cxn modelId="{3054F86A-A811-43A9-A515-6B6CDF7118FA}" type="presOf" srcId="{6B738ACE-52F4-4255-B066-049BD4BC525B}" destId="{B8BADC62-A09E-44D5-8CB5-1C6CD87FEE9B}" srcOrd="0" destOrd="0" presId="urn:microsoft.com/office/officeart/2005/8/layout/architecture"/>
    <dgm:cxn modelId="{32F8AD6C-22D1-47D8-813E-44CF2AF2C024}" type="presOf" srcId="{BE1EF3EF-2AB3-4A9D-8F22-F86B7D612684}" destId="{20182154-3738-475B-AA91-4416EBBA0A41}" srcOrd="0" destOrd="0" presId="urn:microsoft.com/office/officeart/2005/8/layout/architecture"/>
    <dgm:cxn modelId="{C24B904F-7C75-4463-BC5A-A0408CD3D993}" srcId="{C36E6E60-C42B-4D49-9444-19D3364AA722}" destId="{2AB39362-16CF-403A-A2A1-FF21F3392E8D}" srcOrd="1" destOrd="0" parTransId="{4960660A-0797-47D4-9CE7-D66DB3220648}" sibTransId="{A906532F-8112-4B02-ACA4-5891D206B21A}"/>
    <dgm:cxn modelId="{73F9F954-597F-49B5-B601-6322A9467D32}" srcId="{0572ECBA-B02B-42A1-A497-9F954AF32153}" destId="{6079473F-3B79-47F9-AE59-1AF1F2484868}" srcOrd="1" destOrd="0" parTransId="{6967BFF4-44F1-463C-BA14-11CFBDD99B89}" sibTransId="{522319FD-6572-4B42-89E7-980EF551B1E1}"/>
    <dgm:cxn modelId="{E22D145A-16F9-41AF-BDFC-6556D07E5A99}" type="presOf" srcId="{0AA616FF-8D75-4835-908F-BEF73D9D1B3C}" destId="{3E28D845-A62C-4EE3-98A4-ABD81AB789CF}" srcOrd="0" destOrd="0" presId="urn:microsoft.com/office/officeart/2005/8/layout/architecture"/>
    <dgm:cxn modelId="{3E38037B-A4A5-458A-BD05-79D2AD9EA734}" srcId="{260AF36A-5B15-4AF3-BE37-C8B9478F6B0F}" destId="{C36E6E60-C42B-4D49-9444-19D3364AA722}" srcOrd="0" destOrd="0" parTransId="{09F9D029-F9FD-4EE9-9B4C-0CEA2041D084}" sibTransId="{61E945F7-D58C-454B-8F5F-949B368A81FC}"/>
    <dgm:cxn modelId="{E16F868E-9921-4BA7-9655-8350AE2AE74C}" srcId="{BE1EF3EF-2AB3-4A9D-8F22-F86B7D612684}" destId="{FD1F4520-83B6-4785-9664-D5765EE0212D}" srcOrd="0" destOrd="0" parTransId="{D38320FB-77F2-4668-B030-B735D0732393}" sibTransId="{0452482D-EBE3-476D-AA55-FAF2232E8558}"/>
    <dgm:cxn modelId="{51BE2099-CCC4-438D-9E03-3A004EDB142C}" srcId="{6B738ACE-52F4-4255-B066-049BD4BC525B}" destId="{BE1EF3EF-2AB3-4A9D-8F22-F86B7D612684}" srcOrd="1" destOrd="0" parTransId="{316FED17-0027-4EC3-931C-8EF1250700AC}" sibTransId="{51888853-C71E-4FFB-99CC-60D7CE501110}"/>
    <dgm:cxn modelId="{1070329F-F7D8-4DDA-BA54-CC1EF0A5C5EE}" type="presOf" srcId="{40A01C00-62BA-48A8-B8D6-FCC142B92501}" destId="{1EAD89B3-1163-456C-8EF5-4817A9DD3637}" srcOrd="0" destOrd="0" presId="urn:microsoft.com/office/officeart/2005/8/layout/architecture"/>
    <dgm:cxn modelId="{495E7EA5-C623-4306-B644-47BABE0141EC}" type="presOf" srcId="{F97CB15D-1C55-4AAC-8BBF-B6FD66C90666}" destId="{477F19AC-C5BD-4ACE-9D6E-3DCD72E49942}" srcOrd="0" destOrd="0" presId="urn:microsoft.com/office/officeart/2005/8/layout/architecture"/>
    <dgm:cxn modelId="{B23EB5CD-0FFD-42E8-9AA5-FC0303AFD9BC}" srcId="{79EDAADC-B32D-447C-8096-876EA58D49C2}" destId="{0AA616FF-8D75-4835-908F-BEF73D9D1B3C}" srcOrd="1" destOrd="0" parTransId="{0282CC5E-6C2D-4121-BBEA-73C614381194}" sibTransId="{6982C4E9-FE1C-41F4-AEC7-911633024956}"/>
    <dgm:cxn modelId="{57D2D3D3-843D-42DB-BEDE-3B27E1719E64}" srcId="{C36E6E60-C42B-4D49-9444-19D3364AA722}" destId="{DB39B3AE-AA03-4CA7-A678-A3968877AF21}" srcOrd="0" destOrd="0" parTransId="{0E921312-EA38-4EC6-B539-524567A3277A}" sibTransId="{B009AD30-B9A2-4BD4-9028-E9C9C855E59E}"/>
    <dgm:cxn modelId="{316C2BDB-DF81-4552-85F4-CCDBD30E13C6}" srcId="{40A01C00-62BA-48A8-B8D6-FCC142B92501}" destId="{436F15B7-9981-4B46-9F46-40CB0C0EBBD9}" srcOrd="0" destOrd="0" parTransId="{719A2773-A445-4B03-AE3E-857753C1A471}" sibTransId="{D75E6B58-FA0D-4697-93EF-1F4708F9282E}"/>
    <dgm:cxn modelId="{0AA6C6E8-8C3F-43AC-BEDD-5705D09BF526}" type="presOf" srcId="{A22CEA8E-ECFE-46B2-84D9-187DA45704B0}" destId="{89CE3892-124D-4BFD-BD4D-461A80E863B1}" srcOrd="0" destOrd="0" presId="urn:microsoft.com/office/officeart/2005/8/layout/architecture"/>
    <dgm:cxn modelId="{18EB10F1-DC7D-4AD4-8A81-9FEA6A3C79C7}" srcId="{260AF36A-5B15-4AF3-BE37-C8B9478F6B0F}" destId="{6B738ACE-52F4-4255-B066-049BD4BC525B}" srcOrd="1" destOrd="0" parTransId="{FDB8A6B5-3B1F-4B84-A7E4-61593DF226A7}" sibTransId="{87FD2E3E-E131-4129-9258-08D2CD3D831B}"/>
    <dgm:cxn modelId="{AC8956F1-B7EB-4104-B6AF-D053B61CD5E2}" type="presOf" srcId="{C36E6E60-C42B-4D49-9444-19D3364AA722}" destId="{10004184-723A-41DD-B648-A0A77B75B57D}" srcOrd="0" destOrd="0" presId="urn:microsoft.com/office/officeart/2005/8/layout/architecture"/>
    <dgm:cxn modelId="{C195C04B-5473-4A4D-83D1-CDCDFAF2F27D}" type="presParOf" srcId="{D095FBBD-43A2-4FCE-9480-1054FA8CD8ED}" destId="{A41BEE5E-0436-4C96-A9EB-696194D91065}" srcOrd="0" destOrd="0" presId="urn:microsoft.com/office/officeart/2005/8/layout/architecture"/>
    <dgm:cxn modelId="{35342D5B-D333-4D0A-BA51-D28D6689CC72}" type="presParOf" srcId="{A41BEE5E-0436-4C96-A9EB-696194D91065}" destId="{10004184-723A-41DD-B648-A0A77B75B57D}" srcOrd="0" destOrd="0" presId="urn:microsoft.com/office/officeart/2005/8/layout/architecture"/>
    <dgm:cxn modelId="{011ECA7C-CC35-448D-B4EC-C9E5C7DF5257}" type="presParOf" srcId="{A41BEE5E-0436-4C96-A9EB-696194D91065}" destId="{58847A77-3539-4B8C-AAB9-582523C799DD}" srcOrd="1" destOrd="0" presId="urn:microsoft.com/office/officeart/2005/8/layout/architecture"/>
    <dgm:cxn modelId="{39599B9D-14A8-48D3-BA05-B7C17CB31822}" type="presParOf" srcId="{A41BEE5E-0436-4C96-A9EB-696194D91065}" destId="{A78675C3-7726-4496-8A94-74C4D065DFC6}" srcOrd="2" destOrd="0" presId="urn:microsoft.com/office/officeart/2005/8/layout/architecture"/>
    <dgm:cxn modelId="{332C40C8-9014-4B69-A2B4-F450BC929AA3}" type="presParOf" srcId="{A78675C3-7726-4496-8A94-74C4D065DFC6}" destId="{66C51B0D-D2A6-471C-98EF-44E46C6287BB}" srcOrd="0" destOrd="0" presId="urn:microsoft.com/office/officeart/2005/8/layout/architecture"/>
    <dgm:cxn modelId="{B344B3C1-4C64-43D9-BCDE-A3C4CA942BA3}" type="presParOf" srcId="{66C51B0D-D2A6-471C-98EF-44E46C6287BB}" destId="{5DFB9E4E-158F-47B5-AD67-D7675BAD57CD}" srcOrd="0" destOrd="0" presId="urn:microsoft.com/office/officeart/2005/8/layout/architecture"/>
    <dgm:cxn modelId="{1EC97F5E-A299-40B7-A7FD-8EA2976E9D04}" type="presParOf" srcId="{66C51B0D-D2A6-471C-98EF-44E46C6287BB}" destId="{46C2956D-B3F2-4E13-92EE-F4059AD06DAA}" srcOrd="1" destOrd="0" presId="urn:microsoft.com/office/officeart/2005/8/layout/architecture"/>
    <dgm:cxn modelId="{FE61678B-A984-4504-B920-ADF2DB1F5C06}" type="presParOf" srcId="{A78675C3-7726-4496-8A94-74C4D065DFC6}" destId="{047DA62D-8EF6-459E-8B82-7BFF18934435}" srcOrd="1" destOrd="0" presId="urn:microsoft.com/office/officeart/2005/8/layout/architecture"/>
    <dgm:cxn modelId="{64DCF6CD-95AD-4432-A208-9D479BD3C1C4}" type="presParOf" srcId="{A78675C3-7726-4496-8A94-74C4D065DFC6}" destId="{9AE7289F-A2C0-4FC3-AA2E-54ECC5DEE0B5}" srcOrd="2" destOrd="0" presId="urn:microsoft.com/office/officeart/2005/8/layout/architecture"/>
    <dgm:cxn modelId="{8958F80C-67DC-4E20-ABC9-903B292394AF}" type="presParOf" srcId="{9AE7289F-A2C0-4FC3-AA2E-54ECC5DEE0B5}" destId="{20F7A382-EE97-4A8A-83EB-69724B58EEBF}" srcOrd="0" destOrd="0" presId="urn:microsoft.com/office/officeart/2005/8/layout/architecture"/>
    <dgm:cxn modelId="{862ECAD1-5112-4463-8975-CD0E31E159B3}" type="presParOf" srcId="{9AE7289F-A2C0-4FC3-AA2E-54ECC5DEE0B5}" destId="{08A22025-BCC7-4CCC-9262-A865488FE98B}" srcOrd="1" destOrd="0" presId="urn:microsoft.com/office/officeart/2005/8/layout/architecture"/>
    <dgm:cxn modelId="{15E32D10-0E4E-4EDA-9D4E-C1B7CFC639D4}" type="presParOf" srcId="{D095FBBD-43A2-4FCE-9480-1054FA8CD8ED}" destId="{A50ACDFB-064D-4D16-9A19-2F8DBFB0FC43}" srcOrd="1" destOrd="0" presId="urn:microsoft.com/office/officeart/2005/8/layout/architecture"/>
    <dgm:cxn modelId="{FC02A8CF-4BC2-4D08-850C-8A761F5776A0}" type="presParOf" srcId="{D095FBBD-43A2-4FCE-9480-1054FA8CD8ED}" destId="{2FA477A3-8B9E-488A-9366-80423E7A9ECA}" srcOrd="2" destOrd="0" presId="urn:microsoft.com/office/officeart/2005/8/layout/architecture"/>
    <dgm:cxn modelId="{D54ED59D-4900-4AE8-9942-B58989878337}" type="presParOf" srcId="{2FA477A3-8B9E-488A-9366-80423E7A9ECA}" destId="{B8BADC62-A09E-44D5-8CB5-1C6CD87FEE9B}" srcOrd="0" destOrd="0" presId="urn:microsoft.com/office/officeart/2005/8/layout/architecture"/>
    <dgm:cxn modelId="{5165448F-F6B8-4FAF-83AD-D863C5A8CB9E}" type="presParOf" srcId="{2FA477A3-8B9E-488A-9366-80423E7A9ECA}" destId="{CDAB1C0E-DB24-4880-94DD-32F522C37F5A}" srcOrd="1" destOrd="0" presId="urn:microsoft.com/office/officeart/2005/8/layout/architecture"/>
    <dgm:cxn modelId="{A4FB5A75-BC7C-4880-8AC5-6E132CC5D450}" type="presParOf" srcId="{2FA477A3-8B9E-488A-9366-80423E7A9ECA}" destId="{4EBB5949-B60E-41F4-BE46-0B625145D54F}" srcOrd="2" destOrd="0" presId="urn:microsoft.com/office/officeart/2005/8/layout/architecture"/>
    <dgm:cxn modelId="{AFF6E602-8A44-4262-BBF6-BA0707ED9E05}" type="presParOf" srcId="{4EBB5949-B60E-41F4-BE46-0B625145D54F}" destId="{26A7B8FD-D681-4F94-8F15-B6724B68729E}" srcOrd="0" destOrd="0" presId="urn:microsoft.com/office/officeart/2005/8/layout/architecture"/>
    <dgm:cxn modelId="{EE5E17B3-4DF7-452C-8070-ABB6A9D1D32B}" type="presParOf" srcId="{26A7B8FD-D681-4F94-8F15-B6724B68729E}" destId="{505CF777-300F-4768-BD5A-6437EEC541D6}" srcOrd="0" destOrd="0" presId="urn:microsoft.com/office/officeart/2005/8/layout/architecture"/>
    <dgm:cxn modelId="{CD124AE8-242D-4ED3-8499-630422332A28}" type="presParOf" srcId="{26A7B8FD-D681-4F94-8F15-B6724B68729E}" destId="{51391311-C61C-4001-B50D-003C95811303}" srcOrd="1" destOrd="0" presId="urn:microsoft.com/office/officeart/2005/8/layout/architecture"/>
    <dgm:cxn modelId="{A2A2BDF0-2D15-47C7-8685-6459BC5B74B7}" type="presParOf" srcId="{26A7B8FD-D681-4F94-8F15-B6724B68729E}" destId="{BF9C54C3-CB1A-4513-AC85-69FCE718A04B}" srcOrd="2" destOrd="0" presId="urn:microsoft.com/office/officeart/2005/8/layout/architecture"/>
    <dgm:cxn modelId="{7963647A-E1C4-49C8-8924-909B7046C05B}" type="presParOf" srcId="{BF9C54C3-CB1A-4513-AC85-69FCE718A04B}" destId="{BDB76A4F-D7A2-4B73-A504-F2B84E58134D}" srcOrd="0" destOrd="0" presId="urn:microsoft.com/office/officeart/2005/8/layout/architecture"/>
    <dgm:cxn modelId="{A0FC6787-88F1-4115-8D4C-D537122CAF0B}" type="presParOf" srcId="{BDB76A4F-D7A2-4B73-A504-F2B84E58134D}" destId="{89CE3892-124D-4BFD-BD4D-461A80E863B1}" srcOrd="0" destOrd="0" presId="urn:microsoft.com/office/officeart/2005/8/layout/architecture"/>
    <dgm:cxn modelId="{2C8795C6-AF8D-4FC4-BD50-B257E91C3670}" type="presParOf" srcId="{BDB76A4F-D7A2-4B73-A504-F2B84E58134D}" destId="{1977DDC3-7C65-43D5-80E1-D31AA2BCC4CC}" srcOrd="1" destOrd="0" presId="urn:microsoft.com/office/officeart/2005/8/layout/architecture"/>
    <dgm:cxn modelId="{CC69C665-265F-4C10-AEDE-EC71B3D0833C}" type="presParOf" srcId="{BF9C54C3-CB1A-4513-AC85-69FCE718A04B}" destId="{40EA8344-6C4C-4F17-A654-994C7A57BB4B}" srcOrd="1" destOrd="0" presId="urn:microsoft.com/office/officeart/2005/8/layout/architecture"/>
    <dgm:cxn modelId="{D822B99C-0A17-4FA8-BF1E-1B3DCDD41413}" type="presParOf" srcId="{BF9C54C3-CB1A-4513-AC85-69FCE718A04B}" destId="{918B695F-F628-456D-B628-69BC20CF21DD}" srcOrd="2" destOrd="0" presId="urn:microsoft.com/office/officeart/2005/8/layout/architecture"/>
    <dgm:cxn modelId="{8A559E56-9E03-471B-8669-0601429B2E35}" type="presParOf" srcId="{918B695F-F628-456D-B628-69BC20CF21DD}" destId="{E77A1BD0-5367-442E-B988-1DC0F5CA5000}" srcOrd="0" destOrd="0" presId="urn:microsoft.com/office/officeart/2005/8/layout/architecture"/>
    <dgm:cxn modelId="{50E63810-53F2-4FFD-8B49-96B935C12727}" type="presParOf" srcId="{918B695F-F628-456D-B628-69BC20CF21DD}" destId="{363E5B16-0137-4195-912D-2D62608FD1CA}" srcOrd="1" destOrd="0" presId="urn:microsoft.com/office/officeart/2005/8/layout/architecture"/>
    <dgm:cxn modelId="{21BD9BBF-8EDA-4F3F-86E2-1C00E4D04BCC}" type="presParOf" srcId="{4EBB5949-B60E-41F4-BE46-0B625145D54F}" destId="{9630D45F-9197-4377-AB91-82487F4CEDF6}" srcOrd="1" destOrd="0" presId="urn:microsoft.com/office/officeart/2005/8/layout/architecture"/>
    <dgm:cxn modelId="{A0FB13D2-2CBB-473A-A9A2-24BA629CA9C5}" type="presParOf" srcId="{4EBB5949-B60E-41F4-BE46-0B625145D54F}" destId="{A87AAE37-0377-455D-BF16-526F6C083470}" srcOrd="2" destOrd="0" presId="urn:microsoft.com/office/officeart/2005/8/layout/architecture"/>
    <dgm:cxn modelId="{9989397B-75C6-42A5-BB2F-6512A8909C55}" type="presParOf" srcId="{A87AAE37-0377-455D-BF16-526F6C083470}" destId="{20182154-3738-475B-AA91-4416EBBA0A41}" srcOrd="0" destOrd="0" presId="urn:microsoft.com/office/officeart/2005/8/layout/architecture"/>
    <dgm:cxn modelId="{A238A5E2-F408-4F36-ADF8-74CF5A9CC94C}" type="presParOf" srcId="{A87AAE37-0377-455D-BF16-526F6C083470}" destId="{4B4DD000-7D21-4C5E-97A0-6FA7D91FDC7C}" srcOrd="1" destOrd="0" presId="urn:microsoft.com/office/officeart/2005/8/layout/architecture"/>
    <dgm:cxn modelId="{EC4B5CE5-16A3-48B9-816A-0AE196797D9A}" type="presParOf" srcId="{A87AAE37-0377-455D-BF16-526F6C083470}" destId="{859920A6-2D72-466D-9A2F-297FF79836F9}" srcOrd="2" destOrd="0" presId="urn:microsoft.com/office/officeart/2005/8/layout/architecture"/>
    <dgm:cxn modelId="{E1743E5A-092F-41D7-ADDF-8358F8BFE387}" type="presParOf" srcId="{859920A6-2D72-466D-9A2F-297FF79836F9}" destId="{19EE0FDA-2E2B-4A42-9A94-0F4C6ADABC66}" srcOrd="0" destOrd="0" presId="urn:microsoft.com/office/officeart/2005/8/layout/architecture"/>
    <dgm:cxn modelId="{40272DA3-7489-4543-AA91-316D9C105DAD}" type="presParOf" srcId="{19EE0FDA-2E2B-4A42-9A94-0F4C6ADABC66}" destId="{57BD4279-C572-49C5-8888-172BCE87A0A8}" srcOrd="0" destOrd="0" presId="urn:microsoft.com/office/officeart/2005/8/layout/architecture"/>
    <dgm:cxn modelId="{0DE794F8-78BF-42B1-A1A5-230C80C7A70F}" type="presParOf" srcId="{19EE0FDA-2E2B-4A42-9A94-0F4C6ADABC66}" destId="{C0B44CC7-1154-4E82-84A4-C015D9A422A9}" srcOrd="1" destOrd="0" presId="urn:microsoft.com/office/officeart/2005/8/layout/architecture"/>
    <dgm:cxn modelId="{6BEBAB05-FBEB-4AD1-850F-818104A80BA6}" type="presParOf" srcId="{4EBB5949-B60E-41F4-BE46-0B625145D54F}" destId="{AE1EB43E-49D4-457A-9859-973E61DDAF4E}" srcOrd="3" destOrd="0" presId="urn:microsoft.com/office/officeart/2005/8/layout/architecture"/>
    <dgm:cxn modelId="{F32C9CBB-6154-418F-9EB7-B72E8EA3F450}" type="presParOf" srcId="{4EBB5949-B60E-41F4-BE46-0B625145D54F}" destId="{A82BA492-F098-4D7F-B723-2AA965725E14}" srcOrd="4" destOrd="0" presId="urn:microsoft.com/office/officeart/2005/8/layout/architecture"/>
    <dgm:cxn modelId="{29E6A6A9-D705-4A98-A390-5E7A24E60D89}" type="presParOf" srcId="{A82BA492-F098-4D7F-B723-2AA965725E14}" destId="{1EAD89B3-1163-456C-8EF5-4817A9DD3637}" srcOrd="0" destOrd="0" presId="urn:microsoft.com/office/officeart/2005/8/layout/architecture"/>
    <dgm:cxn modelId="{31A419C6-736E-4C61-9518-C642F0656320}" type="presParOf" srcId="{A82BA492-F098-4D7F-B723-2AA965725E14}" destId="{A6DD5C34-81ED-4415-9D6E-93AC3AE973E7}" srcOrd="1" destOrd="0" presId="urn:microsoft.com/office/officeart/2005/8/layout/architecture"/>
    <dgm:cxn modelId="{22B5E4CF-2050-4D35-971B-6E4323C9D99E}" type="presParOf" srcId="{A82BA492-F098-4D7F-B723-2AA965725E14}" destId="{0FF5F65E-BF5B-4BB7-A34E-8DDA61BED127}" srcOrd="2" destOrd="0" presId="urn:microsoft.com/office/officeart/2005/8/layout/architecture"/>
    <dgm:cxn modelId="{412A3025-2999-4675-A5AD-FF7C27AACD12}" type="presParOf" srcId="{0FF5F65E-BF5B-4BB7-A34E-8DDA61BED127}" destId="{9E9B0F55-A2FA-4877-A5C7-E42D0B21D522}" srcOrd="0" destOrd="0" presId="urn:microsoft.com/office/officeart/2005/8/layout/architecture"/>
    <dgm:cxn modelId="{EBFF85D9-8530-4861-84B7-971D16B4CE67}" type="presParOf" srcId="{9E9B0F55-A2FA-4877-A5C7-E42D0B21D522}" destId="{DBFA734B-6588-4E80-B1DD-260C3E311E46}" srcOrd="0" destOrd="0" presId="urn:microsoft.com/office/officeart/2005/8/layout/architecture"/>
    <dgm:cxn modelId="{DA37252E-F3E3-4124-9189-6D943143EBA8}" type="presParOf" srcId="{9E9B0F55-A2FA-4877-A5C7-E42D0B21D522}" destId="{8FC49735-7B7F-4AED-A924-57230DBCB81B}" srcOrd="1" destOrd="0" presId="urn:microsoft.com/office/officeart/2005/8/layout/architecture"/>
    <dgm:cxn modelId="{A3745116-4850-49D3-80FC-42651DD72FA2}" type="presParOf" srcId="{D095FBBD-43A2-4FCE-9480-1054FA8CD8ED}" destId="{3E431D91-419B-496C-8E7C-3F15B1BCF2AE}" srcOrd="3" destOrd="0" presId="urn:microsoft.com/office/officeart/2005/8/layout/architecture"/>
    <dgm:cxn modelId="{EF5DDC00-C5CB-4789-89AB-E31EB72FD85D}" type="presParOf" srcId="{D095FBBD-43A2-4FCE-9480-1054FA8CD8ED}" destId="{F298B57D-5047-4869-A3F1-F467BFAE7751}" srcOrd="4" destOrd="0" presId="urn:microsoft.com/office/officeart/2005/8/layout/architecture"/>
    <dgm:cxn modelId="{D3FDED10-C9AE-411F-8AF8-BCEA87098941}" type="presParOf" srcId="{F298B57D-5047-4869-A3F1-F467BFAE7751}" destId="{26603BA0-A2A9-4EAC-9EF3-583730C15691}" srcOrd="0" destOrd="0" presId="urn:microsoft.com/office/officeart/2005/8/layout/architecture"/>
    <dgm:cxn modelId="{FB2242F6-6362-4C75-BB7E-3EDC460AAA5A}" type="presParOf" srcId="{F298B57D-5047-4869-A3F1-F467BFAE7751}" destId="{9B849F73-256E-4B80-8570-71DD325B67EA}" srcOrd="1" destOrd="0" presId="urn:microsoft.com/office/officeart/2005/8/layout/architecture"/>
    <dgm:cxn modelId="{17568049-AE89-4674-ABD2-883DDBA1CA2C}" type="presParOf" srcId="{F298B57D-5047-4869-A3F1-F467BFAE7751}" destId="{EBD98E11-B909-4EA2-9B2D-9918D9E4E80D}" srcOrd="2" destOrd="0" presId="urn:microsoft.com/office/officeart/2005/8/layout/architecture"/>
    <dgm:cxn modelId="{60609976-D6C6-4D03-8A42-224999E6BE22}" type="presParOf" srcId="{EBD98E11-B909-4EA2-9B2D-9918D9E4E80D}" destId="{E1A3E4E5-2BFD-4608-A92C-BCB0AFDF33CF}" srcOrd="0" destOrd="0" presId="urn:microsoft.com/office/officeart/2005/8/layout/architecture"/>
    <dgm:cxn modelId="{5E3520CB-8A62-4879-BF3A-FDAD708A5257}" type="presParOf" srcId="{E1A3E4E5-2BFD-4608-A92C-BCB0AFDF33CF}" destId="{6780116F-AB47-4878-BB98-2341D3B798CA}" srcOrd="0" destOrd="0" presId="urn:microsoft.com/office/officeart/2005/8/layout/architecture"/>
    <dgm:cxn modelId="{985DF299-9E2C-4A72-BF79-6330844DF99B}" type="presParOf" srcId="{E1A3E4E5-2BFD-4608-A92C-BCB0AFDF33CF}" destId="{3DE39A33-F76A-4A6D-9E76-E852C1EA4B19}" srcOrd="1" destOrd="0" presId="urn:microsoft.com/office/officeart/2005/8/layout/architecture"/>
    <dgm:cxn modelId="{BE0203B3-2FD0-475D-9256-4E3140772CFD}" type="presParOf" srcId="{EBD98E11-B909-4EA2-9B2D-9918D9E4E80D}" destId="{60B59A3D-343F-46C1-B44E-8920FCFEDA7B}" srcOrd="1" destOrd="0" presId="urn:microsoft.com/office/officeart/2005/8/layout/architecture"/>
    <dgm:cxn modelId="{D9FC6167-3268-4B30-9978-AE0F759EF2D6}" type="presParOf" srcId="{EBD98E11-B909-4EA2-9B2D-9918D9E4E80D}" destId="{FCEE3288-66AD-4896-9E4A-548D03452558}" srcOrd="2" destOrd="0" presId="urn:microsoft.com/office/officeart/2005/8/layout/architecture"/>
    <dgm:cxn modelId="{A74D1DB4-76D4-4629-A16A-729B96AFA8E6}" type="presParOf" srcId="{FCEE3288-66AD-4896-9E4A-548D03452558}" destId="{3E28D845-A62C-4EE3-98A4-ABD81AB789CF}" srcOrd="0" destOrd="0" presId="urn:microsoft.com/office/officeart/2005/8/layout/architecture"/>
    <dgm:cxn modelId="{D070CF55-EB98-43DD-A2E1-E49AD707052B}" type="presParOf" srcId="{FCEE3288-66AD-4896-9E4A-548D03452558}" destId="{B47EEE91-5C7A-422A-8BA0-2F1910D70CE5}" srcOrd="1" destOrd="0" presId="urn:microsoft.com/office/officeart/2005/8/layout/architecture"/>
    <dgm:cxn modelId="{1D7D80A5-4F1A-45B2-81BA-92D7784B8AB0}" type="presParOf" srcId="{EBD98E11-B909-4EA2-9B2D-9918D9E4E80D}" destId="{C4991EB4-F5BE-4353-B55A-01DF52E34F5E}" srcOrd="3" destOrd="0" presId="urn:microsoft.com/office/officeart/2005/8/layout/architecture"/>
    <dgm:cxn modelId="{2356C334-1C37-4D49-8BD7-BA8BC3C49C95}" type="presParOf" srcId="{EBD98E11-B909-4EA2-9B2D-9918D9E4E80D}" destId="{5CDA0081-0710-4D48-9AF0-B5B419103B48}" srcOrd="4" destOrd="0" presId="urn:microsoft.com/office/officeart/2005/8/layout/architecture"/>
    <dgm:cxn modelId="{4AEA93BD-F4D0-4649-A096-4A282D7BF3B9}" type="presParOf" srcId="{5CDA0081-0710-4D48-9AF0-B5B419103B48}" destId="{477F19AC-C5BD-4ACE-9D6E-3DCD72E49942}" srcOrd="0" destOrd="0" presId="urn:microsoft.com/office/officeart/2005/8/layout/architecture"/>
    <dgm:cxn modelId="{D2BC2FF3-3CA5-444B-9D9E-B556A6BF5525}" type="presParOf" srcId="{5CDA0081-0710-4D48-9AF0-B5B419103B48}" destId="{50E4EB47-AFAD-490F-B778-0BB212E141AA}" srcOrd="1" destOrd="0" presId="urn:microsoft.com/office/officeart/2005/8/layout/architecture"/>
    <dgm:cxn modelId="{415B3835-C75C-4537-8640-66FBAAFAC368}" type="presParOf" srcId="{EBD98E11-B909-4EA2-9B2D-9918D9E4E80D}" destId="{97D11C46-DD03-4404-8A1D-A5887A8F3A46}" srcOrd="5" destOrd="0" presId="urn:microsoft.com/office/officeart/2005/8/layout/architecture"/>
    <dgm:cxn modelId="{433ABC09-EA12-46BA-99ED-39D5911DE786}" type="presParOf" srcId="{EBD98E11-B909-4EA2-9B2D-9918D9E4E80D}" destId="{653AA9B8-8FB9-4D19-A365-ADA4AE67EF02}" srcOrd="6" destOrd="0" presId="urn:microsoft.com/office/officeart/2005/8/layout/architecture"/>
    <dgm:cxn modelId="{18134B50-0A9C-4A25-B3ED-5424EE51D53E}" type="presParOf" srcId="{653AA9B8-8FB9-4D19-A365-ADA4AE67EF02}" destId="{EBB96D84-4516-4980-A23B-2628620A43D3}" srcOrd="0" destOrd="0" presId="urn:microsoft.com/office/officeart/2005/8/layout/architecture"/>
    <dgm:cxn modelId="{C0F022D5-0AC5-4FB3-9588-035CB84D6751}" type="presParOf" srcId="{653AA9B8-8FB9-4D19-A365-ADA4AE67EF02}" destId="{0419DC98-F190-446C-BDD6-FCBCDD716D1B}" srcOrd="1" destOrd="0" presId="urn:microsoft.com/office/officeart/2005/8/layout/architectur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61784A-F580-4971-8B3D-452238AD473D}" type="doc">
      <dgm:prSet loTypeId="urn:microsoft.com/office/officeart/2005/8/layout/architecture" loCatId="hierarchy" qsTypeId="urn:microsoft.com/office/officeart/2005/8/quickstyle/simple4" qsCatId="simple" csTypeId="urn:microsoft.com/office/officeart/2005/8/colors/colorful2" csCatId="colorful" phldr="1"/>
      <dgm:spPr/>
      <dgm:t>
        <a:bodyPr/>
        <a:lstStyle/>
        <a:p>
          <a:endParaRPr kumimoji="1" lang="ja-JP" altLang="en-US"/>
        </a:p>
      </dgm:t>
    </dgm:pt>
    <dgm:pt modelId="{ECF83317-8717-4895-9A67-D5262C434541}">
      <dgm:prSet phldrT="[テキスト]" custT="1"/>
      <dgm:spPr/>
      <dgm:t>
        <a:bodyPr/>
        <a:lstStyle/>
        <a:p>
          <a:r>
            <a:rPr kumimoji="1" lang="ja-JP" altLang="en-US" sz="4800" b="1" dirty="0"/>
            <a:t>販売信用</a:t>
          </a:r>
        </a:p>
      </dgm:t>
    </dgm:pt>
    <dgm:pt modelId="{BE32097C-F2CC-4500-B88D-79471668C306}" type="parTrans" cxnId="{88CFDBC8-C6C4-4AE7-829A-5E290C0DB74C}">
      <dgm:prSet/>
      <dgm:spPr/>
      <dgm:t>
        <a:bodyPr/>
        <a:lstStyle/>
        <a:p>
          <a:endParaRPr kumimoji="1" lang="ja-JP" altLang="en-US" b="1"/>
        </a:p>
      </dgm:t>
    </dgm:pt>
    <dgm:pt modelId="{24EA1184-755D-42C2-8B1B-47FFCC9039E2}" type="sibTrans" cxnId="{88CFDBC8-C6C4-4AE7-829A-5E290C0DB74C}">
      <dgm:prSet/>
      <dgm:spPr/>
      <dgm:t>
        <a:bodyPr/>
        <a:lstStyle/>
        <a:p>
          <a:endParaRPr kumimoji="1" lang="ja-JP" altLang="en-US" b="1"/>
        </a:p>
      </dgm:t>
    </dgm:pt>
    <dgm:pt modelId="{2B147794-F46D-4290-93E0-621D427A463F}">
      <dgm:prSet phldrT="[テキスト]" custT="1"/>
      <dgm:spPr/>
      <dgm:t>
        <a:bodyPr/>
        <a:lstStyle/>
        <a:p>
          <a:r>
            <a:rPr kumimoji="1" lang="ja-JP" altLang="en-US" sz="2400" b="1" dirty="0"/>
            <a:t>（自社）割賦販売</a:t>
          </a:r>
          <a:br>
            <a:rPr kumimoji="1" lang="en-US" altLang="ja-JP" sz="2400" b="1" dirty="0"/>
          </a:br>
          <a:r>
            <a:rPr kumimoji="1" lang="ja-JP" altLang="en-US" sz="2400" b="1" dirty="0"/>
            <a:t>（</a:t>
          </a:r>
          <a:r>
            <a:rPr kumimoji="1" lang="en-US" altLang="ja-JP" sz="2400" b="1" dirty="0"/>
            <a:t>2</a:t>
          </a:r>
          <a:r>
            <a:rPr kumimoji="1" lang="ja-JP" altLang="en-US" sz="2400" b="1" dirty="0"/>
            <a:t>条</a:t>
          </a:r>
          <a:r>
            <a:rPr kumimoji="1" lang="en-US" altLang="ja-JP" sz="2400" b="1" dirty="0"/>
            <a:t>1</a:t>
          </a:r>
          <a:r>
            <a:rPr kumimoji="1" lang="ja-JP" altLang="en-US" sz="2400" b="1" dirty="0"/>
            <a:t>項）</a:t>
          </a:r>
        </a:p>
      </dgm:t>
    </dgm:pt>
    <dgm:pt modelId="{2F78353E-5CAE-4BCF-8AEA-9BDB7040191C}" type="parTrans" cxnId="{6D641BA9-D819-4F66-8FC1-90A849D12C49}">
      <dgm:prSet/>
      <dgm:spPr/>
      <dgm:t>
        <a:bodyPr/>
        <a:lstStyle/>
        <a:p>
          <a:endParaRPr kumimoji="1" lang="ja-JP" altLang="en-US" b="1"/>
        </a:p>
      </dgm:t>
    </dgm:pt>
    <dgm:pt modelId="{E725C774-2D03-463A-8114-18726CBABBFA}" type="sibTrans" cxnId="{6D641BA9-D819-4F66-8FC1-90A849D12C49}">
      <dgm:prSet/>
      <dgm:spPr/>
      <dgm:t>
        <a:bodyPr/>
        <a:lstStyle/>
        <a:p>
          <a:endParaRPr kumimoji="1" lang="ja-JP" altLang="en-US" b="1"/>
        </a:p>
      </dgm:t>
    </dgm:pt>
    <dgm:pt modelId="{5C774556-77F6-40F2-A7D9-1F1ACDA35AC8}">
      <dgm:prSet phldrT="[テキスト]" custT="1"/>
      <dgm:spPr/>
      <dgm:t>
        <a:bodyPr/>
        <a:lstStyle/>
        <a:p>
          <a:r>
            <a:rPr kumimoji="1" lang="ja-JP" altLang="en-US" sz="2400" b="1" dirty="0"/>
            <a:t>ローン提携販売</a:t>
          </a:r>
          <a:br>
            <a:rPr kumimoji="1" lang="en-US" altLang="ja-JP" sz="2400" b="1" dirty="0"/>
          </a:br>
          <a:r>
            <a:rPr kumimoji="1" lang="ja-JP" altLang="en-US" sz="2400" b="1" dirty="0"/>
            <a:t>（</a:t>
          </a:r>
          <a:r>
            <a:rPr kumimoji="1" lang="en-US" altLang="ja-JP" sz="2400" b="1" dirty="0"/>
            <a:t>2</a:t>
          </a:r>
          <a:r>
            <a:rPr kumimoji="1" lang="ja-JP" altLang="en-US" sz="2400" b="1" dirty="0"/>
            <a:t>条</a:t>
          </a:r>
          <a:r>
            <a:rPr kumimoji="1" lang="en-US" altLang="ja-JP" sz="2400" b="1" dirty="0"/>
            <a:t>2</a:t>
          </a:r>
          <a:r>
            <a:rPr kumimoji="1" lang="ja-JP" altLang="en-US" sz="2400" b="1" dirty="0"/>
            <a:t>項）</a:t>
          </a:r>
        </a:p>
      </dgm:t>
    </dgm:pt>
    <dgm:pt modelId="{5D97DB68-5C2C-4013-982F-504D6D176DA6}" type="parTrans" cxnId="{527DA98C-1769-40A8-AC31-61D9FA37AA3A}">
      <dgm:prSet/>
      <dgm:spPr/>
      <dgm:t>
        <a:bodyPr/>
        <a:lstStyle/>
        <a:p>
          <a:endParaRPr kumimoji="1" lang="ja-JP" altLang="en-US" b="1"/>
        </a:p>
      </dgm:t>
    </dgm:pt>
    <dgm:pt modelId="{79400FA9-2F65-4BF2-A3C3-E9399FFA4F54}" type="sibTrans" cxnId="{527DA98C-1769-40A8-AC31-61D9FA37AA3A}">
      <dgm:prSet/>
      <dgm:spPr/>
      <dgm:t>
        <a:bodyPr/>
        <a:lstStyle/>
        <a:p>
          <a:endParaRPr kumimoji="1" lang="ja-JP" altLang="en-US" b="1"/>
        </a:p>
      </dgm:t>
    </dgm:pt>
    <dgm:pt modelId="{D4F6EE53-3BD8-4074-99C3-A169171D753E}">
      <dgm:prSet phldrT="[テキスト]" custT="1"/>
      <dgm:spPr/>
      <dgm:t>
        <a:bodyPr/>
        <a:lstStyle/>
        <a:p>
          <a:r>
            <a:rPr kumimoji="1" lang="ja-JP" altLang="en-US" sz="2400" b="1" dirty="0"/>
            <a:t>信用購入あっせん</a:t>
          </a:r>
          <a:br>
            <a:rPr kumimoji="1" lang="en-US" altLang="ja-JP" sz="2400" b="1" dirty="0"/>
          </a:br>
          <a:r>
            <a:rPr kumimoji="1" lang="ja-JP" altLang="en-US" sz="2400" b="1" dirty="0"/>
            <a:t>（</a:t>
          </a:r>
          <a:r>
            <a:rPr kumimoji="1" lang="en-US" altLang="ja-JP" sz="2400" b="1" dirty="0"/>
            <a:t>2</a:t>
          </a:r>
          <a:r>
            <a:rPr kumimoji="1" lang="ja-JP" altLang="en-US" sz="2400" b="1" dirty="0"/>
            <a:t>月以上なら</a:t>
          </a:r>
          <a:r>
            <a:rPr kumimoji="1" lang="en-US" altLang="ja-JP" sz="2400" b="1" dirty="0"/>
            <a:t>1</a:t>
          </a:r>
          <a:r>
            <a:rPr kumimoji="1" lang="ja-JP" altLang="en-US" sz="2400" b="1" dirty="0"/>
            <a:t>回払でも可）</a:t>
          </a:r>
        </a:p>
      </dgm:t>
    </dgm:pt>
    <dgm:pt modelId="{6ED6508F-AA93-46F3-963A-24F7350070E7}" type="parTrans" cxnId="{0FE92769-F77A-4534-AE23-C47129F6D00A}">
      <dgm:prSet/>
      <dgm:spPr/>
      <dgm:t>
        <a:bodyPr/>
        <a:lstStyle/>
        <a:p>
          <a:endParaRPr kumimoji="1" lang="ja-JP" altLang="en-US" b="1"/>
        </a:p>
      </dgm:t>
    </dgm:pt>
    <dgm:pt modelId="{7ED3BB86-C857-4837-BFD0-B696185DFFE4}" type="sibTrans" cxnId="{0FE92769-F77A-4534-AE23-C47129F6D00A}">
      <dgm:prSet/>
      <dgm:spPr/>
      <dgm:t>
        <a:bodyPr/>
        <a:lstStyle/>
        <a:p>
          <a:endParaRPr kumimoji="1" lang="ja-JP" altLang="en-US" b="1"/>
        </a:p>
      </dgm:t>
    </dgm:pt>
    <dgm:pt modelId="{112C5CD9-D5E7-4EDE-8A32-33DE71FFF515}">
      <dgm:prSet phldrT="[テキスト]" custT="1"/>
      <dgm:spPr/>
      <dgm:t>
        <a:bodyPr/>
        <a:lstStyle/>
        <a:p>
          <a:r>
            <a:rPr kumimoji="1" lang="ja-JP" altLang="en-US" sz="1800" b="1" dirty="0"/>
            <a:t>包括信用購入あっせん</a:t>
          </a:r>
          <a:br>
            <a:rPr kumimoji="1" lang="en-US" altLang="ja-JP" sz="1800" b="1" dirty="0"/>
          </a:br>
          <a:r>
            <a:rPr kumimoji="1" lang="ja-JP" altLang="en-US" sz="1800" b="1" dirty="0"/>
            <a:t>（クレジットカード取引）</a:t>
          </a:r>
          <a:br>
            <a:rPr kumimoji="1" lang="en-US" altLang="ja-JP" sz="1800" b="1" dirty="0"/>
          </a:br>
          <a:r>
            <a:rPr kumimoji="1" lang="ja-JP" altLang="en-US" sz="1800" b="1" dirty="0"/>
            <a:t>（</a:t>
          </a:r>
          <a:r>
            <a:rPr kumimoji="1" lang="en-US" altLang="ja-JP" sz="1800" b="1" dirty="0"/>
            <a:t>2</a:t>
          </a:r>
          <a:r>
            <a:rPr kumimoji="1" lang="ja-JP" altLang="en-US" sz="1800" b="1" dirty="0"/>
            <a:t>条</a:t>
          </a:r>
          <a:r>
            <a:rPr kumimoji="1" lang="en-US" altLang="ja-JP" sz="1800" b="1" dirty="0"/>
            <a:t>3</a:t>
          </a:r>
          <a:r>
            <a:rPr kumimoji="1" lang="ja-JP" altLang="en-US" sz="1800" b="1" dirty="0"/>
            <a:t>項）</a:t>
          </a:r>
          <a:endParaRPr kumimoji="1" lang="en-US" altLang="ja-JP" sz="1800" b="1" dirty="0"/>
        </a:p>
      </dgm:t>
    </dgm:pt>
    <dgm:pt modelId="{9547FA46-2C07-4C6D-A938-638E7CDF46D4}" type="parTrans" cxnId="{B4881A71-BA85-4B1F-A277-4F24822809B0}">
      <dgm:prSet/>
      <dgm:spPr/>
      <dgm:t>
        <a:bodyPr/>
        <a:lstStyle/>
        <a:p>
          <a:endParaRPr kumimoji="1" lang="ja-JP" altLang="en-US" b="1"/>
        </a:p>
      </dgm:t>
    </dgm:pt>
    <dgm:pt modelId="{E03AA509-A2CA-425B-B20D-81932ED1DC1C}" type="sibTrans" cxnId="{B4881A71-BA85-4B1F-A277-4F24822809B0}">
      <dgm:prSet/>
      <dgm:spPr/>
      <dgm:t>
        <a:bodyPr/>
        <a:lstStyle/>
        <a:p>
          <a:endParaRPr kumimoji="1" lang="ja-JP" altLang="en-US" b="1"/>
        </a:p>
      </dgm:t>
    </dgm:pt>
    <dgm:pt modelId="{3CFACE5F-A1B8-4736-AC65-EECF4C751263}">
      <dgm:prSet phldrT="[テキスト]" custT="1"/>
      <dgm:spPr/>
      <dgm:t>
        <a:bodyPr/>
        <a:lstStyle/>
        <a:p>
          <a:r>
            <a:rPr kumimoji="1" lang="ja-JP" altLang="en-US" sz="1800" b="1" dirty="0"/>
            <a:t>個別信用購入あっせん</a:t>
          </a:r>
          <a:br>
            <a:rPr kumimoji="1" lang="en-US" altLang="ja-JP" sz="1800" b="1" dirty="0"/>
          </a:br>
          <a:r>
            <a:rPr kumimoji="1" lang="ja-JP" altLang="en-US" sz="1800" b="1" dirty="0"/>
            <a:t>立替払い・クレジット販売</a:t>
          </a:r>
          <a:br>
            <a:rPr kumimoji="1" lang="en-US" altLang="ja-JP" sz="1800" b="1" dirty="0"/>
          </a:br>
          <a:r>
            <a:rPr kumimoji="1" lang="ja-JP" altLang="en-US" sz="1800" b="1" dirty="0"/>
            <a:t>（</a:t>
          </a:r>
          <a:r>
            <a:rPr kumimoji="1" lang="en-US" altLang="ja-JP" sz="1800" b="1" dirty="0"/>
            <a:t>2</a:t>
          </a:r>
          <a:r>
            <a:rPr kumimoji="1" lang="ja-JP" altLang="en-US" sz="1800" b="1" dirty="0"/>
            <a:t>条</a:t>
          </a:r>
          <a:r>
            <a:rPr kumimoji="1" lang="en-US" altLang="ja-JP" sz="1800" b="1" dirty="0"/>
            <a:t>4</a:t>
          </a:r>
          <a:r>
            <a:rPr kumimoji="1" lang="ja-JP" altLang="en-US" sz="1800" b="1" dirty="0"/>
            <a:t>項）</a:t>
          </a:r>
          <a:endParaRPr kumimoji="1" lang="en-US" altLang="ja-JP" sz="1800" b="1" dirty="0"/>
        </a:p>
      </dgm:t>
    </dgm:pt>
    <dgm:pt modelId="{A3307B5B-D190-4B75-B68E-CD304BC66A42}" type="parTrans" cxnId="{B6F5B4E6-6EBB-4E2F-AD49-3EF402D846AA}">
      <dgm:prSet/>
      <dgm:spPr/>
      <dgm:t>
        <a:bodyPr/>
        <a:lstStyle/>
        <a:p>
          <a:endParaRPr kumimoji="1" lang="ja-JP" altLang="en-US" b="1"/>
        </a:p>
      </dgm:t>
    </dgm:pt>
    <dgm:pt modelId="{1BA6A729-C09F-4BF4-AA4C-D549348B86EB}" type="sibTrans" cxnId="{B6F5B4E6-6EBB-4E2F-AD49-3EF402D846AA}">
      <dgm:prSet/>
      <dgm:spPr/>
      <dgm:t>
        <a:bodyPr/>
        <a:lstStyle/>
        <a:p>
          <a:endParaRPr kumimoji="1" lang="ja-JP" altLang="en-US" b="1"/>
        </a:p>
      </dgm:t>
    </dgm:pt>
    <dgm:pt modelId="{44FC126C-5BBB-497E-9A4C-C0889E878899}" type="pres">
      <dgm:prSet presAssocID="{9861784A-F580-4971-8B3D-452238AD473D}" presName="Name0" presStyleCnt="0">
        <dgm:presLayoutVars>
          <dgm:chPref val="1"/>
          <dgm:dir/>
          <dgm:animOne val="branch"/>
          <dgm:animLvl val="lvl"/>
          <dgm:resizeHandles/>
        </dgm:presLayoutVars>
      </dgm:prSet>
      <dgm:spPr/>
    </dgm:pt>
    <dgm:pt modelId="{905B87E0-B993-4971-B8EB-7673C1F0C72F}" type="pres">
      <dgm:prSet presAssocID="{ECF83317-8717-4895-9A67-D5262C434541}" presName="vertOne" presStyleCnt="0"/>
      <dgm:spPr/>
    </dgm:pt>
    <dgm:pt modelId="{52FF516E-1C64-412D-8DA7-74582805E587}" type="pres">
      <dgm:prSet presAssocID="{ECF83317-8717-4895-9A67-D5262C434541}" presName="txOne" presStyleLbl="node0" presStyleIdx="0" presStyleCnt="1" custScaleY="63848">
        <dgm:presLayoutVars>
          <dgm:chPref val="3"/>
        </dgm:presLayoutVars>
      </dgm:prSet>
      <dgm:spPr/>
    </dgm:pt>
    <dgm:pt modelId="{2975BB5B-7D83-4CCC-8B64-AAA3F3DA1D07}" type="pres">
      <dgm:prSet presAssocID="{ECF83317-8717-4895-9A67-D5262C434541}" presName="parTransOne" presStyleCnt="0"/>
      <dgm:spPr/>
    </dgm:pt>
    <dgm:pt modelId="{5E957BD4-9B87-4B21-B83B-18915AE1C6B9}" type="pres">
      <dgm:prSet presAssocID="{ECF83317-8717-4895-9A67-D5262C434541}" presName="horzOne" presStyleCnt="0"/>
      <dgm:spPr/>
    </dgm:pt>
    <dgm:pt modelId="{280301CC-981D-4D62-B68A-9BA4F683CCF7}" type="pres">
      <dgm:prSet presAssocID="{2B147794-F46D-4290-93E0-621D427A463F}" presName="vertTwo" presStyleCnt="0"/>
      <dgm:spPr/>
    </dgm:pt>
    <dgm:pt modelId="{71A1BB77-FC20-40F2-B67E-A79CF7DB6F68}" type="pres">
      <dgm:prSet presAssocID="{2B147794-F46D-4290-93E0-621D427A463F}" presName="txTwo" presStyleLbl="node2" presStyleIdx="0" presStyleCnt="3" custScaleY="90909">
        <dgm:presLayoutVars>
          <dgm:chPref val="3"/>
        </dgm:presLayoutVars>
      </dgm:prSet>
      <dgm:spPr/>
    </dgm:pt>
    <dgm:pt modelId="{6F26E3FB-F214-4365-BC44-0FF5E1D9960F}" type="pres">
      <dgm:prSet presAssocID="{2B147794-F46D-4290-93E0-621D427A463F}" presName="horzTwo" presStyleCnt="0"/>
      <dgm:spPr/>
    </dgm:pt>
    <dgm:pt modelId="{B3738E2C-C674-4E89-922B-4E846FA1B6B0}" type="pres">
      <dgm:prSet presAssocID="{E725C774-2D03-463A-8114-18726CBABBFA}" presName="sibSpaceTwo" presStyleCnt="0"/>
      <dgm:spPr/>
    </dgm:pt>
    <dgm:pt modelId="{74DC75BC-D455-4C85-A854-6095BE89A64F}" type="pres">
      <dgm:prSet presAssocID="{5C774556-77F6-40F2-A7D9-1F1ACDA35AC8}" presName="vertTwo" presStyleCnt="0"/>
      <dgm:spPr/>
    </dgm:pt>
    <dgm:pt modelId="{20FDD204-C4E4-4357-B840-D1897B60EFB6}" type="pres">
      <dgm:prSet presAssocID="{5C774556-77F6-40F2-A7D9-1F1ACDA35AC8}" presName="txTwo" presStyleLbl="node2" presStyleIdx="1" presStyleCnt="3" custScaleY="90909">
        <dgm:presLayoutVars>
          <dgm:chPref val="3"/>
        </dgm:presLayoutVars>
      </dgm:prSet>
      <dgm:spPr/>
    </dgm:pt>
    <dgm:pt modelId="{62E0C55E-8662-4114-8EBA-14BBD886E8FA}" type="pres">
      <dgm:prSet presAssocID="{5C774556-77F6-40F2-A7D9-1F1ACDA35AC8}" presName="horzTwo" presStyleCnt="0"/>
      <dgm:spPr/>
    </dgm:pt>
    <dgm:pt modelId="{21A0388E-0B67-4137-9699-56A0266C688C}" type="pres">
      <dgm:prSet presAssocID="{79400FA9-2F65-4BF2-A3C3-E9399FFA4F54}" presName="sibSpaceTwo" presStyleCnt="0"/>
      <dgm:spPr/>
    </dgm:pt>
    <dgm:pt modelId="{D0DA5A0A-86F3-4807-B8F7-3B0CE49F9000}" type="pres">
      <dgm:prSet presAssocID="{D4F6EE53-3BD8-4074-99C3-A169171D753E}" presName="vertTwo" presStyleCnt="0"/>
      <dgm:spPr/>
    </dgm:pt>
    <dgm:pt modelId="{8F35D12E-1B61-4807-A9B1-797F18D9BC28}" type="pres">
      <dgm:prSet presAssocID="{D4F6EE53-3BD8-4074-99C3-A169171D753E}" presName="txTwo" presStyleLbl="node2" presStyleIdx="2" presStyleCnt="3" custScaleY="90909">
        <dgm:presLayoutVars>
          <dgm:chPref val="3"/>
        </dgm:presLayoutVars>
      </dgm:prSet>
      <dgm:spPr/>
    </dgm:pt>
    <dgm:pt modelId="{D36328FA-A18C-474C-8BA4-C347E6787472}" type="pres">
      <dgm:prSet presAssocID="{D4F6EE53-3BD8-4074-99C3-A169171D753E}" presName="parTransTwo" presStyleCnt="0"/>
      <dgm:spPr/>
    </dgm:pt>
    <dgm:pt modelId="{882F6A73-A094-4127-9924-8010D94C9A4A}" type="pres">
      <dgm:prSet presAssocID="{D4F6EE53-3BD8-4074-99C3-A169171D753E}" presName="horzTwo" presStyleCnt="0"/>
      <dgm:spPr/>
    </dgm:pt>
    <dgm:pt modelId="{F59DAD70-0735-4994-B703-71E83741580A}" type="pres">
      <dgm:prSet presAssocID="{112C5CD9-D5E7-4EDE-8A32-33DE71FFF515}" presName="vertThree" presStyleCnt="0"/>
      <dgm:spPr/>
    </dgm:pt>
    <dgm:pt modelId="{DEDBC08E-3744-4FE9-9117-F0E0F394D25C}" type="pres">
      <dgm:prSet presAssocID="{112C5CD9-D5E7-4EDE-8A32-33DE71FFF515}" presName="txThree" presStyleLbl="node3" presStyleIdx="0" presStyleCnt="2">
        <dgm:presLayoutVars>
          <dgm:chPref val="3"/>
        </dgm:presLayoutVars>
      </dgm:prSet>
      <dgm:spPr/>
    </dgm:pt>
    <dgm:pt modelId="{E3E90BA3-7FF7-48EE-B311-0D869A5D8787}" type="pres">
      <dgm:prSet presAssocID="{112C5CD9-D5E7-4EDE-8A32-33DE71FFF515}" presName="horzThree" presStyleCnt="0"/>
      <dgm:spPr/>
    </dgm:pt>
    <dgm:pt modelId="{3FA012DF-2306-4488-A7E6-A87504D2EC02}" type="pres">
      <dgm:prSet presAssocID="{E03AA509-A2CA-425B-B20D-81932ED1DC1C}" presName="sibSpaceThree" presStyleCnt="0"/>
      <dgm:spPr/>
    </dgm:pt>
    <dgm:pt modelId="{C2B7EE2A-7F8A-4E54-A2B3-A31D03381E1B}" type="pres">
      <dgm:prSet presAssocID="{3CFACE5F-A1B8-4736-AC65-EECF4C751263}" presName="vertThree" presStyleCnt="0"/>
      <dgm:spPr/>
    </dgm:pt>
    <dgm:pt modelId="{C97F560A-4792-4933-BC0F-5B54F1407378}" type="pres">
      <dgm:prSet presAssocID="{3CFACE5F-A1B8-4736-AC65-EECF4C751263}" presName="txThree" presStyleLbl="node3" presStyleIdx="1" presStyleCnt="2">
        <dgm:presLayoutVars>
          <dgm:chPref val="3"/>
        </dgm:presLayoutVars>
      </dgm:prSet>
      <dgm:spPr/>
    </dgm:pt>
    <dgm:pt modelId="{034CC263-C695-4172-AFC2-6C337321AC4D}" type="pres">
      <dgm:prSet presAssocID="{3CFACE5F-A1B8-4736-AC65-EECF4C751263}" presName="horzThree" presStyleCnt="0"/>
      <dgm:spPr/>
    </dgm:pt>
  </dgm:ptLst>
  <dgm:cxnLst>
    <dgm:cxn modelId="{AE747C10-AB32-4442-973D-04A1AB3C0DC7}" type="presOf" srcId="{D4F6EE53-3BD8-4074-99C3-A169171D753E}" destId="{8F35D12E-1B61-4807-A9B1-797F18D9BC28}" srcOrd="0" destOrd="0" presId="urn:microsoft.com/office/officeart/2005/8/layout/architecture"/>
    <dgm:cxn modelId="{B0C52523-46D4-48CD-9DCF-0D24CBF6E8B6}" type="presOf" srcId="{ECF83317-8717-4895-9A67-D5262C434541}" destId="{52FF516E-1C64-412D-8DA7-74582805E587}" srcOrd="0" destOrd="0" presId="urn:microsoft.com/office/officeart/2005/8/layout/architecture"/>
    <dgm:cxn modelId="{BFC9BB25-CB76-45E0-A179-151E5FFA38B6}" type="presOf" srcId="{3CFACE5F-A1B8-4736-AC65-EECF4C751263}" destId="{C97F560A-4792-4933-BC0F-5B54F1407378}" srcOrd="0" destOrd="0" presId="urn:microsoft.com/office/officeart/2005/8/layout/architecture"/>
    <dgm:cxn modelId="{0FE92769-F77A-4534-AE23-C47129F6D00A}" srcId="{ECF83317-8717-4895-9A67-D5262C434541}" destId="{D4F6EE53-3BD8-4074-99C3-A169171D753E}" srcOrd="2" destOrd="0" parTransId="{6ED6508F-AA93-46F3-963A-24F7350070E7}" sibTransId="{7ED3BB86-C857-4837-BFD0-B696185DFFE4}"/>
    <dgm:cxn modelId="{B4881A71-BA85-4B1F-A277-4F24822809B0}" srcId="{D4F6EE53-3BD8-4074-99C3-A169171D753E}" destId="{112C5CD9-D5E7-4EDE-8A32-33DE71FFF515}" srcOrd="0" destOrd="0" parTransId="{9547FA46-2C07-4C6D-A938-638E7CDF46D4}" sibTransId="{E03AA509-A2CA-425B-B20D-81932ED1DC1C}"/>
    <dgm:cxn modelId="{3B886C58-8E2E-4B6D-B55D-6211756E06B9}" type="presOf" srcId="{2B147794-F46D-4290-93E0-621D427A463F}" destId="{71A1BB77-FC20-40F2-B67E-A79CF7DB6F68}" srcOrd="0" destOrd="0" presId="urn:microsoft.com/office/officeart/2005/8/layout/architecture"/>
    <dgm:cxn modelId="{527DA98C-1769-40A8-AC31-61D9FA37AA3A}" srcId="{ECF83317-8717-4895-9A67-D5262C434541}" destId="{5C774556-77F6-40F2-A7D9-1F1ACDA35AC8}" srcOrd="1" destOrd="0" parTransId="{5D97DB68-5C2C-4013-982F-504D6D176DA6}" sibTransId="{79400FA9-2F65-4BF2-A3C3-E9399FFA4F54}"/>
    <dgm:cxn modelId="{130AE594-E729-4096-B360-B12BF059931B}" type="presOf" srcId="{5C774556-77F6-40F2-A7D9-1F1ACDA35AC8}" destId="{20FDD204-C4E4-4357-B840-D1897B60EFB6}" srcOrd="0" destOrd="0" presId="urn:microsoft.com/office/officeart/2005/8/layout/architecture"/>
    <dgm:cxn modelId="{6D641BA9-D819-4F66-8FC1-90A849D12C49}" srcId="{ECF83317-8717-4895-9A67-D5262C434541}" destId="{2B147794-F46D-4290-93E0-621D427A463F}" srcOrd="0" destOrd="0" parTransId="{2F78353E-5CAE-4BCF-8AEA-9BDB7040191C}" sibTransId="{E725C774-2D03-463A-8114-18726CBABBFA}"/>
    <dgm:cxn modelId="{88CFDBC8-C6C4-4AE7-829A-5E290C0DB74C}" srcId="{9861784A-F580-4971-8B3D-452238AD473D}" destId="{ECF83317-8717-4895-9A67-D5262C434541}" srcOrd="0" destOrd="0" parTransId="{BE32097C-F2CC-4500-B88D-79471668C306}" sibTransId="{24EA1184-755D-42C2-8B1B-47FFCC9039E2}"/>
    <dgm:cxn modelId="{924587D2-AE74-4420-AD7F-024FB049DDD3}" type="presOf" srcId="{9861784A-F580-4971-8B3D-452238AD473D}" destId="{44FC126C-5BBB-497E-9A4C-C0889E878899}" srcOrd="0" destOrd="0" presId="urn:microsoft.com/office/officeart/2005/8/layout/architecture"/>
    <dgm:cxn modelId="{B6F5B4E6-6EBB-4E2F-AD49-3EF402D846AA}" srcId="{D4F6EE53-3BD8-4074-99C3-A169171D753E}" destId="{3CFACE5F-A1B8-4736-AC65-EECF4C751263}" srcOrd="1" destOrd="0" parTransId="{A3307B5B-D190-4B75-B68E-CD304BC66A42}" sibTransId="{1BA6A729-C09F-4BF4-AA4C-D549348B86EB}"/>
    <dgm:cxn modelId="{30CA3AF9-37CB-4989-A64C-11D9778C3231}" type="presOf" srcId="{112C5CD9-D5E7-4EDE-8A32-33DE71FFF515}" destId="{DEDBC08E-3744-4FE9-9117-F0E0F394D25C}" srcOrd="0" destOrd="0" presId="urn:microsoft.com/office/officeart/2005/8/layout/architecture"/>
    <dgm:cxn modelId="{2AFBD9A9-5C63-432E-9A83-05865D1E8CA2}" type="presParOf" srcId="{44FC126C-5BBB-497E-9A4C-C0889E878899}" destId="{905B87E0-B993-4971-B8EB-7673C1F0C72F}" srcOrd="0" destOrd="0" presId="urn:microsoft.com/office/officeart/2005/8/layout/architecture"/>
    <dgm:cxn modelId="{36920FCE-E53C-4FDF-8C4C-18740648A362}" type="presParOf" srcId="{905B87E0-B993-4971-B8EB-7673C1F0C72F}" destId="{52FF516E-1C64-412D-8DA7-74582805E587}" srcOrd="0" destOrd="0" presId="urn:microsoft.com/office/officeart/2005/8/layout/architecture"/>
    <dgm:cxn modelId="{59789DE6-DDC8-4806-A2D0-2B43A65948EA}" type="presParOf" srcId="{905B87E0-B993-4971-B8EB-7673C1F0C72F}" destId="{2975BB5B-7D83-4CCC-8B64-AAA3F3DA1D07}" srcOrd="1" destOrd="0" presId="urn:microsoft.com/office/officeart/2005/8/layout/architecture"/>
    <dgm:cxn modelId="{4CBD5305-3CAD-423D-94B9-F8F0EAE7A527}" type="presParOf" srcId="{905B87E0-B993-4971-B8EB-7673C1F0C72F}" destId="{5E957BD4-9B87-4B21-B83B-18915AE1C6B9}" srcOrd="2" destOrd="0" presId="urn:microsoft.com/office/officeart/2005/8/layout/architecture"/>
    <dgm:cxn modelId="{0263C316-AA21-4320-B747-F0D9B0420E13}" type="presParOf" srcId="{5E957BD4-9B87-4B21-B83B-18915AE1C6B9}" destId="{280301CC-981D-4D62-B68A-9BA4F683CCF7}" srcOrd="0" destOrd="0" presId="urn:microsoft.com/office/officeart/2005/8/layout/architecture"/>
    <dgm:cxn modelId="{496B9A09-6F56-4E37-8C62-A6EA908D3D5F}" type="presParOf" srcId="{280301CC-981D-4D62-B68A-9BA4F683CCF7}" destId="{71A1BB77-FC20-40F2-B67E-A79CF7DB6F68}" srcOrd="0" destOrd="0" presId="urn:microsoft.com/office/officeart/2005/8/layout/architecture"/>
    <dgm:cxn modelId="{824E6E8D-DF42-47CE-ABE7-C5DD2FF81594}" type="presParOf" srcId="{280301CC-981D-4D62-B68A-9BA4F683CCF7}" destId="{6F26E3FB-F214-4365-BC44-0FF5E1D9960F}" srcOrd="1" destOrd="0" presId="urn:microsoft.com/office/officeart/2005/8/layout/architecture"/>
    <dgm:cxn modelId="{80395045-764A-4A02-A05A-172C976B406C}" type="presParOf" srcId="{5E957BD4-9B87-4B21-B83B-18915AE1C6B9}" destId="{B3738E2C-C674-4E89-922B-4E846FA1B6B0}" srcOrd="1" destOrd="0" presId="urn:microsoft.com/office/officeart/2005/8/layout/architecture"/>
    <dgm:cxn modelId="{E75A052C-EB87-4EDD-AB5A-35572054455C}" type="presParOf" srcId="{5E957BD4-9B87-4B21-B83B-18915AE1C6B9}" destId="{74DC75BC-D455-4C85-A854-6095BE89A64F}" srcOrd="2" destOrd="0" presId="urn:microsoft.com/office/officeart/2005/8/layout/architecture"/>
    <dgm:cxn modelId="{D2B27F98-785E-471E-B5B8-01BB908BFEA7}" type="presParOf" srcId="{74DC75BC-D455-4C85-A854-6095BE89A64F}" destId="{20FDD204-C4E4-4357-B840-D1897B60EFB6}" srcOrd="0" destOrd="0" presId="urn:microsoft.com/office/officeart/2005/8/layout/architecture"/>
    <dgm:cxn modelId="{24EDBA9F-7066-4F1A-9986-8FF44973BB95}" type="presParOf" srcId="{74DC75BC-D455-4C85-A854-6095BE89A64F}" destId="{62E0C55E-8662-4114-8EBA-14BBD886E8FA}" srcOrd="1" destOrd="0" presId="urn:microsoft.com/office/officeart/2005/8/layout/architecture"/>
    <dgm:cxn modelId="{97DE5727-5BAE-4126-81A2-0D04747EBDA9}" type="presParOf" srcId="{5E957BD4-9B87-4B21-B83B-18915AE1C6B9}" destId="{21A0388E-0B67-4137-9699-56A0266C688C}" srcOrd="3" destOrd="0" presId="urn:microsoft.com/office/officeart/2005/8/layout/architecture"/>
    <dgm:cxn modelId="{484E8075-EED3-4065-A5B9-A3D2314C0948}" type="presParOf" srcId="{5E957BD4-9B87-4B21-B83B-18915AE1C6B9}" destId="{D0DA5A0A-86F3-4807-B8F7-3B0CE49F9000}" srcOrd="4" destOrd="0" presId="urn:microsoft.com/office/officeart/2005/8/layout/architecture"/>
    <dgm:cxn modelId="{423BBB1D-468C-4D33-A3EC-9193FD74DF07}" type="presParOf" srcId="{D0DA5A0A-86F3-4807-B8F7-3B0CE49F9000}" destId="{8F35D12E-1B61-4807-A9B1-797F18D9BC28}" srcOrd="0" destOrd="0" presId="urn:microsoft.com/office/officeart/2005/8/layout/architecture"/>
    <dgm:cxn modelId="{D4618BAE-B04B-46E9-B516-1BA5327A669C}" type="presParOf" srcId="{D0DA5A0A-86F3-4807-B8F7-3B0CE49F9000}" destId="{D36328FA-A18C-474C-8BA4-C347E6787472}" srcOrd="1" destOrd="0" presId="urn:microsoft.com/office/officeart/2005/8/layout/architecture"/>
    <dgm:cxn modelId="{182820A3-846A-4DFD-A8A3-05E34B945380}" type="presParOf" srcId="{D0DA5A0A-86F3-4807-B8F7-3B0CE49F9000}" destId="{882F6A73-A094-4127-9924-8010D94C9A4A}" srcOrd="2" destOrd="0" presId="urn:microsoft.com/office/officeart/2005/8/layout/architecture"/>
    <dgm:cxn modelId="{311D5A77-F901-4234-B56F-CCD153311838}" type="presParOf" srcId="{882F6A73-A094-4127-9924-8010D94C9A4A}" destId="{F59DAD70-0735-4994-B703-71E83741580A}" srcOrd="0" destOrd="0" presId="urn:microsoft.com/office/officeart/2005/8/layout/architecture"/>
    <dgm:cxn modelId="{1585C5E5-FF0E-483E-B25C-DF178C1EF2A4}" type="presParOf" srcId="{F59DAD70-0735-4994-B703-71E83741580A}" destId="{DEDBC08E-3744-4FE9-9117-F0E0F394D25C}" srcOrd="0" destOrd="0" presId="urn:microsoft.com/office/officeart/2005/8/layout/architecture"/>
    <dgm:cxn modelId="{48E6AFC4-C377-4992-9E09-4B52BA71F91A}" type="presParOf" srcId="{F59DAD70-0735-4994-B703-71E83741580A}" destId="{E3E90BA3-7FF7-48EE-B311-0D869A5D8787}" srcOrd="1" destOrd="0" presId="urn:microsoft.com/office/officeart/2005/8/layout/architecture"/>
    <dgm:cxn modelId="{C7BFC588-2685-4E29-94D5-A71BDE1C93AD}" type="presParOf" srcId="{882F6A73-A094-4127-9924-8010D94C9A4A}" destId="{3FA012DF-2306-4488-A7E6-A87504D2EC02}" srcOrd="1" destOrd="0" presId="urn:microsoft.com/office/officeart/2005/8/layout/architecture"/>
    <dgm:cxn modelId="{0B549F34-0D93-44ED-BB14-8E37770F6C0C}" type="presParOf" srcId="{882F6A73-A094-4127-9924-8010D94C9A4A}" destId="{C2B7EE2A-7F8A-4E54-A2B3-A31D03381E1B}" srcOrd="2" destOrd="0" presId="urn:microsoft.com/office/officeart/2005/8/layout/architecture"/>
    <dgm:cxn modelId="{4F466AD4-5C9F-44E2-AAE1-40C3C383356D}" type="presParOf" srcId="{C2B7EE2A-7F8A-4E54-A2B3-A31D03381E1B}" destId="{C97F560A-4792-4933-BC0F-5B54F1407378}" srcOrd="0" destOrd="0" presId="urn:microsoft.com/office/officeart/2005/8/layout/architecture"/>
    <dgm:cxn modelId="{6EFC00A6-E515-4401-A572-8563699A19A4}" type="presParOf" srcId="{C2B7EE2A-7F8A-4E54-A2B3-A31D03381E1B}" destId="{034CC263-C695-4172-AFC2-6C337321AC4D}" srcOrd="1" destOrd="0" presId="urn:microsoft.com/office/officeart/2005/8/layout/architectur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FF607AC-44F1-48F2-AA43-A00F323DC59C}" type="doc">
      <dgm:prSet loTypeId="urn:microsoft.com/office/officeart/2005/8/layout/process4" loCatId="process" qsTypeId="urn:microsoft.com/office/officeart/2005/8/quickstyle/simple5" qsCatId="simple" csTypeId="urn:microsoft.com/office/officeart/2005/8/colors/accent3_3" csCatId="accent3" phldr="1"/>
      <dgm:spPr/>
      <dgm:t>
        <a:bodyPr/>
        <a:lstStyle/>
        <a:p>
          <a:endParaRPr kumimoji="1" lang="ja-JP" altLang="en-US"/>
        </a:p>
      </dgm:t>
    </dgm:pt>
    <dgm:pt modelId="{4A4B404D-39FE-4863-8333-5F71CF3591ED}">
      <dgm:prSet phldrT="[テキスト]" custT="1"/>
      <dgm:spPr/>
      <dgm:t>
        <a:bodyPr/>
        <a:lstStyle/>
        <a:p>
          <a:r>
            <a:rPr kumimoji="1" lang="ja-JP" altLang="en-US" sz="2000" b="1" dirty="0">
              <a:solidFill>
                <a:schemeClr val="tx1"/>
              </a:solidFill>
            </a:rPr>
            <a:t>自社割賦販売</a:t>
          </a:r>
        </a:p>
      </dgm:t>
    </dgm:pt>
    <dgm:pt modelId="{B767B032-3316-4D49-8096-8512915A4719}" type="parTrans" cxnId="{F8B29FDE-89F6-4A4A-B452-5B49A2602BE4}">
      <dgm:prSet/>
      <dgm:spPr/>
      <dgm:t>
        <a:bodyPr/>
        <a:lstStyle/>
        <a:p>
          <a:endParaRPr kumimoji="1" lang="ja-JP" altLang="en-US"/>
        </a:p>
      </dgm:t>
    </dgm:pt>
    <dgm:pt modelId="{8D01B945-E5DF-4A37-9363-69FA3D36AA54}" type="sibTrans" cxnId="{F8B29FDE-89F6-4A4A-B452-5B49A2602BE4}">
      <dgm:prSet/>
      <dgm:spPr/>
      <dgm:t>
        <a:bodyPr/>
        <a:lstStyle/>
        <a:p>
          <a:endParaRPr kumimoji="1" lang="ja-JP" altLang="en-US"/>
        </a:p>
      </dgm:t>
    </dgm:pt>
    <dgm:pt modelId="{03B7935E-7F6D-414E-96C4-E32124E8FE41}">
      <dgm:prSet phldrT="[テキスト]" custT="1"/>
      <dgm:spPr/>
      <dgm:t>
        <a:bodyPr/>
        <a:lstStyle/>
        <a:p>
          <a:r>
            <a:rPr kumimoji="1" lang="ja-JP" altLang="en-US" sz="2000" dirty="0"/>
            <a:t>二当事者</a:t>
          </a:r>
        </a:p>
      </dgm:t>
    </dgm:pt>
    <dgm:pt modelId="{C19DF7F0-9A36-48CE-862E-198FC6AA7825}" type="parTrans" cxnId="{7F8F72EB-C83E-4410-9519-AE98E9330E0A}">
      <dgm:prSet/>
      <dgm:spPr/>
      <dgm:t>
        <a:bodyPr/>
        <a:lstStyle/>
        <a:p>
          <a:endParaRPr kumimoji="1" lang="ja-JP" altLang="en-US"/>
        </a:p>
      </dgm:t>
    </dgm:pt>
    <dgm:pt modelId="{EC6CB056-B04F-42F4-A43B-A4B0B9949628}" type="sibTrans" cxnId="{7F8F72EB-C83E-4410-9519-AE98E9330E0A}">
      <dgm:prSet/>
      <dgm:spPr/>
      <dgm:t>
        <a:bodyPr/>
        <a:lstStyle/>
        <a:p>
          <a:endParaRPr kumimoji="1" lang="ja-JP" altLang="en-US"/>
        </a:p>
      </dgm:t>
    </dgm:pt>
    <dgm:pt modelId="{3363EA9E-B87F-4081-BDF2-C0319236588C}">
      <dgm:prSet phldrT="[テキスト]" custT="1"/>
      <dgm:spPr/>
      <dgm:t>
        <a:bodyPr/>
        <a:lstStyle/>
        <a:p>
          <a:pPr algn="ctr"/>
          <a:r>
            <a:rPr kumimoji="1" lang="ja-JP" altLang="en-US" sz="1800" dirty="0"/>
            <a:t>特殊の売買→準消費貸借</a:t>
          </a:r>
          <a:br>
            <a:rPr kumimoji="1" lang="en-US" altLang="ja-JP" sz="1800" dirty="0"/>
          </a:br>
          <a:r>
            <a:rPr kumimoji="1" lang="ja-JP" altLang="en-US" sz="1800" dirty="0"/>
            <a:t>　　　　　　　　　（民法</a:t>
          </a:r>
          <a:r>
            <a:rPr kumimoji="1" lang="en-US" altLang="ja-JP" sz="1800" dirty="0"/>
            <a:t>588</a:t>
          </a:r>
          <a:r>
            <a:rPr kumimoji="1" lang="ja-JP" altLang="en-US" sz="1800" dirty="0"/>
            <a:t>条）</a:t>
          </a:r>
        </a:p>
      </dgm:t>
    </dgm:pt>
    <dgm:pt modelId="{3C960B9B-5E8A-4ED0-9AF1-75C39233CF0B}" type="parTrans" cxnId="{713B912E-E302-47B9-8289-A0DD7499BC74}">
      <dgm:prSet/>
      <dgm:spPr/>
      <dgm:t>
        <a:bodyPr/>
        <a:lstStyle/>
        <a:p>
          <a:endParaRPr kumimoji="1" lang="ja-JP" altLang="en-US"/>
        </a:p>
      </dgm:t>
    </dgm:pt>
    <dgm:pt modelId="{38F8E6B4-3851-422D-BA85-8FBFBF92D1F9}" type="sibTrans" cxnId="{713B912E-E302-47B9-8289-A0DD7499BC74}">
      <dgm:prSet/>
      <dgm:spPr/>
      <dgm:t>
        <a:bodyPr/>
        <a:lstStyle/>
        <a:p>
          <a:endParaRPr kumimoji="1" lang="ja-JP" altLang="en-US"/>
        </a:p>
      </dgm:t>
    </dgm:pt>
    <dgm:pt modelId="{8D405B66-ACEE-4A8E-950E-4DE275FA9FA9}">
      <dgm:prSet phldrT="[テキスト]" custT="1"/>
      <dgm:spPr/>
      <dgm:t>
        <a:bodyPr/>
        <a:lstStyle/>
        <a:p>
          <a:r>
            <a:rPr kumimoji="1" lang="ja-JP" altLang="en-US" sz="2000" b="1" dirty="0">
              <a:solidFill>
                <a:schemeClr val="tx1"/>
              </a:solidFill>
            </a:rPr>
            <a:t>ローン提携販売</a:t>
          </a:r>
        </a:p>
      </dgm:t>
    </dgm:pt>
    <dgm:pt modelId="{6B3008C1-0807-4E2A-A149-7077B0545B9F}" type="parTrans" cxnId="{CD80FE9F-E7A5-4C79-955E-E497DF82AABF}">
      <dgm:prSet/>
      <dgm:spPr/>
      <dgm:t>
        <a:bodyPr/>
        <a:lstStyle/>
        <a:p>
          <a:endParaRPr kumimoji="1" lang="ja-JP" altLang="en-US"/>
        </a:p>
      </dgm:t>
    </dgm:pt>
    <dgm:pt modelId="{8D3C539D-84B0-4BC4-B7DA-AEC5B74DC132}" type="sibTrans" cxnId="{CD80FE9F-E7A5-4C79-955E-E497DF82AABF}">
      <dgm:prSet/>
      <dgm:spPr/>
      <dgm:t>
        <a:bodyPr/>
        <a:lstStyle/>
        <a:p>
          <a:endParaRPr kumimoji="1" lang="ja-JP" altLang="en-US"/>
        </a:p>
      </dgm:t>
    </dgm:pt>
    <dgm:pt modelId="{6720C86D-5397-4397-8AAB-C44887FC4190}">
      <dgm:prSet phldrT="[テキスト]" custT="1"/>
      <dgm:spPr/>
      <dgm:t>
        <a:bodyPr/>
        <a:lstStyle/>
        <a:p>
          <a:r>
            <a:rPr kumimoji="1" lang="ja-JP" altLang="en-US" sz="2000" dirty="0"/>
            <a:t>三当事者（銀行の介入）</a:t>
          </a:r>
        </a:p>
      </dgm:t>
    </dgm:pt>
    <dgm:pt modelId="{6B1D8376-BEB9-4F8D-84E7-0E0EF18B90EB}" type="parTrans" cxnId="{EE90F8CF-07D7-431E-8CD6-85F81F58BFCD}">
      <dgm:prSet/>
      <dgm:spPr/>
      <dgm:t>
        <a:bodyPr/>
        <a:lstStyle/>
        <a:p>
          <a:endParaRPr kumimoji="1" lang="ja-JP" altLang="en-US"/>
        </a:p>
      </dgm:t>
    </dgm:pt>
    <dgm:pt modelId="{36A7D409-EDFB-4134-AAAE-2DEF22E203E0}" type="sibTrans" cxnId="{EE90F8CF-07D7-431E-8CD6-85F81F58BFCD}">
      <dgm:prSet/>
      <dgm:spPr/>
      <dgm:t>
        <a:bodyPr/>
        <a:lstStyle/>
        <a:p>
          <a:endParaRPr kumimoji="1" lang="ja-JP" altLang="en-US"/>
        </a:p>
      </dgm:t>
    </dgm:pt>
    <dgm:pt modelId="{37DDAA99-D1DB-4011-933E-974D356EA4F4}">
      <dgm:prSet phldrT="[テキスト]" custT="1"/>
      <dgm:spPr/>
      <dgm:t>
        <a:bodyPr/>
        <a:lstStyle/>
        <a:p>
          <a:pPr algn="ctr"/>
          <a:r>
            <a:rPr kumimoji="1" lang="ja-JP" altLang="en-US" sz="1800" dirty="0"/>
            <a:t>売買と金銭消費貸借の結合→</a:t>
          </a:r>
          <a:br>
            <a:rPr kumimoji="1" lang="en-US" altLang="ja-JP" sz="1800" dirty="0"/>
          </a:br>
          <a:r>
            <a:rPr kumimoji="1" lang="ja-JP" altLang="en-US" sz="1800" dirty="0"/>
            <a:t>債権売買，売主の資力担保必須</a:t>
          </a:r>
          <a:br>
            <a:rPr kumimoji="1" lang="en-US" altLang="ja-JP" sz="1800" dirty="0"/>
          </a:br>
          <a:r>
            <a:rPr kumimoji="1" lang="ja-JP" altLang="en-US" sz="1800" dirty="0"/>
            <a:t>（民法</a:t>
          </a:r>
          <a:r>
            <a:rPr kumimoji="1" lang="en-US" altLang="ja-JP" sz="1800" dirty="0"/>
            <a:t>569</a:t>
          </a:r>
          <a:r>
            <a:rPr kumimoji="1" lang="ja-JP" altLang="en-US" sz="1800" dirty="0"/>
            <a:t>条</a:t>
          </a:r>
          <a:r>
            <a:rPr kumimoji="1" lang="en-US" altLang="ja-JP" sz="1800" dirty="0"/>
            <a:t>2</a:t>
          </a:r>
          <a:r>
            <a:rPr kumimoji="1" lang="ja-JP" altLang="en-US" sz="1800" dirty="0"/>
            <a:t>項）</a:t>
          </a:r>
        </a:p>
      </dgm:t>
    </dgm:pt>
    <dgm:pt modelId="{15DA5AA3-5638-4228-BC5B-660287B09D1A}" type="parTrans" cxnId="{6F081918-F6E8-4C0F-82E3-FB13ED0255D6}">
      <dgm:prSet/>
      <dgm:spPr/>
      <dgm:t>
        <a:bodyPr/>
        <a:lstStyle/>
        <a:p>
          <a:endParaRPr kumimoji="1" lang="ja-JP" altLang="en-US"/>
        </a:p>
      </dgm:t>
    </dgm:pt>
    <dgm:pt modelId="{92DC3ED5-BCAF-48F0-ABB9-B897BF8A79BE}" type="sibTrans" cxnId="{6F081918-F6E8-4C0F-82E3-FB13ED0255D6}">
      <dgm:prSet/>
      <dgm:spPr/>
      <dgm:t>
        <a:bodyPr/>
        <a:lstStyle/>
        <a:p>
          <a:endParaRPr kumimoji="1" lang="ja-JP" altLang="en-US"/>
        </a:p>
      </dgm:t>
    </dgm:pt>
    <dgm:pt modelId="{3C6A7EE2-2E14-426F-9684-536757482991}">
      <dgm:prSet phldrT="[テキスト]" custT="1"/>
      <dgm:spPr/>
      <dgm:t>
        <a:bodyPr/>
        <a:lstStyle/>
        <a:p>
          <a:r>
            <a:rPr kumimoji="1" lang="ja-JP" altLang="en-US" sz="2400" b="1" dirty="0">
              <a:solidFill>
                <a:schemeClr val="tx1"/>
              </a:solidFill>
            </a:rPr>
            <a:t>クレジット販売</a:t>
          </a:r>
        </a:p>
      </dgm:t>
    </dgm:pt>
    <dgm:pt modelId="{F266B755-3F22-4C8B-8E2E-053DDF98778D}" type="parTrans" cxnId="{929AB6A5-F44A-4B42-8744-77D0F41EA38F}">
      <dgm:prSet/>
      <dgm:spPr/>
      <dgm:t>
        <a:bodyPr/>
        <a:lstStyle/>
        <a:p>
          <a:endParaRPr kumimoji="1" lang="ja-JP" altLang="en-US"/>
        </a:p>
      </dgm:t>
    </dgm:pt>
    <dgm:pt modelId="{5FC0ACA0-A9BC-4BB8-AA21-0AEC514BC649}" type="sibTrans" cxnId="{929AB6A5-F44A-4B42-8744-77D0F41EA38F}">
      <dgm:prSet/>
      <dgm:spPr/>
      <dgm:t>
        <a:bodyPr/>
        <a:lstStyle/>
        <a:p>
          <a:endParaRPr kumimoji="1" lang="ja-JP" altLang="en-US"/>
        </a:p>
      </dgm:t>
    </dgm:pt>
    <dgm:pt modelId="{3AA1B2CC-7DED-4AA4-A3F4-09F9252B6A59}">
      <dgm:prSet phldrT="[テキスト]" custT="1"/>
      <dgm:spPr/>
      <dgm:t>
        <a:bodyPr/>
        <a:lstStyle/>
        <a:p>
          <a:r>
            <a:rPr kumimoji="1" lang="ja-JP" altLang="en-US" sz="2000" dirty="0"/>
            <a:t>三当事者（クレジット会社）</a:t>
          </a:r>
        </a:p>
      </dgm:t>
    </dgm:pt>
    <dgm:pt modelId="{1C64784D-B61C-4816-A214-CA2EACFEBCDE}" type="parTrans" cxnId="{38BC5383-A16E-4973-B32C-0174C6972ABA}">
      <dgm:prSet/>
      <dgm:spPr/>
      <dgm:t>
        <a:bodyPr/>
        <a:lstStyle/>
        <a:p>
          <a:endParaRPr kumimoji="1" lang="ja-JP" altLang="en-US"/>
        </a:p>
      </dgm:t>
    </dgm:pt>
    <dgm:pt modelId="{E1B50006-9E8C-4D92-BF08-41D6E17F6099}" type="sibTrans" cxnId="{38BC5383-A16E-4973-B32C-0174C6972ABA}">
      <dgm:prSet/>
      <dgm:spPr/>
      <dgm:t>
        <a:bodyPr/>
        <a:lstStyle/>
        <a:p>
          <a:endParaRPr kumimoji="1" lang="ja-JP" altLang="en-US"/>
        </a:p>
      </dgm:t>
    </dgm:pt>
    <dgm:pt modelId="{E4A44F95-7680-43C5-83D7-FE1954810125}">
      <dgm:prSet phldrT="[テキスト]" custT="1"/>
      <dgm:spPr/>
      <dgm:t>
        <a:bodyPr/>
        <a:lstStyle/>
        <a:p>
          <a:pPr algn="ctr"/>
          <a:r>
            <a:rPr kumimoji="1" lang="ja-JP" altLang="en-US" sz="1800" dirty="0"/>
            <a:t>一括立替払いの委託→</a:t>
          </a:r>
          <a:br>
            <a:rPr kumimoji="1" lang="en-US" altLang="ja-JP" sz="1800" dirty="0"/>
          </a:br>
          <a:r>
            <a:rPr kumimoji="1" lang="ja-JP" altLang="en-US" sz="1800" dirty="0"/>
            <a:t>債権売買，売主の資力担保不要</a:t>
          </a:r>
          <a:br>
            <a:rPr kumimoji="1" lang="en-US" altLang="ja-JP" sz="1800" dirty="0"/>
          </a:br>
          <a:r>
            <a:rPr kumimoji="1" lang="ja-JP" altLang="en-US" sz="1800" dirty="0"/>
            <a:t>（民法</a:t>
          </a:r>
          <a:r>
            <a:rPr kumimoji="1" lang="en-US" altLang="ja-JP" sz="1800" dirty="0"/>
            <a:t>569</a:t>
          </a:r>
          <a:r>
            <a:rPr kumimoji="1" lang="ja-JP" altLang="en-US" sz="1800" dirty="0"/>
            <a:t>条</a:t>
          </a:r>
          <a:r>
            <a:rPr kumimoji="1" lang="en-US" altLang="ja-JP" sz="1800" dirty="0"/>
            <a:t>1</a:t>
          </a:r>
          <a:r>
            <a:rPr kumimoji="1" lang="ja-JP" altLang="en-US" sz="1800" dirty="0"/>
            <a:t>項）</a:t>
          </a:r>
          <a:endParaRPr kumimoji="1" lang="en-US" altLang="ja-JP" sz="1800" dirty="0"/>
        </a:p>
      </dgm:t>
    </dgm:pt>
    <dgm:pt modelId="{580B8BE0-C964-4927-917D-CCDB36C1CD73}" type="parTrans" cxnId="{BF930821-B53C-431E-ADD5-E6CAD9839BC4}">
      <dgm:prSet/>
      <dgm:spPr/>
      <dgm:t>
        <a:bodyPr/>
        <a:lstStyle/>
        <a:p>
          <a:endParaRPr kumimoji="1" lang="ja-JP" altLang="en-US"/>
        </a:p>
      </dgm:t>
    </dgm:pt>
    <dgm:pt modelId="{8F97D0DA-DCD8-4B81-AE27-F77E81DE79D8}" type="sibTrans" cxnId="{BF930821-B53C-431E-ADD5-E6CAD9839BC4}">
      <dgm:prSet/>
      <dgm:spPr/>
      <dgm:t>
        <a:bodyPr/>
        <a:lstStyle/>
        <a:p>
          <a:endParaRPr kumimoji="1" lang="ja-JP" altLang="en-US"/>
        </a:p>
      </dgm:t>
    </dgm:pt>
    <dgm:pt modelId="{3A1F7178-C113-4AE3-97D6-1512E9F3497C}" type="pres">
      <dgm:prSet presAssocID="{4FF607AC-44F1-48F2-AA43-A00F323DC59C}" presName="Name0" presStyleCnt="0">
        <dgm:presLayoutVars>
          <dgm:dir/>
          <dgm:animLvl val="lvl"/>
          <dgm:resizeHandles val="exact"/>
        </dgm:presLayoutVars>
      </dgm:prSet>
      <dgm:spPr/>
    </dgm:pt>
    <dgm:pt modelId="{1E068803-18F1-4DC3-920A-509D3CDE195C}" type="pres">
      <dgm:prSet presAssocID="{3C6A7EE2-2E14-426F-9684-536757482991}" presName="boxAndChildren" presStyleCnt="0"/>
      <dgm:spPr/>
    </dgm:pt>
    <dgm:pt modelId="{7449B565-E500-46CA-A040-57797EAD89DB}" type="pres">
      <dgm:prSet presAssocID="{3C6A7EE2-2E14-426F-9684-536757482991}" presName="parentTextBox" presStyleLbl="node1" presStyleIdx="0" presStyleCnt="3"/>
      <dgm:spPr/>
    </dgm:pt>
    <dgm:pt modelId="{572B977F-3E2C-4223-97D7-72BF1B21B1FA}" type="pres">
      <dgm:prSet presAssocID="{3C6A7EE2-2E14-426F-9684-536757482991}" presName="entireBox" presStyleLbl="node1" presStyleIdx="0" presStyleCnt="3" custScaleY="132340"/>
      <dgm:spPr/>
    </dgm:pt>
    <dgm:pt modelId="{7F87D96A-6E3D-47EB-9146-FE0474B929D3}" type="pres">
      <dgm:prSet presAssocID="{3C6A7EE2-2E14-426F-9684-536757482991}" presName="descendantBox" presStyleCnt="0"/>
      <dgm:spPr/>
    </dgm:pt>
    <dgm:pt modelId="{51F079A2-2972-4BF3-B343-DC2DF18E8F51}" type="pres">
      <dgm:prSet presAssocID="{3AA1B2CC-7DED-4AA4-A3F4-09F9252B6A59}" presName="childTextBox" presStyleLbl="fgAccFollowNode1" presStyleIdx="0" presStyleCnt="6" custScaleX="79951" custScaleY="161200" custLinFactNeighborX="505">
        <dgm:presLayoutVars>
          <dgm:bulletEnabled val="1"/>
        </dgm:presLayoutVars>
      </dgm:prSet>
      <dgm:spPr/>
    </dgm:pt>
    <dgm:pt modelId="{AD7D0DBD-6891-43C2-95EA-36A8F0C0D67C}" type="pres">
      <dgm:prSet presAssocID="{E4A44F95-7680-43C5-83D7-FE1954810125}" presName="childTextBox" presStyleLbl="fgAccFollowNode1" presStyleIdx="1" presStyleCnt="6" custScaleY="161200">
        <dgm:presLayoutVars>
          <dgm:bulletEnabled val="1"/>
        </dgm:presLayoutVars>
      </dgm:prSet>
      <dgm:spPr/>
    </dgm:pt>
    <dgm:pt modelId="{9868BF2C-526E-4A36-AB56-BC0E331B8E65}" type="pres">
      <dgm:prSet presAssocID="{8D3C539D-84B0-4BC4-B7DA-AEC5B74DC132}" presName="sp" presStyleCnt="0"/>
      <dgm:spPr/>
    </dgm:pt>
    <dgm:pt modelId="{4BE51799-4CF0-48F0-BBA6-50C98230B1C3}" type="pres">
      <dgm:prSet presAssocID="{8D405B66-ACEE-4A8E-950E-4DE275FA9FA9}" presName="arrowAndChildren" presStyleCnt="0"/>
      <dgm:spPr/>
    </dgm:pt>
    <dgm:pt modelId="{0A18D840-604A-4553-9B41-F18836FB7B0D}" type="pres">
      <dgm:prSet presAssocID="{8D405B66-ACEE-4A8E-950E-4DE275FA9FA9}" presName="parentTextArrow" presStyleLbl="node1" presStyleIdx="0" presStyleCnt="3"/>
      <dgm:spPr/>
    </dgm:pt>
    <dgm:pt modelId="{FEE94FA3-0F43-43EB-AA08-C43D9A03924F}" type="pres">
      <dgm:prSet presAssocID="{8D405B66-ACEE-4A8E-950E-4DE275FA9FA9}" presName="arrow" presStyleLbl="node1" presStyleIdx="1" presStyleCnt="3" custScaleX="100000" custScaleY="106729" custLinFactNeighborY="2860"/>
      <dgm:spPr/>
    </dgm:pt>
    <dgm:pt modelId="{4EFD448E-8C39-44AB-BC37-F064AA806883}" type="pres">
      <dgm:prSet presAssocID="{8D405B66-ACEE-4A8E-950E-4DE275FA9FA9}" presName="descendantArrow" presStyleCnt="0"/>
      <dgm:spPr/>
    </dgm:pt>
    <dgm:pt modelId="{C477C2AC-91FB-47F4-BD71-C8993F8D3A54}" type="pres">
      <dgm:prSet presAssocID="{6720C86D-5397-4397-8AAB-C44887FC4190}" presName="childTextArrow" presStyleLbl="fgAccFollowNode1" presStyleIdx="2" presStyleCnt="6" custScaleX="79951" custScaleY="151048" custLinFactNeighborX="505">
        <dgm:presLayoutVars>
          <dgm:bulletEnabled val="1"/>
        </dgm:presLayoutVars>
      </dgm:prSet>
      <dgm:spPr/>
    </dgm:pt>
    <dgm:pt modelId="{F353AEFA-F7A2-4825-82BC-5A3FD497B5AF}" type="pres">
      <dgm:prSet presAssocID="{37DDAA99-D1DB-4011-933E-974D356EA4F4}" presName="childTextArrow" presStyleLbl="fgAccFollowNode1" presStyleIdx="3" presStyleCnt="6" custScaleY="151048">
        <dgm:presLayoutVars>
          <dgm:bulletEnabled val="1"/>
        </dgm:presLayoutVars>
      </dgm:prSet>
      <dgm:spPr/>
    </dgm:pt>
    <dgm:pt modelId="{88F7AC1E-9394-4554-AB92-63B87F4770C6}" type="pres">
      <dgm:prSet presAssocID="{8D01B945-E5DF-4A37-9363-69FA3D36AA54}" presName="sp" presStyleCnt="0"/>
      <dgm:spPr/>
    </dgm:pt>
    <dgm:pt modelId="{C8D9C623-0E78-4FC0-BDC8-492C6D60BFB7}" type="pres">
      <dgm:prSet presAssocID="{4A4B404D-39FE-4863-8333-5F71CF3591ED}" presName="arrowAndChildren" presStyleCnt="0"/>
      <dgm:spPr/>
    </dgm:pt>
    <dgm:pt modelId="{65DF317A-DE22-4AFA-97BF-04D027F138FC}" type="pres">
      <dgm:prSet presAssocID="{4A4B404D-39FE-4863-8333-5F71CF3591ED}" presName="parentTextArrow" presStyleLbl="node1" presStyleIdx="1" presStyleCnt="3"/>
      <dgm:spPr/>
    </dgm:pt>
    <dgm:pt modelId="{A1C05CB9-869D-48A4-BAAA-A3DD01C2885C}" type="pres">
      <dgm:prSet presAssocID="{4A4B404D-39FE-4863-8333-5F71CF3591ED}" presName="arrow" presStyleLbl="node1" presStyleIdx="2" presStyleCnt="3" custScaleY="80223" custLinFactNeighborX="-712" custLinFactNeighborY="979"/>
      <dgm:spPr/>
    </dgm:pt>
    <dgm:pt modelId="{780DACBC-9741-4711-B046-71772CEADC1F}" type="pres">
      <dgm:prSet presAssocID="{4A4B404D-39FE-4863-8333-5F71CF3591ED}" presName="descendantArrow" presStyleCnt="0"/>
      <dgm:spPr/>
    </dgm:pt>
    <dgm:pt modelId="{21EA8D37-447C-4F25-A586-6C21F3B4EC8D}" type="pres">
      <dgm:prSet presAssocID="{03B7935E-7F6D-414E-96C4-E32124E8FE41}" presName="childTextArrow" presStyleLbl="fgAccFollowNode1" presStyleIdx="4" presStyleCnt="6" custScaleX="79951" custScaleY="96363" custLinFactNeighborX="505">
        <dgm:presLayoutVars>
          <dgm:bulletEnabled val="1"/>
        </dgm:presLayoutVars>
      </dgm:prSet>
      <dgm:spPr/>
    </dgm:pt>
    <dgm:pt modelId="{6DE53908-FF10-40E9-8533-0299A148778A}" type="pres">
      <dgm:prSet presAssocID="{3363EA9E-B87F-4081-BDF2-C0319236588C}" presName="childTextArrow" presStyleLbl="fgAccFollowNode1" presStyleIdx="5" presStyleCnt="6" custScaleY="96363">
        <dgm:presLayoutVars>
          <dgm:bulletEnabled val="1"/>
        </dgm:presLayoutVars>
      </dgm:prSet>
      <dgm:spPr/>
    </dgm:pt>
  </dgm:ptLst>
  <dgm:cxnLst>
    <dgm:cxn modelId="{78160B07-D7EB-4EF9-B46B-93BB196C0BEB}" type="presOf" srcId="{E4A44F95-7680-43C5-83D7-FE1954810125}" destId="{AD7D0DBD-6891-43C2-95EA-36A8F0C0D67C}" srcOrd="0" destOrd="0" presId="urn:microsoft.com/office/officeart/2005/8/layout/process4"/>
    <dgm:cxn modelId="{6F081918-F6E8-4C0F-82E3-FB13ED0255D6}" srcId="{8D405B66-ACEE-4A8E-950E-4DE275FA9FA9}" destId="{37DDAA99-D1DB-4011-933E-974D356EA4F4}" srcOrd="1" destOrd="0" parTransId="{15DA5AA3-5638-4228-BC5B-660287B09D1A}" sibTransId="{92DC3ED5-BCAF-48F0-ABB9-B897BF8A79BE}"/>
    <dgm:cxn modelId="{B4EA3F1F-9266-42D6-A4F7-7AD4E45D2420}" type="presOf" srcId="{3363EA9E-B87F-4081-BDF2-C0319236588C}" destId="{6DE53908-FF10-40E9-8533-0299A148778A}" srcOrd="0" destOrd="0" presId="urn:microsoft.com/office/officeart/2005/8/layout/process4"/>
    <dgm:cxn modelId="{BF930821-B53C-431E-ADD5-E6CAD9839BC4}" srcId="{3C6A7EE2-2E14-426F-9684-536757482991}" destId="{E4A44F95-7680-43C5-83D7-FE1954810125}" srcOrd="1" destOrd="0" parTransId="{580B8BE0-C964-4927-917D-CCDB36C1CD73}" sibTransId="{8F97D0DA-DCD8-4B81-AE27-F77E81DE79D8}"/>
    <dgm:cxn modelId="{713B912E-E302-47B9-8289-A0DD7499BC74}" srcId="{4A4B404D-39FE-4863-8333-5F71CF3591ED}" destId="{3363EA9E-B87F-4081-BDF2-C0319236588C}" srcOrd="1" destOrd="0" parTransId="{3C960B9B-5E8A-4ED0-9AF1-75C39233CF0B}" sibTransId="{38F8E6B4-3851-422D-BA85-8FBFBF92D1F9}"/>
    <dgm:cxn modelId="{E933B931-6120-4313-8018-090CC737A17C}" type="presOf" srcId="{4FF607AC-44F1-48F2-AA43-A00F323DC59C}" destId="{3A1F7178-C113-4AE3-97D6-1512E9F3497C}" srcOrd="0" destOrd="0" presId="urn:microsoft.com/office/officeart/2005/8/layout/process4"/>
    <dgm:cxn modelId="{E6D2CC45-4E17-4AC9-8F3C-85C657F7A068}" type="presOf" srcId="{4A4B404D-39FE-4863-8333-5F71CF3591ED}" destId="{65DF317A-DE22-4AFA-97BF-04D027F138FC}" srcOrd="0" destOrd="0" presId="urn:microsoft.com/office/officeart/2005/8/layout/process4"/>
    <dgm:cxn modelId="{F0279870-7DB4-4D69-B5D7-41229B580BCB}" type="presOf" srcId="{4A4B404D-39FE-4863-8333-5F71CF3591ED}" destId="{A1C05CB9-869D-48A4-BAAA-A3DD01C2885C}" srcOrd="1" destOrd="0" presId="urn:microsoft.com/office/officeart/2005/8/layout/process4"/>
    <dgm:cxn modelId="{DDD1C27F-5777-4ECF-913F-C907922BD55E}" type="presOf" srcId="{8D405B66-ACEE-4A8E-950E-4DE275FA9FA9}" destId="{0A18D840-604A-4553-9B41-F18836FB7B0D}" srcOrd="0" destOrd="0" presId="urn:microsoft.com/office/officeart/2005/8/layout/process4"/>
    <dgm:cxn modelId="{7E1A0E80-37A3-466A-9344-C20AE60F5C78}" type="presOf" srcId="{8D405B66-ACEE-4A8E-950E-4DE275FA9FA9}" destId="{FEE94FA3-0F43-43EB-AA08-C43D9A03924F}" srcOrd="1" destOrd="0" presId="urn:microsoft.com/office/officeart/2005/8/layout/process4"/>
    <dgm:cxn modelId="{38BC5383-A16E-4973-B32C-0174C6972ABA}" srcId="{3C6A7EE2-2E14-426F-9684-536757482991}" destId="{3AA1B2CC-7DED-4AA4-A3F4-09F9252B6A59}" srcOrd="0" destOrd="0" parTransId="{1C64784D-B61C-4816-A214-CA2EACFEBCDE}" sibTransId="{E1B50006-9E8C-4D92-BF08-41D6E17F6099}"/>
    <dgm:cxn modelId="{CD80FE9F-E7A5-4C79-955E-E497DF82AABF}" srcId="{4FF607AC-44F1-48F2-AA43-A00F323DC59C}" destId="{8D405B66-ACEE-4A8E-950E-4DE275FA9FA9}" srcOrd="1" destOrd="0" parTransId="{6B3008C1-0807-4E2A-A149-7077B0545B9F}" sibTransId="{8D3C539D-84B0-4BC4-B7DA-AEC5B74DC132}"/>
    <dgm:cxn modelId="{A9AFE5A1-C200-4004-A9FD-BF355B01232C}" type="presOf" srcId="{3C6A7EE2-2E14-426F-9684-536757482991}" destId="{7449B565-E500-46CA-A040-57797EAD89DB}" srcOrd="0" destOrd="0" presId="urn:microsoft.com/office/officeart/2005/8/layout/process4"/>
    <dgm:cxn modelId="{929AB6A5-F44A-4B42-8744-77D0F41EA38F}" srcId="{4FF607AC-44F1-48F2-AA43-A00F323DC59C}" destId="{3C6A7EE2-2E14-426F-9684-536757482991}" srcOrd="2" destOrd="0" parTransId="{F266B755-3F22-4C8B-8E2E-053DDF98778D}" sibTransId="{5FC0ACA0-A9BC-4BB8-AA21-0AEC514BC649}"/>
    <dgm:cxn modelId="{059664C2-5D23-4C3D-8C75-30EB5BCB71BA}" type="presOf" srcId="{03B7935E-7F6D-414E-96C4-E32124E8FE41}" destId="{21EA8D37-447C-4F25-A586-6C21F3B4EC8D}" srcOrd="0" destOrd="0" presId="urn:microsoft.com/office/officeart/2005/8/layout/process4"/>
    <dgm:cxn modelId="{3CB106C3-5022-4D8D-BC2D-559CD20C202A}" type="presOf" srcId="{3C6A7EE2-2E14-426F-9684-536757482991}" destId="{572B977F-3E2C-4223-97D7-72BF1B21B1FA}" srcOrd="1" destOrd="0" presId="urn:microsoft.com/office/officeart/2005/8/layout/process4"/>
    <dgm:cxn modelId="{202AC6C3-6D15-48F7-A4DF-59BDFBC0A2D3}" type="presOf" srcId="{3AA1B2CC-7DED-4AA4-A3F4-09F9252B6A59}" destId="{51F079A2-2972-4BF3-B343-DC2DF18E8F51}" srcOrd="0" destOrd="0" presId="urn:microsoft.com/office/officeart/2005/8/layout/process4"/>
    <dgm:cxn modelId="{EE90F8CF-07D7-431E-8CD6-85F81F58BFCD}" srcId="{8D405B66-ACEE-4A8E-950E-4DE275FA9FA9}" destId="{6720C86D-5397-4397-8AAB-C44887FC4190}" srcOrd="0" destOrd="0" parTransId="{6B1D8376-BEB9-4F8D-84E7-0E0EF18B90EB}" sibTransId="{36A7D409-EDFB-4134-AAAE-2DEF22E203E0}"/>
    <dgm:cxn modelId="{2010F9DC-1E07-4568-87CD-0AFFFF86C1C7}" type="presOf" srcId="{6720C86D-5397-4397-8AAB-C44887FC4190}" destId="{C477C2AC-91FB-47F4-BD71-C8993F8D3A54}" srcOrd="0" destOrd="0" presId="urn:microsoft.com/office/officeart/2005/8/layout/process4"/>
    <dgm:cxn modelId="{F8B29FDE-89F6-4A4A-B452-5B49A2602BE4}" srcId="{4FF607AC-44F1-48F2-AA43-A00F323DC59C}" destId="{4A4B404D-39FE-4863-8333-5F71CF3591ED}" srcOrd="0" destOrd="0" parTransId="{B767B032-3316-4D49-8096-8512915A4719}" sibTransId="{8D01B945-E5DF-4A37-9363-69FA3D36AA54}"/>
    <dgm:cxn modelId="{7F8F72EB-C83E-4410-9519-AE98E9330E0A}" srcId="{4A4B404D-39FE-4863-8333-5F71CF3591ED}" destId="{03B7935E-7F6D-414E-96C4-E32124E8FE41}" srcOrd="0" destOrd="0" parTransId="{C19DF7F0-9A36-48CE-862E-198FC6AA7825}" sibTransId="{EC6CB056-B04F-42F4-A43B-A4B0B9949628}"/>
    <dgm:cxn modelId="{585076F1-75FD-4DCC-B6EE-CD6107C2B56C}" type="presOf" srcId="{37DDAA99-D1DB-4011-933E-974D356EA4F4}" destId="{F353AEFA-F7A2-4825-82BC-5A3FD497B5AF}" srcOrd="0" destOrd="0" presId="urn:microsoft.com/office/officeart/2005/8/layout/process4"/>
    <dgm:cxn modelId="{2ACB24EC-F74C-4FA9-8FC5-52D0F4C82CA0}" type="presParOf" srcId="{3A1F7178-C113-4AE3-97D6-1512E9F3497C}" destId="{1E068803-18F1-4DC3-920A-509D3CDE195C}" srcOrd="0" destOrd="0" presId="urn:microsoft.com/office/officeart/2005/8/layout/process4"/>
    <dgm:cxn modelId="{0E03E82D-0FA3-4495-B836-4A6F601E5AFA}" type="presParOf" srcId="{1E068803-18F1-4DC3-920A-509D3CDE195C}" destId="{7449B565-E500-46CA-A040-57797EAD89DB}" srcOrd="0" destOrd="0" presId="urn:microsoft.com/office/officeart/2005/8/layout/process4"/>
    <dgm:cxn modelId="{0BD653CC-6BDA-4C41-8D46-F0A02752AD57}" type="presParOf" srcId="{1E068803-18F1-4DC3-920A-509D3CDE195C}" destId="{572B977F-3E2C-4223-97D7-72BF1B21B1FA}" srcOrd="1" destOrd="0" presId="urn:microsoft.com/office/officeart/2005/8/layout/process4"/>
    <dgm:cxn modelId="{EB06083F-4888-40A0-A01C-9BE8E891EEAC}" type="presParOf" srcId="{1E068803-18F1-4DC3-920A-509D3CDE195C}" destId="{7F87D96A-6E3D-47EB-9146-FE0474B929D3}" srcOrd="2" destOrd="0" presId="urn:microsoft.com/office/officeart/2005/8/layout/process4"/>
    <dgm:cxn modelId="{6FA318FC-5D32-4C51-8CFF-4FD3495BC418}" type="presParOf" srcId="{7F87D96A-6E3D-47EB-9146-FE0474B929D3}" destId="{51F079A2-2972-4BF3-B343-DC2DF18E8F51}" srcOrd="0" destOrd="0" presId="urn:microsoft.com/office/officeart/2005/8/layout/process4"/>
    <dgm:cxn modelId="{AB104CBB-EEAF-475C-91F2-94798A4AF8C7}" type="presParOf" srcId="{7F87D96A-6E3D-47EB-9146-FE0474B929D3}" destId="{AD7D0DBD-6891-43C2-95EA-36A8F0C0D67C}" srcOrd="1" destOrd="0" presId="urn:microsoft.com/office/officeart/2005/8/layout/process4"/>
    <dgm:cxn modelId="{207D8C58-C3EE-4549-A8A8-A7C0E3BCA4B2}" type="presParOf" srcId="{3A1F7178-C113-4AE3-97D6-1512E9F3497C}" destId="{9868BF2C-526E-4A36-AB56-BC0E331B8E65}" srcOrd="1" destOrd="0" presId="urn:microsoft.com/office/officeart/2005/8/layout/process4"/>
    <dgm:cxn modelId="{18A5AF94-123A-44CA-9723-62FBE938743B}" type="presParOf" srcId="{3A1F7178-C113-4AE3-97D6-1512E9F3497C}" destId="{4BE51799-4CF0-48F0-BBA6-50C98230B1C3}" srcOrd="2" destOrd="0" presId="urn:microsoft.com/office/officeart/2005/8/layout/process4"/>
    <dgm:cxn modelId="{75F8FE71-7CBA-4A92-8DC8-1CB965186B5E}" type="presParOf" srcId="{4BE51799-4CF0-48F0-BBA6-50C98230B1C3}" destId="{0A18D840-604A-4553-9B41-F18836FB7B0D}" srcOrd="0" destOrd="0" presId="urn:microsoft.com/office/officeart/2005/8/layout/process4"/>
    <dgm:cxn modelId="{47F5F813-10AD-46F5-9584-DD5BA4054A9D}" type="presParOf" srcId="{4BE51799-4CF0-48F0-BBA6-50C98230B1C3}" destId="{FEE94FA3-0F43-43EB-AA08-C43D9A03924F}" srcOrd="1" destOrd="0" presId="urn:microsoft.com/office/officeart/2005/8/layout/process4"/>
    <dgm:cxn modelId="{6A9043E6-0BC5-4C82-9413-BD6A3B5EF50B}" type="presParOf" srcId="{4BE51799-4CF0-48F0-BBA6-50C98230B1C3}" destId="{4EFD448E-8C39-44AB-BC37-F064AA806883}" srcOrd="2" destOrd="0" presId="urn:microsoft.com/office/officeart/2005/8/layout/process4"/>
    <dgm:cxn modelId="{287ABB4D-86D7-415A-89E6-3885F1B425EC}" type="presParOf" srcId="{4EFD448E-8C39-44AB-BC37-F064AA806883}" destId="{C477C2AC-91FB-47F4-BD71-C8993F8D3A54}" srcOrd="0" destOrd="0" presId="urn:microsoft.com/office/officeart/2005/8/layout/process4"/>
    <dgm:cxn modelId="{F73038EA-84B7-449B-8CFB-D0BC5427BA11}" type="presParOf" srcId="{4EFD448E-8C39-44AB-BC37-F064AA806883}" destId="{F353AEFA-F7A2-4825-82BC-5A3FD497B5AF}" srcOrd="1" destOrd="0" presId="urn:microsoft.com/office/officeart/2005/8/layout/process4"/>
    <dgm:cxn modelId="{F6D5E24F-3E25-4F71-A83C-55CC49C39EB1}" type="presParOf" srcId="{3A1F7178-C113-4AE3-97D6-1512E9F3497C}" destId="{88F7AC1E-9394-4554-AB92-63B87F4770C6}" srcOrd="3" destOrd="0" presId="urn:microsoft.com/office/officeart/2005/8/layout/process4"/>
    <dgm:cxn modelId="{FA5A9B1D-84EE-4E00-9DFA-DF956ED4449C}" type="presParOf" srcId="{3A1F7178-C113-4AE3-97D6-1512E9F3497C}" destId="{C8D9C623-0E78-4FC0-BDC8-492C6D60BFB7}" srcOrd="4" destOrd="0" presId="urn:microsoft.com/office/officeart/2005/8/layout/process4"/>
    <dgm:cxn modelId="{23776FFD-E003-43B8-8455-17086CBF885B}" type="presParOf" srcId="{C8D9C623-0E78-4FC0-BDC8-492C6D60BFB7}" destId="{65DF317A-DE22-4AFA-97BF-04D027F138FC}" srcOrd="0" destOrd="0" presId="urn:microsoft.com/office/officeart/2005/8/layout/process4"/>
    <dgm:cxn modelId="{B916DF93-1DBE-4722-8F00-DF5749B0BFB3}" type="presParOf" srcId="{C8D9C623-0E78-4FC0-BDC8-492C6D60BFB7}" destId="{A1C05CB9-869D-48A4-BAAA-A3DD01C2885C}" srcOrd="1" destOrd="0" presId="urn:microsoft.com/office/officeart/2005/8/layout/process4"/>
    <dgm:cxn modelId="{C89B013A-86C7-4BF0-9270-8AF7BD775DEF}" type="presParOf" srcId="{C8D9C623-0E78-4FC0-BDC8-492C6D60BFB7}" destId="{780DACBC-9741-4711-B046-71772CEADC1F}" srcOrd="2" destOrd="0" presId="urn:microsoft.com/office/officeart/2005/8/layout/process4"/>
    <dgm:cxn modelId="{918FE7AC-597B-4E74-A3BE-168017856AAE}" type="presParOf" srcId="{780DACBC-9741-4711-B046-71772CEADC1F}" destId="{21EA8D37-447C-4F25-A586-6C21F3B4EC8D}" srcOrd="0" destOrd="0" presId="urn:microsoft.com/office/officeart/2005/8/layout/process4"/>
    <dgm:cxn modelId="{99AA06D9-D319-4B95-B9D2-A38E6A23488C}" type="presParOf" srcId="{780DACBC-9741-4711-B046-71772CEADC1F}" destId="{6DE53908-FF10-40E9-8533-0299A148778A}" srcOrd="1"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004184-723A-41DD-B648-A0A77B75B57D}">
      <dsp:nvSpPr>
        <dsp:cNvPr id="0" name=""/>
        <dsp:cNvSpPr/>
      </dsp:nvSpPr>
      <dsp:spPr>
        <a:xfrm>
          <a:off x="5884" y="3729447"/>
          <a:ext cx="2011683" cy="570228"/>
        </a:xfrm>
        <a:prstGeom prst="roundRect">
          <a:avLst>
            <a:gd name="adj" fmla="val 10000"/>
          </a:avLst>
        </a:prstGeom>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6350" cap="flat" cmpd="sng" algn="ctr">
          <a:solidFill>
            <a:schemeClr val="accent3"/>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kumimoji="1" lang="ja-JP" altLang="en-US" sz="2300" b="1" kern="1200" dirty="0"/>
            <a:t>民法</a:t>
          </a:r>
        </a:p>
      </dsp:txBody>
      <dsp:txXfrm>
        <a:off x="22585" y="3746148"/>
        <a:ext cx="1978281" cy="536826"/>
      </dsp:txXfrm>
    </dsp:sp>
    <dsp:sp modelId="{5DFB9E4E-158F-47B5-AD67-D7675BAD57CD}">
      <dsp:nvSpPr>
        <dsp:cNvPr id="0" name=""/>
        <dsp:cNvSpPr/>
      </dsp:nvSpPr>
      <dsp:spPr>
        <a:xfrm>
          <a:off x="5963" y="1766419"/>
          <a:ext cx="965299" cy="1726603"/>
        </a:xfrm>
        <a:prstGeom prst="roundRect">
          <a:avLst>
            <a:gd name="adj" fmla="val 10000"/>
          </a:avLst>
        </a:prstGeom>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6350" cap="flat" cmpd="sng" algn="ctr">
          <a:solidFill>
            <a:schemeClr val="accent3"/>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第三者のためにする契約</a:t>
          </a:r>
          <a:br>
            <a:rPr kumimoji="1" lang="en-US" altLang="ja-JP" sz="1400" b="1" kern="1200" dirty="0"/>
          </a:br>
          <a:r>
            <a:rPr kumimoji="1" lang="ja-JP" altLang="en-US" sz="1400" b="1" kern="1200" dirty="0"/>
            <a:t>（民法</a:t>
          </a:r>
          <a:r>
            <a:rPr kumimoji="1" lang="en-US" altLang="en-US" sz="1400" b="1" kern="1200" dirty="0"/>
            <a:t>537</a:t>
          </a:r>
          <a:r>
            <a:rPr kumimoji="1" lang="ja-JP" altLang="en-US" sz="1400" b="1" kern="1200" dirty="0"/>
            <a:t>条～</a:t>
          </a:r>
          <a:r>
            <a:rPr kumimoji="1" lang="en-US" altLang="en-US" sz="1400" b="1" kern="1200" dirty="0"/>
            <a:t>539</a:t>
          </a:r>
          <a:r>
            <a:rPr kumimoji="1" lang="ja-JP" altLang="en-US" sz="1400" b="1" kern="1200" dirty="0"/>
            <a:t>条）</a:t>
          </a:r>
        </a:p>
      </dsp:txBody>
      <dsp:txXfrm>
        <a:off x="34236" y="1794692"/>
        <a:ext cx="908753" cy="1670057"/>
      </dsp:txXfrm>
    </dsp:sp>
    <dsp:sp modelId="{20F7A382-EE97-4A8A-83EB-69724B58EEBF}">
      <dsp:nvSpPr>
        <dsp:cNvPr id="0" name=""/>
        <dsp:cNvSpPr/>
      </dsp:nvSpPr>
      <dsp:spPr>
        <a:xfrm>
          <a:off x="1052189" y="1766419"/>
          <a:ext cx="965299" cy="1726603"/>
        </a:xfrm>
        <a:prstGeom prst="roundRect">
          <a:avLst>
            <a:gd name="adj" fmla="val 10000"/>
          </a:avLst>
        </a:prstGeom>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6350" cap="flat" cmpd="sng" algn="ctr">
          <a:solidFill>
            <a:schemeClr val="accent3"/>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zh-CN" altLang="en-US" sz="1400" b="1" kern="1200" dirty="0">
              <a:latin typeface="ＭＳ Ｐゴシック" pitchFamily="50" charset="-128"/>
              <a:ea typeface="ＭＳ Ｐゴシック" pitchFamily="50" charset="-128"/>
            </a:rPr>
            <a:t>供託</a:t>
          </a:r>
          <a:br>
            <a:rPr kumimoji="1" lang="en-US" altLang="zh-CN" sz="1400" b="1" kern="1200" dirty="0">
              <a:latin typeface="ＭＳ Ｐゴシック" pitchFamily="50" charset="-128"/>
              <a:ea typeface="ＭＳ Ｐゴシック" pitchFamily="50" charset="-128"/>
            </a:rPr>
          </a:br>
          <a:r>
            <a:rPr kumimoji="1" lang="zh-CN" altLang="en-US" sz="1400" b="1" kern="1200" dirty="0">
              <a:latin typeface="ＭＳ Ｐゴシック" pitchFamily="50" charset="-128"/>
              <a:ea typeface="ＭＳ Ｐゴシック" pitchFamily="50" charset="-128"/>
            </a:rPr>
            <a:t>（民法</a:t>
          </a:r>
          <a:r>
            <a:rPr kumimoji="1" lang="en-US" altLang="en-US" sz="1400" b="1" kern="1200" dirty="0">
              <a:latin typeface="ＭＳ Ｐゴシック" pitchFamily="50" charset="-128"/>
              <a:ea typeface="ＭＳ Ｐゴシック" pitchFamily="50" charset="-128"/>
            </a:rPr>
            <a:t>494</a:t>
          </a:r>
          <a:r>
            <a:rPr kumimoji="1" lang="zh-CN" altLang="en-US" sz="1400" b="1" kern="1200" dirty="0">
              <a:latin typeface="ＭＳ Ｐゴシック" pitchFamily="50" charset="-128"/>
              <a:ea typeface="ＭＳ Ｐゴシック" pitchFamily="50" charset="-128"/>
            </a:rPr>
            <a:t>条～</a:t>
          </a:r>
          <a:r>
            <a:rPr kumimoji="1" lang="en-US" altLang="en-US" sz="1400" b="1" kern="1200" dirty="0">
              <a:latin typeface="ＭＳ Ｐゴシック" pitchFamily="50" charset="-128"/>
              <a:ea typeface="ＭＳ Ｐゴシック" pitchFamily="50" charset="-128"/>
            </a:rPr>
            <a:t>498</a:t>
          </a:r>
          <a:r>
            <a:rPr kumimoji="1" lang="zh-CN" altLang="en-US" sz="1400" b="1" kern="1200" dirty="0">
              <a:latin typeface="ＭＳ Ｐゴシック" pitchFamily="50" charset="-128"/>
              <a:ea typeface="ＭＳ Ｐゴシック" pitchFamily="50" charset="-128"/>
            </a:rPr>
            <a:t>条）</a:t>
          </a:r>
          <a:endParaRPr kumimoji="1" lang="ja-JP" altLang="en-US" sz="1400" b="1" kern="1200" dirty="0">
            <a:latin typeface="ＭＳ Ｐゴシック" pitchFamily="50" charset="-128"/>
            <a:ea typeface="ＭＳ Ｐゴシック" pitchFamily="50" charset="-128"/>
          </a:endParaRPr>
        </a:p>
      </dsp:txBody>
      <dsp:txXfrm>
        <a:off x="1080462" y="1794692"/>
        <a:ext cx="908753" cy="1670057"/>
      </dsp:txXfrm>
    </dsp:sp>
    <dsp:sp modelId="{B8BADC62-A09E-44D5-8CB5-1C6CD87FEE9B}">
      <dsp:nvSpPr>
        <dsp:cNvPr id="0" name=""/>
        <dsp:cNvSpPr/>
      </dsp:nvSpPr>
      <dsp:spPr>
        <a:xfrm>
          <a:off x="2179579" y="3729447"/>
          <a:ext cx="4063909" cy="570228"/>
        </a:xfrm>
        <a:prstGeom prst="roundRect">
          <a:avLst>
            <a:gd name="adj" fmla="val 10000"/>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kumimoji="1" lang="ja-JP" altLang="en-US" sz="2300" b="1" kern="1200" dirty="0"/>
            <a:t>特別法</a:t>
          </a:r>
        </a:p>
      </dsp:txBody>
      <dsp:txXfrm>
        <a:off x="2196280" y="3746148"/>
        <a:ext cx="4030507" cy="536826"/>
      </dsp:txXfrm>
    </dsp:sp>
    <dsp:sp modelId="{505CF777-300F-4768-BD5A-6437EEC541D6}">
      <dsp:nvSpPr>
        <dsp:cNvPr id="0" name=""/>
        <dsp:cNvSpPr/>
      </dsp:nvSpPr>
      <dsp:spPr>
        <a:xfrm>
          <a:off x="2183546" y="1766419"/>
          <a:ext cx="1967292" cy="1726603"/>
        </a:xfrm>
        <a:prstGeom prst="roundRect">
          <a:avLst>
            <a:gd name="adj" fmla="val 10000"/>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保険法</a:t>
          </a:r>
        </a:p>
      </dsp:txBody>
      <dsp:txXfrm>
        <a:off x="2234116" y="1816989"/>
        <a:ext cx="1866152" cy="1625463"/>
      </dsp:txXfrm>
    </dsp:sp>
    <dsp:sp modelId="{89CE3892-124D-4BFD-BD4D-461A80E863B1}">
      <dsp:nvSpPr>
        <dsp:cNvPr id="0" name=""/>
        <dsp:cNvSpPr/>
      </dsp:nvSpPr>
      <dsp:spPr>
        <a:xfrm>
          <a:off x="2183546" y="863"/>
          <a:ext cx="963414" cy="1529132"/>
        </a:xfrm>
        <a:prstGeom prst="roundRect">
          <a:avLst>
            <a:gd name="adj" fmla="val 10000"/>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責任</a:t>
          </a:r>
          <a:br>
            <a:rPr kumimoji="1" lang="en-US" altLang="ja-JP" sz="1400" b="1" kern="1200" dirty="0"/>
          </a:br>
          <a:r>
            <a:rPr kumimoji="1" lang="ja-JP" altLang="en-US" sz="1400" b="1" kern="1200" dirty="0"/>
            <a:t>保険</a:t>
          </a:r>
          <a:br>
            <a:rPr kumimoji="1" lang="en-US" altLang="ja-JP" sz="1400" b="1" kern="1200" dirty="0"/>
          </a:br>
          <a:r>
            <a:rPr kumimoji="1" lang="ja-JP" altLang="en-US" sz="1400" b="1" kern="1200" dirty="0"/>
            <a:t>（保険法</a:t>
          </a:r>
          <a:r>
            <a:rPr kumimoji="1" lang="en-US" altLang="en-US" sz="1400" b="1" kern="1200" dirty="0"/>
            <a:t>8</a:t>
          </a:r>
          <a:r>
            <a:rPr kumimoji="1" lang="ja-JP" altLang="en-US" sz="1400" b="1" kern="1200" dirty="0"/>
            <a:t>条）</a:t>
          </a:r>
        </a:p>
      </dsp:txBody>
      <dsp:txXfrm>
        <a:off x="2211763" y="29080"/>
        <a:ext cx="906980" cy="1472698"/>
      </dsp:txXfrm>
    </dsp:sp>
    <dsp:sp modelId="{E77A1BD0-5367-442E-B988-1DC0F5CA5000}">
      <dsp:nvSpPr>
        <dsp:cNvPr id="0" name=""/>
        <dsp:cNvSpPr/>
      </dsp:nvSpPr>
      <dsp:spPr>
        <a:xfrm>
          <a:off x="3187424" y="863"/>
          <a:ext cx="963414" cy="1529132"/>
        </a:xfrm>
        <a:prstGeom prst="roundRect">
          <a:avLst>
            <a:gd name="adj" fmla="val 10000"/>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生命</a:t>
          </a:r>
          <a:br>
            <a:rPr kumimoji="1" lang="en-US" altLang="ja-JP" sz="1400" b="1" kern="1200" dirty="0"/>
          </a:br>
          <a:r>
            <a:rPr kumimoji="1" lang="ja-JP" altLang="en-US" sz="1400" b="1" kern="1200" dirty="0"/>
            <a:t>保険（保険法</a:t>
          </a:r>
          <a:r>
            <a:rPr kumimoji="1" lang="en-US" altLang="en-US" sz="1400" b="1" kern="1200" dirty="0"/>
            <a:t>4</a:t>
          </a:r>
          <a:r>
            <a:rPr kumimoji="1" lang="en-US" altLang="ja-JP" sz="1400" b="1" kern="1200" dirty="0"/>
            <a:t>2</a:t>
          </a:r>
          <a:r>
            <a:rPr kumimoji="1" lang="ja-JP" altLang="en-US" sz="1400" b="1" kern="1200" dirty="0"/>
            <a:t>条）</a:t>
          </a:r>
        </a:p>
      </dsp:txBody>
      <dsp:txXfrm>
        <a:off x="3215641" y="29080"/>
        <a:ext cx="906980" cy="1472698"/>
      </dsp:txXfrm>
    </dsp:sp>
    <dsp:sp modelId="{20182154-3738-475B-AA91-4416EBBA0A41}">
      <dsp:nvSpPr>
        <dsp:cNvPr id="0" name=""/>
        <dsp:cNvSpPr/>
      </dsp:nvSpPr>
      <dsp:spPr>
        <a:xfrm>
          <a:off x="4231766" y="1766419"/>
          <a:ext cx="963414" cy="1726603"/>
        </a:xfrm>
        <a:prstGeom prst="roundRect">
          <a:avLst>
            <a:gd name="adj" fmla="val 10000"/>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信託法</a:t>
          </a:r>
        </a:p>
      </dsp:txBody>
      <dsp:txXfrm>
        <a:off x="4259983" y="1794636"/>
        <a:ext cx="906980" cy="1670169"/>
      </dsp:txXfrm>
    </dsp:sp>
    <dsp:sp modelId="{57BD4279-C572-49C5-8888-172BCE87A0A8}">
      <dsp:nvSpPr>
        <dsp:cNvPr id="0" name=""/>
        <dsp:cNvSpPr/>
      </dsp:nvSpPr>
      <dsp:spPr>
        <a:xfrm>
          <a:off x="4231766" y="863"/>
          <a:ext cx="963414" cy="1529132"/>
        </a:xfrm>
        <a:prstGeom prst="roundRect">
          <a:avLst>
            <a:gd name="adj" fmla="val 10000"/>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受益権の取得（信託法</a:t>
          </a:r>
          <a:r>
            <a:rPr kumimoji="1" lang="en-US" altLang="en-US" sz="1400" b="1" kern="1200" dirty="0"/>
            <a:t>88</a:t>
          </a:r>
          <a:r>
            <a:rPr kumimoji="1" lang="ja-JP" altLang="en-US" sz="1400" b="1" kern="1200" dirty="0"/>
            <a:t>条）</a:t>
          </a:r>
        </a:p>
      </dsp:txBody>
      <dsp:txXfrm>
        <a:off x="4259983" y="29080"/>
        <a:ext cx="906980" cy="1472698"/>
      </dsp:txXfrm>
    </dsp:sp>
    <dsp:sp modelId="{1EAD89B3-1163-456C-8EF5-4817A9DD3637}">
      <dsp:nvSpPr>
        <dsp:cNvPr id="0" name=""/>
        <dsp:cNvSpPr/>
      </dsp:nvSpPr>
      <dsp:spPr>
        <a:xfrm>
          <a:off x="5276107" y="1766419"/>
          <a:ext cx="963414" cy="1726603"/>
        </a:xfrm>
        <a:prstGeom prst="roundRect">
          <a:avLst>
            <a:gd name="adj" fmla="val 10000"/>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a:t>商法</a:t>
          </a:r>
        </a:p>
      </dsp:txBody>
      <dsp:txXfrm>
        <a:off x="5304324" y="1794636"/>
        <a:ext cx="906980" cy="1670169"/>
      </dsp:txXfrm>
    </dsp:sp>
    <dsp:sp modelId="{DBFA734B-6588-4E80-B1DD-260C3E311E46}">
      <dsp:nvSpPr>
        <dsp:cNvPr id="0" name=""/>
        <dsp:cNvSpPr/>
      </dsp:nvSpPr>
      <dsp:spPr>
        <a:xfrm>
          <a:off x="5276107" y="863"/>
          <a:ext cx="963414" cy="1529132"/>
        </a:xfrm>
        <a:prstGeom prst="roundRect">
          <a:avLst>
            <a:gd name="adj" fmla="val 10000"/>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運送</a:t>
          </a:r>
          <a:br>
            <a:rPr kumimoji="1" lang="en-US" altLang="ja-JP" sz="1400" b="1" kern="1200" dirty="0"/>
          </a:br>
          <a:r>
            <a:rPr kumimoji="1" lang="ja-JP" altLang="en-US" sz="1400" b="1" kern="1200" dirty="0"/>
            <a:t>契約（商法</a:t>
          </a:r>
          <a:r>
            <a:rPr kumimoji="1" lang="en-US" altLang="en-US" sz="1400" b="1" kern="1200" dirty="0"/>
            <a:t>583</a:t>
          </a:r>
          <a:r>
            <a:rPr kumimoji="1" lang="ja-JP" altLang="en-US" sz="1400" b="1" kern="1200" dirty="0"/>
            <a:t>条）</a:t>
          </a:r>
        </a:p>
      </dsp:txBody>
      <dsp:txXfrm>
        <a:off x="5304324" y="29080"/>
        <a:ext cx="906980" cy="1472698"/>
      </dsp:txXfrm>
    </dsp:sp>
    <dsp:sp modelId="{26603BA0-A2A9-4EAC-9EF3-583730C15691}">
      <dsp:nvSpPr>
        <dsp:cNvPr id="0" name=""/>
        <dsp:cNvSpPr/>
      </dsp:nvSpPr>
      <dsp:spPr>
        <a:xfrm>
          <a:off x="6405501" y="3729447"/>
          <a:ext cx="4104214" cy="570228"/>
        </a:xfrm>
        <a:prstGeom prst="roundRect">
          <a:avLst>
            <a:gd name="adj" fmla="val 10000"/>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kumimoji="1" lang="ja-JP" altLang="en-US" sz="2300" b="1" kern="1200" dirty="0"/>
            <a:t>判例法</a:t>
          </a:r>
        </a:p>
      </dsp:txBody>
      <dsp:txXfrm>
        <a:off x="6422202" y="3746148"/>
        <a:ext cx="4070812" cy="536826"/>
      </dsp:txXfrm>
    </dsp:sp>
    <dsp:sp modelId="{6780116F-AB47-4878-BB98-2341D3B798CA}">
      <dsp:nvSpPr>
        <dsp:cNvPr id="0" name=""/>
        <dsp:cNvSpPr/>
      </dsp:nvSpPr>
      <dsp:spPr>
        <a:xfrm>
          <a:off x="6405619" y="1766419"/>
          <a:ext cx="965299" cy="1726603"/>
        </a:xfrm>
        <a:prstGeom prst="roundRect">
          <a:avLst>
            <a:gd name="adj" fmla="val 10000"/>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債務</a:t>
          </a:r>
          <a:br>
            <a:rPr kumimoji="1" lang="en-US" altLang="ja-JP" sz="1400" b="1" kern="1200" dirty="0"/>
          </a:br>
          <a:r>
            <a:rPr kumimoji="1" lang="ja-JP" altLang="en-US" sz="1400" b="1" kern="1200" dirty="0"/>
            <a:t>引受</a:t>
          </a:r>
          <a:br>
            <a:rPr kumimoji="1" lang="en-US" altLang="ja-JP" sz="1400" b="1" kern="1200" dirty="0"/>
          </a:br>
          <a:r>
            <a:rPr kumimoji="1" lang="ja-JP" altLang="en-US" sz="1400" b="1" kern="1200" dirty="0"/>
            <a:t>（大判大</a:t>
          </a:r>
          <a:r>
            <a:rPr kumimoji="1" lang="en-US" altLang="en-US" sz="1400" b="1" kern="1200" dirty="0"/>
            <a:t>6</a:t>
          </a:r>
          <a:r>
            <a:rPr kumimoji="1" lang="ja-JP" altLang="en-US" sz="1400" b="1" kern="1200" dirty="0"/>
            <a:t>・</a:t>
          </a:r>
          <a:r>
            <a:rPr kumimoji="1" lang="en-US" altLang="en-US" sz="1400" b="1" kern="1200" dirty="0"/>
            <a:t>11</a:t>
          </a:r>
          <a:r>
            <a:rPr kumimoji="1" lang="ja-JP" altLang="en-US" sz="1400" b="1" kern="1200" dirty="0"/>
            <a:t>・</a:t>
          </a:r>
          <a:r>
            <a:rPr kumimoji="1" lang="en-US" altLang="en-US" sz="1400" b="1" kern="1200" dirty="0"/>
            <a:t>1</a:t>
          </a:r>
          <a:r>
            <a:rPr kumimoji="1" lang="ja-JP" altLang="en-US" sz="1400" b="1" kern="1200" dirty="0"/>
            <a:t>民録</a:t>
          </a:r>
          <a:r>
            <a:rPr kumimoji="1" lang="en-US" altLang="en-US" sz="1400" b="1" kern="1200" dirty="0"/>
            <a:t>23</a:t>
          </a:r>
          <a:r>
            <a:rPr kumimoji="1" lang="ja-JP" altLang="en-US" sz="1400" b="1" kern="1200" dirty="0"/>
            <a:t>輯</a:t>
          </a:r>
          <a:r>
            <a:rPr kumimoji="1" lang="en-US" altLang="en-US" sz="1400" b="1" kern="1200" dirty="0"/>
            <a:t>1715</a:t>
          </a:r>
          <a:r>
            <a:rPr kumimoji="1" lang="ja-JP" altLang="en-US" sz="1400" b="1" kern="1200" dirty="0"/>
            <a:t>頁）</a:t>
          </a:r>
        </a:p>
      </dsp:txBody>
      <dsp:txXfrm>
        <a:off x="6433892" y="1794692"/>
        <a:ext cx="908753" cy="1670057"/>
      </dsp:txXfrm>
    </dsp:sp>
    <dsp:sp modelId="{3E28D845-A62C-4EE3-98A4-ABD81AB789CF}">
      <dsp:nvSpPr>
        <dsp:cNvPr id="0" name=""/>
        <dsp:cNvSpPr/>
      </dsp:nvSpPr>
      <dsp:spPr>
        <a:xfrm>
          <a:off x="7451845" y="1766419"/>
          <a:ext cx="965299" cy="1726603"/>
        </a:xfrm>
        <a:prstGeom prst="roundRect">
          <a:avLst>
            <a:gd name="adj" fmla="val 10000"/>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契約上の地位の譲渡（最二判昭</a:t>
          </a:r>
          <a:r>
            <a:rPr kumimoji="1" lang="en-US" altLang="en-US" sz="1400" b="1" kern="1200" dirty="0"/>
            <a:t>46</a:t>
          </a:r>
          <a:r>
            <a:rPr kumimoji="1" lang="ja-JP" altLang="en-US" sz="1400" b="1" kern="1200" dirty="0"/>
            <a:t>・</a:t>
          </a:r>
          <a:r>
            <a:rPr kumimoji="1" lang="en-US" altLang="en-US" sz="1400" b="1" kern="1200" dirty="0"/>
            <a:t>4</a:t>
          </a:r>
          <a:r>
            <a:rPr kumimoji="1" lang="ja-JP" altLang="en-US" sz="1400" b="1" kern="1200" dirty="0"/>
            <a:t>・</a:t>
          </a:r>
          <a:r>
            <a:rPr kumimoji="1" lang="en-US" altLang="en-US" sz="1400" b="1" kern="1200" dirty="0"/>
            <a:t>23</a:t>
          </a:r>
          <a:r>
            <a:rPr kumimoji="1" lang="ja-JP" altLang="en-US" sz="1400" b="1" kern="1200" dirty="0"/>
            <a:t>民集</a:t>
          </a:r>
          <a:r>
            <a:rPr kumimoji="1" lang="en-US" altLang="en-US" sz="1400" b="1" kern="1200" dirty="0"/>
            <a:t>25</a:t>
          </a:r>
          <a:r>
            <a:rPr kumimoji="1" lang="ja-JP" altLang="en-US" sz="1400" b="1" kern="1200" dirty="0"/>
            <a:t>巻</a:t>
          </a:r>
          <a:r>
            <a:rPr kumimoji="1" lang="en-US" altLang="en-US" sz="1400" b="1" kern="1200" dirty="0"/>
            <a:t>3</a:t>
          </a:r>
          <a:r>
            <a:rPr kumimoji="1" lang="ja-JP" altLang="en-US" sz="1400" b="1" kern="1200" dirty="0"/>
            <a:t>号</a:t>
          </a:r>
          <a:r>
            <a:rPr kumimoji="1" lang="en-US" altLang="en-US" sz="1400" b="1" kern="1200" dirty="0"/>
            <a:t>388</a:t>
          </a:r>
          <a:r>
            <a:rPr kumimoji="1" lang="ja-JP" altLang="en-US" sz="1400" b="1" kern="1200" dirty="0"/>
            <a:t>頁）</a:t>
          </a:r>
        </a:p>
      </dsp:txBody>
      <dsp:txXfrm>
        <a:off x="7480118" y="1794692"/>
        <a:ext cx="908753" cy="1670057"/>
      </dsp:txXfrm>
    </dsp:sp>
    <dsp:sp modelId="{477F19AC-C5BD-4ACE-9D6E-3DCD72E49942}">
      <dsp:nvSpPr>
        <dsp:cNvPr id="0" name=""/>
        <dsp:cNvSpPr/>
      </dsp:nvSpPr>
      <dsp:spPr>
        <a:xfrm>
          <a:off x="8498071" y="1766419"/>
          <a:ext cx="965299" cy="1726603"/>
        </a:xfrm>
        <a:prstGeom prst="roundRect">
          <a:avLst>
            <a:gd name="adj" fmla="val 10000"/>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電信</a:t>
          </a:r>
          <a:br>
            <a:rPr kumimoji="1" lang="en-US" altLang="ja-JP" sz="1400" b="1" kern="1200" dirty="0"/>
          </a:br>
          <a:r>
            <a:rPr kumimoji="1" lang="ja-JP" altLang="en-US" sz="1400" b="1" kern="1200" dirty="0"/>
            <a:t>送金</a:t>
          </a:r>
          <a:br>
            <a:rPr kumimoji="1" lang="en-US" altLang="ja-JP" sz="1400" b="1" kern="1200" dirty="0"/>
          </a:br>
          <a:r>
            <a:rPr kumimoji="1" lang="ja-JP" altLang="en-US" sz="1400" b="1" kern="1200" dirty="0"/>
            <a:t>（最一判昭</a:t>
          </a:r>
          <a:r>
            <a:rPr kumimoji="1" lang="en-US" altLang="en-US" sz="1400" b="1" kern="1200" dirty="0"/>
            <a:t>43</a:t>
          </a:r>
          <a:r>
            <a:rPr kumimoji="1" lang="ja-JP" altLang="en-US" sz="1400" b="1" kern="1200" dirty="0"/>
            <a:t>・</a:t>
          </a:r>
          <a:r>
            <a:rPr kumimoji="1" lang="en-US" altLang="en-US" sz="1400" b="1" kern="1200" dirty="0"/>
            <a:t>12</a:t>
          </a:r>
          <a:r>
            <a:rPr kumimoji="1" lang="ja-JP" altLang="en-US" sz="1400" b="1" kern="1200" dirty="0"/>
            <a:t>・</a:t>
          </a:r>
          <a:r>
            <a:rPr kumimoji="1" lang="en-US" altLang="en-US" sz="1400" b="1" kern="1200" dirty="0"/>
            <a:t>5</a:t>
          </a:r>
          <a:r>
            <a:rPr kumimoji="1" lang="ja-JP" altLang="en-US" sz="1400" b="1" kern="1200" dirty="0"/>
            <a:t>民集</a:t>
          </a:r>
          <a:r>
            <a:rPr kumimoji="1" lang="en-US" altLang="en-US" sz="1400" b="1" kern="1200" dirty="0"/>
            <a:t>22</a:t>
          </a:r>
          <a:r>
            <a:rPr kumimoji="1" lang="ja-JP" altLang="en-US" sz="1400" b="1" kern="1200" dirty="0"/>
            <a:t>巻</a:t>
          </a:r>
          <a:r>
            <a:rPr kumimoji="1" lang="en-US" altLang="en-US" sz="1400" b="1" kern="1200" dirty="0"/>
            <a:t>13</a:t>
          </a:r>
          <a:r>
            <a:rPr kumimoji="1" lang="ja-JP" altLang="en-US" sz="1400" b="1" kern="1200" dirty="0"/>
            <a:t>号</a:t>
          </a:r>
          <a:r>
            <a:rPr kumimoji="1" lang="en-US" altLang="en-US" sz="1400" b="1" kern="1200" dirty="0"/>
            <a:t>2876</a:t>
          </a:r>
          <a:r>
            <a:rPr kumimoji="1" lang="ja-JP" altLang="en-US" sz="1400" b="1" kern="1200" dirty="0"/>
            <a:t>頁）</a:t>
          </a:r>
        </a:p>
      </dsp:txBody>
      <dsp:txXfrm>
        <a:off x="8526344" y="1794692"/>
        <a:ext cx="908753" cy="1670057"/>
      </dsp:txXfrm>
    </dsp:sp>
    <dsp:sp modelId="{EBB96D84-4516-4980-A23B-2628620A43D3}">
      <dsp:nvSpPr>
        <dsp:cNvPr id="0" name=""/>
        <dsp:cNvSpPr/>
      </dsp:nvSpPr>
      <dsp:spPr>
        <a:xfrm>
          <a:off x="9544298" y="1766419"/>
          <a:ext cx="965299" cy="1726603"/>
        </a:xfrm>
        <a:prstGeom prst="roundRect">
          <a:avLst>
            <a:gd name="adj" fmla="val 10000"/>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hlinkClick xmlns:r="http://schemas.openxmlformats.org/officeDocument/2006/relationships" r:id=""/>
            </a:rPr>
            <a:t>銀行</a:t>
          </a:r>
          <a:br>
            <a:rPr kumimoji="1" lang="en-US" altLang="ja-JP" sz="1400" b="1" kern="1200" dirty="0">
              <a:hlinkClick xmlns:r="http://schemas.openxmlformats.org/officeDocument/2006/relationships" r:id=""/>
            </a:rPr>
          </a:br>
          <a:r>
            <a:rPr kumimoji="1" lang="ja-JP" altLang="en-US" sz="1400" b="1" kern="1200" dirty="0">
              <a:hlinkClick xmlns:r="http://schemas.openxmlformats.org/officeDocument/2006/relationships" r:id=""/>
            </a:rPr>
            <a:t>振込</a:t>
          </a:r>
          <a:br>
            <a:rPr kumimoji="1" lang="en-US" altLang="ja-JP" sz="1400" b="1" kern="1200" dirty="0"/>
          </a:br>
          <a:r>
            <a:rPr kumimoji="1" lang="ja-JP" altLang="en-US" sz="1400" b="1" kern="1200" dirty="0"/>
            <a:t>（大判昭</a:t>
          </a:r>
          <a:r>
            <a:rPr kumimoji="1" lang="en-US" altLang="en-US" sz="1400" b="1" kern="1200" dirty="0"/>
            <a:t>9</a:t>
          </a:r>
          <a:r>
            <a:rPr kumimoji="1" lang="ja-JP" altLang="en-US" sz="1400" b="1" kern="1200" dirty="0"/>
            <a:t>・</a:t>
          </a:r>
          <a:r>
            <a:rPr kumimoji="1" lang="en-US" altLang="en-US" sz="1400" b="1" kern="1200" dirty="0"/>
            <a:t>5</a:t>
          </a:r>
          <a:r>
            <a:rPr kumimoji="1" lang="ja-JP" altLang="en-US" sz="1400" b="1" kern="1200" dirty="0"/>
            <a:t>・</a:t>
          </a:r>
          <a:r>
            <a:rPr kumimoji="1" lang="en-US" altLang="en-US" sz="1400" b="1" kern="1200" dirty="0"/>
            <a:t>25</a:t>
          </a:r>
          <a:r>
            <a:rPr kumimoji="1" lang="ja-JP" altLang="en-US" sz="1400" b="1" kern="1200" dirty="0"/>
            <a:t>民集</a:t>
          </a:r>
          <a:r>
            <a:rPr kumimoji="1" lang="en-US" altLang="en-US" sz="1400" b="1" kern="1200" dirty="0"/>
            <a:t>13</a:t>
          </a:r>
          <a:r>
            <a:rPr kumimoji="1" lang="ja-JP" altLang="en-US" sz="1400" b="1" kern="1200" dirty="0"/>
            <a:t>巻</a:t>
          </a:r>
          <a:r>
            <a:rPr kumimoji="1" lang="en-US" altLang="en-US" sz="1400" b="1" kern="1200" dirty="0"/>
            <a:t>829</a:t>
          </a:r>
          <a:r>
            <a:rPr kumimoji="1" lang="ja-JP" altLang="en-US" sz="1400" b="1" kern="1200" dirty="0"/>
            <a:t>頁）</a:t>
          </a:r>
        </a:p>
      </dsp:txBody>
      <dsp:txXfrm>
        <a:off x="9572571" y="1794692"/>
        <a:ext cx="908753" cy="16700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FF516E-1C64-412D-8DA7-74582805E587}">
      <dsp:nvSpPr>
        <dsp:cNvPr id="0" name=""/>
        <dsp:cNvSpPr/>
      </dsp:nvSpPr>
      <dsp:spPr>
        <a:xfrm>
          <a:off x="3819" y="3451372"/>
          <a:ext cx="8057256" cy="1044250"/>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kumimoji="1" lang="ja-JP" altLang="en-US" sz="4800" b="1" kern="1200" dirty="0"/>
            <a:t>販売信用</a:t>
          </a:r>
        </a:p>
      </dsp:txBody>
      <dsp:txXfrm>
        <a:off x="34404" y="3481957"/>
        <a:ext cx="7996086" cy="983080"/>
      </dsp:txXfrm>
    </dsp:sp>
    <dsp:sp modelId="{71A1BB77-FC20-40F2-B67E-A79CF7DB6F68}">
      <dsp:nvSpPr>
        <dsp:cNvPr id="0" name=""/>
        <dsp:cNvSpPr/>
      </dsp:nvSpPr>
      <dsp:spPr>
        <a:xfrm>
          <a:off x="11684" y="1800241"/>
          <a:ext cx="1910101" cy="1486839"/>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t>（自社）割賦販売</a:t>
          </a:r>
          <a:br>
            <a:rPr kumimoji="1" lang="en-US" altLang="ja-JP" sz="2400" b="1" kern="1200" dirty="0"/>
          </a:br>
          <a:r>
            <a:rPr kumimoji="1" lang="ja-JP" altLang="en-US" sz="2400" b="1" kern="1200" dirty="0"/>
            <a:t>（</a:t>
          </a:r>
          <a:r>
            <a:rPr kumimoji="1" lang="en-US" altLang="ja-JP" sz="2400" b="1" kern="1200" dirty="0"/>
            <a:t>2</a:t>
          </a:r>
          <a:r>
            <a:rPr kumimoji="1" lang="ja-JP" altLang="en-US" sz="2400" b="1" kern="1200" dirty="0"/>
            <a:t>条</a:t>
          </a:r>
          <a:r>
            <a:rPr kumimoji="1" lang="en-US" altLang="ja-JP" sz="2400" b="1" kern="1200" dirty="0"/>
            <a:t>1</a:t>
          </a:r>
          <a:r>
            <a:rPr kumimoji="1" lang="ja-JP" altLang="en-US" sz="2400" b="1" kern="1200" dirty="0"/>
            <a:t>項）</a:t>
          </a:r>
        </a:p>
      </dsp:txBody>
      <dsp:txXfrm>
        <a:off x="55232" y="1843789"/>
        <a:ext cx="1823005" cy="1399743"/>
      </dsp:txXfrm>
    </dsp:sp>
    <dsp:sp modelId="{20FDD204-C4E4-4357-B840-D1897B60EFB6}">
      <dsp:nvSpPr>
        <dsp:cNvPr id="0" name=""/>
        <dsp:cNvSpPr/>
      </dsp:nvSpPr>
      <dsp:spPr>
        <a:xfrm>
          <a:off x="2082234" y="1800241"/>
          <a:ext cx="1910101" cy="1486839"/>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t>ローン提携販売</a:t>
          </a:r>
          <a:br>
            <a:rPr kumimoji="1" lang="en-US" altLang="ja-JP" sz="2400" b="1" kern="1200" dirty="0"/>
          </a:br>
          <a:r>
            <a:rPr kumimoji="1" lang="ja-JP" altLang="en-US" sz="2400" b="1" kern="1200" dirty="0"/>
            <a:t>（</a:t>
          </a:r>
          <a:r>
            <a:rPr kumimoji="1" lang="en-US" altLang="ja-JP" sz="2400" b="1" kern="1200" dirty="0"/>
            <a:t>2</a:t>
          </a:r>
          <a:r>
            <a:rPr kumimoji="1" lang="ja-JP" altLang="en-US" sz="2400" b="1" kern="1200" dirty="0"/>
            <a:t>条</a:t>
          </a:r>
          <a:r>
            <a:rPr kumimoji="1" lang="en-US" altLang="ja-JP" sz="2400" b="1" kern="1200" dirty="0"/>
            <a:t>2</a:t>
          </a:r>
          <a:r>
            <a:rPr kumimoji="1" lang="ja-JP" altLang="en-US" sz="2400" b="1" kern="1200" dirty="0"/>
            <a:t>項）</a:t>
          </a:r>
        </a:p>
      </dsp:txBody>
      <dsp:txXfrm>
        <a:off x="2125782" y="1843789"/>
        <a:ext cx="1823005" cy="1399743"/>
      </dsp:txXfrm>
    </dsp:sp>
    <dsp:sp modelId="{8F35D12E-1B61-4807-A9B1-797F18D9BC28}">
      <dsp:nvSpPr>
        <dsp:cNvPr id="0" name=""/>
        <dsp:cNvSpPr/>
      </dsp:nvSpPr>
      <dsp:spPr>
        <a:xfrm>
          <a:off x="4152784" y="1800241"/>
          <a:ext cx="3900427" cy="1486839"/>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t>信用購入あっせん</a:t>
          </a:r>
          <a:br>
            <a:rPr kumimoji="1" lang="en-US" altLang="ja-JP" sz="2400" b="1" kern="1200" dirty="0"/>
          </a:br>
          <a:r>
            <a:rPr kumimoji="1" lang="ja-JP" altLang="en-US" sz="2400" b="1" kern="1200" dirty="0"/>
            <a:t>（</a:t>
          </a:r>
          <a:r>
            <a:rPr kumimoji="1" lang="en-US" altLang="ja-JP" sz="2400" b="1" kern="1200" dirty="0"/>
            <a:t>2</a:t>
          </a:r>
          <a:r>
            <a:rPr kumimoji="1" lang="ja-JP" altLang="en-US" sz="2400" b="1" kern="1200" dirty="0"/>
            <a:t>月以上なら</a:t>
          </a:r>
          <a:r>
            <a:rPr kumimoji="1" lang="en-US" altLang="ja-JP" sz="2400" b="1" kern="1200" dirty="0"/>
            <a:t>1</a:t>
          </a:r>
          <a:r>
            <a:rPr kumimoji="1" lang="ja-JP" altLang="en-US" sz="2400" b="1" kern="1200" dirty="0"/>
            <a:t>回払でも可）</a:t>
          </a:r>
        </a:p>
      </dsp:txBody>
      <dsp:txXfrm>
        <a:off x="4196332" y="1843789"/>
        <a:ext cx="3813331" cy="1399743"/>
      </dsp:txXfrm>
    </dsp:sp>
    <dsp:sp modelId="{DEDBC08E-3744-4FE9-9117-F0E0F394D25C}">
      <dsp:nvSpPr>
        <dsp:cNvPr id="0" name=""/>
        <dsp:cNvSpPr/>
      </dsp:nvSpPr>
      <dsp:spPr>
        <a:xfrm>
          <a:off x="4152784" y="425"/>
          <a:ext cx="1910101" cy="1635525"/>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包括信用購入あっせん</a:t>
          </a:r>
          <a:br>
            <a:rPr kumimoji="1" lang="en-US" altLang="ja-JP" sz="1800" b="1" kern="1200" dirty="0"/>
          </a:br>
          <a:r>
            <a:rPr kumimoji="1" lang="ja-JP" altLang="en-US" sz="1800" b="1" kern="1200" dirty="0"/>
            <a:t>（クレジットカード取引）</a:t>
          </a:r>
          <a:br>
            <a:rPr kumimoji="1" lang="en-US" altLang="ja-JP" sz="1800" b="1" kern="1200" dirty="0"/>
          </a:br>
          <a:r>
            <a:rPr kumimoji="1" lang="ja-JP" altLang="en-US" sz="1800" b="1" kern="1200" dirty="0"/>
            <a:t>（</a:t>
          </a:r>
          <a:r>
            <a:rPr kumimoji="1" lang="en-US" altLang="ja-JP" sz="1800" b="1" kern="1200" dirty="0"/>
            <a:t>2</a:t>
          </a:r>
          <a:r>
            <a:rPr kumimoji="1" lang="ja-JP" altLang="en-US" sz="1800" b="1" kern="1200" dirty="0"/>
            <a:t>条</a:t>
          </a:r>
          <a:r>
            <a:rPr kumimoji="1" lang="en-US" altLang="ja-JP" sz="1800" b="1" kern="1200" dirty="0"/>
            <a:t>3</a:t>
          </a:r>
          <a:r>
            <a:rPr kumimoji="1" lang="ja-JP" altLang="en-US" sz="1800" b="1" kern="1200" dirty="0"/>
            <a:t>項）</a:t>
          </a:r>
          <a:endParaRPr kumimoji="1" lang="en-US" altLang="ja-JP" sz="1800" b="1" kern="1200" dirty="0"/>
        </a:p>
      </dsp:txBody>
      <dsp:txXfrm>
        <a:off x="4200687" y="48328"/>
        <a:ext cx="1814295" cy="1539719"/>
      </dsp:txXfrm>
    </dsp:sp>
    <dsp:sp modelId="{C97F560A-4792-4933-BC0F-5B54F1407378}">
      <dsp:nvSpPr>
        <dsp:cNvPr id="0" name=""/>
        <dsp:cNvSpPr/>
      </dsp:nvSpPr>
      <dsp:spPr>
        <a:xfrm>
          <a:off x="6143110" y="425"/>
          <a:ext cx="1910101" cy="1635525"/>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個別信用購入あっせん</a:t>
          </a:r>
          <a:br>
            <a:rPr kumimoji="1" lang="en-US" altLang="ja-JP" sz="1800" b="1" kern="1200" dirty="0"/>
          </a:br>
          <a:r>
            <a:rPr kumimoji="1" lang="ja-JP" altLang="en-US" sz="1800" b="1" kern="1200" dirty="0"/>
            <a:t>立替払い・クレジット販売</a:t>
          </a:r>
          <a:br>
            <a:rPr kumimoji="1" lang="en-US" altLang="ja-JP" sz="1800" b="1" kern="1200" dirty="0"/>
          </a:br>
          <a:r>
            <a:rPr kumimoji="1" lang="ja-JP" altLang="en-US" sz="1800" b="1" kern="1200" dirty="0"/>
            <a:t>（</a:t>
          </a:r>
          <a:r>
            <a:rPr kumimoji="1" lang="en-US" altLang="ja-JP" sz="1800" b="1" kern="1200" dirty="0"/>
            <a:t>2</a:t>
          </a:r>
          <a:r>
            <a:rPr kumimoji="1" lang="ja-JP" altLang="en-US" sz="1800" b="1" kern="1200" dirty="0"/>
            <a:t>条</a:t>
          </a:r>
          <a:r>
            <a:rPr kumimoji="1" lang="en-US" altLang="ja-JP" sz="1800" b="1" kern="1200" dirty="0"/>
            <a:t>4</a:t>
          </a:r>
          <a:r>
            <a:rPr kumimoji="1" lang="ja-JP" altLang="en-US" sz="1800" b="1" kern="1200" dirty="0"/>
            <a:t>項）</a:t>
          </a:r>
          <a:endParaRPr kumimoji="1" lang="en-US" altLang="ja-JP" sz="1800" b="1" kern="1200" dirty="0"/>
        </a:p>
      </dsp:txBody>
      <dsp:txXfrm>
        <a:off x="6191013" y="48328"/>
        <a:ext cx="1814295" cy="15397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2B977F-3E2C-4223-97D7-72BF1B21B1FA}">
      <dsp:nvSpPr>
        <dsp:cNvPr id="0" name=""/>
        <dsp:cNvSpPr/>
      </dsp:nvSpPr>
      <dsp:spPr>
        <a:xfrm>
          <a:off x="0" y="3243302"/>
          <a:ext cx="7560840" cy="1507881"/>
        </a:xfrm>
        <a:prstGeom prst="rect">
          <a:avLst/>
        </a:prstGeom>
        <a:gradFill rotWithShape="0">
          <a:gsLst>
            <a:gs pos="0">
              <a:schemeClr val="accent3">
                <a:shade val="80000"/>
                <a:hueOff val="0"/>
                <a:satOff val="0"/>
                <a:lumOff val="0"/>
                <a:alphaOff val="0"/>
                <a:satMod val="103000"/>
                <a:lumMod val="102000"/>
                <a:tint val="94000"/>
              </a:schemeClr>
            </a:gs>
            <a:gs pos="50000">
              <a:schemeClr val="accent3">
                <a:shade val="80000"/>
                <a:hueOff val="0"/>
                <a:satOff val="0"/>
                <a:lumOff val="0"/>
                <a:alphaOff val="0"/>
                <a:satMod val="110000"/>
                <a:lumMod val="100000"/>
                <a:shade val="100000"/>
              </a:schemeClr>
            </a:gs>
            <a:gs pos="100000">
              <a:schemeClr val="accent3">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solidFill>
                <a:schemeClr val="tx1"/>
              </a:solidFill>
            </a:rPr>
            <a:t>クレジット販売</a:t>
          </a:r>
        </a:p>
      </dsp:txBody>
      <dsp:txXfrm>
        <a:off x="0" y="3243302"/>
        <a:ext cx="7560840" cy="814256"/>
      </dsp:txXfrm>
    </dsp:sp>
    <dsp:sp modelId="{51F079A2-2972-4BF3-B343-DC2DF18E8F51}">
      <dsp:nvSpPr>
        <dsp:cNvPr id="0" name=""/>
        <dsp:cNvSpPr/>
      </dsp:nvSpPr>
      <dsp:spPr>
        <a:xfrm>
          <a:off x="21507" y="3859649"/>
          <a:ext cx="3358971" cy="844887"/>
        </a:xfrm>
        <a:prstGeom prst="rect">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kumimoji="1" lang="ja-JP" altLang="en-US" sz="2000" kern="1200" dirty="0"/>
            <a:t>三当事者（クレジット会社）</a:t>
          </a:r>
        </a:p>
      </dsp:txBody>
      <dsp:txXfrm>
        <a:off x="21507" y="3859649"/>
        <a:ext cx="3358971" cy="844887"/>
      </dsp:txXfrm>
    </dsp:sp>
    <dsp:sp modelId="{AD7D0DBD-6891-43C2-95EA-36A8F0C0D67C}">
      <dsp:nvSpPr>
        <dsp:cNvPr id="0" name=""/>
        <dsp:cNvSpPr/>
      </dsp:nvSpPr>
      <dsp:spPr>
        <a:xfrm>
          <a:off x="3359261" y="3859649"/>
          <a:ext cx="4201287" cy="844887"/>
        </a:xfrm>
        <a:prstGeom prst="rect">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kumimoji="1" lang="ja-JP" altLang="en-US" sz="1800" kern="1200" dirty="0"/>
            <a:t>一括立替払いの委託→</a:t>
          </a:r>
          <a:br>
            <a:rPr kumimoji="1" lang="en-US" altLang="ja-JP" sz="1800" kern="1200" dirty="0"/>
          </a:br>
          <a:r>
            <a:rPr kumimoji="1" lang="ja-JP" altLang="en-US" sz="1800" kern="1200" dirty="0"/>
            <a:t>債権売買，売主の資力担保不要</a:t>
          </a:r>
          <a:br>
            <a:rPr kumimoji="1" lang="en-US" altLang="ja-JP" sz="1800" kern="1200" dirty="0"/>
          </a:br>
          <a:r>
            <a:rPr kumimoji="1" lang="ja-JP" altLang="en-US" sz="1800" kern="1200" dirty="0"/>
            <a:t>（民法</a:t>
          </a:r>
          <a:r>
            <a:rPr kumimoji="1" lang="en-US" altLang="ja-JP" sz="1800" kern="1200" dirty="0"/>
            <a:t>569</a:t>
          </a:r>
          <a:r>
            <a:rPr kumimoji="1" lang="ja-JP" altLang="en-US" sz="1800" kern="1200" dirty="0"/>
            <a:t>条</a:t>
          </a:r>
          <a:r>
            <a:rPr kumimoji="1" lang="en-US" altLang="ja-JP" sz="1800" kern="1200" dirty="0"/>
            <a:t>1</a:t>
          </a:r>
          <a:r>
            <a:rPr kumimoji="1" lang="ja-JP" altLang="en-US" sz="1800" kern="1200" dirty="0"/>
            <a:t>項）</a:t>
          </a:r>
          <a:endParaRPr kumimoji="1" lang="en-US" altLang="ja-JP" sz="1800" kern="1200" dirty="0"/>
        </a:p>
      </dsp:txBody>
      <dsp:txXfrm>
        <a:off x="3359261" y="3859649"/>
        <a:ext cx="4201287" cy="844887"/>
      </dsp:txXfrm>
    </dsp:sp>
    <dsp:sp modelId="{FEE94FA3-0F43-43EB-AA08-C43D9A03924F}">
      <dsp:nvSpPr>
        <dsp:cNvPr id="0" name=""/>
        <dsp:cNvSpPr/>
      </dsp:nvSpPr>
      <dsp:spPr>
        <a:xfrm rot="10800000">
          <a:off x="0" y="1440196"/>
          <a:ext cx="7560840" cy="1870316"/>
        </a:xfrm>
        <a:prstGeom prst="upArrowCallout">
          <a:avLst/>
        </a:prstGeom>
        <a:gradFill rotWithShape="0">
          <a:gsLst>
            <a:gs pos="0">
              <a:schemeClr val="accent3">
                <a:shade val="80000"/>
                <a:hueOff val="0"/>
                <a:satOff val="0"/>
                <a:lumOff val="9546"/>
                <a:alphaOff val="0"/>
                <a:satMod val="103000"/>
                <a:lumMod val="102000"/>
                <a:tint val="94000"/>
              </a:schemeClr>
            </a:gs>
            <a:gs pos="50000">
              <a:schemeClr val="accent3">
                <a:shade val="80000"/>
                <a:hueOff val="0"/>
                <a:satOff val="0"/>
                <a:lumOff val="9546"/>
                <a:alphaOff val="0"/>
                <a:satMod val="110000"/>
                <a:lumMod val="100000"/>
                <a:shade val="100000"/>
              </a:schemeClr>
            </a:gs>
            <a:gs pos="100000">
              <a:schemeClr val="accent3">
                <a:shade val="80000"/>
                <a:hueOff val="0"/>
                <a:satOff val="0"/>
                <a:lumOff val="954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solidFill>
                <a:schemeClr val="tx1"/>
              </a:solidFill>
            </a:rPr>
            <a:t>ローン提携販売</a:t>
          </a:r>
        </a:p>
      </dsp:txBody>
      <dsp:txXfrm rot="-10800000">
        <a:off x="0" y="1440196"/>
        <a:ext cx="7560840" cy="656480"/>
      </dsp:txXfrm>
    </dsp:sp>
    <dsp:sp modelId="{C477C2AC-91FB-47F4-BD71-C8993F8D3A54}">
      <dsp:nvSpPr>
        <dsp:cNvPr id="0" name=""/>
        <dsp:cNvSpPr/>
      </dsp:nvSpPr>
      <dsp:spPr>
        <a:xfrm>
          <a:off x="21507" y="1930391"/>
          <a:ext cx="3358971" cy="791441"/>
        </a:xfrm>
        <a:prstGeom prst="rect">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kumimoji="1" lang="ja-JP" altLang="en-US" sz="2000" kern="1200" dirty="0"/>
            <a:t>三当事者（銀行の介入）</a:t>
          </a:r>
        </a:p>
      </dsp:txBody>
      <dsp:txXfrm>
        <a:off x="21507" y="1930391"/>
        <a:ext cx="3358971" cy="791441"/>
      </dsp:txXfrm>
    </dsp:sp>
    <dsp:sp modelId="{F353AEFA-F7A2-4825-82BC-5A3FD497B5AF}">
      <dsp:nvSpPr>
        <dsp:cNvPr id="0" name=""/>
        <dsp:cNvSpPr/>
      </dsp:nvSpPr>
      <dsp:spPr>
        <a:xfrm>
          <a:off x="3359261" y="1930391"/>
          <a:ext cx="4201287" cy="791441"/>
        </a:xfrm>
        <a:prstGeom prst="rect">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kumimoji="1" lang="ja-JP" altLang="en-US" sz="1800" kern="1200" dirty="0"/>
            <a:t>売買と金銭消費貸借の結合→</a:t>
          </a:r>
          <a:br>
            <a:rPr kumimoji="1" lang="en-US" altLang="ja-JP" sz="1800" kern="1200" dirty="0"/>
          </a:br>
          <a:r>
            <a:rPr kumimoji="1" lang="ja-JP" altLang="en-US" sz="1800" kern="1200" dirty="0"/>
            <a:t>債権売買，売主の資力担保必須</a:t>
          </a:r>
          <a:br>
            <a:rPr kumimoji="1" lang="en-US" altLang="ja-JP" sz="1800" kern="1200" dirty="0"/>
          </a:br>
          <a:r>
            <a:rPr kumimoji="1" lang="ja-JP" altLang="en-US" sz="1800" kern="1200" dirty="0"/>
            <a:t>（民法</a:t>
          </a:r>
          <a:r>
            <a:rPr kumimoji="1" lang="en-US" altLang="ja-JP" sz="1800" kern="1200" dirty="0"/>
            <a:t>569</a:t>
          </a:r>
          <a:r>
            <a:rPr kumimoji="1" lang="ja-JP" altLang="en-US" sz="1800" kern="1200" dirty="0"/>
            <a:t>条</a:t>
          </a:r>
          <a:r>
            <a:rPr kumimoji="1" lang="en-US" altLang="ja-JP" sz="1800" kern="1200" dirty="0"/>
            <a:t>2</a:t>
          </a:r>
          <a:r>
            <a:rPr kumimoji="1" lang="ja-JP" altLang="en-US" sz="1800" kern="1200" dirty="0"/>
            <a:t>項）</a:t>
          </a:r>
        </a:p>
      </dsp:txBody>
      <dsp:txXfrm>
        <a:off x="3359261" y="1930391"/>
        <a:ext cx="4201287" cy="791441"/>
      </dsp:txXfrm>
    </dsp:sp>
    <dsp:sp modelId="{A1C05CB9-869D-48A4-BAAA-A3DD01C2885C}">
      <dsp:nvSpPr>
        <dsp:cNvPr id="0" name=""/>
        <dsp:cNvSpPr/>
      </dsp:nvSpPr>
      <dsp:spPr>
        <a:xfrm rot="10800000">
          <a:off x="0" y="18499"/>
          <a:ext cx="7560840" cy="1405825"/>
        </a:xfrm>
        <a:prstGeom prst="upArrowCallout">
          <a:avLst/>
        </a:prstGeom>
        <a:gradFill rotWithShape="0">
          <a:gsLst>
            <a:gs pos="0">
              <a:schemeClr val="accent3">
                <a:shade val="80000"/>
                <a:hueOff val="0"/>
                <a:satOff val="0"/>
                <a:lumOff val="19092"/>
                <a:alphaOff val="0"/>
                <a:satMod val="103000"/>
                <a:lumMod val="102000"/>
                <a:tint val="94000"/>
              </a:schemeClr>
            </a:gs>
            <a:gs pos="50000">
              <a:schemeClr val="accent3">
                <a:shade val="80000"/>
                <a:hueOff val="0"/>
                <a:satOff val="0"/>
                <a:lumOff val="19092"/>
                <a:alphaOff val="0"/>
                <a:satMod val="110000"/>
                <a:lumMod val="100000"/>
                <a:shade val="100000"/>
              </a:schemeClr>
            </a:gs>
            <a:gs pos="100000">
              <a:schemeClr val="accent3">
                <a:shade val="80000"/>
                <a:hueOff val="0"/>
                <a:satOff val="0"/>
                <a:lumOff val="1909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solidFill>
                <a:schemeClr val="tx1"/>
              </a:solidFill>
            </a:rPr>
            <a:t>自社割賦販売</a:t>
          </a:r>
        </a:p>
      </dsp:txBody>
      <dsp:txXfrm rot="-10800000">
        <a:off x="0" y="18499"/>
        <a:ext cx="7560840" cy="493444"/>
      </dsp:txXfrm>
    </dsp:sp>
    <dsp:sp modelId="{21EA8D37-447C-4F25-A586-6C21F3B4EC8D}">
      <dsp:nvSpPr>
        <dsp:cNvPr id="0" name=""/>
        <dsp:cNvSpPr/>
      </dsp:nvSpPr>
      <dsp:spPr>
        <a:xfrm>
          <a:off x="21507" y="452677"/>
          <a:ext cx="3358971" cy="504910"/>
        </a:xfrm>
        <a:prstGeom prst="rect">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kumimoji="1" lang="ja-JP" altLang="en-US" sz="2000" kern="1200" dirty="0"/>
            <a:t>二当事者</a:t>
          </a:r>
        </a:p>
      </dsp:txBody>
      <dsp:txXfrm>
        <a:off x="21507" y="452677"/>
        <a:ext cx="3358971" cy="504910"/>
      </dsp:txXfrm>
    </dsp:sp>
    <dsp:sp modelId="{6DE53908-FF10-40E9-8533-0299A148778A}">
      <dsp:nvSpPr>
        <dsp:cNvPr id="0" name=""/>
        <dsp:cNvSpPr/>
      </dsp:nvSpPr>
      <dsp:spPr>
        <a:xfrm>
          <a:off x="3359261" y="452677"/>
          <a:ext cx="4201287" cy="504910"/>
        </a:xfrm>
        <a:prstGeom prst="rect">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kumimoji="1" lang="ja-JP" altLang="en-US" sz="1800" kern="1200" dirty="0"/>
            <a:t>特殊の売買→準消費貸借</a:t>
          </a:r>
          <a:br>
            <a:rPr kumimoji="1" lang="en-US" altLang="ja-JP" sz="1800" kern="1200" dirty="0"/>
          </a:br>
          <a:r>
            <a:rPr kumimoji="1" lang="ja-JP" altLang="en-US" sz="1800" kern="1200" dirty="0"/>
            <a:t>　　　　　　　　　（民法</a:t>
          </a:r>
          <a:r>
            <a:rPr kumimoji="1" lang="en-US" altLang="ja-JP" sz="1800" kern="1200" dirty="0"/>
            <a:t>588</a:t>
          </a:r>
          <a:r>
            <a:rPr kumimoji="1" lang="ja-JP" altLang="en-US" sz="1800" kern="1200" dirty="0"/>
            <a:t>条）</a:t>
          </a:r>
        </a:p>
      </dsp:txBody>
      <dsp:txXfrm>
        <a:off x="3359261" y="452677"/>
        <a:ext cx="4201287" cy="504910"/>
      </dsp:txXfrm>
    </dsp:sp>
  </dsp:spTree>
</dsp:drawing>
</file>

<file path=ppt/diagrams/layout1.xml><?xml version="1.0" encoding="utf-8"?>
<dgm:layoutDef xmlns:dgm="http://schemas.openxmlformats.org/drawingml/2006/diagram" xmlns:a="http://schemas.openxmlformats.org/drawingml/2006/main" uniqueId="urn:microsoft.com/office/officeart/2005/8/layout/architecture">
  <dgm:title val="アーキテクチャ レイアウト"/>
  <dgm:desc val="下から上に向かって構築される階層関係を示すのに使用します。 このレイアウトは、別のオブジェクトの上に構築される構造上の要素やオブジェクトを示すのに適しています。"/>
  <dgm:catLst>
    <dgm:cat type="hierarchy" pri="4500"/>
    <dgm:cat type="list" pri="24500"/>
    <dgm:cat type="relationship" pri="105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architecture">
  <dgm:title val="アーキテクチャ レイアウト"/>
  <dgm:desc val="下から上に向かって構築される階層関係を示すのに使用します。 このレイアウトは、別のオブジェクトの上に構築される構造上の要素やオブジェクトを示すのに適しています。"/>
  <dgm:catLst>
    <dgm:cat type="hierarchy" pri="4500"/>
    <dgm:cat type="list" pri="24500"/>
    <dgm:cat type="relationship" pri="105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85527618-89F9-4B71-A18F-09D92B05877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EA05DED8-DD62-43C1-88C7-4EA90B55401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45979E8-F093-4998-9CD8-5A3DDECF4C55}" type="datetime1">
              <a:rPr kumimoji="1" lang="ja-JP" altLang="en-US" smtClean="0"/>
              <a:t>2021/6/16</a:t>
            </a:fld>
            <a:endParaRPr kumimoji="1" lang="ja-JP" altLang="en-US"/>
          </a:p>
        </p:txBody>
      </p:sp>
      <p:sp>
        <p:nvSpPr>
          <p:cNvPr id="4" name="フッター プレースホルダー 3">
            <a:extLst>
              <a:ext uri="{FF2B5EF4-FFF2-40B4-BE49-F238E27FC236}">
                <a16:creationId xmlns:a16="http://schemas.microsoft.com/office/drawing/2014/main" id="{BBBB1F6B-54B4-4918-9C35-B95404CECA5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F7FB4748-746C-4E1A-948F-8574C083712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AF9132-0649-45E5-8175-7C07F2CFBAEE}" type="slidenum">
              <a:rPr kumimoji="1" lang="ja-JP" altLang="en-US" smtClean="0"/>
              <a:t>‹#›</a:t>
            </a:fld>
            <a:endParaRPr kumimoji="1" lang="ja-JP" altLang="en-US"/>
          </a:p>
        </p:txBody>
      </p:sp>
    </p:spTree>
    <p:extLst>
      <p:ext uri="{BB962C8B-B14F-4D97-AF65-F5344CB8AC3E}">
        <p14:creationId xmlns:p14="http://schemas.microsoft.com/office/powerpoint/2010/main" val="187434968"/>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170CBB-F175-40B4-8C8E-58563836C505}" type="datetime1">
              <a:rPr kumimoji="1" lang="ja-JP" altLang="en-US" smtClean="0"/>
              <a:t>2021/6/16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7958B4-8341-4DFC-BFBF-ED72D8EE27B8}" type="slidenum">
              <a:rPr kumimoji="1" lang="ja-JP" altLang="en-US" smtClean="0"/>
              <a:t>‹#›</a:t>
            </a:fld>
            <a:endParaRPr kumimoji="1" lang="ja-JP" altLang="en-US"/>
          </a:p>
        </p:txBody>
      </p:sp>
    </p:spTree>
    <p:extLst>
      <p:ext uri="{BB962C8B-B14F-4D97-AF65-F5344CB8AC3E}">
        <p14:creationId xmlns:p14="http://schemas.microsoft.com/office/powerpoint/2010/main" val="66865362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a:t>Lecture on Contract, 2021</a:t>
            </a:r>
            <a:endParaRPr kumimoji="1" lang="ja-JP" altLang="en-US"/>
          </a:p>
        </p:txBody>
      </p:sp>
      <p:sp>
        <p:nvSpPr>
          <p:cNvPr id="5" name="日付プレースホルダー 4"/>
          <p:cNvSpPr>
            <a:spLocks noGrp="1"/>
          </p:cNvSpPr>
          <p:nvPr>
            <p:ph type="dt" idx="11"/>
          </p:nvPr>
        </p:nvSpPr>
        <p:spPr/>
        <p:txBody>
          <a:bodyPr/>
          <a:lstStyle/>
          <a:p>
            <a:fld id="{81266D1C-067E-406F-ABE9-6EBB7C6FD3ED}" type="datetime1">
              <a:rPr kumimoji="1" lang="ja-JP" altLang="en-US" smtClean="0"/>
              <a:t>2021/6/16</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15</a:t>
            </a:fld>
            <a:endParaRPr kumimoji="1" lang="ja-JP" altLang="en-US"/>
          </a:p>
        </p:txBody>
      </p:sp>
    </p:spTree>
    <p:extLst>
      <p:ext uri="{BB962C8B-B14F-4D97-AF65-F5344CB8AC3E}">
        <p14:creationId xmlns:p14="http://schemas.microsoft.com/office/powerpoint/2010/main" val="4199255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ctr"/>
          <a:lstStyle>
            <a:lvl1pPr algn="ctr">
              <a:defRPr sz="6000"/>
            </a:lvl1pPr>
          </a:lstStyle>
          <a:p>
            <a:r>
              <a:rPr kumimoji="1" lang="ja-JP" altLang="en-US" dirty="0"/>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342900" indent="-342900" algn="l">
              <a:buFont typeface="Wingdings" panose="05000000000000000000" pitchFamily="2" charset="2"/>
              <a:buChar char="n"/>
              <a:defRPr sz="2400"/>
            </a:lvl1pPr>
            <a:lvl2pPr marL="800100" indent="-342900" algn="l">
              <a:buFont typeface="Wingdings" panose="05000000000000000000" pitchFamily="2" charset="2"/>
              <a:buChar char="n"/>
              <a:defRPr sz="2000"/>
            </a:lvl2pPr>
            <a:lvl3pPr marL="1200150" indent="-285750" algn="l">
              <a:buFont typeface="Wingdings" panose="05000000000000000000" pitchFamily="2" charset="2"/>
              <a:buChar char="n"/>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マスター サブタイトルの書式設定</a:t>
            </a:r>
            <a:endParaRPr kumimoji="1" lang="en-US" altLang="ja-JP" dirty="0"/>
          </a:p>
          <a:p>
            <a:pPr lvl="1"/>
            <a:endParaRPr kumimoji="1" lang="en-US" altLang="ja-JP" dirty="0"/>
          </a:p>
          <a:p>
            <a:pPr lvl="2"/>
            <a:endParaRPr kumimoji="1" lang="en-US" altLang="ja-JP" dirty="0"/>
          </a:p>
        </p:txBody>
      </p:sp>
      <p:sp>
        <p:nvSpPr>
          <p:cNvPr id="4" name="日付プレースホルダー 3"/>
          <p:cNvSpPr>
            <a:spLocks noGrp="1"/>
          </p:cNvSpPr>
          <p:nvPr>
            <p:ph type="dt" sz="half" idx="10"/>
          </p:nvPr>
        </p:nvSpPr>
        <p:spPr/>
        <p:txBody>
          <a:bodyPr/>
          <a:lstStyle/>
          <a:p>
            <a:fld id="{637013BD-6E2A-4AD4-903F-53989EAE2D1E}" type="datetime1">
              <a:rPr kumimoji="1" lang="ja-JP" altLang="en-US" smtClean="0"/>
              <a:t>2021/6/16</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703152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6BA6450-020D-434A-8246-AC7B8982BD08}" type="datetime1">
              <a:rPr kumimoji="1" lang="ja-JP" altLang="en-US" smtClean="0"/>
              <a:t>2021/6/16</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3863880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5C560EC-1714-4468-8955-A55C281E8494}" type="datetime1">
              <a:rPr kumimoji="1" lang="ja-JP" altLang="en-US" smtClean="0"/>
              <a:t>2021/6/16</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404762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48B23A9-6C7D-4533-A2E1-34CEEA997320}" type="datetime1">
              <a:rPr kumimoji="1" lang="ja-JP" altLang="en-US" smtClean="0"/>
              <a:t>2021/6/16</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969370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ctr"/>
          <a:lstStyle>
            <a:lvl1pPr>
              <a:defRPr sz="6000"/>
            </a:lvl1p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342900" indent="-342900">
              <a:buFont typeface="Wingdings" panose="05000000000000000000" pitchFamily="2" charset="2"/>
              <a:buChar char="n"/>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dirty="0"/>
              <a:t>マスター テキストの書式設定</a:t>
            </a:r>
          </a:p>
        </p:txBody>
      </p:sp>
      <p:sp>
        <p:nvSpPr>
          <p:cNvPr id="4" name="日付プレースホルダー 3"/>
          <p:cNvSpPr>
            <a:spLocks noGrp="1"/>
          </p:cNvSpPr>
          <p:nvPr>
            <p:ph type="dt" sz="half" idx="10"/>
          </p:nvPr>
        </p:nvSpPr>
        <p:spPr/>
        <p:txBody>
          <a:bodyPr/>
          <a:lstStyle/>
          <a:p>
            <a:fld id="{67D599AF-F5E6-49D0-8C9A-AA283C6E7FE4}" type="datetime1">
              <a:rPr kumimoji="1" lang="ja-JP" altLang="en-US" smtClean="0"/>
              <a:t>2021/6/16</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3618194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2CD5712-F3F8-476C-B504-9BDBDC1D828C}" type="datetime1">
              <a:rPr kumimoji="1" lang="ja-JP" altLang="en-US" smtClean="0"/>
              <a:t>2021/6/16</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2044784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ctr">
            <a:normAutofit/>
          </a:bodyPr>
          <a:lstStyle>
            <a:lvl1pPr marL="0" indent="0" algn="ctr">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ctr">
            <a:normAutofit/>
          </a:bodyPr>
          <a:lstStyle>
            <a:lvl1pPr marL="0" indent="0" algn="ctr">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EB60F6A-3C0E-4BA2-A020-5E68B3ADAF68}" type="datetime1">
              <a:rPr kumimoji="1" lang="ja-JP" altLang="en-US" smtClean="0"/>
              <a:t>2021/6/16</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060891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日付プレースホルダー 2"/>
          <p:cNvSpPr>
            <a:spLocks noGrp="1"/>
          </p:cNvSpPr>
          <p:nvPr>
            <p:ph type="dt" sz="half" idx="10"/>
          </p:nvPr>
        </p:nvSpPr>
        <p:spPr/>
        <p:txBody>
          <a:bodyPr/>
          <a:lstStyle/>
          <a:p>
            <a:fld id="{05CB9F14-0728-4A95-8E51-9A95C0B483D2}" type="datetime1">
              <a:rPr kumimoji="1" lang="ja-JP" altLang="en-US" smtClean="0"/>
              <a:t>2021/6/16</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708625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1D40667-C9F8-49A0-A499-73EF731AC78F}" type="datetime1">
              <a:rPr kumimoji="1" lang="ja-JP" altLang="en-US" smtClean="0"/>
              <a:t>2021/6/16</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4" name="スライド番号プレースホルダー 3"/>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3458359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C96E302-9103-44C1-AA3B-B9572D3C2117}" type="datetime1">
              <a:rPr kumimoji="1" lang="ja-JP" altLang="en-US" smtClean="0"/>
              <a:t>2021/6/16</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69757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1C1A572-820F-457E-81FE-EC5FC29F55CD}" type="datetime1">
              <a:rPr kumimoji="1" lang="ja-JP" altLang="en-US" smtClean="0"/>
              <a:t>2021/6/16</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407687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95CC05-9846-4BB9-8AEC-FD3444A830E6}" type="datetime1">
              <a:rPr kumimoji="1" lang="ja-JP" altLang="en-US" smtClean="0"/>
              <a:t>2021/6/16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881096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725488" indent="-363538"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608138"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slide" Target="slide21.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3DA579DF-2542-4AED-8031-B36A75EB722B}"/>
              </a:ext>
            </a:extLst>
          </p:cNvPr>
          <p:cNvSpPr>
            <a:spLocks noGrp="1"/>
          </p:cNvSpPr>
          <p:nvPr>
            <p:ph type="ctrTitle"/>
          </p:nvPr>
        </p:nvSpPr>
        <p:spPr/>
        <p:txBody>
          <a:bodyPr>
            <a:normAutofit fontScale="90000"/>
          </a:bodyPr>
          <a:lstStyle/>
          <a:p>
            <a:r>
              <a:rPr lang="ja-JP" altLang="en-US" sz="7200" dirty="0"/>
              <a:t>契約法総論 講義資料</a:t>
            </a:r>
            <a:br>
              <a:rPr lang="en-US" altLang="ja-JP" sz="2000" dirty="0"/>
            </a:br>
            <a:br>
              <a:rPr lang="en-US" altLang="ja-JP" sz="2000" dirty="0"/>
            </a:br>
            <a:r>
              <a:rPr lang="ja-JP" altLang="en-US" sz="4000" dirty="0"/>
              <a:t>（第</a:t>
            </a:r>
            <a:r>
              <a:rPr lang="en-US" altLang="ja-JP" sz="4000" dirty="0"/>
              <a:t>9,10</a:t>
            </a:r>
            <a:r>
              <a:rPr lang="ja-JP" altLang="en-US" sz="4000" dirty="0"/>
              <a:t>回）第三者のためにする契約（その</a:t>
            </a:r>
            <a:r>
              <a:rPr lang="en-US" altLang="ja-JP" sz="4000" dirty="0"/>
              <a:t>3</a:t>
            </a:r>
            <a:r>
              <a:rPr lang="ja-JP" altLang="en-US" sz="4000" dirty="0"/>
              <a:t>）</a:t>
            </a:r>
            <a:endParaRPr lang="ja-JP" altLang="en-US" sz="4400" dirty="0"/>
          </a:p>
        </p:txBody>
      </p:sp>
      <p:sp>
        <p:nvSpPr>
          <p:cNvPr id="5" name="字幕 4">
            <a:extLst>
              <a:ext uri="{FF2B5EF4-FFF2-40B4-BE49-F238E27FC236}">
                <a16:creationId xmlns:a16="http://schemas.microsoft.com/office/drawing/2014/main" id="{993B739A-D9F9-46D2-8956-805561493A82}"/>
              </a:ext>
            </a:extLst>
          </p:cNvPr>
          <p:cNvSpPr>
            <a:spLocks noGrp="1"/>
          </p:cNvSpPr>
          <p:nvPr>
            <p:ph type="subTitle" idx="1"/>
          </p:nvPr>
        </p:nvSpPr>
        <p:spPr>
          <a:xfrm>
            <a:off x="1524000" y="3985100"/>
            <a:ext cx="9144000" cy="1655762"/>
          </a:xfrm>
        </p:spPr>
        <p:txBody>
          <a:bodyPr>
            <a:normAutofit/>
          </a:bodyPr>
          <a:lstStyle/>
          <a:p>
            <a:pPr marL="0" indent="0" algn="r">
              <a:buNone/>
            </a:pPr>
            <a:r>
              <a:rPr lang="ja-JP" altLang="en-US" sz="4000" dirty="0"/>
              <a:t>明治学院大学名誉教授</a:t>
            </a:r>
            <a:endParaRPr lang="en-US" altLang="ja-JP" sz="4000" dirty="0"/>
          </a:p>
          <a:p>
            <a:pPr marL="0" indent="0" algn="r">
              <a:buNone/>
            </a:pPr>
            <a:r>
              <a:rPr lang="ja-JP" altLang="en-US" sz="4000" dirty="0"/>
              <a:t>加賀山 茂</a:t>
            </a:r>
          </a:p>
        </p:txBody>
      </p:sp>
      <p:sp>
        <p:nvSpPr>
          <p:cNvPr id="2" name="日付プレースホルダー 1">
            <a:extLst>
              <a:ext uri="{FF2B5EF4-FFF2-40B4-BE49-F238E27FC236}">
                <a16:creationId xmlns:a16="http://schemas.microsoft.com/office/drawing/2014/main" id="{FEC2C435-72CA-4D20-9D5D-DBBCB01B260A}"/>
              </a:ext>
            </a:extLst>
          </p:cNvPr>
          <p:cNvSpPr>
            <a:spLocks noGrp="1"/>
          </p:cNvSpPr>
          <p:nvPr>
            <p:ph type="dt" sz="half" idx="10"/>
          </p:nvPr>
        </p:nvSpPr>
        <p:spPr/>
        <p:txBody>
          <a:bodyPr/>
          <a:lstStyle/>
          <a:p>
            <a:fld id="{0F0FD512-D342-4D62-B476-84CB6422EB49}" type="datetime1">
              <a:rPr kumimoji="1" lang="ja-JP" altLang="en-US" smtClean="0"/>
              <a:t>2021/6/16</a:t>
            </a:fld>
            <a:endParaRPr kumimoji="1" lang="ja-JP" altLang="en-US"/>
          </a:p>
        </p:txBody>
      </p:sp>
      <p:sp>
        <p:nvSpPr>
          <p:cNvPr id="3" name="フッター プレースホルダー 2">
            <a:extLst>
              <a:ext uri="{FF2B5EF4-FFF2-40B4-BE49-F238E27FC236}">
                <a16:creationId xmlns:a16="http://schemas.microsoft.com/office/drawing/2014/main" id="{FF4C1970-08E8-440F-A86E-192F6FC24E54}"/>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DAEC6A1F-48D4-4988-85E5-DCD6257B580F}"/>
              </a:ext>
            </a:extLst>
          </p:cNvPr>
          <p:cNvSpPr>
            <a:spLocks noGrp="1"/>
          </p:cNvSpPr>
          <p:nvPr>
            <p:ph type="sldNum" sz="quarter" idx="12"/>
          </p:nvPr>
        </p:nvSpPr>
        <p:spPr/>
        <p:txBody>
          <a:bodyPr/>
          <a:lstStyle/>
          <a:p>
            <a:fld id="{96BDDC30-DD3F-4427-B562-2F3229407357}" type="slidenum">
              <a:rPr kumimoji="1" lang="ja-JP" altLang="en-US" smtClean="0"/>
              <a:t>1</a:t>
            </a:fld>
            <a:endParaRPr kumimoji="1" lang="ja-JP" altLang="en-US"/>
          </a:p>
        </p:txBody>
      </p:sp>
    </p:spTree>
    <p:extLst>
      <p:ext uri="{BB962C8B-B14F-4D97-AF65-F5344CB8AC3E}">
        <p14:creationId xmlns:p14="http://schemas.microsoft.com/office/powerpoint/2010/main" val="20752156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625006-8AD1-4008-A7E4-EE8CF64F9E25}"/>
              </a:ext>
            </a:extLst>
          </p:cNvPr>
          <p:cNvSpPr>
            <a:spLocks noGrp="1"/>
          </p:cNvSpPr>
          <p:nvPr>
            <p:ph type="title"/>
          </p:nvPr>
        </p:nvSpPr>
        <p:spPr/>
        <p:txBody>
          <a:bodyPr/>
          <a:lstStyle/>
          <a:p>
            <a:r>
              <a:rPr lang="ja-JP" altLang="en-US" dirty="0"/>
              <a:t>並存的債務引受の理解（</a:t>
            </a:r>
            <a:r>
              <a:rPr lang="en-US" altLang="ja-JP" dirty="0"/>
              <a:t>2/2</a:t>
            </a:r>
            <a:r>
              <a:rPr lang="ja-JP" altLang="en-US" dirty="0"/>
              <a:t>）</a:t>
            </a:r>
            <a:endParaRPr kumimoji="1" lang="ja-JP" altLang="en-US" dirty="0"/>
          </a:p>
        </p:txBody>
      </p:sp>
      <p:sp>
        <p:nvSpPr>
          <p:cNvPr id="8" name="コンテンツ プレースホルダー 7">
            <a:extLst>
              <a:ext uri="{FF2B5EF4-FFF2-40B4-BE49-F238E27FC236}">
                <a16:creationId xmlns:a16="http://schemas.microsoft.com/office/drawing/2014/main" id="{062AA135-40FC-483D-8BBB-57AA4E56765C}"/>
              </a:ext>
            </a:extLst>
          </p:cNvPr>
          <p:cNvSpPr>
            <a:spLocks noGrp="1"/>
          </p:cNvSpPr>
          <p:nvPr>
            <p:ph idx="1"/>
          </p:nvPr>
        </p:nvSpPr>
        <p:spPr/>
        <p:txBody>
          <a:bodyPr>
            <a:normAutofit fontScale="85000" lnSpcReduction="10000"/>
          </a:bodyPr>
          <a:lstStyle/>
          <a:p>
            <a:pPr>
              <a:lnSpc>
                <a:spcPct val="110000"/>
              </a:lnSpc>
            </a:pPr>
            <a:r>
              <a:rPr lang="ja-JP" altLang="en-US" sz="3900" dirty="0"/>
              <a:t>第</a:t>
            </a:r>
            <a:r>
              <a:rPr lang="en-US" altLang="ja-JP" sz="3900" dirty="0"/>
              <a:t>471</a:t>
            </a:r>
            <a:r>
              <a:rPr lang="ja-JP" altLang="en-US" sz="3900" dirty="0"/>
              <a:t>条（併存的債務引受における引受人の抗弁等）</a:t>
            </a:r>
            <a:endParaRPr lang="en-US" altLang="ja-JP" sz="3900" dirty="0"/>
          </a:p>
          <a:p>
            <a:pPr lvl="1">
              <a:lnSpc>
                <a:spcPct val="110000"/>
              </a:lnSpc>
            </a:pPr>
            <a:r>
              <a:rPr lang="ja-JP" altLang="en-US" sz="3200" dirty="0"/>
              <a:t>①引受人は，併存的債務引受により負担した自己の債務について，その効力が生じた時に債務者が</a:t>
            </a:r>
            <a:r>
              <a:rPr lang="en-US" altLang="ja-JP" sz="3200" dirty="0">
                <a:solidFill>
                  <a:schemeClr val="bg1">
                    <a:lumMod val="50000"/>
                  </a:schemeClr>
                </a:solidFill>
              </a:rPr>
              <a:t>〔</a:t>
            </a:r>
            <a:r>
              <a:rPr lang="ja-JP" altLang="en-US" sz="3200" dirty="0">
                <a:solidFill>
                  <a:schemeClr val="bg1">
                    <a:lumMod val="50000"/>
                  </a:schemeClr>
                </a:solidFill>
              </a:rPr>
              <a:t>債権者に対して</a:t>
            </a:r>
            <a:r>
              <a:rPr lang="en-US" altLang="ja-JP" sz="3200" dirty="0">
                <a:solidFill>
                  <a:schemeClr val="bg1">
                    <a:lumMod val="50000"/>
                  </a:schemeClr>
                </a:solidFill>
              </a:rPr>
              <a:t>〕</a:t>
            </a:r>
            <a:r>
              <a:rPr lang="ja-JP" altLang="en-US" sz="3200" dirty="0"/>
              <a:t>主張することができた抗弁をもって債権者に対抗することができる。</a:t>
            </a:r>
            <a:endParaRPr lang="en-US" altLang="ja-JP" sz="3200" dirty="0"/>
          </a:p>
          <a:p>
            <a:pPr lvl="1">
              <a:lnSpc>
                <a:spcPct val="110000"/>
              </a:lnSpc>
            </a:pPr>
            <a:r>
              <a:rPr lang="ja-JP" altLang="en-US" sz="3200" dirty="0"/>
              <a:t>②債務者が債権者に対して取消権又は解除権を有するときは，引受人は，これらの権利の行使によって債務者がその債務を免れるべき限度において，債権者に対して債務の履行を拒むことができる</a:t>
            </a:r>
            <a:r>
              <a:rPr lang="en-US" altLang="ja-JP" sz="3200" dirty="0">
                <a:solidFill>
                  <a:schemeClr val="bg1">
                    <a:lumMod val="50000"/>
                  </a:schemeClr>
                </a:solidFill>
              </a:rPr>
              <a:t>〔</a:t>
            </a:r>
            <a:r>
              <a:rPr lang="ja-JP" altLang="en-US" sz="3200" dirty="0">
                <a:solidFill>
                  <a:schemeClr val="bg1">
                    <a:lumMod val="50000"/>
                  </a:schemeClr>
                </a:solidFill>
              </a:rPr>
              <a:t>履行拒絶の抗弁</a:t>
            </a:r>
            <a:r>
              <a:rPr lang="en-US" altLang="ja-JP" sz="3200" dirty="0">
                <a:solidFill>
                  <a:schemeClr val="bg1">
                    <a:lumMod val="50000"/>
                  </a:schemeClr>
                </a:solidFill>
              </a:rPr>
              <a:t>〕</a:t>
            </a:r>
            <a:r>
              <a:rPr lang="ja-JP" altLang="en-US" sz="3200" dirty="0"/>
              <a:t>。</a:t>
            </a:r>
          </a:p>
        </p:txBody>
      </p:sp>
      <p:sp>
        <p:nvSpPr>
          <p:cNvPr id="5" name="日付プレースホルダー 4">
            <a:extLst>
              <a:ext uri="{FF2B5EF4-FFF2-40B4-BE49-F238E27FC236}">
                <a16:creationId xmlns:a16="http://schemas.microsoft.com/office/drawing/2014/main" id="{DA3E1E08-5DDE-44C4-9C13-DBBA370A92EE}"/>
              </a:ext>
            </a:extLst>
          </p:cNvPr>
          <p:cNvSpPr>
            <a:spLocks noGrp="1"/>
          </p:cNvSpPr>
          <p:nvPr>
            <p:ph type="dt" sz="half" idx="10"/>
          </p:nvPr>
        </p:nvSpPr>
        <p:spPr/>
        <p:txBody>
          <a:bodyPr/>
          <a:lstStyle/>
          <a:p>
            <a:fld id="{6BE322CF-6787-4AB0-B1DB-0E61B9A60989}" type="datetime1">
              <a:rPr kumimoji="1" lang="ja-JP" altLang="en-US" smtClean="0"/>
              <a:t>2021/6/16</a:t>
            </a:fld>
            <a:endParaRPr kumimoji="1" lang="ja-JP" altLang="en-US"/>
          </a:p>
        </p:txBody>
      </p:sp>
      <p:sp>
        <p:nvSpPr>
          <p:cNvPr id="6" name="フッター プレースホルダー 5">
            <a:extLst>
              <a:ext uri="{FF2B5EF4-FFF2-40B4-BE49-F238E27FC236}">
                <a16:creationId xmlns:a16="http://schemas.microsoft.com/office/drawing/2014/main" id="{CD75CF73-3D4F-4D66-B641-37AA9632D9B0}"/>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a:extLst>
              <a:ext uri="{FF2B5EF4-FFF2-40B4-BE49-F238E27FC236}">
                <a16:creationId xmlns:a16="http://schemas.microsoft.com/office/drawing/2014/main" id="{3E6C130A-07AA-43E9-B82D-1A759B91ADEC}"/>
              </a:ext>
            </a:extLst>
          </p:cNvPr>
          <p:cNvSpPr>
            <a:spLocks noGrp="1"/>
          </p:cNvSpPr>
          <p:nvPr>
            <p:ph type="sldNum" sz="quarter" idx="12"/>
          </p:nvPr>
        </p:nvSpPr>
        <p:spPr/>
        <p:txBody>
          <a:bodyPr/>
          <a:lstStyle/>
          <a:p>
            <a:fld id="{96BDDC30-DD3F-4427-B562-2F3229407357}" type="slidenum">
              <a:rPr kumimoji="1" lang="ja-JP" altLang="en-US" smtClean="0"/>
              <a:t>10</a:t>
            </a:fld>
            <a:endParaRPr kumimoji="1" lang="ja-JP" altLang="en-US"/>
          </a:p>
        </p:txBody>
      </p:sp>
    </p:spTree>
    <p:extLst>
      <p:ext uri="{BB962C8B-B14F-4D97-AF65-F5344CB8AC3E}">
        <p14:creationId xmlns:p14="http://schemas.microsoft.com/office/powerpoint/2010/main" val="2112103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up)">
                                      <p:cBhvr>
                                        <p:cTn id="7" dur="275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up)">
                                      <p:cBhvr>
                                        <p:cTn id="12" dur="325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C1F1A1-5AD3-44C7-B891-46804DAEBEA7}"/>
              </a:ext>
            </a:extLst>
          </p:cNvPr>
          <p:cNvSpPr>
            <a:spLocks noGrp="1"/>
          </p:cNvSpPr>
          <p:nvPr>
            <p:ph type="title"/>
          </p:nvPr>
        </p:nvSpPr>
        <p:spPr/>
        <p:txBody>
          <a:bodyPr/>
          <a:lstStyle/>
          <a:p>
            <a:r>
              <a:rPr kumimoji="1" lang="ja-JP" altLang="en-US" dirty="0"/>
              <a:t>免責的債務引受の理解（</a:t>
            </a:r>
            <a:r>
              <a:rPr kumimoji="1" lang="en-US" altLang="ja-JP" dirty="0"/>
              <a:t>1/2</a:t>
            </a:r>
            <a:r>
              <a:rPr kumimoji="1" lang="ja-JP" altLang="en-US" dirty="0"/>
              <a:t>）</a:t>
            </a:r>
          </a:p>
        </p:txBody>
      </p:sp>
      <p:sp>
        <p:nvSpPr>
          <p:cNvPr id="3" name="コンテンツ プレースホルダー 2">
            <a:extLst>
              <a:ext uri="{FF2B5EF4-FFF2-40B4-BE49-F238E27FC236}">
                <a16:creationId xmlns:a16="http://schemas.microsoft.com/office/drawing/2014/main" id="{4AB25440-2417-4AFE-8CE5-775A0B7C2618}"/>
              </a:ext>
            </a:extLst>
          </p:cNvPr>
          <p:cNvSpPr>
            <a:spLocks noGrp="1"/>
          </p:cNvSpPr>
          <p:nvPr>
            <p:ph idx="1"/>
          </p:nvPr>
        </p:nvSpPr>
        <p:spPr/>
        <p:txBody>
          <a:bodyPr>
            <a:normAutofit lnSpcReduction="10000"/>
          </a:bodyPr>
          <a:lstStyle/>
          <a:p>
            <a:pPr>
              <a:lnSpc>
                <a:spcPct val="100000"/>
              </a:lnSpc>
            </a:pPr>
            <a:r>
              <a:rPr kumimoji="1" lang="ja-JP" altLang="en-US" dirty="0"/>
              <a:t>第</a:t>
            </a:r>
            <a:r>
              <a:rPr kumimoji="1" lang="en-US" altLang="ja-JP" dirty="0"/>
              <a:t>472</a:t>
            </a:r>
            <a:r>
              <a:rPr kumimoji="1" lang="ja-JP" altLang="en-US" dirty="0"/>
              <a:t>条（免責的債務引受の要件及び効果）</a:t>
            </a:r>
            <a:endParaRPr kumimoji="1" lang="en-US" altLang="ja-JP" dirty="0"/>
          </a:p>
          <a:p>
            <a:pPr lvl="1">
              <a:lnSpc>
                <a:spcPct val="100000"/>
              </a:lnSpc>
            </a:pPr>
            <a:r>
              <a:rPr kumimoji="1" lang="ja-JP" altLang="en-US" dirty="0"/>
              <a:t>①免責的債務引受の引受人</a:t>
            </a:r>
            <a:r>
              <a:rPr kumimoji="1" lang="en-US" altLang="ja-JP" dirty="0">
                <a:solidFill>
                  <a:schemeClr val="bg1">
                    <a:lumMod val="50000"/>
                  </a:schemeClr>
                </a:solidFill>
              </a:rPr>
              <a:t>〔</a:t>
            </a:r>
            <a:r>
              <a:rPr kumimoji="1" lang="ja-JP" altLang="en-US" dirty="0">
                <a:solidFill>
                  <a:schemeClr val="bg1">
                    <a:lumMod val="50000"/>
                  </a:schemeClr>
                </a:solidFill>
              </a:rPr>
              <a:t>例えば，第三債務者</a:t>
            </a:r>
            <a:r>
              <a:rPr kumimoji="1" lang="en-US" altLang="ja-JP" dirty="0">
                <a:solidFill>
                  <a:schemeClr val="bg1">
                    <a:lumMod val="50000"/>
                  </a:schemeClr>
                </a:solidFill>
              </a:rPr>
              <a:t>〕</a:t>
            </a:r>
            <a:r>
              <a:rPr kumimoji="1" lang="ja-JP" altLang="en-US" dirty="0"/>
              <a:t>は債務者が債権者に対して負担する債務と同一の内容の債務を負担し</a:t>
            </a:r>
            <a:r>
              <a:rPr kumimoji="1" lang="en-US" altLang="ja-JP" dirty="0">
                <a:solidFill>
                  <a:schemeClr val="bg1">
                    <a:lumMod val="50000"/>
                  </a:schemeClr>
                </a:solidFill>
              </a:rPr>
              <a:t>〔</a:t>
            </a:r>
            <a:r>
              <a:rPr kumimoji="1" lang="ja-JP" altLang="en-US" dirty="0">
                <a:solidFill>
                  <a:schemeClr val="bg1">
                    <a:lumMod val="50000"/>
                  </a:schemeClr>
                </a:solidFill>
              </a:rPr>
              <a:t>すなわち，単独の債務者となり</a:t>
            </a:r>
            <a:r>
              <a:rPr kumimoji="1" lang="en-US" altLang="ja-JP" dirty="0">
                <a:solidFill>
                  <a:schemeClr val="bg1">
                    <a:lumMod val="50000"/>
                  </a:schemeClr>
                </a:solidFill>
              </a:rPr>
              <a:t>〕</a:t>
            </a:r>
            <a:r>
              <a:rPr kumimoji="1" lang="ja-JP" altLang="en-US" dirty="0"/>
              <a:t>，債務者は自己の債務を免れる。</a:t>
            </a:r>
            <a:endParaRPr kumimoji="1" lang="en-US" altLang="ja-JP" dirty="0"/>
          </a:p>
          <a:p>
            <a:pPr lvl="1">
              <a:lnSpc>
                <a:spcPct val="100000"/>
              </a:lnSpc>
            </a:pPr>
            <a:r>
              <a:rPr kumimoji="1" lang="ja-JP" altLang="en-US" dirty="0"/>
              <a:t>②免責的債務引受は，債権者と引受人となる者</a:t>
            </a:r>
            <a:r>
              <a:rPr kumimoji="1" lang="en-US" altLang="ja-JP" dirty="0">
                <a:solidFill>
                  <a:schemeClr val="bg1">
                    <a:lumMod val="50000"/>
                  </a:schemeClr>
                </a:solidFill>
              </a:rPr>
              <a:t>〔</a:t>
            </a:r>
            <a:r>
              <a:rPr kumimoji="1" lang="ja-JP" altLang="en-US" dirty="0">
                <a:solidFill>
                  <a:schemeClr val="bg1">
                    <a:lumMod val="50000"/>
                  </a:schemeClr>
                </a:solidFill>
              </a:rPr>
              <a:t>例えば，第三債務者</a:t>
            </a:r>
            <a:r>
              <a:rPr kumimoji="1" lang="en-US" altLang="ja-JP" dirty="0">
                <a:solidFill>
                  <a:schemeClr val="bg1">
                    <a:lumMod val="50000"/>
                  </a:schemeClr>
                </a:solidFill>
              </a:rPr>
              <a:t>〕</a:t>
            </a:r>
            <a:r>
              <a:rPr kumimoji="1" lang="ja-JP" altLang="en-US" dirty="0"/>
              <a:t>との契約によってすることができる。この場合において，免責的債務引受は，債権者が債務者に対してその契約をした旨を通知</a:t>
            </a:r>
            <a:r>
              <a:rPr kumimoji="1" lang="en-US" altLang="ja-JP" dirty="0">
                <a:solidFill>
                  <a:schemeClr val="bg1">
                    <a:lumMod val="50000"/>
                  </a:schemeClr>
                </a:solidFill>
              </a:rPr>
              <a:t>〔</a:t>
            </a:r>
            <a:r>
              <a:rPr kumimoji="1" lang="ja-JP" altLang="en-US" dirty="0">
                <a:solidFill>
                  <a:schemeClr val="bg1">
                    <a:lumMod val="50000"/>
                  </a:schemeClr>
                </a:solidFill>
              </a:rPr>
              <a:t>債権譲渡の対抗要件の場合と同様に通知</a:t>
            </a:r>
            <a:r>
              <a:rPr kumimoji="1" lang="en-US" altLang="ja-JP" dirty="0">
                <a:solidFill>
                  <a:schemeClr val="bg1">
                    <a:lumMod val="50000"/>
                  </a:schemeClr>
                </a:solidFill>
              </a:rPr>
              <a:t>〕</a:t>
            </a:r>
            <a:r>
              <a:rPr kumimoji="1" lang="ja-JP" altLang="en-US" dirty="0"/>
              <a:t>した時に，その効力を生ずる。</a:t>
            </a:r>
            <a:endParaRPr kumimoji="1" lang="en-US" altLang="ja-JP" dirty="0"/>
          </a:p>
          <a:p>
            <a:pPr lvl="1">
              <a:lnSpc>
                <a:spcPct val="100000"/>
              </a:lnSpc>
            </a:pPr>
            <a:r>
              <a:rPr kumimoji="1" lang="ja-JP" altLang="en-US" dirty="0"/>
              <a:t>③免責的債務引受は，債務者と引受人となる者</a:t>
            </a:r>
            <a:r>
              <a:rPr kumimoji="1" lang="en-US" altLang="ja-JP" dirty="0">
                <a:solidFill>
                  <a:schemeClr val="bg1">
                    <a:lumMod val="50000"/>
                  </a:schemeClr>
                </a:solidFill>
              </a:rPr>
              <a:t>〔</a:t>
            </a:r>
            <a:r>
              <a:rPr kumimoji="1" lang="ja-JP" altLang="en-US" dirty="0">
                <a:solidFill>
                  <a:schemeClr val="bg1">
                    <a:lumMod val="50000"/>
                  </a:schemeClr>
                </a:solidFill>
              </a:rPr>
              <a:t>例えば，第三債務者</a:t>
            </a:r>
            <a:r>
              <a:rPr kumimoji="1" lang="en-US" altLang="ja-JP" dirty="0">
                <a:solidFill>
                  <a:schemeClr val="bg1">
                    <a:lumMod val="50000"/>
                  </a:schemeClr>
                </a:solidFill>
              </a:rPr>
              <a:t>〕</a:t>
            </a:r>
            <a:r>
              <a:rPr kumimoji="1" lang="ja-JP" altLang="en-US" dirty="0"/>
              <a:t>が契約をし，債権者が引受人となる者に対して承諾</a:t>
            </a:r>
            <a:r>
              <a:rPr kumimoji="1" lang="en-US" altLang="ja-JP" dirty="0">
                <a:solidFill>
                  <a:schemeClr val="bg1">
                    <a:lumMod val="50000"/>
                  </a:schemeClr>
                </a:solidFill>
              </a:rPr>
              <a:t>〔</a:t>
            </a:r>
            <a:r>
              <a:rPr kumimoji="1" lang="ja-JP" altLang="en-US" dirty="0">
                <a:solidFill>
                  <a:schemeClr val="bg1">
                    <a:lumMod val="50000"/>
                  </a:schemeClr>
                </a:solidFill>
              </a:rPr>
              <a:t>債権譲渡の対抗要件の場合と同様の承諾</a:t>
            </a:r>
            <a:r>
              <a:rPr kumimoji="1" lang="en-US" altLang="ja-JP" dirty="0">
                <a:solidFill>
                  <a:schemeClr val="bg1">
                    <a:lumMod val="50000"/>
                  </a:schemeClr>
                </a:solidFill>
              </a:rPr>
              <a:t>〕</a:t>
            </a:r>
            <a:r>
              <a:rPr kumimoji="1" lang="ja-JP" altLang="en-US" dirty="0"/>
              <a:t>をすることによってもすることができる。</a:t>
            </a:r>
          </a:p>
        </p:txBody>
      </p:sp>
      <p:sp>
        <p:nvSpPr>
          <p:cNvPr id="4" name="日付プレースホルダー 3">
            <a:extLst>
              <a:ext uri="{FF2B5EF4-FFF2-40B4-BE49-F238E27FC236}">
                <a16:creationId xmlns:a16="http://schemas.microsoft.com/office/drawing/2014/main" id="{961C93A3-367B-41C5-9CA1-743127C66ECD}"/>
              </a:ext>
            </a:extLst>
          </p:cNvPr>
          <p:cNvSpPr>
            <a:spLocks noGrp="1"/>
          </p:cNvSpPr>
          <p:nvPr>
            <p:ph type="dt" sz="half" idx="10"/>
          </p:nvPr>
        </p:nvSpPr>
        <p:spPr/>
        <p:txBody>
          <a:bodyPr/>
          <a:lstStyle/>
          <a:p>
            <a:fld id="{47344249-7F6A-4D2C-8AE1-E9A130CB64A7}" type="datetime1">
              <a:rPr kumimoji="1" lang="ja-JP" altLang="en-US" smtClean="0"/>
              <a:t>2021/6/16</a:t>
            </a:fld>
            <a:endParaRPr kumimoji="1" lang="ja-JP" altLang="en-US"/>
          </a:p>
        </p:txBody>
      </p:sp>
      <p:sp>
        <p:nvSpPr>
          <p:cNvPr id="5" name="フッター プレースホルダー 4">
            <a:extLst>
              <a:ext uri="{FF2B5EF4-FFF2-40B4-BE49-F238E27FC236}">
                <a16:creationId xmlns:a16="http://schemas.microsoft.com/office/drawing/2014/main" id="{DA54119D-ED82-4630-A757-BF5EDD379AC1}"/>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72025136-807F-4C1D-80DA-5EB691547E3C}"/>
              </a:ext>
            </a:extLst>
          </p:cNvPr>
          <p:cNvSpPr>
            <a:spLocks noGrp="1"/>
          </p:cNvSpPr>
          <p:nvPr>
            <p:ph type="sldNum" sz="quarter" idx="12"/>
          </p:nvPr>
        </p:nvSpPr>
        <p:spPr/>
        <p:txBody>
          <a:bodyPr/>
          <a:lstStyle/>
          <a:p>
            <a:fld id="{96BDDC30-DD3F-4427-B562-2F3229407357}" type="slidenum">
              <a:rPr kumimoji="1" lang="ja-JP" altLang="en-US" smtClean="0"/>
              <a:t>11</a:t>
            </a:fld>
            <a:endParaRPr kumimoji="1" lang="ja-JP" altLang="en-US"/>
          </a:p>
        </p:txBody>
      </p:sp>
    </p:spTree>
    <p:extLst>
      <p:ext uri="{BB962C8B-B14F-4D97-AF65-F5344CB8AC3E}">
        <p14:creationId xmlns:p14="http://schemas.microsoft.com/office/powerpoint/2010/main" val="1939163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2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3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up)">
                                      <p:cBhvr>
                                        <p:cTn id="17" dur="3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6A6CD0-3D02-45CF-A5FD-9A1CE7C1174B}"/>
              </a:ext>
            </a:extLst>
          </p:cNvPr>
          <p:cNvSpPr>
            <a:spLocks noGrp="1"/>
          </p:cNvSpPr>
          <p:nvPr>
            <p:ph type="title"/>
          </p:nvPr>
        </p:nvSpPr>
        <p:spPr/>
        <p:txBody>
          <a:bodyPr/>
          <a:lstStyle/>
          <a:p>
            <a:r>
              <a:rPr kumimoji="1" lang="ja-JP" altLang="en-US" dirty="0"/>
              <a:t>免責的債務引受の理解（</a:t>
            </a:r>
            <a:r>
              <a:rPr kumimoji="1" lang="en-US" altLang="ja-JP" dirty="0"/>
              <a:t>2/2</a:t>
            </a:r>
            <a:r>
              <a:rPr kumimoji="1" lang="ja-JP" altLang="en-US" dirty="0"/>
              <a:t>）</a:t>
            </a:r>
          </a:p>
        </p:txBody>
      </p:sp>
      <p:sp>
        <p:nvSpPr>
          <p:cNvPr id="3" name="コンテンツ プレースホルダー 2">
            <a:extLst>
              <a:ext uri="{FF2B5EF4-FFF2-40B4-BE49-F238E27FC236}">
                <a16:creationId xmlns:a16="http://schemas.microsoft.com/office/drawing/2014/main" id="{895639D1-89CA-4711-AF8E-731387DD6923}"/>
              </a:ext>
            </a:extLst>
          </p:cNvPr>
          <p:cNvSpPr>
            <a:spLocks noGrp="1"/>
          </p:cNvSpPr>
          <p:nvPr>
            <p:ph idx="1"/>
          </p:nvPr>
        </p:nvSpPr>
        <p:spPr/>
        <p:txBody>
          <a:bodyPr>
            <a:normAutofit fontScale="92500"/>
          </a:bodyPr>
          <a:lstStyle/>
          <a:p>
            <a:pPr>
              <a:lnSpc>
                <a:spcPct val="110000"/>
              </a:lnSpc>
            </a:pPr>
            <a:r>
              <a:rPr kumimoji="1" lang="ja-JP" altLang="en-US" sz="3600" dirty="0"/>
              <a:t>第</a:t>
            </a:r>
            <a:r>
              <a:rPr kumimoji="1" lang="en-US" altLang="ja-JP" sz="3600" dirty="0"/>
              <a:t>472</a:t>
            </a:r>
            <a:r>
              <a:rPr kumimoji="1" lang="ja-JP" altLang="en-US" sz="3600" dirty="0"/>
              <a:t>条の</a:t>
            </a:r>
            <a:r>
              <a:rPr kumimoji="1" lang="en-US" altLang="ja-JP" sz="3600" dirty="0"/>
              <a:t>3</a:t>
            </a:r>
            <a:r>
              <a:rPr kumimoji="1" lang="ja-JP" altLang="en-US" sz="3600" dirty="0"/>
              <a:t>（免責的債務引受における引受人の求償権）</a:t>
            </a:r>
          </a:p>
          <a:p>
            <a:pPr lvl="1">
              <a:lnSpc>
                <a:spcPct val="110000"/>
              </a:lnSpc>
            </a:pPr>
            <a:r>
              <a:rPr kumimoji="1" lang="ja-JP" altLang="en-US" sz="3200" dirty="0"/>
              <a:t>免責的債務引受の引受人は，債務者に対して求償権</a:t>
            </a:r>
            <a:r>
              <a:rPr kumimoji="1" lang="en-US" altLang="ja-JP" sz="3200" dirty="0">
                <a:solidFill>
                  <a:schemeClr val="bg1">
                    <a:lumMod val="50000"/>
                  </a:schemeClr>
                </a:solidFill>
              </a:rPr>
              <a:t>〔</a:t>
            </a:r>
            <a:r>
              <a:rPr kumimoji="1" lang="ja-JP" altLang="en-US" sz="3200" dirty="0">
                <a:solidFill>
                  <a:schemeClr val="bg1">
                    <a:lumMod val="50000"/>
                  </a:schemeClr>
                </a:solidFill>
              </a:rPr>
              <a:t>この点は，並存的債務引受の場合とは異なる</a:t>
            </a:r>
            <a:r>
              <a:rPr kumimoji="1" lang="en-US" altLang="ja-JP" sz="3200" dirty="0">
                <a:solidFill>
                  <a:schemeClr val="bg1">
                    <a:lumMod val="50000"/>
                  </a:schemeClr>
                </a:solidFill>
              </a:rPr>
              <a:t>〕</a:t>
            </a:r>
            <a:r>
              <a:rPr kumimoji="1" lang="ja-JP" altLang="en-US" sz="3200" dirty="0"/>
              <a:t>を取得しない。</a:t>
            </a:r>
            <a:endParaRPr kumimoji="1" lang="en-US" altLang="ja-JP" sz="3200" dirty="0"/>
          </a:p>
          <a:p>
            <a:pPr>
              <a:lnSpc>
                <a:spcPct val="110000"/>
              </a:lnSpc>
            </a:pPr>
            <a:r>
              <a:rPr lang="ja-JP" altLang="en-US" sz="3600" dirty="0"/>
              <a:t>上記の条文によれば，免責的債務引受人は，債務者に対して求償権を取得しないという。</a:t>
            </a:r>
            <a:endParaRPr lang="en-US" altLang="ja-JP" sz="3600" dirty="0"/>
          </a:p>
          <a:p>
            <a:pPr>
              <a:lnSpc>
                <a:spcPct val="110000"/>
              </a:lnSpc>
            </a:pPr>
            <a:r>
              <a:rPr lang="ja-JP" altLang="en-US" sz="3600" dirty="0"/>
              <a:t>それでは，反対に，併存的債務引受人が，債務者に対して求償権を取得するのはなぜか？</a:t>
            </a:r>
            <a:endParaRPr kumimoji="1" lang="ja-JP" altLang="en-US" sz="3600" dirty="0"/>
          </a:p>
        </p:txBody>
      </p:sp>
      <p:sp>
        <p:nvSpPr>
          <p:cNvPr id="4" name="日付プレースホルダー 3">
            <a:extLst>
              <a:ext uri="{FF2B5EF4-FFF2-40B4-BE49-F238E27FC236}">
                <a16:creationId xmlns:a16="http://schemas.microsoft.com/office/drawing/2014/main" id="{59743589-6D5D-40A5-9C1E-8F83E97C6702}"/>
              </a:ext>
            </a:extLst>
          </p:cNvPr>
          <p:cNvSpPr>
            <a:spLocks noGrp="1"/>
          </p:cNvSpPr>
          <p:nvPr>
            <p:ph type="dt" sz="half" idx="10"/>
          </p:nvPr>
        </p:nvSpPr>
        <p:spPr/>
        <p:txBody>
          <a:bodyPr/>
          <a:lstStyle/>
          <a:p>
            <a:fld id="{DA81B6AC-964B-42DB-A766-654393E0BA49}" type="datetime1">
              <a:rPr kumimoji="1" lang="ja-JP" altLang="en-US" smtClean="0"/>
              <a:t>2021/6/16</a:t>
            </a:fld>
            <a:endParaRPr kumimoji="1" lang="ja-JP" altLang="en-US"/>
          </a:p>
        </p:txBody>
      </p:sp>
      <p:sp>
        <p:nvSpPr>
          <p:cNvPr id="5" name="フッター プレースホルダー 4">
            <a:extLst>
              <a:ext uri="{FF2B5EF4-FFF2-40B4-BE49-F238E27FC236}">
                <a16:creationId xmlns:a16="http://schemas.microsoft.com/office/drawing/2014/main" id="{5F7C63DF-37B2-4AEB-817B-C28C94A4B7D3}"/>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096E8203-C7A0-4EFD-8C63-97F7514D056B}"/>
              </a:ext>
            </a:extLst>
          </p:cNvPr>
          <p:cNvSpPr>
            <a:spLocks noGrp="1"/>
          </p:cNvSpPr>
          <p:nvPr>
            <p:ph type="sldNum" sz="quarter" idx="12"/>
          </p:nvPr>
        </p:nvSpPr>
        <p:spPr/>
        <p:txBody>
          <a:bodyPr/>
          <a:lstStyle/>
          <a:p>
            <a:fld id="{96BDDC30-DD3F-4427-B562-2F3229407357}" type="slidenum">
              <a:rPr kumimoji="1" lang="ja-JP" altLang="en-US" smtClean="0"/>
              <a:t>12</a:t>
            </a:fld>
            <a:endParaRPr kumimoji="1" lang="ja-JP" altLang="en-US"/>
          </a:p>
        </p:txBody>
      </p:sp>
    </p:spTree>
    <p:extLst>
      <p:ext uri="{BB962C8B-B14F-4D97-AF65-F5344CB8AC3E}">
        <p14:creationId xmlns:p14="http://schemas.microsoft.com/office/powerpoint/2010/main" val="2048924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17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up)">
                                      <p:cBhvr>
                                        <p:cTn id="17" dur="1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左矢印 5">
            <a:extLst>
              <a:ext uri="{FF2B5EF4-FFF2-40B4-BE49-F238E27FC236}">
                <a16:creationId xmlns:a16="http://schemas.microsoft.com/office/drawing/2014/main" id="{36544F51-5B63-41D6-89E5-393BE7A6AE38}"/>
              </a:ext>
            </a:extLst>
          </p:cNvPr>
          <p:cNvSpPr/>
          <p:nvPr/>
        </p:nvSpPr>
        <p:spPr>
          <a:xfrm>
            <a:off x="8473069" y="2437016"/>
            <a:ext cx="1144496" cy="936104"/>
          </a:xfrm>
          <a:prstGeom prst="leftArrow">
            <a:avLst/>
          </a:prstGeom>
          <a:ln w="28575">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sz="1200" dirty="0"/>
              <a:t>1000</a:t>
            </a:r>
            <a:r>
              <a:rPr kumimoji="1" lang="ja-JP" altLang="en-US" sz="1200" dirty="0"/>
              <a:t>万円</a:t>
            </a:r>
          </a:p>
        </p:txBody>
      </p:sp>
      <p:sp>
        <p:nvSpPr>
          <p:cNvPr id="44" name="左矢印 23">
            <a:extLst>
              <a:ext uri="{FF2B5EF4-FFF2-40B4-BE49-F238E27FC236}">
                <a16:creationId xmlns:a16="http://schemas.microsoft.com/office/drawing/2014/main" id="{BA1308C6-445E-4161-883D-61F932A65B5B}"/>
              </a:ext>
            </a:extLst>
          </p:cNvPr>
          <p:cNvSpPr/>
          <p:nvPr/>
        </p:nvSpPr>
        <p:spPr>
          <a:xfrm>
            <a:off x="8408693" y="2437016"/>
            <a:ext cx="1144496" cy="936104"/>
          </a:xfrm>
          <a:prstGeom prst="leftArrow">
            <a:avLst/>
          </a:prstGeom>
          <a:solidFill>
            <a:schemeClr val="bg1">
              <a:lumMod val="75000"/>
            </a:schemeClr>
          </a:solidFill>
          <a:ln w="28575"/>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200" dirty="0"/>
              <a:t>1000</a:t>
            </a:r>
            <a:r>
              <a:rPr kumimoji="1" lang="ja-JP" altLang="en-US" sz="1200" dirty="0"/>
              <a:t>万円</a:t>
            </a:r>
          </a:p>
        </p:txBody>
      </p:sp>
      <p:sp>
        <p:nvSpPr>
          <p:cNvPr id="7" name="タイトル 6">
            <a:extLst>
              <a:ext uri="{FF2B5EF4-FFF2-40B4-BE49-F238E27FC236}">
                <a16:creationId xmlns:a16="http://schemas.microsoft.com/office/drawing/2014/main" id="{2D4F33F2-C327-4BD3-9595-2899084F62F4}"/>
              </a:ext>
            </a:extLst>
          </p:cNvPr>
          <p:cNvSpPr>
            <a:spLocks noGrp="1"/>
          </p:cNvSpPr>
          <p:nvPr>
            <p:ph type="title"/>
          </p:nvPr>
        </p:nvSpPr>
        <p:spPr>
          <a:xfrm>
            <a:off x="838200" y="365125"/>
            <a:ext cx="10515600" cy="1008112"/>
          </a:xfrm>
        </p:spPr>
        <p:txBody>
          <a:bodyPr>
            <a:noAutofit/>
          </a:bodyPr>
          <a:lstStyle/>
          <a:p>
            <a:r>
              <a:rPr kumimoji="1" lang="ja-JP" altLang="en-US" sz="3600" dirty="0"/>
              <a:t>弁済によって債権が消滅する場合と</a:t>
            </a:r>
            <a:br>
              <a:rPr kumimoji="1" lang="en-US" altLang="ja-JP" sz="3600" dirty="0"/>
            </a:br>
            <a:r>
              <a:rPr lang="ja-JP" altLang="en-US" sz="3600" dirty="0"/>
              <a:t>消滅せずに</a:t>
            </a:r>
            <a:r>
              <a:rPr kumimoji="1" lang="ja-JP" altLang="en-US" sz="3600" dirty="0"/>
              <a:t>移転する場合との区別</a:t>
            </a:r>
            <a:endParaRPr lang="ja-JP" altLang="en-US" sz="3600" dirty="0"/>
          </a:p>
        </p:txBody>
      </p:sp>
      <p:sp>
        <p:nvSpPr>
          <p:cNvPr id="4" name="日付プレースホルダー 3">
            <a:extLst>
              <a:ext uri="{FF2B5EF4-FFF2-40B4-BE49-F238E27FC236}">
                <a16:creationId xmlns:a16="http://schemas.microsoft.com/office/drawing/2014/main" id="{248086BE-82FD-413F-AA5D-738818AE7C38}"/>
              </a:ext>
            </a:extLst>
          </p:cNvPr>
          <p:cNvSpPr>
            <a:spLocks noGrp="1"/>
          </p:cNvSpPr>
          <p:nvPr>
            <p:ph type="dt" sz="half" idx="10"/>
          </p:nvPr>
        </p:nvSpPr>
        <p:spPr/>
        <p:txBody>
          <a:bodyPr/>
          <a:lstStyle/>
          <a:p>
            <a:fld id="{4D659CA9-53C4-4438-9156-5DF445DEEBBB}" type="datetime1">
              <a:rPr kumimoji="1" lang="ja-JP" altLang="en-US" smtClean="0"/>
              <a:t>2021/6/16</a:t>
            </a:fld>
            <a:endParaRPr kumimoji="1" lang="ja-JP" altLang="en-US"/>
          </a:p>
        </p:txBody>
      </p:sp>
      <p:sp>
        <p:nvSpPr>
          <p:cNvPr id="5" name="フッター プレースホルダー 4">
            <a:extLst>
              <a:ext uri="{FF2B5EF4-FFF2-40B4-BE49-F238E27FC236}">
                <a16:creationId xmlns:a16="http://schemas.microsoft.com/office/drawing/2014/main" id="{24A67467-156B-43A2-A1AD-7A2D5A968FF3}"/>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24E21509-0CEF-461D-A263-16A44D430923}"/>
              </a:ext>
            </a:extLst>
          </p:cNvPr>
          <p:cNvSpPr>
            <a:spLocks noGrp="1"/>
          </p:cNvSpPr>
          <p:nvPr>
            <p:ph type="sldNum" sz="quarter" idx="12"/>
          </p:nvPr>
        </p:nvSpPr>
        <p:spPr/>
        <p:txBody>
          <a:bodyPr/>
          <a:lstStyle/>
          <a:p>
            <a:fld id="{63BA93C4-2A5C-4B4B-B565-ADAA94AD8651}" type="slidenum">
              <a:rPr kumimoji="1" lang="ja-JP" altLang="en-US" smtClean="0"/>
              <a:t>13</a:t>
            </a:fld>
            <a:endParaRPr kumimoji="1" lang="ja-JP" altLang="en-US"/>
          </a:p>
        </p:txBody>
      </p:sp>
      <p:sp>
        <p:nvSpPr>
          <p:cNvPr id="27" name="テキスト プレースホルダー 6">
            <a:extLst>
              <a:ext uri="{FF2B5EF4-FFF2-40B4-BE49-F238E27FC236}">
                <a16:creationId xmlns:a16="http://schemas.microsoft.com/office/drawing/2014/main" id="{521FEF2A-A41D-4135-B14E-5DA9B3D76624}"/>
              </a:ext>
            </a:extLst>
          </p:cNvPr>
          <p:cNvSpPr txBox="1">
            <a:spLocks/>
          </p:cNvSpPr>
          <p:nvPr/>
        </p:nvSpPr>
        <p:spPr>
          <a:xfrm>
            <a:off x="1075214" y="1445827"/>
            <a:ext cx="4210166" cy="576064"/>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354013" indent="-354013" algn="ctr"/>
            <a:r>
              <a:rPr lang="ja-JP" altLang="en-US" sz="3300" dirty="0"/>
              <a:t>債務者</a:t>
            </a:r>
            <a:r>
              <a:rPr lang="ja-JP" altLang="en-US" dirty="0"/>
              <a:t>が弁済した場合</a:t>
            </a:r>
          </a:p>
        </p:txBody>
      </p:sp>
      <p:sp>
        <p:nvSpPr>
          <p:cNvPr id="28" name="テキスト プレースホルダー 8">
            <a:extLst>
              <a:ext uri="{FF2B5EF4-FFF2-40B4-BE49-F238E27FC236}">
                <a16:creationId xmlns:a16="http://schemas.microsoft.com/office/drawing/2014/main" id="{D9FC924C-4449-482D-8660-D45DA02EF5E0}"/>
              </a:ext>
            </a:extLst>
          </p:cNvPr>
          <p:cNvSpPr txBox="1">
            <a:spLocks/>
          </p:cNvSpPr>
          <p:nvPr/>
        </p:nvSpPr>
        <p:spPr>
          <a:xfrm>
            <a:off x="6927199" y="1445827"/>
            <a:ext cx="4210166" cy="48734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354013" indent="-354013" algn="ctr"/>
            <a:r>
              <a:rPr lang="ja-JP" altLang="en-US" sz="2800" dirty="0"/>
              <a:t>保証人が弁済した場合</a:t>
            </a:r>
          </a:p>
        </p:txBody>
      </p:sp>
      <p:sp>
        <p:nvSpPr>
          <p:cNvPr id="29" name="正方形/長方形 28">
            <a:extLst>
              <a:ext uri="{FF2B5EF4-FFF2-40B4-BE49-F238E27FC236}">
                <a16:creationId xmlns:a16="http://schemas.microsoft.com/office/drawing/2014/main" id="{6506E438-D1B1-4FCF-A081-760A2466CED9}"/>
              </a:ext>
            </a:extLst>
          </p:cNvPr>
          <p:cNvSpPr/>
          <p:nvPr/>
        </p:nvSpPr>
        <p:spPr>
          <a:xfrm>
            <a:off x="1579270" y="2076976"/>
            <a:ext cx="1152128" cy="1720800"/>
          </a:xfrm>
          <a:prstGeom prst="rect">
            <a:avLst/>
          </a:prstGeom>
          <a:solidFill>
            <a:schemeClr val="bg1">
              <a:lumMod val="75000"/>
            </a:schemeClr>
          </a:solidFill>
          <a:ln w="28575"/>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a:t>債務者</a:t>
            </a:r>
          </a:p>
        </p:txBody>
      </p:sp>
      <p:sp>
        <p:nvSpPr>
          <p:cNvPr id="30" name="正方形/長方形 29">
            <a:extLst>
              <a:ext uri="{FF2B5EF4-FFF2-40B4-BE49-F238E27FC236}">
                <a16:creationId xmlns:a16="http://schemas.microsoft.com/office/drawing/2014/main" id="{5CBEDAA8-E478-469D-80CC-9CBA1A624815}"/>
              </a:ext>
            </a:extLst>
          </p:cNvPr>
          <p:cNvSpPr/>
          <p:nvPr/>
        </p:nvSpPr>
        <p:spPr>
          <a:xfrm>
            <a:off x="3811518" y="2080672"/>
            <a:ext cx="1152128" cy="1720800"/>
          </a:xfrm>
          <a:prstGeom prst="rect">
            <a:avLst/>
          </a:prstGeom>
          <a:ln w="28575">
            <a:solidFill>
              <a:schemeClr val="accent2">
                <a:lumMod val="75000"/>
              </a:schemeClr>
            </a:solidFill>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a:t>保証人</a:t>
            </a:r>
          </a:p>
        </p:txBody>
      </p:sp>
      <p:sp>
        <p:nvSpPr>
          <p:cNvPr id="31" name="円/楕円 10">
            <a:extLst>
              <a:ext uri="{FF2B5EF4-FFF2-40B4-BE49-F238E27FC236}">
                <a16:creationId xmlns:a16="http://schemas.microsoft.com/office/drawing/2014/main" id="{538A265F-94D5-457C-A871-C925A333EA74}"/>
              </a:ext>
            </a:extLst>
          </p:cNvPr>
          <p:cNvSpPr/>
          <p:nvPr/>
        </p:nvSpPr>
        <p:spPr>
          <a:xfrm>
            <a:off x="2371358" y="4608344"/>
            <a:ext cx="1800200" cy="648072"/>
          </a:xfrm>
          <a:prstGeom prst="ellipse">
            <a:avLst/>
          </a:prstGeom>
          <a:ln w="28575"/>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a:t>債権者</a:t>
            </a:r>
          </a:p>
        </p:txBody>
      </p:sp>
      <p:sp>
        <p:nvSpPr>
          <p:cNvPr id="32" name="上矢印 11">
            <a:extLst>
              <a:ext uri="{FF2B5EF4-FFF2-40B4-BE49-F238E27FC236}">
                <a16:creationId xmlns:a16="http://schemas.microsoft.com/office/drawing/2014/main" id="{2DE2FE5A-7AD3-4359-A156-1A5CCB3EA377}"/>
              </a:ext>
            </a:extLst>
          </p:cNvPr>
          <p:cNvSpPr/>
          <p:nvPr/>
        </p:nvSpPr>
        <p:spPr>
          <a:xfrm rot="20251076">
            <a:off x="2108046" y="3763424"/>
            <a:ext cx="963095" cy="911437"/>
          </a:xfrm>
          <a:prstGeom prst="upArrow">
            <a:avLst/>
          </a:prstGeom>
          <a:solidFill>
            <a:schemeClr val="bg1">
              <a:lumMod val="75000"/>
            </a:schemeClr>
          </a:solidFill>
          <a:ln w="28575"/>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050" dirty="0"/>
              <a:t>10</a:t>
            </a:r>
            <a:r>
              <a:rPr lang="en-US" altLang="ja-JP" sz="1050" dirty="0"/>
              <a:t>00</a:t>
            </a:r>
            <a:r>
              <a:rPr lang="ja-JP" altLang="en-US" sz="1050" dirty="0"/>
              <a:t>万</a:t>
            </a:r>
            <a:r>
              <a:rPr kumimoji="1" lang="ja-JP" altLang="en-US" sz="1050" dirty="0"/>
              <a:t>円</a:t>
            </a:r>
          </a:p>
        </p:txBody>
      </p:sp>
      <p:sp>
        <p:nvSpPr>
          <p:cNvPr id="33" name="上矢印 12">
            <a:extLst>
              <a:ext uri="{FF2B5EF4-FFF2-40B4-BE49-F238E27FC236}">
                <a16:creationId xmlns:a16="http://schemas.microsoft.com/office/drawing/2014/main" id="{D2F42C2B-A719-42A4-9E84-F674C24009F9}"/>
              </a:ext>
            </a:extLst>
          </p:cNvPr>
          <p:cNvSpPr/>
          <p:nvPr/>
        </p:nvSpPr>
        <p:spPr>
          <a:xfrm rot="1236452">
            <a:off x="3466536" y="3788293"/>
            <a:ext cx="954254" cy="896835"/>
          </a:xfrm>
          <a:prstGeom prst="upArrow">
            <a:avLst/>
          </a:prstGeom>
          <a:ln w="28575">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050" dirty="0"/>
              <a:t>1000</a:t>
            </a:r>
            <a:r>
              <a:rPr lang="ja-JP" altLang="en-US" sz="1050" dirty="0"/>
              <a:t>万円</a:t>
            </a:r>
          </a:p>
        </p:txBody>
      </p:sp>
      <p:sp>
        <p:nvSpPr>
          <p:cNvPr id="34" name="円弧 33">
            <a:extLst>
              <a:ext uri="{FF2B5EF4-FFF2-40B4-BE49-F238E27FC236}">
                <a16:creationId xmlns:a16="http://schemas.microsoft.com/office/drawing/2014/main" id="{83177A58-2498-4675-8124-0F9A20BBBD6A}"/>
              </a:ext>
            </a:extLst>
          </p:cNvPr>
          <p:cNvSpPr/>
          <p:nvPr/>
        </p:nvSpPr>
        <p:spPr>
          <a:xfrm rot="20105029">
            <a:off x="1924869" y="3736451"/>
            <a:ext cx="557889" cy="1303621"/>
          </a:xfrm>
          <a:prstGeom prst="arc">
            <a:avLst>
              <a:gd name="adj1" fmla="val 5909240"/>
              <a:gd name="adj2" fmla="val 15814865"/>
            </a:avLst>
          </a:prstGeom>
          <a:ln w="44450">
            <a:prstDash val="sysDot"/>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5" name="円弧 34">
            <a:extLst>
              <a:ext uri="{FF2B5EF4-FFF2-40B4-BE49-F238E27FC236}">
                <a16:creationId xmlns:a16="http://schemas.microsoft.com/office/drawing/2014/main" id="{31276B83-795F-4D47-AF0E-87FA9A5B4991}"/>
              </a:ext>
            </a:extLst>
          </p:cNvPr>
          <p:cNvSpPr/>
          <p:nvPr/>
        </p:nvSpPr>
        <p:spPr>
          <a:xfrm rot="1194015">
            <a:off x="9786236" y="3801365"/>
            <a:ext cx="557889" cy="1154050"/>
          </a:xfrm>
          <a:prstGeom prst="arc">
            <a:avLst>
              <a:gd name="adj1" fmla="val 16410053"/>
              <a:gd name="adj2" fmla="val 5682955"/>
            </a:avLst>
          </a:prstGeom>
          <a:ln w="44450">
            <a:prstDash val="sysDot"/>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20E4E020-969D-4D2B-A7ED-5035FBE7EDE0}"/>
              </a:ext>
            </a:extLst>
          </p:cNvPr>
          <p:cNvSpPr/>
          <p:nvPr/>
        </p:nvSpPr>
        <p:spPr>
          <a:xfrm>
            <a:off x="7248933" y="2080672"/>
            <a:ext cx="1152128" cy="1720800"/>
          </a:xfrm>
          <a:prstGeom prst="rect">
            <a:avLst/>
          </a:prstGeom>
          <a:solidFill>
            <a:schemeClr val="bg1">
              <a:lumMod val="75000"/>
            </a:schemeClr>
          </a:solidFill>
          <a:ln w="28575"/>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a:t>債務者</a:t>
            </a:r>
          </a:p>
        </p:txBody>
      </p:sp>
      <p:sp>
        <p:nvSpPr>
          <p:cNvPr id="37" name="円/楕円 16">
            <a:extLst>
              <a:ext uri="{FF2B5EF4-FFF2-40B4-BE49-F238E27FC236}">
                <a16:creationId xmlns:a16="http://schemas.microsoft.com/office/drawing/2014/main" id="{B3E77292-19DF-49A9-A420-6F3B8EF7EB65}"/>
              </a:ext>
            </a:extLst>
          </p:cNvPr>
          <p:cNvSpPr/>
          <p:nvPr/>
        </p:nvSpPr>
        <p:spPr>
          <a:xfrm>
            <a:off x="8041021" y="4612040"/>
            <a:ext cx="1800200" cy="648072"/>
          </a:xfrm>
          <a:prstGeom prst="ellipse">
            <a:avLst/>
          </a:prstGeom>
          <a:ln w="28575"/>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a:t>債権者</a:t>
            </a:r>
          </a:p>
        </p:txBody>
      </p:sp>
      <p:sp>
        <p:nvSpPr>
          <p:cNvPr id="38" name="上矢印 17">
            <a:extLst>
              <a:ext uri="{FF2B5EF4-FFF2-40B4-BE49-F238E27FC236}">
                <a16:creationId xmlns:a16="http://schemas.microsoft.com/office/drawing/2014/main" id="{89344F24-2A60-4B8D-82B4-8C50975AA011}"/>
              </a:ext>
            </a:extLst>
          </p:cNvPr>
          <p:cNvSpPr/>
          <p:nvPr/>
        </p:nvSpPr>
        <p:spPr>
          <a:xfrm rot="20251076">
            <a:off x="7777709" y="3767120"/>
            <a:ext cx="963095" cy="911437"/>
          </a:xfrm>
          <a:prstGeom prst="upArrow">
            <a:avLst/>
          </a:prstGeom>
          <a:solidFill>
            <a:schemeClr val="bg1">
              <a:lumMod val="75000"/>
            </a:schemeClr>
          </a:solidFill>
          <a:ln w="28575"/>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050" dirty="0"/>
              <a:t>10</a:t>
            </a:r>
            <a:r>
              <a:rPr lang="en-US" altLang="ja-JP" sz="1050" dirty="0"/>
              <a:t>00</a:t>
            </a:r>
            <a:r>
              <a:rPr lang="ja-JP" altLang="en-US" sz="1050" dirty="0"/>
              <a:t>万</a:t>
            </a:r>
            <a:r>
              <a:rPr kumimoji="1" lang="ja-JP" altLang="en-US" sz="1050" dirty="0"/>
              <a:t>円</a:t>
            </a:r>
          </a:p>
        </p:txBody>
      </p:sp>
      <p:sp>
        <p:nvSpPr>
          <p:cNvPr id="39" name="上矢印 18">
            <a:extLst>
              <a:ext uri="{FF2B5EF4-FFF2-40B4-BE49-F238E27FC236}">
                <a16:creationId xmlns:a16="http://schemas.microsoft.com/office/drawing/2014/main" id="{44B58B30-8AC7-42E0-9BA4-45B9A601F850}"/>
              </a:ext>
            </a:extLst>
          </p:cNvPr>
          <p:cNvSpPr/>
          <p:nvPr/>
        </p:nvSpPr>
        <p:spPr>
          <a:xfrm rot="1236452">
            <a:off x="9136199" y="3791989"/>
            <a:ext cx="954254" cy="896835"/>
          </a:xfrm>
          <a:prstGeom prst="upArrow">
            <a:avLst/>
          </a:prstGeom>
          <a:ln w="28575">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050" dirty="0"/>
              <a:t>1000</a:t>
            </a:r>
            <a:r>
              <a:rPr lang="ja-JP" altLang="en-US" sz="1050" dirty="0"/>
              <a:t>万円</a:t>
            </a:r>
          </a:p>
        </p:txBody>
      </p:sp>
      <p:sp>
        <p:nvSpPr>
          <p:cNvPr id="40" name="テキスト ボックス 39">
            <a:extLst>
              <a:ext uri="{FF2B5EF4-FFF2-40B4-BE49-F238E27FC236}">
                <a16:creationId xmlns:a16="http://schemas.microsoft.com/office/drawing/2014/main" id="{85D54792-2BAF-49DE-B476-215DB84422A2}"/>
              </a:ext>
            </a:extLst>
          </p:cNvPr>
          <p:cNvSpPr txBox="1"/>
          <p:nvPr/>
        </p:nvSpPr>
        <p:spPr>
          <a:xfrm>
            <a:off x="1219230" y="4378390"/>
            <a:ext cx="648072" cy="369332"/>
          </a:xfrm>
          <a:prstGeom prst="rect">
            <a:avLst/>
          </a:prstGeom>
          <a:noFill/>
        </p:spPr>
        <p:txBody>
          <a:bodyPr wrap="square" rtlCol="0">
            <a:spAutoFit/>
          </a:bodyPr>
          <a:lstStyle/>
          <a:p>
            <a:r>
              <a:rPr kumimoji="1" lang="ja-JP" altLang="en-US" dirty="0"/>
              <a:t>弁済</a:t>
            </a:r>
          </a:p>
        </p:txBody>
      </p:sp>
      <p:sp>
        <p:nvSpPr>
          <p:cNvPr id="41" name="テキスト ボックス 40">
            <a:extLst>
              <a:ext uri="{FF2B5EF4-FFF2-40B4-BE49-F238E27FC236}">
                <a16:creationId xmlns:a16="http://schemas.microsoft.com/office/drawing/2014/main" id="{FD830EB9-C43F-4623-AD41-64D3E491FA50}"/>
              </a:ext>
            </a:extLst>
          </p:cNvPr>
          <p:cNvSpPr txBox="1"/>
          <p:nvPr/>
        </p:nvSpPr>
        <p:spPr>
          <a:xfrm>
            <a:off x="10345277" y="4365104"/>
            <a:ext cx="648072" cy="369332"/>
          </a:xfrm>
          <a:prstGeom prst="rect">
            <a:avLst/>
          </a:prstGeom>
          <a:noFill/>
        </p:spPr>
        <p:txBody>
          <a:bodyPr wrap="square" rtlCol="0">
            <a:spAutoFit/>
          </a:bodyPr>
          <a:lstStyle/>
          <a:p>
            <a:r>
              <a:rPr kumimoji="1" lang="ja-JP" altLang="en-US" dirty="0"/>
              <a:t>弁済</a:t>
            </a:r>
          </a:p>
        </p:txBody>
      </p:sp>
      <p:sp>
        <p:nvSpPr>
          <p:cNvPr id="42" name="テキスト プレースホルダー 6">
            <a:extLst>
              <a:ext uri="{FF2B5EF4-FFF2-40B4-BE49-F238E27FC236}">
                <a16:creationId xmlns:a16="http://schemas.microsoft.com/office/drawing/2014/main" id="{5EC3EF8D-FD36-4E6D-B730-8385AC890026}"/>
              </a:ext>
            </a:extLst>
          </p:cNvPr>
          <p:cNvSpPr txBox="1">
            <a:spLocks/>
          </p:cNvSpPr>
          <p:nvPr/>
        </p:nvSpPr>
        <p:spPr>
          <a:xfrm>
            <a:off x="1650722" y="5317336"/>
            <a:ext cx="3249300" cy="10081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Wingdings" pitchFamily="2" charset="2"/>
              <a:buChar char="n"/>
              <a:defRPr kumimoji="1" sz="3200" kern="1200">
                <a:solidFill>
                  <a:schemeClr val="tx1"/>
                </a:solidFill>
                <a:latin typeface="+mn-lt"/>
                <a:ea typeface="+mn-ea"/>
                <a:cs typeface="+mn-cs"/>
              </a:defRPr>
            </a:lvl1pPr>
            <a:lvl2pPr marL="914400" indent="-457200" algn="l" defTabSz="914400" rtl="0" eaLnBrk="1" latinLnBrk="0" hangingPunct="1">
              <a:spcBef>
                <a:spcPct val="20000"/>
              </a:spcBef>
              <a:buFont typeface="Wingdings" pitchFamily="2" charset="2"/>
              <a:buChar char="p"/>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u"/>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l"/>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1800" b="1" dirty="0"/>
              <a:t>債務は消滅</a:t>
            </a:r>
            <a:r>
              <a:rPr lang="ja-JP" altLang="en-US" sz="1800" dirty="0"/>
              <a:t>し，保証責任も</a:t>
            </a:r>
            <a:endParaRPr lang="en-US" altLang="ja-JP" sz="1800" dirty="0"/>
          </a:p>
          <a:p>
            <a:pPr marL="0" indent="0" algn="ctr">
              <a:buNone/>
            </a:pPr>
            <a:r>
              <a:rPr lang="ja-JP" altLang="en-US" sz="1800" dirty="0"/>
              <a:t>付従性によって消滅する。</a:t>
            </a:r>
            <a:endParaRPr lang="en-US" altLang="ja-JP" sz="1800" dirty="0"/>
          </a:p>
          <a:p>
            <a:pPr marL="0" indent="0" algn="ctr">
              <a:buNone/>
            </a:pPr>
            <a:r>
              <a:rPr lang="ja-JP" altLang="en-US" sz="1800" dirty="0"/>
              <a:t>（</a:t>
            </a:r>
            <a:r>
              <a:rPr lang="ja-JP" altLang="en-US" sz="1800" b="1" dirty="0"/>
              <a:t>求償権は発生しない。</a:t>
            </a:r>
            <a:r>
              <a:rPr lang="ja-JP" altLang="en-US" sz="1800" dirty="0"/>
              <a:t>）</a:t>
            </a:r>
            <a:endParaRPr lang="en-US" altLang="ja-JP" sz="1800" dirty="0"/>
          </a:p>
          <a:p>
            <a:pPr marL="0" indent="0" algn="ctr">
              <a:buNone/>
            </a:pPr>
            <a:endParaRPr lang="en-US" altLang="ja-JP" sz="1800" dirty="0"/>
          </a:p>
          <a:p>
            <a:pPr marL="0" indent="0" algn="ctr">
              <a:buNone/>
            </a:pPr>
            <a:endParaRPr lang="ja-JP" altLang="en-US" sz="1800" dirty="0"/>
          </a:p>
        </p:txBody>
      </p:sp>
      <p:sp>
        <p:nvSpPr>
          <p:cNvPr id="43" name="テキスト プレースホルダー 8">
            <a:extLst>
              <a:ext uri="{FF2B5EF4-FFF2-40B4-BE49-F238E27FC236}">
                <a16:creationId xmlns:a16="http://schemas.microsoft.com/office/drawing/2014/main" id="{B71FD4A3-5485-4A90-BA27-E844EC8B7C15}"/>
              </a:ext>
            </a:extLst>
          </p:cNvPr>
          <p:cNvSpPr txBox="1">
            <a:spLocks/>
          </p:cNvSpPr>
          <p:nvPr/>
        </p:nvSpPr>
        <p:spPr>
          <a:xfrm>
            <a:off x="6600861" y="5317336"/>
            <a:ext cx="4536504" cy="10081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Wingdings" pitchFamily="2" charset="2"/>
              <a:buChar char="n"/>
              <a:defRPr kumimoji="1" sz="3200" kern="1200">
                <a:solidFill>
                  <a:schemeClr val="tx1"/>
                </a:solidFill>
                <a:latin typeface="+mn-lt"/>
                <a:ea typeface="+mn-ea"/>
                <a:cs typeface="+mn-cs"/>
              </a:defRPr>
            </a:lvl1pPr>
            <a:lvl2pPr marL="914400" indent="-457200" algn="l" defTabSz="914400" rtl="0" eaLnBrk="1" latinLnBrk="0" hangingPunct="1">
              <a:spcBef>
                <a:spcPct val="20000"/>
              </a:spcBef>
              <a:buFont typeface="Wingdings" pitchFamily="2" charset="2"/>
              <a:buChar char="p"/>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u"/>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l"/>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1800" dirty="0"/>
              <a:t>保証人の求償権を確保するために，</a:t>
            </a:r>
            <a:endParaRPr lang="en-US" altLang="ja-JP" sz="1800" dirty="0"/>
          </a:p>
          <a:p>
            <a:pPr marL="0" indent="0" algn="ctr">
              <a:buNone/>
            </a:pPr>
            <a:r>
              <a:rPr lang="ja-JP" altLang="en-US" sz="1800" b="1" dirty="0"/>
              <a:t>債務は消滅せず</a:t>
            </a:r>
            <a:r>
              <a:rPr lang="ja-JP" altLang="en-US" sz="1800" dirty="0"/>
              <a:t>，保証人へと法定移転する。</a:t>
            </a:r>
            <a:endParaRPr lang="en-US" altLang="ja-JP" sz="1800" dirty="0"/>
          </a:p>
          <a:p>
            <a:pPr marL="0" indent="0" algn="ctr">
              <a:buNone/>
            </a:pPr>
            <a:r>
              <a:rPr lang="ja-JP" altLang="en-US" sz="1800" dirty="0"/>
              <a:t>（</a:t>
            </a:r>
            <a:r>
              <a:rPr lang="ja-JP" altLang="en-US" sz="1800" b="1" dirty="0"/>
              <a:t>求償権が発生する。</a:t>
            </a:r>
            <a:r>
              <a:rPr lang="ja-JP" altLang="en-US" sz="1800" dirty="0"/>
              <a:t>）</a:t>
            </a:r>
          </a:p>
        </p:txBody>
      </p:sp>
      <p:sp>
        <p:nvSpPr>
          <p:cNvPr id="45" name="正方形/長方形 44">
            <a:extLst>
              <a:ext uri="{FF2B5EF4-FFF2-40B4-BE49-F238E27FC236}">
                <a16:creationId xmlns:a16="http://schemas.microsoft.com/office/drawing/2014/main" id="{45782909-D0F8-4DD3-8F2E-848235907919}"/>
              </a:ext>
            </a:extLst>
          </p:cNvPr>
          <p:cNvSpPr/>
          <p:nvPr/>
        </p:nvSpPr>
        <p:spPr>
          <a:xfrm>
            <a:off x="9553189" y="2084368"/>
            <a:ext cx="1152128" cy="1720800"/>
          </a:xfrm>
          <a:prstGeom prst="rect">
            <a:avLst/>
          </a:prstGeom>
          <a:ln w="28575">
            <a:solidFill>
              <a:schemeClr val="accent2">
                <a:lumMod val="75000"/>
              </a:schemeClr>
            </a:solidFill>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a:t>保証人</a:t>
            </a:r>
          </a:p>
        </p:txBody>
      </p:sp>
    </p:spTree>
    <p:extLst>
      <p:ext uri="{BB962C8B-B14F-4D97-AF65-F5344CB8AC3E}">
        <p14:creationId xmlns:p14="http://schemas.microsoft.com/office/powerpoint/2010/main" val="207833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wipe(up)">
                                      <p:cBhvr>
                                        <p:cTn id="7" dur="1000"/>
                                        <p:tgtEl>
                                          <p:spTgt spid="27">
                                            <p:txEl>
                                              <p:pRg st="0" end="0"/>
                                            </p:txEl>
                                          </p:spTgt>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down)">
                                      <p:cBhvr>
                                        <p:cTn id="11" dur="500"/>
                                        <p:tgtEl>
                                          <p:spTgt spid="31"/>
                                        </p:tgtEl>
                                      </p:cBhvr>
                                    </p:animEffect>
                                  </p:childTnLst>
                                </p:cTn>
                              </p:par>
                            </p:childTnLst>
                          </p:cTn>
                        </p:par>
                        <p:par>
                          <p:cTn id="12" fill="hold">
                            <p:stCondLst>
                              <p:cond delay="1500"/>
                            </p:stCondLst>
                            <p:childTnLst>
                              <p:par>
                                <p:cTn id="13" presetID="22" presetClass="entr" presetSubtype="4"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ipe(down)">
                                      <p:cBhvr>
                                        <p:cTn id="15" dur="500"/>
                                        <p:tgtEl>
                                          <p:spTgt spid="32"/>
                                        </p:tgtEl>
                                      </p:cBhvr>
                                    </p:animEffect>
                                  </p:childTnLst>
                                </p:cTn>
                              </p:par>
                            </p:childTnLst>
                          </p:cTn>
                        </p:par>
                        <p:par>
                          <p:cTn id="16" fill="hold">
                            <p:stCondLst>
                              <p:cond delay="2000"/>
                            </p:stCondLst>
                            <p:childTnLst>
                              <p:par>
                                <p:cTn id="17" presetID="22" presetClass="entr" presetSubtype="4" fill="hold" grpId="0"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wipe(down)">
                                      <p:cBhvr>
                                        <p:cTn id="19" dur="500"/>
                                        <p:tgtEl>
                                          <p:spTgt spid="29"/>
                                        </p:tgtEl>
                                      </p:cBhvr>
                                    </p:animEffect>
                                  </p:childTnLst>
                                </p:cTn>
                              </p:par>
                            </p:childTnLst>
                          </p:cTn>
                        </p:par>
                        <p:par>
                          <p:cTn id="20" fill="hold">
                            <p:stCondLst>
                              <p:cond delay="2500"/>
                            </p:stCondLst>
                            <p:childTnLst>
                              <p:par>
                                <p:cTn id="21" presetID="22" presetClass="entr" presetSubtype="4" fill="hold" grpId="0" nodeType="after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wipe(down)">
                                      <p:cBhvr>
                                        <p:cTn id="23" dur="500"/>
                                        <p:tgtEl>
                                          <p:spTgt spid="33"/>
                                        </p:tgtEl>
                                      </p:cBhvr>
                                    </p:animEffect>
                                  </p:childTnLst>
                                </p:cTn>
                              </p:par>
                            </p:childTnLst>
                          </p:cTn>
                        </p:par>
                        <p:par>
                          <p:cTn id="24" fill="hold">
                            <p:stCondLst>
                              <p:cond delay="3000"/>
                            </p:stCondLst>
                            <p:childTnLst>
                              <p:par>
                                <p:cTn id="25" presetID="22" presetClass="entr" presetSubtype="4" fill="hold" grpId="0" nodeType="after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wipe(down)">
                                      <p:cBhvr>
                                        <p:cTn id="27" dur="500"/>
                                        <p:tgtEl>
                                          <p:spTgt spid="3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wipe(up)">
                                      <p:cBhvr>
                                        <p:cTn id="32" dur="500"/>
                                        <p:tgtEl>
                                          <p:spTgt spid="34"/>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40"/>
                                        </p:tgtEl>
                                        <p:attrNameLst>
                                          <p:attrName>style.visibility</p:attrName>
                                        </p:attrNameLst>
                                      </p:cBhvr>
                                      <p:to>
                                        <p:strVal val="visible"/>
                                      </p:to>
                                    </p:set>
                                    <p:animEffect transition="in" filter="wipe(left)">
                                      <p:cBhvr>
                                        <p:cTn id="35" dur="500"/>
                                        <p:tgtEl>
                                          <p:spTgt spid="40"/>
                                        </p:tgtEl>
                                      </p:cBhvr>
                                    </p:animEffect>
                                  </p:childTnLst>
                                </p:cTn>
                              </p:par>
                              <p:par>
                                <p:cTn id="36" presetID="42" presetClass="exit" presetSubtype="0" fill="hold" grpId="1" nodeType="withEffect">
                                  <p:stCondLst>
                                    <p:cond delay="750"/>
                                  </p:stCondLst>
                                  <p:childTnLst>
                                    <p:animEffect transition="out" filter="fade">
                                      <p:cBhvr>
                                        <p:cTn id="37" dur="1000"/>
                                        <p:tgtEl>
                                          <p:spTgt spid="32"/>
                                        </p:tgtEl>
                                      </p:cBhvr>
                                    </p:animEffect>
                                    <p:anim calcmode="lin" valueType="num">
                                      <p:cBhvr>
                                        <p:cTn id="38" dur="1000"/>
                                        <p:tgtEl>
                                          <p:spTgt spid="32"/>
                                        </p:tgtEl>
                                        <p:attrNameLst>
                                          <p:attrName>ppt_x</p:attrName>
                                        </p:attrNameLst>
                                      </p:cBhvr>
                                      <p:tavLst>
                                        <p:tav tm="0">
                                          <p:val>
                                            <p:strVal val="ppt_x"/>
                                          </p:val>
                                        </p:tav>
                                        <p:tav tm="100000">
                                          <p:val>
                                            <p:strVal val="ppt_x"/>
                                          </p:val>
                                        </p:tav>
                                      </p:tavLst>
                                    </p:anim>
                                    <p:anim calcmode="lin" valueType="num">
                                      <p:cBhvr>
                                        <p:cTn id="39" dur="1000"/>
                                        <p:tgtEl>
                                          <p:spTgt spid="32"/>
                                        </p:tgtEl>
                                        <p:attrNameLst>
                                          <p:attrName>ppt_y</p:attrName>
                                        </p:attrNameLst>
                                      </p:cBhvr>
                                      <p:tavLst>
                                        <p:tav tm="0">
                                          <p:val>
                                            <p:strVal val="ppt_y"/>
                                          </p:val>
                                        </p:tav>
                                        <p:tav tm="100000">
                                          <p:val>
                                            <p:strVal val="ppt_y+.1"/>
                                          </p:val>
                                        </p:tav>
                                      </p:tavLst>
                                    </p:anim>
                                    <p:set>
                                      <p:cBhvr>
                                        <p:cTn id="40" dur="1" fill="hold">
                                          <p:stCondLst>
                                            <p:cond delay="999"/>
                                          </p:stCondLst>
                                        </p:cTn>
                                        <p:tgtEl>
                                          <p:spTgt spid="32"/>
                                        </p:tgtEl>
                                        <p:attrNameLst>
                                          <p:attrName>style.visibility</p:attrName>
                                        </p:attrNameLst>
                                      </p:cBhvr>
                                      <p:to>
                                        <p:strVal val="hidden"/>
                                      </p:to>
                                    </p:set>
                                  </p:childTnLst>
                                </p:cTn>
                              </p:par>
                              <p:par>
                                <p:cTn id="41" presetID="42" presetClass="exit" presetSubtype="0" fill="hold" grpId="1" nodeType="withEffect">
                                  <p:stCondLst>
                                    <p:cond delay="1750"/>
                                  </p:stCondLst>
                                  <p:childTnLst>
                                    <p:animEffect transition="out" filter="fade">
                                      <p:cBhvr>
                                        <p:cTn id="42" dur="1000"/>
                                        <p:tgtEl>
                                          <p:spTgt spid="33"/>
                                        </p:tgtEl>
                                      </p:cBhvr>
                                    </p:animEffect>
                                    <p:anim calcmode="lin" valueType="num">
                                      <p:cBhvr>
                                        <p:cTn id="43" dur="1000"/>
                                        <p:tgtEl>
                                          <p:spTgt spid="33"/>
                                        </p:tgtEl>
                                        <p:attrNameLst>
                                          <p:attrName>ppt_x</p:attrName>
                                        </p:attrNameLst>
                                      </p:cBhvr>
                                      <p:tavLst>
                                        <p:tav tm="0">
                                          <p:val>
                                            <p:strVal val="ppt_x"/>
                                          </p:val>
                                        </p:tav>
                                        <p:tav tm="100000">
                                          <p:val>
                                            <p:strVal val="ppt_x"/>
                                          </p:val>
                                        </p:tav>
                                      </p:tavLst>
                                    </p:anim>
                                    <p:anim calcmode="lin" valueType="num">
                                      <p:cBhvr>
                                        <p:cTn id="44" dur="1000"/>
                                        <p:tgtEl>
                                          <p:spTgt spid="33"/>
                                        </p:tgtEl>
                                        <p:attrNameLst>
                                          <p:attrName>ppt_y</p:attrName>
                                        </p:attrNameLst>
                                      </p:cBhvr>
                                      <p:tavLst>
                                        <p:tav tm="0">
                                          <p:val>
                                            <p:strVal val="ppt_y"/>
                                          </p:val>
                                        </p:tav>
                                        <p:tav tm="100000">
                                          <p:val>
                                            <p:strVal val="ppt_y+.1"/>
                                          </p:val>
                                        </p:tav>
                                      </p:tavLst>
                                    </p:anim>
                                    <p:set>
                                      <p:cBhvr>
                                        <p:cTn id="45" dur="1" fill="hold">
                                          <p:stCondLst>
                                            <p:cond delay="999"/>
                                          </p:stCondLst>
                                        </p:cTn>
                                        <p:tgtEl>
                                          <p:spTgt spid="33"/>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22" presetClass="entr" presetSubtype="1" fill="hold" grpId="0" nodeType="clickEffect">
                                  <p:stCondLst>
                                    <p:cond delay="0"/>
                                  </p:stCondLst>
                                  <p:childTnLst>
                                    <p:set>
                                      <p:cBhvr>
                                        <p:cTn id="49" dur="1" fill="hold">
                                          <p:stCondLst>
                                            <p:cond delay="0"/>
                                          </p:stCondLst>
                                        </p:cTn>
                                        <p:tgtEl>
                                          <p:spTgt spid="42"/>
                                        </p:tgtEl>
                                        <p:attrNameLst>
                                          <p:attrName>style.visibility</p:attrName>
                                        </p:attrNameLst>
                                      </p:cBhvr>
                                      <p:to>
                                        <p:strVal val="visible"/>
                                      </p:to>
                                    </p:set>
                                    <p:animEffect transition="in" filter="wipe(up)">
                                      <p:cBhvr>
                                        <p:cTn id="50" dur="3000"/>
                                        <p:tgtEl>
                                          <p:spTgt spid="42"/>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1" fill="hold" nodeType="clickEffect">
                                  <p:stCondLst>
                                    <p:cond delay="0"/>
                                  </p:stCondLst>
                                  <p:childTnLst>
                                    <p:set>
                                      <p:cBhvr>
                                        <p:cTn id="54" dur="1" fill="hold">
                                          <p:stCondLst>
                                            <p:cond delay="0"/>
                                          </p:stCondLst>
                                        </p:cTn>
                                        <p:tgtEl>
                                          <p:spTgt spid="28">
                                            <p:txEl>
                                              <p:pRg st="0" end="0"/>
                                            </p:txEl>
                                          </p:spTgt>
                                        </p:tgtEl>
                                        <p:attrNameLst>
                                          <p:attrName>style.visibility</p:attrName>
                                        </p:attrNameLst>
                                      </p:cBhvr>
                                      <p:to>
                                        <p:strVal val="visible"/>
                                      </p:to>
                                    </p:set>
                                    <p:animEffect transition="in" filter="wipe(up)">
                                      <p:cBhvr>
                                        <p:cTn id="55" dur="1000"/>
                                        <p:tgtEl>
                                          <p:spTgt spid="28">
                                            <p:txEl>
                                              <p:pRg st="0" end="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37"/>
                                        </p:tgtEl>
                                        <p:attrNameLst>
                                          <p:attrName>style.visibility</p:attrName>
                                        </p:attrNameLst>
                                      </p:cBhvr>
                                      <p:to>
                                        <p:strVal val="visible"/>
                                      </p:to>
                                    </p:set>
                                    <p:animEffect transition="in" filter="wipe(down)">
                                      <p:cBhvr>
                                        <p:cTn id="60" dur="500"/>
                                        <p:tgtEl>
                                          <p:spTgt spid="37"/>
                                        </p:tgtEl>
                                      </p:cBhvr>
                                    </p:animEffect>
                                  </p:childTnLst>
                                </p:cTn>
                              </p:par>
                            </p:childTnLst>
                          </p:cTn>
                        </p:par>
                        <p:par>
                          <p:cTn id="61" fill="hold">
                            <p:stCondLst>
                              <p:cond delay="500"/>
                            </p:stCondLst>
                            <p:childTnLst>
                              <p:par>
                                <p:cTn id="62" presetID="22" presetClass="entr" presetSubtype="4" fill="hold" grpId="1" nodeType="afterEffect">
                                  <p:stCondLst>
                                    <p:cond delay="0"/>
                                  </p:stCondLst>
                                  <p:childTnLst>
                                    <p:set>
                                      <p:cBhvr>
                                        <p:cTn id="63" dur="1" fill="hold">
                                          <p:stCondLst>
                                            <p:cond delay="0"/>
                                          </p:stCondLst>
                                        </p:cTn>
                                        <p:tgtEl>
                                          <p:spTgt spid="38"/>
                                        </p:tgtEl>
                                        <p:attrNameLst>
                                          <p:attrName>style.visibility</p:attrName>
                                        </p:attrNameLst>
                                      </p:cBhvr>
                                      <p:to>
                                        <p:strVal val="visible"/>
                                      </p:to>
                                    </p:set>
                                    <p:animEffect transition="in" filter="wipe(down)">
                                      <p:cBhvr>
                                        <p:cTn id="64" dur="500"/>
                                        <p:tgtEl>
                                          <p:spTgt spid="38"/>
                                        </p:tgtEl>
                                      </p:cBhvr>
                                    </p:animEffect>
                                  </p:childTnLst>
                                </p:cTn>
                              </p:par>
                            </p:childTnLst>
                          </p:cTn>
                        </p:par>
                        <p:par>
                          <p:cTn id="65" fill="hold">
                            <p:stCondLst>
                              <p:cond delay="1000"/>
                            </p:stCondLst>
                            <p:childTnLst>
                              <p:par>
                                <p:cTn id="66" presetID="22" presetClass="entr" presetSubtype="4" fill="hold" grpId="0" nodeType="afterEffect">
                                  <p:stCondLst>
                                    <p:cond delay="0"/>
                                  </p:stCondLst>
                                  <p:childTnLst>
                                    <p:set>
                                      <p:cBhvr>
                                        <p:cTn id="67" dur="1" fill="hold">
                                          <p:stCondLst>
                                            <p:cond delay="0"/>
                                          </p:stCondLst>
                                        </p:cTn>
                                        <p:tgtEl>
                                          <p:spTgt spid="36"/>
                                        </p:tgtEl>
                                        <p:attrNameLst>
                                          <p:attrName>style.visibility</p:attrName>
                                        </p:attrNameLst>
                                      </p:cBhvr>
                                      <p:to>
                                        <p:strVal val="visible"/>
                                      </p:to>
                                    </p:set>
                                    <p:animEffect transition="in" filter="wipe(down)">
                                      <p:cBhvr>
                                        <p:cTn id="68" dur="500"/>
                                        <p:tgtEl>
                                          <p:spTgt spid="36"/>
                                        </p:tgtEl>
                                      </p:cBhvr>
                                    </p:animEffect>
                                  </p:childTnLst>
                                </p:cTn>
                              </p:par>
                            </p:childTnLst>
                          </p:cTn>
                        </p:par>
                        <p:par>
                          <p:cTn id="69" fill="hold">
                            <p:stCondLst>
                              <p:cond delay="1500"/>
                            </p:stCondLst>
                            <p:childTnLst>
                              <p:par>
                                <p:cTn id="70" presetID="22" presetClass="entr" presetSubtype="4" fill="hold" grpId="0" nodeType="afterEffect">
                                  <p:stCondLst>
                                    <p:cond delay="0"/>
                                  </p:stCondLst>
                                  <p:childTnLst>
                                    <p:set>
                                      <p:cBhvr>
                                        <p:cTn id="71" dur="1" fill="hold">
                                          <p:stCondLst>
                                            <p:cond delay="0"/>
                                          </p:stCondLst>
                                        </p:cTn>
                                        <p:tgtEl>
                                          <p:spTgt spid="39"/>
                                        </p:tgtEl>
                                        <p:attrNameLst>
                                          <p:attrName>style.visibility</p:attrName>
                                        </p:attrNameLst>
                                      </p:cBhvr>
                                      <p:to>
                                        <p:strVal val="visible"/>
                                      </p:to>
                                    </p:set>
                                    <p:animEffect transition="in" filter="wipe(down)">
                                      <p:cBhvr>
                                        <p:cTn id="72" dur="500"/>
                                        <p:tgtEl>
                                          <p:spTgt spid="39"/>
                                        </p:tgtEl>
                                      </p:cBhvr>
                                    </p:animEffect>
                                  </p:childTnLst>
                                </p:cTn>
                              </p:par>
                            </p:childTnLst>
                          </p:cTn>
                        </p:par>
                        <p:par>
                          <p:cTn id="73" fill="hold">
                            <p:stCondLst>
                              <p:cond delay="2000"/>
                            </p:stCondLst>
                            <p:childTnLst>
                              <p:par>
                                <p:cTn id="74" presetID="22" presetClass="entr" presetSubtype="4" fill="hold" grpId="0" nodeType="afterEffect">
                                  <p:stCondLst>
                                    <p:cond delay="0"/>
                                  </p:stCondLst>
                                  <p:childTnLst>
                                    <p:set>
                                      <p:cBhvr>
                                        <p:cTn id="75" dur="1" fill="hold">
                                          <p:stCondLst>
                                            <p:cond delay="0"/>
                                          </p:stCondLst>
                                        </p:cTn>
                                        <p:tgtEl>
                                          <p:spTgt spid="45"/>
                                        </p:tgtEl>
                                        <p:attrNameLst>
                                          <p:attrName>style.visibility</p:attrName>
                                        </p:attrNameLst>
                                      </p:cBhvr>
                                      <p:to>
                                        <p:strVal val="visible"/>
                                      </p:to>
                                    </p:set>
                                    <p:animEffect transition="in" filter="wipe(down)">
                                      <p:cBhvr>
                                        <p:cTn id="76" dur="500"/>
                                        <p:tgtEl>
                                          <p:spTgt spid="45"/>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1" fill="hold" grpId="0" nodeType="clickEffect">
                                  <p:stCondLst>
                                    <p:cond delay="0"/>
                                  </p:stCondLst>
                                  <p:childTnLst>
                                    <p:set>
                                      <p:cBhvr>
                                        <p:cTn id="80" dur="1" fill="hold">
                                          <p:stCondLst>
                                            <p:cond delay="0"/>
                                          </p:stCondLst>
                                        </p:cTn>
                                        <p:tgtEl>
                                          <p:spTgt spid="35"/>
                                        </p:tgtEl>
                                        <p:attrNameLst>
                                          <p:attrName>style.visibility</p:attrName>
                                        </p:attrNameLst>
                                      </p:cBhvr>
                                      <p:to>
                                        <p:strVal val="visible"/>
                                      </p:to>
                                    </p:set>
                                    <p:animEffect transition="in" filter="wipe(up)">
                                      <p:cBhvr>
                                        <p:cTn id="81" dur="500"/>
                                        <p:tgtEl>
                                          <p:spTgt spid="35"/>
                                        </p:tgtEl>
                                      </p:cBhvr>
                                    </p:animEffect>
                                  </p:childTnLst>
                                </p:cTn>
                              </p:par>
                              <p:par>
                                <p:cTn id="82" presetID="22" presetClass="entr" presetSubtype="1" fill="hold" grpId="0" nodeType="withEffect">
                                  <p:stCondLst>
                                    <p:cond delay="0"/>
                                  </p:stCondLst>
                                  <p:childTnLst>
                                    <p:set>
                                      <p:cBhvr>
                                        <p:cTn id="83" dur="1" fill="hold">
                                          <p:stCondLst>
                                            <p:cond delay="0"/>
                                          </p:stCondLst>
                                        </p:cTn>
                                        <p:tgtEl>
                                          <p:spTgt spid="41"/>
                                        </p:tgtEl>
                                        <p:attrNameLst>
                                          <p:attrName>style.visibility</p:attrName>
                                        </p:attrNameLst>
                                      </p:cBhvr>
                                      <p:to>
                                        <p:strVal val="visible"/>
                                      </p:to>
                                    </p:set>
                                    <p:animEffect transition="in" filter="wipe(up)">
                                      <p:cBhvr>
                                        <p:cTn id="84" dur="500"/>
                                        <p:tgtEl>
                                          <p:spTgt spid="41"/>
                                        </p:tgtEl>
                                      </p:cBhvr>
                                    </p:animEffect>
                                  </p:childTnLst>
                                </p:cTn>
                              </p:par>
                            </p:childTnLst>
                          </p:cTn>
                        </p:par>
                        <p:par>
                          <p:cTn id="85" fill="hold">
                            <p:stCondLst>
                              <p:cond delay="500"/>
                            </p:stCondLst>
                            <p:childTnLst>
                              <p:par>
                                <p:cTn id="86" presetID="42" presetClass="path" presetSubtype="0" accel="50000" decel="50000" fill="hold" grpId="0" nodeType="afterEffect">
                                  <p:stCondLst>
                                    <p:cond delay="0"/>
                                  </p:stCondLst>
                                  <p:childTnLst>
                                    <p:animMotion origin="layout" path="M 2.08333E-7 2.22222E-6 L 0.08646 -0.20787 " pathEditMode="relative" rAng="0" ptsTypes="AA">
                                      <p:cBhvr>
                                        <p:cTn id="87" dur="2000" fill="hold"/>
                                        <p:tgtEl>
                                          <p:spTgt spid="38"/>
                                        </p:tgtEl>
                                        <p:attrNameLst>
                                          <p:attrName>ppt_x</p:attrName>
                                          <p:attrName>ppt_y</p:attrName>
                                        </p:attrNameLst>
                                      </p:cBhvr>
                                      <p:rCtr x="4323" y="-10394"/>
                                    </p:animMotion>
                                  </p:childTnLst>
                                </p:cTn>
                              </p:par>
                              <p:par>
                                <p:cTn id="88" presetID="10" presetClass="exit" presetSubtype="0" fill="hold" grpId="2" nodeType="withEffect">
                                  <p:stCondLst>
                                    <p:cond delay="1500"/>
                                  </p:stCondLst>
                                  <p:childTnLst>
                                    <p:animEffect transition="out" filter="fade">
                                      <p:cBhvr>
                                        <p:cTn id="89" dur="500"/>
                                        <p:tgtEl>
                                          <p:spTgt spid="38"/>
                                        </p:tgtEl>
                                      </p:cBhvr>
                                    </p:animEffect>
                                    <p:set>
                                      <p:cBhvr>
                                        <p:cTn id="90" dur="1" fill="hold">
                                          <p:stCondLst>
                                            <p:cond delay="499"/>
                                          </p:stCondLst>
                                        </p:cTn>
                                        <p:tgtEl>
                                          <p:spTgt spid="38"/>
                                        </p:tgtEl>
                                        <p:attrNameLst>
                                          <p:attrName>style.visibility</p:attrName>
                                        </p:attrNameLst>
                                      </p:cBhvr>
                                      <p:to>
                                        <p:strVal val="hidden"/>
                                      </p:to>
                                    </p:set>
                                  </p:childTnLst>
                                </p:cTn>
                              </p:par>
                              <p:par>
                                <p:cTn id="91" presetID="31" presetClass="entr" presetSubtype="0" fill="hold" grpId="0" nodeType="withEffect">
                                  <p:stCondLst>
                                    <p:cond delay="1500"/>
                                  </p:stCondLst>
                                  <p:childTnLst>
                                    <p:set>
                                      <p:cBhvr>
                                        <p:cTn id="92" dur="1" fill="hold">
                                          <p:stCondLst>
                                            <p:cond delay="0"/>
                                          </p:stCondLst>
                                        </p:cTn>
                                        <p:tgtEl>
                                          <p:spTgt spid="44"/>
                                        </p:tgtEl>
                                        <p:attrNameLst>
                                          <p:attrName>style.visibility</p:attrName>
                                        </p:attrNameLst>
                                      </p:cBhvr>
                                      <p:to>
                                        <p:strVal val="visible"/>
                                      </p:to>
                                    </p:set>
                                    <p:anim calcmode="lin" valueType="num">
                                      <p:cBhvr>
                                        <p:cTn id="93" dur="500" fill="hold"/>
                                        <p:tgtEl>
                                          <p:spTgt spid="44"/>
                                        </p:tgtEl>
                                        <p:attrNameLst>
                                          <p:attrName>ppt_w</p:attrName>
                                        </p:attrNameLst>
                                      </p:cBhvr>
                                      <p:tavLst>
                                        <p:tav tm="0">
                                          <p:val>
                                            <p:fltVal val="0"/>
                                          </p:val>
                                        </p:tav>
                                        <p:tav tm="100000">
                                          <p:val>
                                            <p:strVal val="#ppt_w"/>
                                          </p:val>
                                        </p:tav>
                                      </p:tavLst>
                                    </p:anim>
                                    <p:anim calcmode="lin" valueType="num">
                                      <p:cBhvr>
                                        <p:cTn id="94" dur="500" fill="hold"/>
                                        <p:tgtEl>
                                          <p:spTgt spid="44"/>
                                        </p:tgtEl>
                                        <p:attrNameLst>
                                          <p:attrName>ppt_h</p:attrName>
                                        </p:attrNameLst>
                                      </p:cBhvr>
                                      <p:tavLst>
                                        <p:tav tm="0">
                                          <p:val>
                                            <p:fltVal val="0"/>
                                          </p:val>
                                        </p:tav>
                                        <p:tav tm="100000">
                                          <p:val>
                                            <p:strVal val="#ppt_h"/>
                                          </p:val>
                                        </p:tav>
                                      </p:tavLst>
                                    </p:anim>
                                    <p:anim calcmode="lin" valueType="num">
                                      <p:cBhvr>
                                        <p:cTn id="95" dur="500" fill="hold"/>
                                        <p:tgtEl>
                                          <p:spTgt spid="44"/>
                                        </p:tgtEl>
                                        <p:attrNameLst>
                                          <p:attrName>style.rotation</p:attrName>
                                        </p:attrNameLst>
                                      </p:cBhvr>
                                      <p:tavLst>
                                        <p:tav tm="0">
                                          <p:val>
                                            <p:fltVal val="90"/>
                                          </p:val>
                                        </p:tav>
                                        <p:tav tm="100000">
                                          <p:val>
                                            <p:fltVal val="0"/>
                                          </p:val>
                                        </p:tav>
                                      </p:tavLst>
                                    </p:anim>
                                    <p:animEffect transition="in" filter="fade">
                                      <p:cBhvr>
                                        <p:cTn id="96" dur="500"/>
                                        <p:tgtEl>
                                          <p:spTgt spid="44"/>
                                        </p:tgtEl>
                                      </p:cBhvr>
                                    </p:animEffect>
                                  </p:childTnLst>
                                </p:cTn>
                              </p:par>
                              <p:par>
                                <p:cTn id="97" presetID="42" presetClass="path" presetSubtype="0" accel="50000" decel="50000" fill="hold" grpId="2" nodeType="withEffect">
                                  <p:stCondLst>
                                    <p:cond delay="1500"/>
                                  </p:stCondLst>
                                  <p:childTnLst>
                                    <p:animMotion origin="layout" path="M 2.5E-6 -4.07407E-6 L -0.06159 -0.21041 " pathEditMode="relative" rAng="0" ptsTypes="AA">
                                      <p:cBhvr>
                                        <p:cTn id="98" dur="2000" fill="hold"/>
                                        <p:tgtEl>
                                          <p:spTgt spid="39"/>
                                        </p:tgtEl>
                                        <p:attrNameLst>
                                          <p:attrName>ppt_x</p:attrName>
                                          <p:attrName>ppt_y</p:attrName>
                                        </p:attrNameLst>
                                      </p:cBhvr>
                                      <p:rCtr x="-3086" y="-10532"/>
                                    </p:animMotion>
                                  </p:childTnLst>
                                </p:cTn>
                              </p:par>
                              <p:par>
                                <p:cTn id="99" presetID="10" presetClass="exit" presetSubtype="0" fill="hold" grpId="1" nodeType="withEffect">
                                  <p:stCondLst>
                                    <p:cond delay="3000"/>
                                  </p:stCondLst>
                                  <p:childTnLst>
                                    <p:animEffect transition="out" filter="fade">
                                      <p:cBhvr>
                                        <p:cTn id="100" dur="500"/>
                                        <p:tgtEl>
                                          <p:spTgt spid="39"/>
                                        </p:tgtEl>
                                      </p:cBhvr>
                                    </p:animEffect>
                                    <p:set>
                                      <p:cBhvr>
                                        <p:cTn id="101" dur="1" fill="hold">
                                          <p:stCondLst>
                                            <p:cond delay="499"/>
                                          </p:stCondLst>
                                        </p:cTn>
                                        <p:tgtEl>
                                          <p:spTgt spid="39"/>
                                        </p:tgtEl>
                                        <p:attrNameLst>
                                          <p:attrName>style.visibility</p:attrName>
                                        </p:attrNameLst>
                                      </p:cBhvr>
                                      <p:to>
                                        <p:strVal val="hidden"/>
                                      </p:to>
                                    </p:set>
                                  </p:childTnLst>
                                </p:cTn>
                              </p:par>
                              <p:par>
                                <p:cTn id="102" presetID="31" presetClass="entr" presetSubtype="0" fill="hold" grpId="0" nodeType="withEffect">
                                  <p:stCondLst>
                                    <p:cond delay="3000"/>
                                  </p:stCondLst>
                                  <p:childTnLst>
                                    <p:set>
                                      <p:cBhvr>
                                        <p:cTn id="103" dur="1" fill="hold">
                                          <p:stCondLst>
                                            <p:cond delay="0"/>
                                          </p:stCondLst>
                                        </p:cTn>
                                        <p:tgtEl>
                                          <p:spTgt spid="26"/>
                                        </p:tgtEl>
                                        <p:attrNameLst>
                                          <p:attrName>style.visibility</p:attrName>
                                        </p:attrNameLst>
                                      </p:cBhvr>
                                      <p:to>
                                        <p:strVal val="visible"/>
                                      </p:to>
                                    </p:set>
                                    <p:anim calcmode="lin" valueType="num">
                                      <p:cBhvr>
                                        <p:cTn id="104" dur="500" fill="hold"/>
                                        <p:tgtEl>
                                          <p:spTgt spid="26"/>
                                        </p:tgtEl>
                                        <p:attrNameLst>
                                          <p:attrName>ppt_w</p:attrName>
                                        </p:attrNameLst>
                                      </p:cBhvr>
                                      <p:tavLst>
                                        <p:tav tm="0">
                                          <p:val>
                                            <p:fltVal val="0"/>
                                          </p:val>
                                        </p:tav>
                                        <p:tav tm="100000">
                                          <p:val>
                                            <p:strVal val="#ppt_w"/>
                                          </p:val>
                                        </p:tav>
                                      </p:tavLst>
                                    </p:anim>
                                    <p:anim calcmode="lin" valueType="num">
                                      <p:cBhvr>
                                        <p:cTn id="105" dur="500" fill="hold"/>
                                        <p:tgtEl>
                                          <p:spTgt spid="26"/>
                                        </p:tgtEl>
                                        <p:attrNameLst>
                                          <p:attrName>ppt_h</p:attrName>
                                        </p:attrNameLst>
                                      </p:cBhvr>
                                      <p:tavLst>
                                        <p:tav tm="0">
                                          <p:val>
                                            <p:fltVal val="0"/>
                                          </p:val>
                                        </p:tav>
                                        <p:tav tm="100000">
                                          <p:val>
                                            <p:strVal val="#ppt_h"/>
                                          </p:val>
                                        </p:tav>
                                      </p:tavLst>
                                    </p:anim>
                                    <p:anim calcmode="lin" valueType="num">
                                      <p:cBhvr>
                                        <p:cTn id="106" dur="500" fill="hold"/>
                                        <p:tgtEl>
                                          <p:spTgt spid="26"/>
                                        </p:tgtEl>
                                        <p:attrNameLst>
                                          <p:attrName>style.rotation</p:attrName>
                                        </p:attrNameLst>
                                      </p:cBhvr>
                                      <p:tavLst>
                                        <p:tav tm="0">
                                          <p:val>
                                            <p:fltVal val="90"/>
                                          </p:val>
                                        </p:tav>
                                        <p:tav tm="100000">
                                          <p:val>
                                            <p:fltVal val="0"/>
                                          </p:val>
                                        </p:tav>
                                      </p:tavLst>
                                    </p:anim>
                                    <p:animEffect transition="in" filter="fade">
                                      <p:cBhvr>
                                        <p:cTn id="107" dur="500"/>
                                        <p:tgtEl>
                                          <p:spTgt spid="26"/>
                                        </p:tgtEl>
                                      </p:cBhvr>
                                    </p:animEffect>
                                  </p:childTnLst>
                                </p:cTn>
                              </p:par>
                              <p:par>
                                <p:cTn id="108" presetID="10" presetClass="exit" presetSubtype="0" fill="hold" grpId="1" nodeType="withEffect">
                                  <p:stCondLst>
                                    <p:cond delay="3500"/>
                                  </p:stCondLst>
                                  <p:childTnLst>
                                    <p:animEffect transition="out" filter="fade">
                                      <p:cBhvr>
                                        <p:cTn id="109" dur="500"/>
                                        <p:tgtEl>
                                          <p:spTgt spid="26"/>
                                        </p:tgtEl>
                                      </p:cBhvr>
                                    </p:animEffect>
                                    <p:set>
                                      <p:cBhvr>
                                        <p:cTn id="110" dur="1" fill="hold">
                                          <p:stCondLst>
                                            <p:cond delay="499"/>
                                          </p:stCondLst>
                                        </p:cTn>
                                        <p:tgtEl>
                                          <p:spTgt spid="26"/>
                                        </p:tgtEl>
                                        <p:attrNameLst>
                                          <p:attrName>style.visibility</p:attrName>
                                        </p:attrNameLst>
                                      </p:cBhvr>
                                      <p:to>
                                        <p:strVal val="hidden"/>
                                      </p:to>
                                    </p:set>
                                  </p:childTnLst>
                                </p:cTn>
                              </p:par>
                            </p:childTnLst>
                          </p:cTn>
                        </p:par>
                      </p:childTnLst>
                    </p:cTn>
                  </p:par>
                  <p:par>
                    <p:cTn id="111" fill="hold">
                      <p:stCondLst>
                        <p:cond delay="indefinite"/>
                      </p:stCondLst>
                      <p:childTnLst>
                        <p:par>
                          <p:cTn id="112" fill="hold">
                            <p:stCondLst>
                              <p:cond delay="0"/>
                            </p:stCondLst>
                            <p:childTnLst>
                              <p:par>
                                <p:cTn id="113" presetID="22" presetClass="entr" presetSubtype="1" fill="hold" grpId="0" nodeType="clickEffect">
                                  <p:stCondLst>
                                    <p:cond delay="0"/>
                                  </p:stCondLst>
                                  <p:childTnLst>
                                    <p:set>
                                      <p:cBhvr>
                                        <p:cTn id="114" dur="1" fill="hold">
                                          <p:stCondLst>
                                            <p:cond delay="0"/>
                                          </p:stCondLst>
                                        </p:cTn>
                                        <p:tgtEl>
                                          <p:spTgt spid="43"/>
                                        </p:tgtEl>
                                        <p:attrNameLst>
                                          <p:attrName>style.visibility</p:attrName>
                                        </p:attrNameLst>
                                      </p:cBhvr>
                                      <p:to>
                                        <p:strVal val="visible"/>
                                      </p:to>
                                    </p:set>
                                    <p:animEffect transition="in" filter="wipe(up)">
                                      <p:cBhvr>
                                        <p:cTn id="115" dur="3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6" grpId="1" animBg="1"/>
      <p:bldP spid="44" grpId="0" animBg="1"/>
      <p:bldP spid="29" grpId="0" animBg="1"/>
      <p:bldP spid="30" grpId="0" animBg="1"/>
      <p:bldP spid="31" grpId="0" animBg="1"/>
      <p:bldP spid="32" grpId="0" animBg="1"/>
      <p:bldP spid="32" grpId="1" animBg="1"/>
      <p:bldP spid="33" grpId="0" animBg="1"/>
      <p:bldP spid="33" grpId="1" animBg="1"/>
      <p:bldP spid="34" grpId="0" animBg="1"/>
      <p:bldP spid="35" grpId="0" animBg="1"/>
      <p:bldP spid="36" grpId="0" animBg="1"/>
      <p:bldP spid="37" grpId="0" animBg="1"/>
      <p:bldP spid="38" grpId="0" animBg="1"/>
      <p:bldP spid="38" grpId="1" animBg="1"/>
      <p:bldP spid="38" grpId="2" animBg="1"/>
      <p:bldP spid="39" grpId="0" animBg="1"/>
      <p:bldP spid="39" grpId="1" animBg="1"/>
      <p:bldP spid="39" grpId="2" animBg="1"/>
      <p:bldP spid="40" grpId="0"/>
      <p:bldP spid="41" grpId="0"/>
      <p:bldP spid="42" grpId="0"/>
      <p:bldP spid="43" grpId="0"/>
      <p:bldP spid="4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2C2545D4-4A78-4341-B46B-E0D42B0A36E9}"/>
              </a:ext>
            </a:extLst>
          </p:cNvPr>
          <p:cNvSpPr>
            <a:spLocks noGrp="1"/>
          </p:cNvSpPr>
          <p:nvPr>
            <p:ph type="title"/>
          </p:nvPr>
        </p:nvSpPr>
        <p:spPr>
          <a:xfrm>
            <a:off x="831850" y="968829"/>
            <a:ext cx="10515600" cy="2460172"/>
          </a:xfrm>
        </p:spPr>
        <p:txBody>
          <a:bodyPr/>
          <a:lstStyle/>
          <a:p>
            <a:r>
              <a:rPr lang="ja-JP" altLang="en-US" dirty="0"/>
              <a:t>契約上の地位の移転</a:t>
            </a:r>
          </a:p>
        </p:txBody>
      </p:sp>
      <p:sp>
        <p:nvSpPr>
          <p:cNvPr id="7" name="テキスト プレースホルダー 6">
            <a:extLst>
              <a:ext uri="{FF2B5EF4-FFF2-40B4-BE49-F238E27FC236}">
                <a16:creationId xmlns:a16="http://schemas.microsoft.com/office/drawing/2014/main" id="{8B0F5767-4FF6-4F19-BEFB-E24EA30BB006}"/>
              </a:ext>
            </a:extLst>
          </p:cNvPr>
          <p:cNvSpPr>
            <a:spLocks noGrp="1"/>
          </p:cNvSpPr>
          <p:nvPr>
            <p:ph type="body" idx="1"/>
          </p:nvPr>
        </p:nvSpPr>
        <p:spPr>
          <a:xfrm>
            <a:off x="831850" y="3629479"/>
            <a:ext cx="10515600" cy="2460172"/>
          </a:xfrm>
        </p:spPr>
        <p:txBody>
          <a:bodyPr/>
          <a:lstStyle/>
          <a:p>
            <a:r>
              <a:rPr lang="ja-JP" altLang="en-US" dirty="0">
                <a:solidFill>
                  <a:schemeClr val="tx1"/>
                </a:solidFill>
              </a:rPr>
              <a:t>新設された民法</a:t>
            </a:r>
            <a:r>
              <a:rPr lang="en-US" altLang="ja-JP" dirty="0">
                <a:solidFill>
                  <a:schemeClr val="tx1"/>
                </a:solidFill>
              </a:rPr>
              <a:t>539</a:t>
            </a:r>
            <a:r>
              <a:rPr lang="ja-JP" altLang="en-US" dirty="0">
                <a:solidFill>
                  <a:schemeClr val="tx1"/>
                </a:solidFill>
              </a:rPr>
              <a:t>条の</a:t>
            </a:r>
            <a:r>
              <a:rPr lang="en-US" altLang="ja-JP" dirty="0">
                <a:solidFill>
                  <a:schemeClr val="tx1"/>
                </a:solidFill>
              </a:rPr>
              <a:t>2</a:t>
            </a:r>
            <a:r>
              <a:rPr lang="ja-JP" altLang="en-US" dirty="0">
                <a:solidFill>
                  <a:schemeClr val="tx1"/>
                </a:solidFill>
              </a:rPr>
              <a:t>を賃貸借契約の移転を例として理解する。</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理解のコツは，契約の移転の例を，旧賃貸人と新賃貸人との間の契約として構成することである。</a:t>
            </a:r>
            <a:endParaRPr lang="en-US" altLang="ja-JP" dirty="0">
              <a:solidFill>
                <a:schemeClr val="tx1"/>
              </a:solidFill>
            </a:endParaRPr>
          </a:p>
          <a:p>
            <a:r>
              <a:rPr lang="ja-JP" altLang="en-US" dirty="0">
                <a:solidFill>
                  <a:schemeClr val="tx1"/>
                </a:solidFill>
              </a:rPr>
              <a:t>新設された民法</a:t>
            </a:r>
            <a:r>
              <a:rPr lang="en-US" altLang="ja-JP" dirty="0">
                <a:solidFill>
                  <a:schemeClr val="tx1"/>
                </a:solidFill>
              </a:rPr>
              <a:t>539</a:t>
            </a:r>
            <a:r>
              <a:rPr lang="ja-JP" altLang="en-US" dirty="0">
                <a:solidFill>
                  <a:schemeClr val="tx1"/>
                </a:solidFill>
              </a:rPr>
              <a:t>条の</a:t>
            </a:r>
            <a:r>
              <a:rPr lang="en-US" altLang="ja-JP" dirty="0">
                <a:solidFill>
                  <a:schemeClr val="tx1"/>
                </a:solidFill>
              </a:rPr>
              <a:t>2</a:t>
            </a:r>
          </a:p>
          <a:p>
            <a:pPr marL="800100" lvl="1" indent="-342900">
              <a:buFont typeface="Wingdings" panose="05000000000000000000" pitchFamily="2" charset="2"/>
              <a:buChar char="n"/>
            </a:pPr>
            <a:r>
              <a:rPr lang="ja-JP" altLang="en-US" dirty="0">
                <a:solidFill>
                  <a:schemeClr val="tx1"/>
                </a:solidFill>
              </a:rPr>
              <a:t>契約の当事者の一方が第三者との間で契約上の地位を譲渡する旨の合意をした場合において，その契約の相手方がその譲渡を承諾したときは，契約上の地位は，その第三者に移転する。</a:t>
            </a:r>
            <a:endParaRPr lang="en-US" altLang="ja-JP" dirty="0">
              <a:solidFill>
                <a:schemeClr val="tx1"/>
              </a:solidFill>
            </a:endParaRPr>
          </a:p>
        </p:txBody>
      </p:sp>
      <p:sp>
        <p:nvSpPr>
          <p:cNvPr id="3" name="日付プレースホルダー 2">
            <a:extLst>
              <a:ext uri="{FF2B5EF4-FFF2-40B4-BE49-F238E27FC236}">
                <a16:creationId xmlns:a16="http://schemas.microsoft.com/office/drawing/2014/main" id="{CCDEC8A8-3BCC-4351-82EF-8FC443E10373}"/>
              </a:ext>
            </a:extLst>
          </p:cNvPr>
          <p:cNvSpPr>
            <a:spLocks noGrp="1"/>
          </p:cNvSpPr>
          <p:nvPr>
            <p:ph type="dt" sz="half" idx="10"/>
          </p:nvPr>
        </p:nvSpPr>
        <p:spPr/>
        <p:txBody>
          <a:bodyPr/>
          <a:lstStyle/>
          <a:p>
            <a:fld id="{09BED90D-13A1-4629-9369-973CB4B28ED0}" type="datetime1">
              <a:rPr kumimoji="1" lang="ja-JP" altLang="en-US" smtClean="0"/>
              <a:t>2021/6/16</a:t>
            </a:fld>
            <a:endParaRPr kumimoji="1" lang="ja-JP" altLang="en-US"/>
          </a:p>
        </p:txBody>
      </p:sp>
      <p:sp>
        <p:nvSpPr>
          <p:cNvPr id="4" name="フッター プレースホルダー 3">
            <a:extLst>
              <a:ext uri="{FF2B5EF4-FFF2-40B4-BE49-F238E27FC236}">
                <a16:creationId xmlns:a16="http://schemas.microsoft.com/office/drawing/2014/main" id="{14DC92E4-A019-4541-BA17-3CC6B87D00AB}"/>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F578C589-2C83-4554-A648-AA14E756E265}"/>
              </a:ext>
            </a:extLst>
          </p:cNvPr>
          <p:cNvSpPr>
            <a:spLocks noGrp="1"/>
          </p:cNvSpPr>
          <p:nvPr>
            <p:ph type="sldNum" sz="quarter" idx="12"/>
          </p:nvPr>
        </p:nvSpPr>
        <p:spPr/>
        <p:txBody>
          <a:bodyPr/>
          <a:lstStyle/>
          <a:p>
            <a:fld id="{96BDDC30-DD3F-4427-B562-2F3229407357}" type="slidenum">
              <a:rPr kumimoji="1" lang="ja-JP" altLang="en-US" smtClean="0"/>
              <a:t>14</a:t>
            </a:fld>
            <a:endParaRPr kumimoji="1" lang="ja-JP" altLang="en-US"/>
          </a:p>
        </p:txBody>
      </p:sp>
    </p:spTree>
    <p:extLst>
      <p:ext uri="{BB962C8B-B14F-4D97-AF65-F5344CB8AC3E}">
        <p14:creationId xmlns:p14="http://schemas.microsoft.com/office/powerpoint/2010/main" val="2309758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17092" y="274638"/>
            <a:ext cx="9957816" cy="1210146"/>
          </a:xfrm>
        </p:spPr>
        <p:txBody>
          <a:bodyPr>
            <a:noAutofit/>
          </a:bodyPr>
          <a:lstStyle/>
          <a:p>
            <a:r>
              <a:rPr lang="ja-JP" altLang="en-US" dirty="0"/>
              <a:t>　　　　　　契約上の地位の譲渡　　→</a:t>
            </a:r>
            <a:r>
              <a:rPr lang="ja-JP" altLang="en-US" dirty="0">
                <a:hlinkClick r:id="rId3" action="ppaction://hlinksldjump"/>
              </a:rPr>
              <a:t>条文</a:t>
            </a:r>
            <a:r>
              <a:rPr lang="ja-JP" altLang="en-US" dirty="0"/>
              <a:t>　　</a:t>
            </a:r>
            <a:br>
              <a:rPr lang="en-US" altLang="ja-JP" dirty="0"/>
            </a:br>
            <a:r>
              <a:rPr lang="ja-JP" altLang="en-US" sz="2000" dirty="0"/>
              <a:t>同一当事者間の契約で権利と義務を同時に移転する方法の解明</a:t>
            </a:r>
          </a:p>
        </p:txBody>
      </p:sp>
      <p:sp>
        <p:nvSpPr>
          <p:cNvPr id="25" name="テキスト プレースホルダー 24"/>
          <p:cNvSpPr>
            <a:spLocks noGrp="1"/>
          </p:cNvSpPr>
          <p:nvPr>
            <p:ph type="body" idx="1"/>
          </p:nvPr>
        </p:nvSpPr>
        <p:spPr>
          <a:xfrm>
            <a:off x="1981200" y="1508178"/>
            <a:ext cx="4040188" cy="480663"/>
          </a:xfrm>
        </p:spPr>
        <p:txBody>
          <a:bodyPr anchor="ctr">
            <a:noAutofit/>
          </a:bodyPr>
          <a:lstStyle/>
          <a:p>
            <a:pPr algn="ctr"/>
            <a:r>
              <a:rPr lang="ja-JP" altLang="en-US" sz="1600" dirty="0"/>
              <a:t>旧賃貸人が権利を譲渡</a:t>
            </a:r>
            <a:br>
              <a:rPr lang="en-US" altLang="ja-JP" sz="1600" dirty="0"/>
            </a:br>
            <a:r>
              <a:rPr lang="ja-JP" altLang="en-US" sz="1600" dirty="0"/>
              <a:t>（通常の債権譲渡によることで可能）</a:t>
            </a:r>
          </a:p>
        </p:txBody>
      </p:sp>
      <p:sp>
        <p:nvSpPr>
          <p:cNvPr id="27" name="テキスト プレースホルダー 26"/>
          <p:cNvSpPr>
            <a:spLocks noGrp="1"/>
          </p:cNvSpPr>
          <p:nvPr>
            <p:ph type="body" sz="quarter" idx="3"/>
          </p:nvPr>
        </p:nvSpPr>
        <p:spPr>
          <a:xfrm>
            <a:off x="6169026" y="1508178"/>
            <a:ext cx="4041775" cy="480663"/>
          </a:xfrm>
        </p:spPr>
        <p:txBody>
          <a:bodyPr anchor="ctr">
            <a:noAutofit/>
          </a:bodyPr>
          <a:lstStyle/>
          <a:p>
            <a:pPr algn="ctr"/>
            <a:r>
              <a:rPr lang="ja-JP" altLang="en-US" sz="1600" dirty="0"/>
              <a:t>新賃貸人が債務を引受け</a:t>
            </a:r>
            <a:br>
              <a:rPr lang="en-US" altLang="ja-JP" sz="1600" dirty="0"/>
            </a:br>
            <a:r>
              <a:rPr lang="ja-JP" altLang="en-US" sz="1600" dirty="0"/>
              <a:t>（第三者のためにする契約によることで可能）</a:t>
            </a:r>
          </a:p>
        </p:txBody>
      </p:sp>
      <p:sp>
        <p:nvSpPr>
          <p:cNvPr id="3" name="日付プレースホルダー 2"/>
          <p:cNvSpPr>
            <a:spLocks noGrp="1"/>
          </p:cNvSpPr>
          <p:nvPr>
            <p:ph type="dt" sz="half" idx="10"/>
          </p:nvPr>
        </p:nvSpPr>
        <p:spPr/>
        <p:txBody>
          <a:bodyPr/>
          <a:lstStyle/>
          <a:p>
            <a:fld id="{1735907E-B802-4FF0-9EFC-374021DBBA46}" type="datetime1">
              <a:rPr kumimoji="1" lang="ja-JP" altLang="en-US" smtClean="0"/>
              <a:t>2021/6/16</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15</a:t>
            </a:fld>
            <a:endParaRPr kumimoji="1" lang="ja-JP" altLang="en-US"/>
          </a:p>
        </p:txBody>
      </p:sp>
      <p:sp>
        <p:nvSpPr>
          <p:cNvPr id="6" name="右矢印 5"/>
          <p:cNvSpPr/>
          <p:nvPr/>
        </p:nvSpPr>
        <p:spPr>
          <a:xfrm flipH="1">
            <a:off x="3197409" y="2218018"/>
            <a:ext cx="2629241" cy="710765"/>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600" dirty="0"/>
              <a:t>賃料債権</a:t>
            </a:r>
            <a:endParaRPr lang="en-US" altLang="ja-JP" sz="1600" dirty="0"/>
          </a:p>
        </p:txBody>
      </p:sp>
      <p:sp>
        <p:nvSpPr>
          <p:cNvPr id="7" name="上下矢印 6"/>
          <p:cNvSpPr/>
          <p:nvPr/>
        </p:nvSpPr>
        <p:spPr>
          <a:xfrm>
            <a:off x="4744636" y="2843858"/>
            <a:ext cx="1082014" cy="1471699"/>
          </a:xfrm>
          <a:prstGeom prst="up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400" dirty="0"/>
              <a:t>債権譲渡</a:t>
            </a:r>
            <a:endParaRPr lang="en-US" altLang="ja-JP" sz="1400" dirty="0"/>
          </a:p>
          <a:p>
            <a:pPr algn="ctr"/>
            <a:r>
              <a:rPr lang="ja-JP" altLang="en-US" sz="1400" dirty="0"/>
              <a:t>契約</a:t>
            </a:r>
            <a:endParaRPr lang="en-US" altLang="ja-JP" sz="1400" dirty="0"/>
          </a:p>
        </p:txBody>
      </p:sp>
      <p:sp>
        <p:nvSpPr>
          <p:cNvPr id="8" name="右矢印 7"/>
          <p:cNvSpPr/>
          <p:nvPr/>
        </p:nvSpPr>
        <p:spPr>
          <a:xfrm flipH="1">
            <a:off x="3035393" y="2601062"/>
            <a:ext cx="1980220" cy="478865"/>
          </a:xfrm>
          <a:prstGeom prst="rightArrow">
            <a:avLst/>
          </a:prstGeom>
          <a:solidFill>
            <a:schemeClr val="accent4">
              <a:lumMod val="20000"/>
              <a:lumOff val="80000"/>
            </a:schemeClr>
          </a:solidFill>
          <a:ln>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400" dirty="0"/>
              <a:t>債権譲渡通知</a:t>
            </a:r>
          </a:p>
        </p:txBody>
      </p:sp>
      <p:sp>
        <p:nvSpPr>
          <p:cNvPr id="9" name="右矢印 8"/>
          <p:cNvSpPr/>
          <p:nvPr/>
        </p:nvSpPr>
        <p:spPr>
          <a:xfrm>
            <a:off x="2377972" y="3116820"/>
            <a:ext cx="680992" cy="364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t>抗弁</a:t>
            </a:r>
          </a:p>
        </p:txBody>
      </p:sp>
      <p:sp>
        <p:nvSpPr>
          <p:cNvPr id="10" name="右矢印 9"/>
          <p:cNvSpPr/>
          <p:nvPr/>
        </p:nvSpPr>
        <p:spPr>
          <a:xfrm flipH="1">
            <a:off x="3197408" y="2167218"/>
            <a:ext cx="1656184" cy="710765"/>
          </a:xfrm>
          <a:prstGeom prst="rightArrow">
            <a:avLst/>
          </a:prstGeom>
          <a:ln w="28575">
            <a:solidFill>
              <a:schemeClr val="accent2">
                <a:lumMod val="75000"/>
              </a:schemeClr>
            </a:solidFill>
            <a:prstDash val="sysDot"/>
          </a:ln>
        </p:spPr>
        <p:style>
          <a:lnRef idx="2">
            <a:schemeClr val="accent4"/>
          </a:lnRef>
          <a:fillRef idx="1">
            <a:schemeClr val="lt1"/>
          </a:fillRef>
          <a:effectRef idx="0">
            <a:schemeClr val="accent4"/>
          </a:effectRef>
          <a:fontRef idx="minor">
            <a:schemeClr val="dk1"/>
          </a:fontRef>
        </p:style>
        <p:txBody>
          <a:bodyPr rtlCol="0" anchor="ctr"/>
          <a:lstStyle/>
          <a:p>
            <a:r>
              <a:rPr lang="ja-JP" altLang="en-US" sz="1600" dirty="0"/>
              <a:t>賃料債権</a:t>
            </a:r>
            <a:endParaRPr lang="en-US" altLang="ja-JP" sz="1600" dirty="0"/>
          </a:p>
        </p:txBody>
      </p:sp>
      <p:sp>
        <p:nvSpPr>
          <p:cNvPr id="11" name="円/楕円 10"/>
          <p:cNvSpPr/>
          <p:nvPr/>
        </p:nvSpPr>
        <p:spPr>
          <a:xfrm>
            <a:off x="4565564" y="4171540"/>
            <a:ext cx="1421891" cy="785542"/>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sz="1600" dirty="0"/>
              <a:t>新賃貸人</a:t>
            </a:r>
            <a:br>
              <a:rPr lang="en-US" altLang="ja-JP" sz="1600" dirty="0"/>
            </a:br>
            <a:r>
              <a:rPr lang="ja-JP" altLang="en-US" sz="1600" dirty="0"/>
              <a:t>（譲受人）</a:t>
            </a:r>
          </a:p>
        </p:txBody>
      </p:sp>
      <p:sp>
        <p:nvSpPr>
          <p:cNvPr id="12" name="円/楕円 11"/>
          <p:cNvSpPr/>
          <p:nvPr/>
        </p:nvSpPr>
        <p:spPr>
          <a:xfrm>
            <a:off x="1775521" y="2173193"/>
            <a:ext cx="1421891" cy="78554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600" dirty="0"/>
              <a:t>賃借人</a:t>
            </a:r>
            <a:br>
              <a:rPr lang="en-US" altLang="ja-JP" sz="1600" dirty="0"/>
            </a:br>
            <a:r>
              <a:rPr lang="ja-JP" altLang="en-US" sz="1600" dirty="0"/>
              <a:t>（債務者）</a:t>
            </a:r>
          </a:p>
        </p:txBody>
      </p:sp>
      <p:sp>
        <p:nvSpPr>
          <p:cNvPr id="13" name="円/楕円 12"/>
          <p:cNvSpPr/>
          <p:nvPr/>
        </p:nvSpPr>
        <p:spPr>
          <a:xfrm>
            <a:off x="4565564" y="2173193"/>
            <a:ext cx="1421891" cy="785542"/>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600" dirty="0"/>
              <a:t>賃貸人</a:t>
            </a:r>
            <a:br>
              <a:rPr lang="en-US" altLang="ja-JP" sz="1600" dirty="0"/>
            </a:br>
            <a:r>
              <a:rPr lang="ja-JP" altLang="en-US" sz="1600" dirty="0"/>
              <a:t>（債権者）</a:t>
            </a:r>
          </a:p>
        </p:txBody>
      </p:sp>
      <p:sp>
        <p:nvSpPr>
          <p:cNvPr id="14" name="円弧 13"/>
          <p:cNvSpPr/>
          <p:nvPr/>
        </p:nvSpPr>
        <p:spPr>
          <a:xfrm rot="1607895">
            <a:off x="3688423" y="2618671"/>
            <a:ext cx="896707" cy="1198379"/>
          </a:xfrm>
          <a:prstGeom prst="arc">
            <a:avLst>
              <a:gd name="adj1" fmla="val 16722627"/>
              <a:gd name="adj2" fmla="val 4591946"/>
            </a:avLst>
          </a:prstGeom>
          <a:ln w="38100">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400" dirty="0"/>
              <a:t>譲渡</a:t>
            </a:r>
          </a:p>
        </p:txBody>
      </p:sp>
      <p:sp>
        <p:nvSpPr>
          <p:cNvPr id="15" name="右矢印 14"/>
          <p:cNvSpPr/>
          <p:nvPr/>
        </p:nvSpPr>
        <p:spPr>
          <a:xfrm>
            <a:off x="6322750" y="2132857"/>
            <a:ext cx="2509554" cy="860025"/>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r"/>
            <a:r>
              <a:rPr lang="ja-JP" altLang="en-US" sz="1600" dirty="0"/>
              <a:t>使用収益</a:t>
            </a:r>
            <a:endParaRPr lang="en-US" altLang="ja-JP" sz="1600" dirty="0"/>
          </a:p>
        </p:txBody>
      </p:sp>
      <p:sp>
        <p:nvSpPr>
          <p:cNvPr id="16" name="上下矢印 15"/>
          <p:cNvSpPr/>
          <p:nvPr/>
        </p:nvSpPr>
        <p:spPr>
          <a:xfrm>
            <a:off x="8975454" y="2868212"/>
            <a:ext cx="1309236" cy="1471699"/>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400" dirty="0"/>
              <a:t>債務引受契約（補償</a:t>
            </a:r>
            <a:endParaRPr lang="en-US" altLang="ja-JP" sz="1400" dirty="0"/>
          </a:p>
          <a:p>
            <a:pPr algn="ctr"/>
            <a:r>
              <a:rPr lang="ja-JP" altLang="en-US" sz="1400" dirty="0"/>
              <a:t>関係）</a:t>
            </a:r>
          </a:p>
        </p:txBody>
      </p:sp>
      <p:sp>
        <p:nvSpPr>
          <p:cNvPr id="17" name="右矢印 16"/>
          <p:cNvSpPr/>
          <p:nvPr/>
        </p:nvSpPr>
        <p:spPr>
          <a:xfrm rot="2610532">
            <a:off x="6400403" y="3327634"/>
            <a:ext cx="2813308" cy="727594"/>
          </a:xfrm>
          <a:prstGeom prst="rightArrow">
            <a:avLst/>
          </a:prstGeom>
          <a:ln>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400" dirty="0"/>
              <a:t>受益の意思表示（不要）</a:t>
            </a:r>
          </a:p>
        </p:txBody>
      </p:sp>
      <p:sp>
        <p:nvSpPr>
          <p:cNvPr id="18" name="テキスト ボックス 17"/>
          <p:cNvSpPr txBox="1"/>
          <p:nvPr/>
        </p:nvSpPr>
        <p:spPr>
          <a:xfrm>
            <a:off x="7523460" y="2060849"/>
            <a:ext cx="952172" cy="307777"/>
          </a:xfrm>
          <a:prstGeom prst="rect">
            <a:avLst/>
          </a:prstGeom>
          <a:noFill/>
        </p:spPr>
        <p:txBody>
          <a:bodyPr wrap="square" rtlCol="0">
            <a:spAutoFit/>
          </a:bodyPr>
          <a:lstStyle/>
          <a:p>
            <a:pPr algn="ctr"/>
            <a:r>
              <a:rPr lang="ja-JP" altLang="en-US" sz="1400" dirty="0"/>
              <a:t>対価関係</a:t>
            </a:r>
          </a:p>
        </p:txBody>
      </p:sp>
      <p:sp>
        <p:nvSpPr>
          <p:cNvPr id="19" name="左矢印 18"/>
          <p:cNvSpPr/>
          <p:nvPr/>
        </p:nvSpPr>
        <p:spPr>
          <a:xfrm>
            <a:off x="8494109" y="2821167"/>
            <a:ext cx="654618" cy="36411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t>抗弁</a:t>
            </a:r>
          </a:p>
        </p:txBody>
      </p:sp>
      <p:sp>
        <p:nvSpPr>
          <p:cNvPr id="20" name="右矢印 19"/>
          <p:cNvSpPr/>
          <p:nvPr/>
        </p:nvSpPr>
        <p:spPr>
          <a:xfrm>
            <a:off x="7451452" y="2132857"/>
            <a:ext cx="1416578" cy="860025"/>
          </a:xfrm>
          <a:prstGeom prst="rightArrow">
            <a:avLst/>
          </a:prstGeom>
          <a:ln w="28575">
            <a:solidFill>
              <a:schemeClr val="accent2">
                <a:lumMod val="75000"/>
              </a:schemeClr>
            </a:solidFill>
            <a:prstDash val="sysDot"/>
          </a:ln>
        </p:spPr>
        <p:style>
          <a:lnRef idx="2">
            <a:schemeClr val="accent4"/>
          </a:lnRef>
          <a:fillRef idx="1">
            <a:schemeClr val="lt1"/>
          </a:fillRef>
          <a:effectRef idx="0">
            <a:schemeClr val="accent4"/>
          </a:effectRef>
          <a:fontRef idx="minor">
            <a:schemeClr val="dk1"/>
          </a:fontRef>
        </p:style>
        <p:txBody>
          <a:bodyPr rtlCol="0" anchor="ctr"/>
          <a:lstStyle/>
          <a:p>
            <a:pPr algn="r"/>
            <a:r>
              <a:rPr lang="ja-JP" altLang="en-US" sz="1400" dirty="0"/>
              <a:t>使用収益</a:t>
            </a:r>
            <a:endParaRPr lang="en-US" altLang="ja-JP" sz="1400" dirty="0"/>
          </a:p>
        </p:txBody>
      </p:sp>
      <p:sp>
        <p:nvSpPr>
          <p:cNvPr id="21" name="円/楕円 20"/>
          <p:cNvSpPr/>
          <p:nvPr/>
        </p:nvSpPr>
        <p:spPr>
          <a:xfrm>
            <a:off x="6168008" y="2170097"/>
            <a:ext cx="1564080" cy="78554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600" dirty="0"/>
              <a:t>賃借人</a:t>
            </a:r>
            <a:br>
              <a:rPr lang="en-US" altLang="ja-JP" sz="1600" dirty="0"/>
            </a:br>
            <a:r>
              <a:rPr lang="ja-JP" altLang="en-US" sz="1600" dirty="0"/>
              <a:t>（受益者）</a:t>
            </a:r>
          </a:p>
        </p:txBody>
      </p:sp>
      <p:sp>
        <p:nvSpPr>
          <p:cNvPr id="22" name="円/楕円 21"/>
          <p:cNvSpPr/>
          <p:nvPr/>
        </p:nvSpPr>
        <p:spPr>
          <a:xfrm>
            <a:off x="8832304" y="2170097"/>
            <a:ext cx="1564080" cy="785542"/>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600" dirty="0"/>
              <a:t>賃貸人</a:t>
            </a:r>
            <a:br>
              <a:rPr lang="en-US" altLang="ja-JP" sz="1600" dirty="0"/>
            </a:br>
            <a:r>
              <a:rPr lang="ja-JP" altLang="en-US" sz="1600" dirty="0"/>
              <a:t>（要約者）</a:t>
            </a:r>
          </a:p>
        </p:txBody>
      </p:sp>
      <p:sp>
        <p:nvSpPr>
          <p:cNvPr id="23" name="円/楕円 22"/>
          <p:cNvSpPr/>
          <p:nvPr/>
        </p:nvSpPr>
        <p:spPr>
          <a:xfrm>
            <a:off x="8832304" y="4250094"/>
            <a:ext cx="1564080" cy="785542"/>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sz="1600" dirty="0"/>
              <a:t>新賃貸人</a:t>
            </a:r>
            <a:br>
              <a:rPr lang="en-US" altLang="ja-JP" sz="1600" dirty="0"/>
            </a:br>
            <a:r>
              <a:rPr lang="ja-JP" altLang="en-US" sz="1600" dirty="0"/>
              <a:t>（諾約者）</a:t>
            </a:r>
          </a:p>
        </p:txBody>
      </p:sp>
      <p:sp>
        <p:nvSpPr>
          <p:cNvPr id="24" name="円弧 23"/>
          <p:cNvSpPr/>
          <p:nvPr/>
        </p:nvSpPr>
        <p:spPr>
          <a:xfrm rot="1607895">
            <a:off x="7511368" y="2669840"/>
            <a:ext cx="875935" cy="737541"/>
          </a:xfrm>
          <a:prstGeom prst="arc">
            <a:avLst>
              <a:gd name="adj1" fmla="val 17674284"/>
              <a:gd name="adj2" fmla="val 3361663"/>
            </a:avLst>
          </a:prstGeom>
          <a:ln w="38100">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400" dirty="0"/>
              <a:t>引受</a:t>
            </a:r>
          </a:p>
        </p:txBody>
      </p:sp>
      <p:sp>
        <p:nvSpPr>
          <p:cNvPr id="29" name="テキスト ボックス 28"/>
          <p:cNvSpPr txBox="1"/>
          <p:nvPr/>
        </p:nvSpPr>
        <p:spPr>
          <a:xfrm>
            <a:off x="1919536" y="5036984"/>
            <a:ext cx="8476848" cy="1200329"/>
          </a:xfrm>
          <a:prstGeom prst="rect">
            <a:avLst/>
          </a:prstGeom>
          <a:noFill/>
        </p:spPr>
        <p:txBody>
          <a:bodyPr wrap="square" rtlCol="0">
            <a:spAutoFit/>
          </a:bodyPr>
          <a:lstStyle/>
          <a:p>
            <a:r>
              <a:rPr lang="ja-JP" altLang="en-US" dirty="0"/>
              <a:t>最二判昭</a:t>
            </a:r>
            <a:r>
              <a:rPr lang="en-US" altLang="ja-JP" dirty="0"/>
              <a:t>46</a:t>
            </a:r>
            <a:r>
              <a:rPr lang="ja-JP" altLang="en-US" dirty="0"/>
              <a:t>・</a:t>
            </a:r>
            <a:r>
              <a:rPr lang="en-US" altLang="ja-JP" dirty="0"/>
              <a:t>4</a:t>
            </a:r>
            <a:r>
              <a:rPr lang="ja-JP" altLang="en-US" dirty="0"/>
              <a:t>・</a:t>
            </a:r>
            <a:r>
              <a:rPr lang="en-US" altLang="ja-JP" dirty="0"/>
              <a:t>23</a:t>
            </a:r>
            <a:r>
              <a:rPr lang="ja-JP" altLang="en-US" dirty="0"/>
              <a:t>民集</a:t>
            </a:r>
            <a:r>
              <a:rPr lang="en-US" altLang="ja-JP" dirty="0"/>
              <a:t>25</a:t>
            </a:r>
            <a:r>
              <a:rPr lang="ja-JP" altLang="en-US" dirty="0"/>
              <a:t>巻</a:t>
            </a:r>
            <a:r>
              <a:rPr lang="en-US" altLang="ja-JP" dirty="0"/>
              <a:t>3</a:t>
            </a:r>
            <a:r>
              <a:rPr lang="ja-JP" altLang="en-US" dirty="0"/>
              <a:t>号</a:t>
            </a:r>
            <a:r>
              <a:rPr lang="en-US" altLang="ja-JP" dirty="0"/>
              <a:t>388</a:t>
            </a:r>
            <a:r>
              <a:rPr lang="ja-JP" altLang="en-US" dirty="0"/>
              <a:t>頁</a:t>
            </a:r>
          </a:p>
          <a:p>
            <a:r>
              <a:rPr lang="ja-JP" altLang="en-US" dirty="0"/>
              <a:t>　賃貸人の地位の譲渡の場合，新所有者に義務の承継を認めることが賃借人にとって有利であるから，賃借人の承諾を必要とせず，旧所有者と新所有者間の契約をもってこれをなすことができる。</a:t>
            </a:r>
          </a:p>
        </p:txBody>
      </p:sp>
    </p:spTree>
    <p:extLst>
      <p:ext uri="{BB962C8B-B14F-4D97-AF65-F5344CB8AC3E}">
        <p14:creationId xmlns:p14="http://schemas.microsoft.com/office/powerpoint/2010/main" val="3945224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22" presetClass="entr" presetSubtype="8" fill="hold" grpId="0" nodeType="afterEffect">
                                  <p:stCondLst>
                                    <p:cond delay="50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childTnLst>
                          </p:cTn>
                        </p:par>
                        <p:par>
                          <p:cTn id="12" fill="hold">
                            <p:stCondLst>
                              <p:cond delay="1500"/>
                            </p:stCondLst>
                            <p:childTnLst>
                              <p:par>
                                <p:cTn id="13" presetID="22" presetClass="entr" presetSubtype="2" fill="hold" grpId="0" nodeType="afterEffect">
                                  <p:stCondLst>
                                    <p:cond delay="500"/>
                                  </p:stCondLst>
                                  <p:childTnLst>
                                    <p:set>
                                      <p:cBhvr>
                                        <p:cTn id="14" dur="1" fill="hold">
                                          <p:stCondLst>
                                            <p:cond delay="0"/>
                                          </p:stCondLst>
                                        </p:cTn>
                                        <p:tgtEl>
                                          <p:spTgt spid="6"/>
                                        </p:tgtEl>
                                        <p:attrNameLst>
                                          <p:attrName>style.visibility</p:attrName>
                                        </p:attrNameLst>
                                      </p:cBhvr>
                                      <p:to>
                                        <p:strVal val="visible"/>
                                      </p:to>
                                    </p:set>
                                    <p:animEffect transition="in" filter="wipe(right)">
                                      <p:cBhvr>
                                        <p:cTn id="15" dur="500"/>
                                        <p:tgtEl>
                                          <p:spTgt spid="6"/>
                                        </p:tgtEl>
                                      </p:cBhvr>
                                    </p:animEffect>
                                  </p:childTnLst>
                                </p:cTn>
                              </p:par>
                              <p:par>
                                <p:cTn id="16" presetID="22" presetClass="entr" presetSubtype="8" fill="hold" grpId="0" nodeType="withEffect">
                                  <p:stCondLst>
                                    <p:cond delay="750"/>
                                  </p:stCondLst>
                                  <p:childTnLst>
                                    <p:set>
                                      <p:cBhvr>
                                        <p:cTn id="17" dur="1" fill="hold">
                                          <p:stCondLst>
                                            <p:cond delay="0"/>
                                          </p:stCondLst>
                                        </p:cTn>
                                        <p:tgtEl>
                                          <p:spTgt spid="9"/>
                                        </p:tgtEl>
                                        <p:attrNameLst>
                                          <p:attrName>style.visibility</p:attrName>
                                        </p:attrNameLst>
                                      </p:cBhvr>
                                      <p:to>
                                        <p:strVal val="visible"/>
                                      </p:to>
                                    </p:set>
                                    <p:animEffect transition="in" filter="wipe(left)">
                                      <p:cBhvr>
                                        <p:cTn id="18" dur="500"/>
                                        <p:tgtEl>
                                          <p:spTgt spid="9"/>
                                        </p:tgtEl>
                                      </p:cBhvr>
                                    </p:animEffect>
                                  </p:childTnLst>
                                </p:cTn>
                              </p:par>
                            </p:childTnLst>
                          </p:cTn>
                        </p:par>
                        <p:par>
                          <p:cTn id="19" fill="hold">
                            <p:stCondLst>
                              <p:cond delay="2750"/>
                            </p:stCondLst>
                            <p:childTnLst>
                              <p:par>
                                <p:cTn id="20" presetID="22" presetClass="entr" presetSubtype="8" fill="hold" grpId="0" nodeType="afterEffect">
                                  <p:stCondLst>
                                    <p:cond delay="50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750" fill="hold"/>
                                        <p:tgtEl>
                                          <p:spTgt spid="7"/>
                                        </p:tgtEl>
                                        <p:attrNameLst>
                                          <p:attrName>ppt_w</p:attrName>
                                        </p:attrNameLst>
                                      </p:cBhvr>
                                      <p:tavLst>
                                        <p:tav tm="0">
                                          <p:val>
                                            <p:fltVal val="0"/>
                                          </p:val>
                                        </p:tav>
                                        <p:tav tm="100000">
                                          <p:val>
                                            <p:strVal val="#ppt_w"/>
                                          </p:val>
                                        </p:tav>
                                      </p:tavLst>
                                    </p:anim>
                                    <p:anim calcmode="lin" valueType="num">
                                      <p:cBhvr>
                                        <p:cTn id="28" dur="750" fill="hold"/>
                                        <p:tgtEl>
                                          <p:spTgt spid="7"/>
                                        </p:tgtEl>
                                        <p:attrNameLst>
                                          <p:attrName>ppt_h</p:attrName>
                                        </p:attrNameLst>
                                      </p:cBhvr>
                                      <p:tavLst>
                                        <p:tav tm="0">
                                          <p:val>
                                            <p:fltVal val="0"/>
                                          </p:val>
                                        </p:tav>
                                        <p:tav tm="100000">
                                          <p:val>
                                            <p:strVal val="#ppt_h"/>
                                          </p:val>
                                        </p:tav>
                                      </p:tavLst>
                                    </p:anim>
                                    <p:animEffect transition="in" filter="fade">
                                      <p:cBhvr>
                                        <p:cTn id="29" dur="750"/>
                                        <p:tgtEl>
                                          <p:spTgt spid="7"/>
                                        </p:tgtEl>
                                      </p:cBhvr>
                                    </p:animEffect>
                                  </p:childTnLst>
                                </p:cTn>
                              </p:par>
                            </p:childTnLst>
                          </p:cTn>
                        </p:par>
                        <p:par>
                          <p:cTn id="30" fill="hold">
                            <p:stCondLst>
                              <p:cond delay="750"/>
                            </p:stCondLst>
                            <p:childTnLst>
                              <p:par>
                                <p:cTn id="31" presetID="22" presetClass="entr" presetSubtype="2"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right)">
                                      <p:cBhvr>
                                        <p:cTn id="33" dur="75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path" presetSubtype="0" accel="50000" decel="50000" fill="hold" grpId="1" nodeType="clickEffect">
                                  <p:stCondLst>
                                    <p:cond delay="0"/>
                                  </p:stCondLst>
                                  <p:childTnLst>
                                    <p:animMotion origin="layout" path="M -1.38889E-6 1.11111E-6 L -0.0651 0.17014 " pathEditMode="relative" rAng="0" ptsTypes="AA">
                                      <p:cBhvr>
                                        <p:cTn id="37" dur="1500" fill="hold"/>
                                        <p:tgtEl>
                                          <p:spTgt spid="6"/>
                                        </p:tgtEl>
                                        <p:attrNameLst>
                                          <p:attrName>ppt_x</p:attrName>
                                          <p:attrName>ppt_y</p:attrName>
                                        </p:attrNameLst>
                                      </p:cBhvr>
                                      <p:rCtr x="-3264" y="8495"/>
                                    </p:animMotion>
                                  </p:childTnLst>
                                </p:cTn>
                              </p:par>
                              <p:par>
                                <p:cTn id="38" presetID="22" presetClass="entr" presetSubtype="1" fill="hold" grpId="0" nodeType="withEffect">
                                  <p:stCondLst>
                                    <p:cond delay="500"/>
                                  </p:stCondLst>
                                  <p:childTnLst>
                                    <p:set>
                                      <p:cBhvr>
                                        <p:cTn id="39" dur="1" fill="hold">
                                          <p:stCondLst>
                                            <p:cond delay="0"/>
                                          </p:stCondLst>
                                        </p:cTn>
                                        <p:tgtEl>
                                          <p:spTgt spid="14"/>
                                        </p:tgtEl>
                                        <p:attrNameLst>
                                          <p:attrName>style.visibility</p:attrName>
                                        </p:attrNameLst>
                                      </p:cBhvr>
                                      <p:to>
                                        <p:strVal val="visible"/>
                                      </p:to>
                                    </p:set>
                                    <p:animEffect transition="in" filter="wipe(up)">
                                      <p:cBhvr>
                                        <p:cTn id="40" dur="1000"/>
                                        <p:tgtEl>
                                          <p:spTgt spid="14"/>
                                        </p:tgtEl>
                                      </p:cBhvr>
                                    </p:animEffect>
                                  </p:childTnLst>
                                </p:cTn>
                              </p:par>
                              <p:par>
                                <p:cTn id="41" presetID="10" presetClass="exit" presetSubtype="0" fill="hold" grpId="1" nodeType="withEffect">
                                  <p:stCondLst>
                                    <p:cond delay="500"/>
                                  </p:stCondLst>
                                  <p:childTnLst>
                                    <p:animEffect transition="out" filter="fade">
                                      <p:cBhvr>
                                        <p:cTn id="42" dur="1000"/>
                                        <p:tgtEl>
                                          <p:spTgt spid="8"/>
                                        </p:tgtEl>
                                      </p:cBhvr>
                                    </p:animEffect>
                                    <p:set>
                                      <p:cBhvr>
                                        <p:cTn id="43" dur="1" fill="hold">
                                          <p:stCondLst>
                                            <p:cond delay="999"/>
                                          </p:stCondLst>
                                        </p:cTn>
                                        <p:tgtEl>
                                          <p:spTgt spid="8"/>
                                        </p:tgtEl>
                                        <p:attrNameLst>
                                          <p:attrName>style.visibility</p:attrName>
                                        </p:attrNameLst>
                                      </p:cBhvr>
                                      <p:to>
                                        <p:strVal val="hidden"/>
                                      </p:to>
                                    </p:set>
                                  </p:childTnLst>
                                </p:cTn>
                              </p:par>
                              <p:par>
                                <p:cTn id="44" presetID="8" presetClass="emph" presetSubtype="0" fill="hold" grpId="2" nodeType="withEffect">
                                  <p:stCondLst>
                                    <p:cond delay="500"/>
                                  </p:stCondLst>
                                  <p:childTnLst>
                                    <p:animRot by="2700000">
                                      <p:cBhvr>
                                        <p:cTn id="45" dur="1000" fill="hold"/>
                                        <p:tgtEl>
                                          <p:spTgt spid="6"/>
                                        </p:tgtEl>
                                        <p:attrNameLst>
                                          <p:attrName>r</p:attrName>
                                        </p:attrNameLst>
                                      </p:cBhvr>
                                    </p:animRot>
                                  </p:childTnLst>
                                </p:cTn>
                              </p:par>
                              <p:par>
                                <p:cTn id="46" presetID="8" presetClass="emph" presetSubtype="0" fill="hold" grpId="1" nodeType="withEffect">
                                  <p:stCondLst>
                                    <p:cond delay="1000"/>
                                  </p:stCondLst>
                                  <p:childTnLst>
                                    <p:animRot by="2700000">
                                      <p:cBhvr>
                                        <p:cTn id="47" dur="500" fill="hold"/>
                                        <p:tgtEl>
                                          <p:spTgt spid="9"/>
                                        </p:tgtEl>
                                        <p:attrNameLst>
                                          <p:attrName>r</p:attrName>
                                        </p:attrNameLst>
                                      </p:cBhvr>
                                    </p:animRot>
                                  </p:childTnLst>
                                </p:cTn>
                              </p:par>
                              <p:par>
                                <p:cTn id="48" presetID="22" presetClass="entr" presetSubtype="2" fill="hold" grpId="0" nodeType="withEffect">
                                  <p:stCondLst>
                                    <p:cond delay="500"/>
                                  </p:stCondLst>
                                  <p:childTnLst>
                                    <p:set>
                                      <p:cBhvr>
                                        <p:cTn id="49" dur="1" fill="hold">
                                          <p:stCondLst>
                                            <p:cond delay="0"/>
                                          </p:stCondLst>
                                        </p:cTn>
                                        <p:tgtEl>
                                          <p:spTgt spid="10"/>
                                        </p:tgtEl>
                                        <p:attrNameLst>
                                          <p:attrName>style.visibility</p:attrName>
                                        </p:attrNameLst>
                                      </p:cBhvr>
                                      <p:to>
                                        <p:strVal val="visible"/>
                                      </p:to>
                                    </p:set>
                                    <p:animEffect transition="in" filter="wipe(right)">
                                      <p:cBhvr>
                                        <p:cTn id="50" dur="1000"/>
                                        <p:tgtEl>
                                          <p:spTgt spid="10"/>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wipe(left)">
                                      <p:cBhvr>
                                        <p:cTn id="55" dur="750"/>
                                        <p:tgtEl>
                                          <p:spTgt spid="21"/>
                                        </p:tgtEl>
                                      </p:cBhvr>
                                    </p:animEffect>
                                  </p:childTnLst>
                                </p:cTn>
                              </p:par>
                            </p:childTnLst>
                          </p:cTn>
                        </p:par>
                        <p:par>
                          <p:cTn id="56" fill="hold">
                            <p:stCondLst>
                              <p:cond delay="750"/>
                            </p:stCondLst>
                            <p:childTnLst>
                              <p:par>
                                <p:cTn id="57" presetID="22" presetClass="entr" presetSubtype="8" fill="hold" grpId="0" nodeType="afterEffect">
                                  <p:stCondLst>
                                    <p:cond delay="500"/>
                                  </p:stCondLst>
                                  <p:childTnLst>
                                    <p:set>
                                      <p:cBhvr>
                                        <p:cTn id="58" dur="1" fill="hold">
                                          <p:stCondLst>
                                            <p:cond delay="0"/>
                                          </p:stCondLst>
                                        </p:cTn>
                                        <p:tgtEl>
                                          <p:spTgt spid="22"/>
                                        </p:tgtEl>
                                        <p:attrNameLst>
                                          <p:attrName>style.visibility</p:attrName>
                                        </p:attrNameLst>
                                      </p:cBhvr>
                                      <p:to>
                                        <p:strVal val="visible"/>
                                      </p:to>
                                    </p:set>
                                    <p:animEffect transition="in" filter="wipe(left)">
                                      <p:cBhvr>
                                        <p:cTn id="59" dur="750"/>
                                        <p:tgtEl>
                                          <p:spTgt spid="22"/>
                                        </p:tgtEl>
                                      </p:cBhvr>
                                    </p:animEffect>
                                  </p:childTnLst>
                                </p:cTn>
                              </p:par>
                            </p:childTnLst>
                          </p:cTn>
                        </p:par>
                        <p:par>
                          <p:cTn id="60" fill="hold">
                            <p:stCondLst>
                              <p:cond delay="2000"/>
                            </p:stCondLst>
                            <p:childTnLst>
                              <p:par>
                                <p:cTn id="61" presetID="22" presetClass="entr" presetSubtype="8" fill="hold" grpId="0" nodeType="afterEffect">
                                  <p:stCondLst>
                                    <p:cond delay="500"/>
                                  </p:stCondLst>
                                  <p:childTnLst>
                                    <p:set>
                                      <p:cBhvr>
                                        <p:cTn id="62" dur="1" fill="hold">
                                          <p:stCondLst>
                                            <p:cond delay="0"/>
                                          </p:stCondLst>
                                        </p:cTn>
                                        <p:tgtEl>
                                          <p:spTgt spid="15"/>
                                        </p:tgtEl>
                                        <p:attrNameLst>
                                          <p:attrName>style.visibility</p:attrName>
                                        </p:attrNameLst>
                                      </p:cBhvr>
                                      <p:to>
                                        <p:strVal val="visible"/>
                                      </p:to>
                                    </p:set>
                                    <p:animEffect transition="in" filter="wipe(left)">
                                      <p:cBhvr>
                                        <p:cTn id="63" dur="750"/>
                                        <p:tgtEl>
                                          <p:spTgt spid="15"/>
                                        </p:tgtEl>
                                      </p:cBhvr>
                                    </p:animEffect>
                                  </p:childTnLst>
                                </p:cTn>
                              </p:par>
                              <p:par>
                                <p:cTn id="64" presetID="22" presetClass="entr" presetSubtype="8" fill="hold" grpId="0" nodeType="withEffect">
                                  <p:stCondLst>
                                    <p:cond delay="500"/>
                                  </p:stCondLst>
                                  <p:childTnLst>
                                    <p:set>
                                      <p:cBhvr>
                                        <p:cTn id="65" dur="1" fill="hold">
                                          <p:stCondLst>
                                            <p:cond delay="0"/>
                                          </p:stCondLst>
                                        </p:cTn>
                                        <p:tgtEl>
                                          <p:spTgt spid="18"/>
                                        </p:tgtEl>
                                        <p:attrNameLst>
                                          <p:attrName>style.visibility</p:attrName>
                                        </p:attrNameLst>
                                      </p:cBhvr>
                                      <p:to>
                                        <p:strVal val="visible"/>
                                      </p:to>
                                    </p:set>
                                    <p:animEffect transition="in" filter="wipe(left)">
                                      <p:cBhvr>
                                        <p:cTn id="66" dur="750"/>
                                        <p:tgtEl>
                                          <p:spTgt spid="18"/>
                                        </p:tgtEl>
                                      </p:cBhvr>
                                    </p:animEffect>
                                  </p:childTnLst>
                                </p:cTn>
                              </p:par>
                            </p:childTnLst>
                          </p:cTn>
                        </p:par>
                        <p:par>
                          <p:cTn id="67" fill="hold">
                            <p:stCondLst>
                              <p:cond delay="3250"/>
                            </p:stCondLst>
                            <p:childTnLst>
                              <p:par>
                                <p:cTn id="68" presetID="22" presetClass="entr" presetSubtype="8" fill="hold" grpId="0" nodeType="afterEffect">
                                  <p:stCondLst>
                                    <p:cond delay="500"/>
                                  </p:stCondLst>
                                  <p:childTnLst>
                                    <p:set>
                                      <p:cBhvr>
                                        <p:cTn id="69" dur="1" fill="hold">
                                          <p:stCondLst>
                                            <p:cond delay="0"/>
                                          </p:stCondLst>
                                        </p:cTn>
                                        <p:tgtEl>
                                          <p:spTgt spid="23"/>
                                        </p:tgtEl>
                                        <p:attrNameLst>
                                          <p:attrName>style.visibility</p:attrName>
                                        </p:attrNameLst>
                                      </p:cBhvr>
                                      <p:to>
                                        <p:strVal val="visible"/>
                                      </p:to>
                                    </p:set>
                                    <p:animEffect transition="in" filter="wipe(left)">
                                      <p:cBhvr>
                                        <p:cTn id="70" dur="750"/>
                                        <p:tgtEl>
                                          <p:spTgt spid="23"/>
                                        </p:tgtEl>
                                      </p:cBhvr>
                                    </p:animEffect>
                                  </p:childTnLst>
                                </p:cTn>
                              </p:par>
                            </p:childTnLst>
                          </p:cTn>
                        </p:par>
                      </p:childTnLst>
                    </p:cTn>
                  </p:par>
                  <p:par>
                    <p:cTn id="71" fill="hold">
                      <p:stCondLst>
                        <p:cond delay="indefinite"/>
                      </p:stCondLst>
                      <p:childTnLst>
                        <p:par>
                          <p:cTn id="72" fill="hold">
                            <p:stCondLst>
                              <p:cond delay="0"/>
                            </p:stCondLst>
                            <p:childTnLst>
                              <p:par>
                                <p:cTn id="73" presetID="16" presetClass="entr" presetSubtype="37" fill="hold" grpId="0" nodeType="clickEffect">
                                  <p:stCondLst>
                                    <p:cond delay="0"/>
                                  </p:stCondLst>
                                  <p:childTnLst>
                                    <p:set>
                                      <p:cBhvr>
                                        <p:cTn id="74" dur="1" fill="hold">
                                          <p:stCondLst>
                                            <p:cond delay="0"/>
                                          </p:stCondLst>
                                        </p:cTn>
                                        <p:tgtEl>
                                          <p:spTgt spid="16"/>
                                        </p:tgtEl>
                                        <p:attrNameLst>
                                          <p:attrName>style.visibility</p:attrName>
                                        </p:attrNameLst>
                                      </p:cBhvr>
                                      <p:to>
                                        <p:strVal val="visible"/>
                                      </p:to>
                                    </p:set>
                                    <p:animEffect transition="in" filter="barn(outVertical)">
                                      <p:cBhvr>
                                        <p:cTn id="75" dur="1500"/>
                                        <p:tgtEl>
                                          <p:spTgt spid="16"/>
                                        </p:tgtEl>
                                      </p:cBhvr>
                                    </p:animEffect>
                                  </p:childTnLst>
                                </p:cTn>
                              </p:par>
                              <p:par>
                                <p:cTn id="76" presetID="22" presetClass="entr" presetSubtype="2" fill="hold" grpId="0" nodeType="withEffect">
                                  <p:stCondLst>
                                    <p:cond delay="1250"/>
                                  </p:stCondLst>
                                  <p:childTnLst>
                                    <p:set>
                                      <p:cBhvr>
                                        <p:cTn id="77" dur="1" fill="hold">
                                          <p:stCondLst>
                                            <p:cond delay="0"/>
                                          </p:stCondLst>
                                        </p:cTn>
                                        <p:tgtEl>
                                          <p:spTgt spid="19"/>
                                        </p:tgtEl>
                                        <p:attrNameLst>
                                          <p:attrName>style.visibility</p:attrName>
                                        </p:attrNameLst>
                                      </p:cBhvr>
                                      <p:to>
                                        <p:strVal val="visible"/>
                                      </p:to>
                                    </p:set>
                                    <p:animEffect transition="in" filter="wipe(right)">
                                      <p:cBhvr>
                                        <p:cTn id="78" dur="750"/>
                                        <p:tgtEl>
                                          <p:spTgt spid="19"/>
                                        </p:tgtEl>
                                      </p:cBhvr>
                                    </p:animEffect>
                                  </p:childTnLst>
                                </p:cTn>
                              </p:par>
                            </p:childTnLst>
                          </p:cTn>
                        </p:par>
                        <p:par>
                          <p:cTn id="79" fill="hold">
                            <p:stCondLst>
                              <p:cond delay="2000"/>
                            </p:stCondLst>
                            <p:childTnLst>
                              <p:par>
                                <p:cTn id="80" presetID="22" presetClass="entr" presetSubtype="8" fill="hold" grpId="0" nodeType="afterEffect">
                                  <p:stCondLst>
                                    <p:cond delay="0"/>
                                  </p:stCondLst>
                                  <p:childTnLst>
                                    <p:set>
                                      <p:cBhvr>
                                        <p:cTn id="81" dur="1" fill="hold">
                                          <p:stCondLst>
                                            <p:cond delay="0"/>
                                          </p:stCondLst>
                                        </p:cTn>
                                        <p:tgtEl>
                                          <p:spTgt spid="17"/>
                                        </p:tgtEl>
                                        <p:attrNameLst>
                                          <p:attrName>style.visibility</p:attrName>
                                        </p:attrNameLst>
                                      </p:cBhvr>
                                      <p:to>
                                        <p:strVal val="visible"/>
                                      </p:to>
                                    </p:set>
                                    <p:animEffect transition="in" filter="wipe(left)">
                                      <p:cBhvr>
                                        <p:cTn id="82" dur="750"/>
                                        <p:tgtEl>
                                          <p:spTgt spid="17"/>
                                        </p:tgtEl>
                                      </p:cBhvr>
                                    </p:animEffect>
                                  </p:childTnLst>
                                </p:cTn>
                              </p:par>
                            </p:childTnLst>
                          </p:cTn>
                        </p:par>
                      </p:childTnLst>
                    </p:cTn>
                  </p:par>
                  <p:par>
                    <p:cTn id="83" fill="hold">
                      <p:stCondLst>
                        <p:cond delay="indefinite"/>
                      </p:stCondLst>
                      <p:childTnLst>
                        <p:par>
                          <p:cTn id="84" fill="hold">
                            <p:stCondLst>
                              <p:cond delay="0"/>
                            </p:stCondLst>
                            <p:childTnLst>
                              <p:par>
                                <p:cTn id="85" presetID="42" presetClass="path" presetSubtype="0" accel="50000" decel="50000" fill="hold" grpId="2" nodeType="clickEffect">
                                  <p:stCondLst>
                                    <p:cond delay="0"/>
                                  </p:stCondLst>
                                  <p:childTnLst>
                                    <p:animMotion origin="layout" path="M -4.72222E-6 0 L 0.04271 0.18194 " pathEditMode="relative" rAng="0" ptsTypes="AA">
                                      <p:cBhvr>
                                        <p:cTn id="86" dur="1500" fill="hold"/>
                                        <p:tgtEl>
                                          <p:spTgt spid="15"/>
                                        </p:tgtEl>
                                        <p:attrNameLst>
                                          <p:attrName>ppt_x</p:attrName>
                                          <p:attrName>ppt_y</p:attrName>
                                        </p:attrNameLst>
                                      </p:cBhvr>
                                      <p:rCtr x="2135" y="9097"/>
                                    </p:animMotion>
                                  </p:childTnLst>
                                </p:cTn>
                              </p:par>
                              <p:par>
                                <p:cTn id="87" presetID="10" presetClass="entr" presetSubtype="0" fill="hold" grpId="0" nodeType="withEffect">
                                  <p:stCondLst>
                                    <p:cond delay="500"/>
                                  </p:stCondLst>
                                  <p:childTnLst>
                                    <p:set>
                                      <p:cBhvr>
                                        <p:cTn id="88" dur="1" fill="hold">
                                          <p:stCondLst>
                                            <p:cond delay="0"/>
                                          </p:stCondLst>
                                        </p:cTn>
                                        <p:tgtEl>
                                          <p:spTgt spid="20"/>
                                        </p:tgtEl>
                                        <p:attrNameLst>
                                          <p:attrName>style.visibility</p:attrName>
                                        </p:attrNameLst>
                                      </p:cBhvr>
                                      <p:to>
                                        <p:strVal val="visible"/>
                                      </p:to>
                                    </p:set>
                                    <p:animEffect transition="in" filter="fade">
                                      <p:cBhvr>
                                        <p:cTn id="89" dur="500"/>
                                        <p:tgtEl>
                                          <p:spTgt spid="20"/>
                                        </p:tgtEl>
                                      </p:cBhvr>
                                    </p:animEffect>
                                  </p:childTnLst>
                                </p:cTn>
                              </p:par>
                              <p:par>
                                <p:cTn id="90" presetID="22" presetClass="entr" presetSubtype="1" fill="hold" grpId="0" nodeType="withEffect">
                                  <p:stCondLst>
                                    <p:cond delay="500"/>
                                  </p:stCondLst>
                                  <p:childTnLst>
                                    <p:set>
                                      <p:cBhvr>
                                        <p:cTn id="91" dur="1" fill="hold">
                                          <p:stCondLst>
                                            <p:cond delay="0"/>
                                          </p:stCondLst>
                                        </p:cTn>
                                        <p:tgtEl>
                                          <p:spTgt spid="24"/>
                                        </p:tgtEl>
                                        <p:attrNameLst>
                                          <p:attrName>style.visibility</p:attrName>
                                        </p:attrNameLst>
                                      </p:cBhvr>
                                      <p:to>
                                        <p:strVal val="visible"/>
                                      </p:to>
                                    </p:set>
                                    <p:animEffect transition="in" filter="wipe(up)">
                                      <p:cBhvr>
                                        <p:cTn id="92" dur="500"/>
                                        <p:tgtEl>
                                          <p:spTgt spid="24"/>
                                        </p:tgtEl>
                                      </p:cBhvr>
                                    </p:animEffect>
                                  </p:childTnLst>
                                </p:cTn>
                              </p:par>
                              <p:par>
                                <p:cTn id="93" presetID="8" presetClass="emph" presetSubtype="0" fill="hold" grpId="1" nodeType="withEffect">
                                  <p:stCondLst>
                                    <p:cond delay="500"/>
                                  </p:stCondLst>
                                  <p:childTnLst>
                                    <p:animRot by="2700000">
                                      <p:cBhvr>
                                        <p:cTn id="94" dur="1000" fill="hold"/>
                                        <p:tgtEl>
                                          <p:spTgt spid="15"/>
                                        </p:tgtEl>
                                        <p:attrNameLst>
                                          <p:attrName>r</p:attrName>
                                        </p:attrNameLst>
                                      </p:cBhvr>
                                    </p:animRot>
                                  </p:childTnLst>
                                </p:cTn>
                              </p:par>
                              <p:par>
                                <p:cTn id="95" presetID="10" presetClass="exit" presetSubtype="0" fill="hold" grpId="1" nodeType="withEffect">
                                  <p:stCondLst>
                                    <p:cond delay="500"/>
                                  </p:stCondLst>
                                  <p:childTnLst>
                                    <p:animEffect transition="out" filter="fade">
                                      <p:cBhvr>
                                        <p:cTn id="96" dur="1000"/>
                                        <p:tgtEl>
                                          <p:spTgt spid="17"/>
                                        </p:tgtEl>
                                      </p:cBhvr>
                                    </p:animEffect>
                                    <p:set>
                                      <p:cBhvr>
                                        <p:cTn id="97" dur="1" fill="hold">
                                          <p:stCondLst>
                                            <p:cond delay="999"/>
                                          </p:stCondLst>
                                        </p:cTn>
                                        <p:tgtEl>
                                          <p:spTgt spid="17"/>
                                        </p:tgtEl>
                                        <p:attrNameLst>
                                          <p:attrName>style.visibility</p:attrName>
                                        </p:attrNameLst>
                                      </p:cBhvr>
                                      <p:to>
                                        <p:strVal val="hidden"/>
                                      </p:to>
                                    </p:set>
                                  </p:childTnLst>
                                </p:cTn>
                              </p:par>
                              <p:par>
                                <p:cTn id="98" presetID="42" presetClass="path" presetSubtype="0" accel="50000" decel="50000" fill="hold" grpId="1" nodeType="withEffect">
                                  <p:stCondLst>
                                    <p:cond delay="500"/>
                                  </p:stCondLst>
                                  <p:childTnLst>
                                    <p:animMotion origin="layout" path="M -2.77778E-7 -3.7037E-7 L 0.01684 0.14931 " pathEditMode="relative" rAng="0" ptsTypes="AA">
                                      <p:cBhvr>
                                        <p:cTn id="99" dur="1000" fill="hold"/>
                                        <p:tgtEl>
                                          <p:spTgt spid="19"/>
                                        </p:tgtEl>
                                        <p:attrNameLst>
                                          <p:attrName>ppt_x</p:attrName>
                                          <p:attrName>ppt_y</p:attrName>
                                        </p:attrNameLst>
                                      </p:cBhvr>
                                      <p:rCtr x="833" y="7454"/>
                                    </p:animMotion>
                                  </p:childTnLst>
                                </p:cTn>
                              </p:par>
                              <p:par>
                                <p:cTn id="100" presetID="8" presetClass="emph" presetSubtype="0" fill="hold" grpId="2" nodeType="withEffect">
                                  <p:stCondLst>
                                    <p:cond delay="500"/>
                                  </p:stCondLst>
                                  <p:childTnLst>
                                    <p:animRot by="2700000">
                                      <p:cBhvr>
                                        <p:cTn id="101" dur="1000" fill="hold"/>
                                        <p:tgtEl>
                                          <p:spTgt spid="19"/>
                                        </p:tgtEl>
                                        <p:attrNameLst>
                                          <p:attrName>r</p:attrName>
                                        </p:attrNameLst>
                                      </p:cBhvr>
                                    </p:animRot>
                                  </p:childTnLst>
                                </p:cTn>
                              </p:par>
                            </p:childTnLst>
                          </p:cTn>
                        </p:par>
                      </p:childTnLst>
                    </p:cTn>
                  </p:par>
                  <p:par>
                    <p:cTn id="102" fill="hold">
                      <p:stCondLst>
                        <p:cond delay="indefinite"/>
                      </p:stCondLst>
                      <p:childTnLst>
                        <p:par>
                          <p:cTn id="103" fill="hold">
                            <p:stCondLst>
                              <p:cond delay="0"/>
                            </p:stCondLst>
                            <p:childTnLst>
                              <p:par>
                                <p:cTn id="104" presetID="22" presetClass="entr" presetSubtype="8" fill="hold" grpId="0" nodeType="clickEffect">
                                  <p:stCondLst>
                                    <p:cond delay="0"/>
                                  </p:stCondLst>
                                  <p:childTnLst>
                                    <p:set>
                                      <p:cBhvr>
                                        <p:cTn id="105" dur="1" fill="hold">
                                          <p:stCondLst>
                                            <p:cond delay="0"/>
                                          </p:stCondLst>
                                        </p:cTn>
                                        <p:tgtEl>
                                          <p:spTgt spid="29">
                                            <p:txEl>
                                              <p:pRg st="0" end="0"/>
                                            </p:txEl>
                                          </p:spTgt>
                                        </p:tgtEl>
                                        <p:attrNameLst>
                                          <p:attrName>style.visibility</p:attrName>
                                        </p:attrNameLst>
                                      </p:cBhvr>
                                      <p:to>
                                        <p:strVal val="visible"/>
                                      </p:to>
                                    </p:set>
                                    <p:animEffect transition="in" filter="wipe(left)">
                                      <p:cBhvr>
                                        <p:cTn id="106" dur="1000"/>
                                        <p:tgtEl>
                                          <p:spTgt spid="29">
                                            <p:txEl>
                                              <p:pRg st="0" end="0"/>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1" fill="hold" grpId="0" nodeType="clickEffect">
                                  <p:stCondLst>
                                    <p:cond delay="0"/>
                                  </p:stCondLst>
                                  <p:childTnLst>
                                    <p:set>
                                      <p:cBhvr>
                                        <p:cTn id="110" dur="1" fill="hold">
                                          <p:stCondLst>
                                            <p:cond delay="0"/>
                                          </p:stCondLst>
                                        </p:cTn>
                                        <p:tgtEl>
                                          <p:spTgt spid="29">
                                            <p:txEl>
                                              <p:pRg st="1" end="1"/>
                                            </p:txEl>
                                          </p:spTgt>
                                        </p:tgtEl>
                                        <p:attrNameLst>
                                          <p:attrName>style.visibility</p:attrName>
                                        </p:attrNameLst>
                                      </p:cBhvr>
                                      <p:to>
                                        <p:strVal val="visible"/>
                                      </p:to>
                                    </p:set>
                                    <p:animEffect transition="in" filter="wipe(up)">
                                      <p:cBhvr>
                                        <p:cTn id="111" dur="2000"/>
                                        <p:tgtEl>
                                          <p:spTgt spid="2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7" grpId="0" animBg="1"/>
      <p:bldP spid="8" grpId="0" animBg="1"/>
      <p:bldP spid="8" grpId="1" animBg="1"/>
      <p:bldP spid="9" grpId="0" animBg="1"/>
      <p:bldP spid="9" grpId="1" animBg="1"/>
      <p:bldP spid="10" grpId="0" animBg="1"/>
      <p:bldP spid="11" grpId="0" animBg="1"/>
      <p:bldP spid="12" grpId="0" animBg="1"/>
      <p:bldP spid="13" grpId="0" animBg="1"/>
      <p:bldP spid="14" grpId="0" animBg="1"/>
      <p:bldP spid="15" grpId="0" animBg="1"/>
      <p:bldP spid="15" grpId="1" animBg="1"/>
      <p:bldP spid="15" grpId="2" animBg="1"/>
      <p:bldP spid="16" grpId="0" animBg="1"/>
      <p:bldP spid="17" grpId="0" animBg="1"/>
      <p:bldP spid="17" grpId="1" animBg="1"/>
      <p:bldP spid="18" grpId="0"/>
      <p:bldP spid="19" grpId="0" animBg="1"/>
      <p:bldP spid="19" grpId="1" animBg="1"/>
      <p:bldP spid="19" grpId="2" animBg="1"/>
      <p:bldP spid="20" grpId="0" animBg="1"/>
      <p:bldP spid="21" grpId="0" animBg="1"/>
      <p:bldP spid="22" grpId="0" animBg="1"/>
      <p:bldP spid="23" grpId="0" animBg="1"/>
      <p:bldP spid="24" grpId="0" animBg="1"/>
      <p:bldP spid="2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82BB2B1F-6920-4953-8A8D-9F2F072834F2}"/>
              </a:ext>
            </a:extLst>
          </p:cNvPr>
          <p:cNvSpPr>
            <a:spLocks noGrp="1"/>
          </p:cNvSpPr>
          <p:nvPr>
            <p:ph type="title"/>
          </p:nvPr>
        </p:nvSpPr>
        <p:spPr/>
        <p:txBody>
          <a:bodyPr/>
          <a:lstStyle/>
          <a:p>
            <a:r>
              <a:rPr lang="ja-JP" altLang="en-US" dirty="0"/>
              <a:t>契約上の地位の移転の条文理解→</a:t>
            </a:r>
            <a:r>
              <a:rPr lang="ja-JP" altLang="en-US" dirty="0">
                <a:hlinkClick r:id="rId2" action="ppaction://hlinksldjump"/>
              </a:rPr>
              <a:t>図</a:t>
            </a:r>
            <a:endParaRPr lang="ja-JP" altLang="en-US" dirty="0"/>
          </a:p>
        </p:txBody>
      </p:sp>
      <p:sp>
        <p:nvSpPr>
          <p:cNvPr id="11" name="コンテンツ プレースホルダー 10">
            <a:extLst>
              <a:ext uri="{FF2B5EF4-FFF2-40B4-BE49-F238E27FC236}">
                <a16:creationId xmlns:a16="http://schemas.microsoft.com/office/drawing/2014/main" id="{0C359E17-B2F5-48A4-BAC9-237E9E102E4C}"/>
              </a:ext>
            </a:extLst>
          </p:cNvPr>
          <p:cNvSpPr>
            <a:spLocks noGrp="1"/>
          </p:cNvSpPr>
          <p:nvPr>
            <p:ph idx="1"/>
          </p:nvPr>
        </p:nvSpPr>
        <p:spPr/>
        <p:txBody>
          <a:bodyPr>
            <a:normAutofit fontScale="92500" lnSpcReduction="20000"/>
          </a:bodyPr>
          <a:lstStyle/>
          <a:p>
            <a:pPr>
              <a:lnSpc>
                <a:spcPct val="110000"/>
              </a:lnSpc>
            </a:pPr>
            <a:r>
              <a:rPr lang="ja-JP" altLang="en-US" sz="4000" dirty="0">
                <a:solidFill>
                  <a:schemeClr val="tx1"/>
                </a:solidFill>
              </a:rPr>
              <a:t>契約の例を賃貸借契約，そして，契約上の地位の移転の当事者を賃貸人と新賃貸人とするとよい。</a:t>
            </a:r>
            <a:endParaRPr lang="en-US" altLang="ja-JP" sz="4000" dirty="0">
              <a:solidFill>
                <a:schemeClr val="tx1"/>
              </a:solidFill>
            </a:endParaRPr>
          </a:p>
          <a:p>
            <a:pPr>
              <a:lnSpc>
                <a:spcPct val="110000"/>
              </a:lnSpc>
            </a:pPr>
            <a:r>
              <a:rPr lang="ja-JP" altLang="en-US" sz="4000" dirty="0">
                <a:solidFill>
                  <a:schemeClr val="tx1"/>
                </a:solidFill>
              </a:rPr>
              <a:t>民法</a:t>
            </a:r>
            <a:r>
              <a:rPr lang="en-US" altLang="ja-JP" sz="4000" dirty="0">
                <a:solidFill>
                  <a:schemeClr val="tx1"/>
                </a:solidFill>
              </a:rPr>
              <a:t>539</a:t>
            </a:r>
            <a:r>
              <a:rPr lang="ja-JP" altLang="en-US" sz="4000" dirty="0">
                <a:solidFill>
                  <a:schemeClr val="tx1"/>
                </a:solidFill>
              </a:rPr>
              <a:t>条の</a:t>
            </a:r>
            <a:r>
              <a:rPr lang="en-US" altLang="ja-JP" sz="4000" dirty="0">
                <a:solidFill>
                  <a:schemeClr val="tx1"/>
                </a:solidFill>
              </a:rPr>
              <a:t>2〔</a:t>
            </a:r>
            <a:r>
              <a:rPr lang="ja-JP" altLang="en-US" sz="4000" dirty="0">
                <a:solidFill>
                  <a:schemeClr val="tx1"/>
                </a:solidFill>
              </a:rPr>
              <a:t>契約上の地位の移転</a:t>
            </a:r>
            <a:r>
              <a:rPr lang="en-US" altLang="ja-JP" sz="4000" dirty="0">
                <a:solidFill>
                  <a:schemeClr val="tx1"/>
                </a:solidFill>
              </a:rPr>
              <a:t>〕</a:t>
            </a:r>
          </a:p>
          <a:p>
            <a:pPr lvl="1">
              <a:lnSpc>
                <a:spcPct val="110000"/>
              </a:lnSpc>
            </a:pPr>
            <a:r>
              <a:rPr lang="ja-JP" altLang="en-US" sz="3600" dirty="0">
                <a:solidFill>
                  <a:schemeClr val="tx1"/>
                </a:solidFill>
              </a:rPr>
              <a:t>契約</a:t>
            </a:r>
            <a:r>
              <a:rPr lang="en-US" altLang="ja-JP" sz="3600" dirty="0">
                <a:solidFill>
                  <a:schemeClr val="tx1"/>
                </a:solidFill>
              </a:rPr>
              <a:t>〔</a:t>
            </a:r>
            <a:r>
              <a:rPr lang="ja-JP" altLang="en-US" sz="3600" dirty="0">
                <a:solidFill>
                  <a:schemeClr val="bg1">
                    <a:lumMod val="50000"/>
                  </a:schemeClr>
                </a:solidFill>
              </a:rPr>
              <a:t>賃貸借契約</a:t>
            </a:r>
            <a:r>
              <a:rPr lang="en-US" altLang="ja-JP" sz="3600" dirty="0">
                <a:solidFill>
                  <a:schemeClr val="tx1"/>
                </a:solidFill>
              </a:rPr>
              <a:t>〕</a:t>
            </a:r>
            <a:r>
              <a:rPr lang="ja-JP" altLang="en-US" sz="3600" dirty="0">
                <a:solidFill>
                  <a:schemeClr val="tx1"/>
                </a:solidFill>
              </a:rPr>
              <a:t>の当事者の一方</a:t>
            </a:r>
            <a:r>
              <a:rPr lang="en-US" altLang="ja-JP" sz="3600" dirty="0"/>
              <a:t>〔</a:t>
            </a:r>
            <a:r>
              <a:rPr lang="ja-JP" altLang="en-US" sz="3600" dirty="0">
                <a:solidFill>
                  <a:schemeClr val="bg1">
                    <a:lumMod val="95000"/>
                  </a:schemeClr>
                </a:solidFill>
              </a:rPr>
              <a:t>賃貸人</a:t>
            </a:r>
            <a:r>
              <a:rPr lang="en-US" altLang="ja-JP" sz="3600" dirty="0"/>
              <a:t>〕</a:t>
            </a:r>
            <a:r>
              <a:rPr lang="ja-JP" altLang="en-US" sz="3600" dirty="0">
                <a:solidFill>
                  <a:schemeClr val="tx1"/>
                </a:solidFill>
              </a:rPr>
              <a:t>が第三者</a:t>
            </a:r>
            <a:r>
              <a:rPr lang="en-US" altLang="ja-JP" sz="3600" dirty="0">
                <a:solidFill>
                  <a:schemeClr val="tx1"/>
                </a:solidFill>
              </a:rPr>
              <a:t>〔</a:t>
            </a:r>
            <a:r>
              <a:rPr lang="ja-JP" altLang="en-US" sz="3600" dirty="0">
                <a:solidFill>
                  <a:schemeClr val="bg1">
                    <a:lumMod val="95000"/>
                  </a:schemeClr>
                </a:solidFill>
              </a:rPr>
              <a:t>新賃貸人</a:t>
            </a:r>
            <a:r>
              <a:rPr lang="en-US" altLang="ja-JP" sz="3600" dirty="0">
                <a:solidFill>
                  <a:schemeClr val="tx1"/>
                </a:solidFill>
              </a:rPr>
              <a:t>〕</a:t>
            </a:r>
            <a:r>
              <a:rPr lang="ja-JP" altLang="en-US" sz="3600" dirty="0">
                <a:solidFill>
                  <a:schemeClr val="tx1"/>
                </a:solidFill>
              </a:rPr>
              <a:t>との間で契約上の地位を譲渡する旨の合意をした場合において，その契約の相手方</a:t>
            </a:r>
            <a:r>
              <a:rPr lang="en-US" altLang="ja-JP" sz="3600" dirty="0">
                <a:solidFill>
                  <a:schemeClr val="tx1"/>
                </a:solidFill>
              </a:rPr>
              <a:t>〔</a:t>
            </a:r>
            <a:r>
              <a:rPr lang="ja-JP" altLang="en-US" sz="3600" dirty="0">
                <a:solidFill>
                  <a:schemeClr val="bg1">
                    <a:lumMod val="95000"/>
                  </a:schemeClr>
                </a:solidFill>
              </a:rPr>
              <a:t>賃借人</a:t>
            </a:r>
            <a:r>
              <a:rPr lang="en-US" altLang="ja-JP" sz="3600" dirty="0">
                <a:solidFill>
                  <a:schemeClr val="tx1"/>
                </a:solidFill>
              </a:rPr>
              <a:t>〕</a:t>
            </a:r>
            <a:r>
              <a:rPr lang="ja-JP" altLang="en-US" sz="3600" dirty="0">
                <a:solidFill>
                  <a:schemeClr val="tx1"/>
                </a:solidFill>
              </a:rPr>
              <a:t>がその譲渡を承諾したときは，契約上の地位は，その第三者</a:t>
            </a:r>
            <a:r>
              <a:rPr lang="en-US" altLang="ja-JP" sz="3600" dirty="0">
                <a:solidFill>
                  <a:schemeClr val="tx1"/>
                </a:solidFill>
              </a:rPr>
              <a:t>〔</a:t>
            </a:r>
            <a:r>
              <a:rPr lang="ja-JP" altLang="en-US" sz="3600" dirty="0">
                <a:solidFill>
                  <a:schemeClr val="bg1">
                    <a:lumMod val="95000"/>
                  </a:schemeClr>
                </a:solidFill>
              </a:rPr>
              <a:t>新賃貸人</a:t>
            </a:r>
            <a:r>
              <a:rPr lang="en-US" altLang="ja-JP" sz="3600" dirty="0">
                <a:solidFill>
                  <a:schemeClr val="tx1"/>
                </a:solidFill>
              </a:rPr>
              <a:t>〕</a:t>
            </a:r>
            <a:r>
              <a:rPr lang="ja-JP" altLang="en-US" sz="3600" dirty="0">
                <a:solidFill>
                  <a:schemeClr val="tx1"/>
                </a:solidFill>
              </a:rPr>
              <a:t>に移転する。</a:t>
            </a:r>
            <a:endParaRPr lang="en-US" altLang="ja-JP" sz="3600" dirty="0">
              <a:solidFill>
                <a:schemeClr val="tx1"/>
              </a:solidFill>
            </a:endParaRPr>
          </a:p>
        </p:txBody>
      </p:sp>
      <p:sp>
        <p:nvSpPr>
          <p:cNvPr id="7" name="日付プレースホルダー 6">
            <a:extLst>
              <a:ext uri="{FF2B5EF4-FFF2-40B4-BE49-F238E27FC236}">
                <a16:creationId xmlns:a16="http://schemas.microsoft.com/office/drawing/2014/main" id="{E7F6D66E-7FFA-41FF-BFEA-86574F1EEB47}"/>
              </a:ext>
            </a:extLst>
          </p:cNvPr>
          <p:cNvSpPr>
            <a:spLocks noGrp="1"/>
          </p:cNvSpPr>
          <p:nvPr>
            <p:ph type="dt" sz="half" idx="10"/>
          </p:nvPr>
        </p:nvSpPr>
        <p:spPr/>
        <p:txBody>
          <a:bodyPr/>
          <a:lstStyle/>
          <a:p>
            <a:fld id="{180A1D95-B990-4866-BDD2-0EBA333D462E}" type="datetime1">
              <a:rPr kumimoji="1" lang="ja-JP" altLang="en-US" smtClean="0"/>
              <a:t>2021/6/16</a:t>
            </a:fld>
            <a:endParaRPr kumimoji="1" lang="ja-JP" altLang="en-US"/>
          </a:p>
        </p:txBody>
      </p:sp>
      <p:sp>
        <p:nvSpPr>
          <p:cNvPr id="8" name="フッター プレースホルダー 7">
            <a:extLst>
              <a:ext uri="{FF2B5EF4-FFF2-40B4-BE49-F238E27FC236}">
                <a16:creationId xmlns:a16="http://schemas.microsoft.com/office/drawing/2014/main" id="{5B156E29-8EC9-476B-8709-B5CC90626546}"/>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a:extLst>
              <a:ext uri="{FF2B5EF4-FFF2-40B4-BE49-F238E27FC236}">
                <a16:creationId xmlns:a16="http://schemas.microsoft.com/office/drawing/2014/main" id="{4987F48F-1C4E-48CF-A662-3BA1087D807F}"/>
              </a:ext>
            </a:extLst>
          </p:cNvPr>
          <p:cNvSpPr>
            <a:spLocks noGrp="1"/>
          </p:cNvSpPr>
          <p:nvPr>
            <p:ph type="sldNum" sz="quarter" idx="12"/>
          </p:nvPr>
        </p:nvSpPr>
        <p:spPr/>
        <p:txBody>
          <a:bodyPr/>
          <a:lstStyle/>
          <a:p>
            <a:fld id="{96BDDC30-DD3F-4427-B562-2F3229407357}" type="slidenum">
              <a:rPr kumimoji="1" lang="ja-JP" altLang="en-US" smtClean="0"/>
              <a:t>16</a:t>
            </a:fld>
            <a:endParaRPr kumimoji="1" lang="ja-JP" altLang="en-US"/>
          </a:p>
        </p:txBody>
      </p:sp>
    </p:spTree>
    <p:extLst>
      <p:ext uri="{BB962C8B-B14F-4D97-AF65-F5344CB8AC3E}">
        <p14:creationId xmlns:p14="http://schemas.microsoft.com/office/powerpoint/2010/main" val="1605676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up)">
                                      <p:cBhvr>
                                        <p:cTn id="7" dur="2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wipe(left)">
                                      <p:cBhvr>
                                        <p:cTn id="12" dur="75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wipe(up)">
                                      <p:cBhvr>
                                        <p:cTn id="17" dur="4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9EDF4AFE-FA2F-4488-9577-A2EB504EC245}"/>
              </a:ext>
            </a:extLst>
          </p:cNvPr>
          <p:cNvSpPr>
            <a:spLocks noGrp="1"/>
          </p:cNvSpPr>
          <p:nvPr>
            <p:ph type="title"/>
          </p:nvPr>
        </p:nvSpPr>
        <p:spPr>
          <a:xfrm>
            <a:off x="831850" y="1709738"/>
            <a:ext cx="10515600" cy="1613325"/>
          </a:xfrm>
        </p:spPr>
        <p:txBody>
          <a:bodyPr/>
          <a:lstStyle/>
          <a:p>
            <a:r>
              <a:rPr lang="ja-JP" altLang="en-US" dirty="0"/>
              <a:t>復習の終了</a:t>
            </a:r>
          </a:p>
        </p:txBody>
      </p:sp>
      <p:sp>
        <p:nvSpPr>
          <p:cNvPr id="7" name="テキスト プレースホルダー 6">
            <a:extLst>
              <a:ext uri="{FF2B5EF4-FFF2-40B4-BE49-F238E27FC236}">
                <a16:creationId xmlns:a16="http://schemas.microsoft.com/office/drawing/2014/main" id="{9C4F644C-44EB-4AC9-9CBB-4E0A81D28A65}"/>
              </a:ext>
            </a:extLst>
          </p:cNvPr>
          <p:cNvSpPr>
            <a:spLocks noGrp="1"/>
          </p:cNvSpPr>
          <p:nvPr>
            <p:ph type="body" idx="1"/>
          </p:nvPr>
        </p:nvSpPr>
        <p:spPr>
          <a:xfrm>
            <a:off x="831850" y="4059045"/>
            <a:ext cx="10515600" cy="1613325"/>
          </a:xfrm>
        </p:spPr>
        <p:txBody>
          <a:bodyPr/>
          <a:lstStyle/>
          <a:p>
            <a:r>
              <a:rPr lang="ja-JP" altLang="en-US" dirty="0">
                <a:solidFill>
                  <a:schemeClr val="tx1"/>
                </a:solidFill>
              </a:rPr>
              <a:t>第三者のためにする契約の位置づけ</a:t>
            </a:r>
            <a:endParaRPr lang="en-US" altLang="ja-JP" dirty="0">
              <a:solidFill>
                <a:schemeClr val="tx1"/>
              </a:solidFill>
            </a:endParaRPr>
          </a:p>
          <a:p>
            <a:r>
              <a:rPr lang="ja-JP" altLang="en-US" dirty="0">
                <a:solidFill>
                  <a:schemeClr val="tx1"/>
                </a:solidFill>
              </a:rPr>
              <a:t>第三者のためにする契約の典型例（生命保険契約，責任保険契約）</a:t>
            </a:r>
            <a:endParaRPr lang="en-US" altLang="ja-JP" dirty="0">
              <a:solidFill>
                <a:schemeClr val="tx1"/>
              </a:solidFill>
            </a:endParaRPr>
          </a:p>
          <a:p>
            <a:r>
              <a:rPr lang="ja-JP" altLang="en-US" dirty="0">
                <a:solidFill>
                  <a:schemeClr val="tx1"/>
                </a:solidFill>
              </a:rPr>
              <a:t>第三者のためにする契約の条文の理解</a:t>
            </a:r>
          </a:p>
        </p:txBody>
      </p:sp>
      <p:sp>
        <p:nvSpPr>
          <p:cNvPr id="3" name="日付プレースホルダー 2">
            <a:extLst>
              <a:ext uri="{FF2B5EF4-FFF2-40B4-BE49-F238E27FC236}">
                <a16:creationId xmlns:a16="http://schemas.microsoft.com/office/drawing/2014/main" id="{B9F065CD-8803-4E98-AA1F-367B5B3FB64E}"/>
              </a:ext>
            </a:extLst>
          </p:cNvPr>
          <p:cNvSpPr>
            <a:spLocks noGrp="1"/>
          </p:cNvSpPr>
          <p:nvPr>
            <p:ph type="dt" sz="half" idx="10"/>
          </p:nvPr>
        </p:nvSpPr>
        <p:spPr/>
        <p:txBody>
          <a:bodyPr/>
          <a:lstStyle/>
          <a:p>
            <a:fld id="{AED8B6F7-7CEF-4746-81E3-A1C517219BE9}" type="datetime1">
              <a:rPr kumimoji="1" lang="ja-JP" altLang="en-US" smtClean="0"/>
              <a:t>2021/6/16</a:t>
            </a:fld>
            <a:endParaRPr kumimoji="1" lang="ja-JP" altLang="en-US"/>
          </a:p>
        </p:txBody>
      </p:sp>
      <p:sp>
        <p:nvSpPr>
          <p:cNvPr id="4" name="フッター プレースホルダー 3">
            <a:extLst>
              <a:ext uri="{FF2B5EF4-FFF2-40B4-BE49-F238E27FC236}">
                <a16:creationId xmlns:a16="http://schemas.microsoft.com/office/drawing/2014/main" id="{2C404327-4168-4288-B94B-DD1B6B4CBEA7}"/>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6CA3719B-EBAE-4824-904B-D970C0E3DCD0}"/>
              </a:ext>
            </a:extLst>
          </p:cNvPr>
          <p:cNvSpPr>
            <a:spLocks noGrp="1"/>
          </p:cNvSpPr>
          <p:nvPr>
            <p:ph type="sldNum" sz="quarter" idx="12"/>
          </p:nvPr>
        </p:nvSpPr>
        <p:spPr/>
        <p:txBody>
          <a:bodyPr/>
          <a:lstStyle/>
          <a:p>
            <a:fld id="{96BDDC30-DD3F-4427-B562-2F3229407357}" type="slidenum">
              <a:rPr kumimoji="1" lang="ja-JP" altLang="en-US" smtClean="0"/>
              <a:t>17</a:t>
            </a:fld>
            <a:endParaRPr kumimoji="1" lang="ja-JP" altLang="en-US"/>
          </a:p>
        </p:txBody>
      </p:sp>
    </p:spTree>
    <p:extLst>
      <p:ext uri="{BB962C8B-B14F-4D97-AF65-F5344CB8AC3E}">
        <p14:creationId xmlns:p14="http://schemas.microsoft.com/office/powerpoint/2010/main" val="1425398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BDA5D59A-09B1-4569-A554-248387C248B3}"/>
              </a:ext>
            </a:extLst>
          </p:cNvPr>
          <p:cNvSpPr>
            <a:spLocks noGrp="1"/>
          </p:cNvSpPr>
          <p:nvPr>
            <p:ph type="title"/>
          </p:nvPr>
        </p:nvSpPr>
        <p:spPr>
          <a:xfrm>
            <a:off x="811406" y="1018363"/>
            <a:ext cx="5111750" cy="2852737"/>
          </a:xfrm>
        </p:spPr>
        <p:txBody>
          <a:bodyPr>
            <a:noAutofit/>
          </a:bodyPr>
          <a:lstStyle/>
          <a:p>
            <a:r>
              <a:rPr lang="en-US" altLang="ja-JP" sz="4400" dirty="0"/>
              <a:t>Ⅱ</a:t>
            </a:r>
            <a:r>
              <a:rPr lang="ja-JP" altLang="en-US" sz="4400" dirty="0"/>
              <a:t>　第三者のためにする契約（その</a:t>
            </a:r>
            <a:r>
              <a:rPr lang="en-US" altLang="ja-JP" sz="4400" dirty="0"/>
              <a:t>3</a:t>
            </a:r>
            <a:r>
              <a:rPr lang="ja-JP" altLang="en-US" sz="4400" dirty="0"/>
              <a:t>）</a:t>
            </a:r>
            <a:br>
              <a:rPr lang="en-US" altLang="ja-JP" sz="4400" dirty="0"/>
            </a:br>
            <a:r>
              <a:rPr lang="ja-JP" altLang="en-US" sz="4400" dirty="0"/>
              <a:t>クレジット契約</a:t>
            </a:r>
          </a:p>
        </p:txBody>
      </p:sp>
      <p:sp>
        <p:nvSpPr>
          <p:cNvPr id="8" name="テキスト プレースホルダー 7">
            <a:extLst>
              <a:ext uri="{FF2B5EF4-FFF2-40B4-BE49-F238E27FC236}">
                <a16:creationId xmlns:a16="http://schemas.microsoft.com/office/drawing/2014/main" id="{757FCA66-50D1-4EBE-86C3-76AA3625A7AB}"/>
              </a:ext>
            </a:extLst>
          </p:cNvPr>
          <p:cNvSpPr>
            <a:spLocks noGrp="1"/>
          </p:cNvSpPr>
          <p:nvPr>
            <p:ph type="body" idx="1"/>
          </p:nvPr>
        </p:nvSpPr>
        <p:spPr>
          <a:xfrm>
            <a:off x="1309831" y="4412419"/>
            <a:ext cx="9559638" cy="1677232"/>
          </a:xfrm>
        </p:spPr>
        <p:txBody>
          <a:bodyPr>
            <a:normAutofit fontScale="92500" lnSpcReduction="10000"/>
          </a:bodyPr>
          <a:lstStyle/>
          <a:p>
            <a:r>
              <a:rPr lang="ja-JP" altLang="en-US" dirty="0">
                <a:solidFill>
                  <a:schemeClr val="tx1"/>
                </a:solidFill>
              </a:rPr>
              <a:t>売買契約</a:t>
            </a:r>
            <a:endParaRPr lang="en-US" altLang="ja-JP" dirty="0">
              <a:solidFill>
                <a:schemeClr val="tx1"/>
              </a:solidFill>
            </a:endParaRPr>
          </a:p>
          <a:p>
            <a:r>
              <a:rPr lang="ja-JP" altLang="en-US" dirty="0">
                <a:solidFill>
                  <a:schemeClr val="tx1"/>
                </a:solidFill>
              </a:rPr>
              <a:t>割賦販売契約</a:t>
            </a:r>
            <a:endParaRPr lang="en-US" altLang="ja-JP" dirty="0">
              <a:solidFill>
                <a:schemeClr val="tx1"/>
              </a:solidFill>
            </a:endParaRPr>
          </a:p>
          <a:p>
            <a:r>
              <a:rPr lang="ja-JP" altLang="en-US" dirty="0">
                <a:solidFill>
                  <a:schemeClr val="tx1"/>
                </a:solidFill>
              </a:rPr>
              <a:t>ローン提携販売</a:t>
            </a:r>
            <a:endParaRPr lang="en-US" altLang="ja-JP" dirty="0">
              <a:solidFill>
                <a:schemeClr val="tx1"/>
              </a:solidFill>
            </a:endParaRPr>
          </a:p>
          <a:p>
            <a:r>
              <a:rPr lang="ja-JP" altLang="en-US" dirty="0">
                <a:solidFill>
                  <a:schemeClr val="tx1"/>
                </a:solidFill>
              </a:rPr>
              <a:t>クレジット販売契約</a:t>
            </a:r>
          </a:p>
        </p:txBody>
      </p:sp>
      <p:sp>
        <p:nvSpPr>
          <p:cNvPr id="4" name="日付プレースホルダー 3">
            <a:extLst>
              <a:ext uri="{FF2B5EF4-FFF2-40B4-BE49-F238E27FC236}">
                <a16:creationId xmlns:a16="http://schemas.microsoft.com/office/drawing/2014/main" id="{4FFE479C-F2DA-43AB-A699-5F3E88D8653F}"/>
              </a:ext>
            </a:extLst>
          </p:cNvPr>
          <p:cNvSpPr>
            <a:spLocks noGrp="1"/>
          </p:cNvSpPr>
          <p:nvPr>
            <p:ph type="dt" sz="half" idx="10"/>
          </p:nvPr>
        </p:nvSpPr>
        <p:spPr/>
        <p:txBody>
          <a:bodyPr/>
          <a:lstStyle/>
          <a:p>
            <a:fld id="{67D599AF-F5E6-49D0-8C9A-AA283C6E7FE4}" type="datetime1">
              <a:rPr kumimoji="1" lang="ja-JP" altLang="en-US" smtClean="0"/>
              <a:t>2021/6/16</a:t>
            </a:fld>
            <a:endParaRPr kumimoji="1" lang="ja-JP" altLang="en-US"/>
          </a:p>
        </p:txBody>
      </p:sp>
      <p:sp>
        <p:nvSpPr>
          <p:cNvPr id="5" name="フッター プレースホルダー 4">
            <a:extLst>
              <a:ext uri="{FF2B5EF4-FFF2-40B4-BE49-F238E27FC236}">
                <a16:creationId xmlns:a16="http://schemas.microsoft.com/office/drawing/2014/main" id="{5E292D30-5F9D-4533-BA29-43D909C9298A}"/>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5A60C368-36F6-49AC-AB8F-0C5BBB235A76}"/>
              </a:ext>
            </a:extLst>
          </p:cNvPr>
          <p:cNvSpPr>
            <a:spLocks noGrp="1"/>
          </p:cNvSpPr>
          <p:nvPr>
            <p:ph type="sldNum" sz="quarter" idx="12"/>
          </p:nvPr>
        </p:nvSpPr>
        <p:spPr/>
        <p:txBody>
          <a:bodyPr/>
          <a:lstStyle/>
          <a:p>
            <a:fld id="{96BDDC30-DD3F-4427-B562-2F3229407357}" type="slidenum">
              <a:rPr kumimoji="1" lang="ja-JP" altLang="en-US" smtClean="0"/>
              <a:t>18</a:t>
            </a:fld>
            <a:endParaRPr kumimoji="1" lang="ja-JP" altLang="en-US"/>
          </a:p>
        </p:txBody>
      </p:sp>
      <p:pic>
        <p:nvPicPr>
          <p:cNvPr id="3" name="図 2">
            <a:extLst>
              <a:ext uri="{FF2B5EF4-FFF2-40B4-BE49-F238E27FC236}">
                <a16:creationId xmlns:a16="http://schemas.microsoft.com/office/drawing/2014/main" id="{B09FFE9B-72CE-4B48-A496-F77366D929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3156" y="477044"/>
            <a:ext cx="5383847" cy="3935374"/>
          </a:xfrm>
          <a:prstGeom prst="rect">
            <a:avLst/>
          </a:prstGeom>
        </p:spPr>
      </p:pic>
    </p:spTree>
    <p:extLst>
      <p:ext uri="{BB962C8B-B14F-4D97-AF65-F5344CB8AC3E}">
        <p14:creationId xmlns:p14="http://schemas.microsoft.com/office/powerpoint/2010/main" val="40464028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normAutofit/>
          </a:bodyPr>
          <a:lstStyle/>
          <a:p>
            <a:r>
              <a:rPr kumimoji="1" lang="ja-JP" altLang="en-US" dirty="0"/>
              <a:t>販売信用の類型</a:t>
            </a:r>
            <a:r>
              <a:rPr lang="ja-JP" altLang="en-US" dirty="0"/>
              <a:t>　割賦販売法</a:t>
            </a:r>
            <a:r>
              <a:rPr lang="en-US" altLang="ja-JP" dirty="0"/>
              <a:t>2</a:t>
            </a:r>
            <a:r>
              <a:rPr lang="ja-JP" altLang="en-US" dirty="0"/>
              <a:t>条</a:t>
            </a:r>
            <a:endParaRPr kumimoji="1" lang="ja-JP" altLang="en-US" dirty="0"/>
          </a:p>
        </p:txBody>
      </p:sp>
      <p:sp>
        <p:nvSpPr>
          <p:cNvPr id="4" name="日付プレースホルダー 3"/>
          <p:cNvSpPr>
            <a:spLocks noGrp="1"/>
          </p:cNvSpPr>
          <p:nvPr>
            <p:ph type="dt" sz="half" idx="10"/>
          </p:nvPr>
        </p:nvSpPr>
        <p:spPr/>
        <p:txBody>
          <a:bodyPr/>
          <a:lstStyle/>
          <a:p>
            <a:fld id="{655A4ED1-3298-4F9D-97A3-EA167EB40F41}" type="datetime1">
              <a:rPr kumimoji="1" lang="ja-JP" altLang="en-US" smtClean="0"/>
              <a:t>2021/6/16</a:t>
            </a:fld>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19</a:t>
            </a:fld>
            <a:endParaRPr kumimoji="1" lang="ja-JP" altLang="en-US" dirty="0"/>
          </a:p>
        </p:txBody>
      </p:sp>
      <p:graphicFrame>
        <p:nvGraphicFramePr>
          <p:cNvPr id="8" name="図表 7"/>
          <p:cNvGraphicFramePr/>
          <p:nvPr/>
        </p:nvGraphicFramePr>
        <p:xfrm>
          <a:off x="2135560" y="1669256"/>
          <a:ext cx="8064896" cy="44960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4832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graphicEl>
                                              <a:dgm id="{52FF516E-1C64-412D-8DA7-74582805E587}"/>
                                            </p:graphicEl>
                                          </p:spTgt>
                                        </p:tgtEl>
                                        <p:attrNameLst>
                                          <p:attrName>style.visibility</p:attrName>
                                        </p:attrNameLst>
                                      </p:cBhvr>
                                      <p:to>
                                        <p:strVal val="visible"/>
                                      </p:to>
                                    </p:set>
                                    <p:animEffect transition="in" filter="wipe(down)">
                                      <p:cBhvr>
                                        <p:cTn id="7" dur="1000"/>
                                        <p:tgtEl>
                                          <p:spTgt spid="8">
                                            <p:graphicEl>
                                              <a:dgm id="{52FF516E-1C64-412D-8DA7-74582805E58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graphicEl>
                                              <a:dgm id="{71A1BB77-FC20-40F2-B67E-A79CF7DB6F68}"/>
                                            </p:graphicEl>
                                          </p:spTgt>
                                        </p:tgtEl>
                                        <p:attrNameLst>
                                          <p:attrName>style.visibility</p:attrName>
                                        </p:attrNameLst>
                                      </p:cBhvr>
                                      <p:to>
                                        <p:strVal val="visible"/>
                                      </p:to>
                                    </p:set>
                                    <p:animEffect transition="in" filter="wipe(down)">
                                      <p:cBhvr>
                                        <p:cTn id="12" dur="1000"/>
                                        <p:tgtEl>
                                          <p:spTgt spid="8">
                                            <p:graphicEl>
                                              <a:dgm id="{71A1BB77-FC20-40F2-B67E-A79CF7DB6F68}"/>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graphicEl>
                                              <a:dgm id="{20FDD204-C4E4-4357-B840-D1897B60EFB6}"/>
                                            </p:graphicEl>
                                          </p:spTgt>
                                        </p:tgtEl>
                                        <p:attrNameLst>
                                          <p:attrName>style.visibility</p:attrName>
                                        </p:attrNameLst>
                                      </p:cBhvr>
                                      <p:to>
                                        <p:strVal val="visible"/>
                                      </p:to>
                                    </p:set>
                                    <p:animEffect transition="in" filter="wipe(down)">
                                      <p:cBhvr>
                                        <p:cTn id="17" dur="1000"/>
                                        <p:tgtEl>
                                          <p:spTgt spid="8">
                                            <p:graphicEl>
                                              <a:dgm id="{20FDD204-C4E4-4357-B840-D1897B60EFB6}"/>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graphicEl>
                                              <a:dgm id="{8F35D12E-1B61-4807-A9B1-797F18D9BC28}"/>
                                            </p:graphicEl>
                                          </p:spTgt>
                                        </p:tgtEl>
                                        <p:attrNameLst>
                                          <p:attrName>style.visibility</p:attrName>
                                        </p:attrNameLst>
                                      </p:cBhvr>
                                      <p:to>
                                        <p:strVal val="visible"/>
                                      </p:to>
                                    </p:set>
                                    <p:animEffect transition="in" filter="wipe(down)">
                                      <p:cBhvr>
                                        <p:cTn id="22" dur="1000"/>
                                        <p:tgtEl>
                                          <p:spTgt spid="8">
                                            <p:graphicEl>
                                              <a:dgm id="{8F35D12E-1B61-4807-A9B1-797F18D9BC28}"/>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
                                            <p:graphicEl>
                                              <a:dgm id="{DEDBC08E-3744-4FE9-9117-F0E0F394D25C}"/>
                                            </p:graphicEl>
                                          </p:spTgt>
                                        </p:tgtEl>
                                        <p:attrNameLst>
                                          <p:attrName>style.visibility</p:attrName>
                                        </p:attrNameLst>
                                      </p:cBhvr>
                                      <p:to>
                                        <p:strVal val="visible"/>
                                      </p:to>
                                    </p:set>
                                    <p:animEffect transition="in" filter="wipe(down)">
                                      <p:cBhvr>
                                        <p:cTn id="27" dur="1000"/>
                                        <p:tgtEl>
                                          <p:spTgt spid="8">
                                            <p:graphicEl>
                                              <a:dgm id="{DEDBC08E-3744-4FE9-9117-F0E0F394D25C}"/>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8">
                                            <p:graphicEl>
                                              <a:dgm id="{C97F560A-4792-4933-BC0F-5B54F1407378}"/>
                                            </p:graphicEl>
                                          </p:spTgt>
                                        </p:tgtEl>
                                        <p:attrNameLst>
                                          <p:attrName>style.visibility</p:attrName>
                                        </p:attrNameLst>
                                      </p:cBhvr>
                                      <p:to>
                                        <p:strVal val="visible"/>
                                      </p:to>
                                    </p:set>
                                    <p:animEffect transition="in" filter="wipe(down)">
                                      <p:cBhvr>
                                        <p:cTn id="32" dur="1000"/>
                                        <p:tgtEl>
                                          <p:spTgt spid="8">
                                            <p:graphicEl>
                                              <a:dgm id="{C97F560A-4792-4933-BC0F-5B54F140737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C2AFAB5A-9A4B-404A-BB7A-D2B7906689A7}"/>
              </a:ext>
            </a:extLst>
          </p:cNvPr>
          <p:cNvSpPr>
            <a:spLocks noGrp="1"/>
          </p:cNvSpPr>
          <p:nvPr>
            <p:ph type="title"/>
          </p:nvPr>
        </p:nvSpPr>
        <p:spPr>
          <a:xfrm>
            <a:off x="831849" y="768348"/>
            <a:ext cx="5300663" cy="2800349"/>
          </a:xfrm>
        </p:spPr>
        <p:txBody>
          <a:bodyPr>
            <a:normAutofit/>
          </a:bodyPr>
          <a:lstStyle/>
          <a:p>
            <a:r>
              <a:rPr lang="en-US" altLang="ja-JP" sz="4800" dirty="0"/>
              <a:t>Ⅰ</a:t>
            </a:r>
            <a:r>
              <a:rPr lang="ja-JP" altLang="en-US" sz="4800" dirty="0"/>
              <a:t>　第三者の</a:t>
            </a:r>
            <a:br>
              <a:rPr lang="en-US" altLang="ja-JP" sz="4800" dirty="0"/>
            </a:br>
            <a:r>
              <a:rPr lang="ja-JP" altLang="en-US" sz="4800" dirty="0"/>
              <a:t>ためにする契約</a:t>
            </a:r>
            <a:br>
              <a:rPr lang="en-US" altLang="ja-JP" sz="4800" dirty="0"/>
            </a:br>
            <a:r>
              <a:rPr lang="ja-JP" altLang="en-US" sz="4800" dirty="0"/>
              <a:t>（その</a:t>
            </a:r>
            <a:r>
              <a:rPr lang="en-US" altLang="ja-JP" sz="4800" dirty="0"/>
              <a:t>2,3</a:t>
            </a:r>
            <a:r>
              <a:rPr lang="ja-JP" altLang="en-US" sz="4800" dirty="0"/>
              <a:t>）の復習</a:t>
            </a:r>
          </a:p>
        </p:txBody>
      </p:sp>
      <p:sp>
        <p:nvSpPr>
          <p:cNvPr id="9" name="テキスト プレースホルダー 8">
            <a:extLst>
              <a:ext uri="{FF2B5EF4-FFF2-40B4-BE49-F238E27FC236}">
                <a16:creationId xmlns:a16="http://schemas.microsoft.com/office/drawing/2014/main" id="{85B09960-0D2D-4C3D-92EA-1969BE772192}"/>
              </a:ext>
            </a:extLst>
          </p:cNvPr>
          <p:cNvSpPr>
            <a:spLocks noGrp="1"/>
          </p:cNvSpPr>
          <p:nvPr>
            <p:ph type="body" idx="1"/>
          </p:nvPr>
        </p:nvSpPr>
        <p:spPr>
          <a:xfrm>
            <a:off x="831850" y="3995482"/>
            <a:ext cx="10515600" cy="2094168"/>
          </a:xfrm>
        </p:spPr>
        <p:txBody>
          <a:bodyPr>
            <a:normAutofit/>
          </a:bodyPr>
          <a:lstStyle/>
          <a:p>
            <a:r>
              <a:rPr lang="ja-JP" altLang="en-US" dirty="0">
                <a:solidFill>
                  <a:schemeClr val="tx1"/>
                </a:solidFill>
              </a:rPr>
              <a:t>第三者のためにする契約の典型例はどのような契約か</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自賠責保険契約を例にとるのがわかりやすい</a:t>
            </a:r>
            <a:endParaRPr lang="en-US" altLang="ja-JP" dirty="0">
              <a:solidFill>
                <a:schemeClr val="tx1"/>
              </a:solidFill>
            </a:endParaRPr>
          </a:p>
          <a:p>
            <a:r>
              <a:rPr lang="ja-JP" altLang="en-US" dirty="0">
                <a:solidFill>
                  <a:schemeClr val="tx1"/>
                </a:solidFill>
              </a:rPr>
              <a:t>第三者のためにする契約による債権譲渡・債務引受</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従来の債権譲渡・債務引受との違い</a:t>
            </a:r>
            <a:endParaRPr lang="en-US" altLang="ja-JP" dirty="0">
              <a:solidFill>
                <a:schemeClr val="tx1"/>
              </a:solidFill>
            </a:endParaRPr>
          </a:p>
          <a:p>
            <a:r>
              <a:rPr lang="ja-JP" altLang="en-US" dirty="0">
                <a:solidFill>
                  <a:schemeClr val="tx1"/>
                </a:solidFill>
              </a:rPr>
              <a:t>第三者のためにする契約による契約上の地位の譲渡</a:t>
            </a:r>
            <a:endParaRPr lang="en-US" altLang="ja-JP" dirty="0">
              <a:solidFill>
                <a:schemeClr val="tx1"/>
              </a:solidFill>
            </a:endParaRPr>
          </a:p>
        </p:txBody>
      </p:sp>
      <p:sp>
        <p:nvSpPr>
          <p:cNvPr id="5" name="日付プレースホルダー 4">
            <a:extLst>
              <a:ext uri="{FF2B5EF4-FFF2-40B4-BE49-F238E27FC236}">
                <a16:creationId xmlns:a16="http://schemas.microsoft.com/office/drawing/2014/main" id="{38257BD4-816F-423E-8C07-D1165DC3EF74}"/>
              </a:ext>
            </a:extLst>
          </p:cNvPr>
          <p:cNvSpPr>
            <a:spLocks noGrp="1"/>
          </p:cNvSpPr>
          <p:nvPr>
            <p:ph type="dt" sz="half" idx="10"/>
          </p:nvPr>
        </p:nvSpPr>
        <p:spPr/>
        <p:txBody>
          <a:bodyPr/>
          <a:lstStyle/>
          <a:p>
            <a:fld id="{448DF2A6-88ED-4311-B973-1E6B8E7E22A3}" type="datetime1">
              <a:rPr kumimoji="1" lang="ja-JP" altLang="en-US" smtClean="0"/>
              <a:t>2021/6/16</a:t>
            </a:fld>
            <a:endParaRPr kumimoji="1" lang="ja-JP" altLang="en-US"/>
          </a:p>
        </p:txBody>
      </p:sp>
      <p:sp>
        <p:nvSpPr>
          <p:cNvPr id="6" name="フッター プレースホルダー 5">
            <a:extLst>
              <a:ext uri="{FF2B5EF4-FFF2-40B4-BE49-F238E27FC236}">
                <a16:creationId xmlns:a16="http://schemas.microsoft.com/office/drawing/2014/main" id="{D50B8497-83B5-42EF-87AD-B3FFDFA44C68}"/>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a:extLst>
              <a:ext uri="{FF2B5EF4-FFF2-40B4-BE49-F238E27FC236}">
                <a16:creationId xmlns:a16="http://schemas.microsoft.com/office/drawing/2014/main" id="{DF1F81F4-B314-4BA2-97D0-FAAD452CFF9F}"/>
              </a:ext>
            </a:extLst>
          </p:cNvPr>
          <p:cNvSpPr>
            <a:spLocks noGrp="1"/>
          </p:cNvSpPr>
          <p:nvPr>
            <p:ph type="sldNum" sz="quarter" idx="12"/>
          </p:nvPr>
        </p:nvSpPr>
        <p:spPr/>
        <p:txBody>
          <a:bodyPr/>
          <a:lstStyle/>
          <a:p>
            <a:fld id="{96BDDC30-DD3F-4427-B562-2F3229407357}" type="slidenum">
              <a:rPr kumimoji="1" lang="ja-JP" altLang="en-US" smtClean="0"/>
              <a:t>2</a:t>
            </a:fld>
            <a:endParaRPr kumimoji="1" lang="ja-JP" altLang="en-US"/>
          </a:p>
        </p:txBody>
      </p:sp>
      <p:pic>
        <p:nvPicPr>
          <p:cNvPr id="4" name="図 3">
            <a:extLst>
              <a:ext uri="{FF2B5EF4-FFF2-40B4-BE49-F238E27FC236}">
                <a16:creationId xmlns:a16="http://schemas.microsoft.com/office/drawing/2014/main" id="{330A8735-16A0-4478-8E00-E681782638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9650" y="974493"/>
            <a:ext cx="5416096" cy="3020989"/>
          </a:xfrm>
          <a:prstGeom prst="rect">
            <a:avLst/>
          </a:prstGeom>
        </p:spPr>
      </p:pic>
    </p:spTree>
    <p:extLst>
      <p:ext uri="{BB962C8B-B14F-4D97-AF65-F5344CB8AC3E}">
        <p14:creationId xmlns:p14="http://schemas.microsoft.com/office/powerpoint/2010/main" val="1182874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販売信用の展開 </a:t>
            </a:r>
            <a:r>
              <a:rPr lang="ja-JP" altLang="en-US" sz="2800" dirty="0"/>
              <a:t>→</a:t>
            </a:r>
            <a:r>
              <a:rPr lang="ja-JP" altLang="en-US" sz="2000" dirty="0">
                <a:hlinkClick r:id="rId2" action="ppaction://hlinksldjump"/>
              </a:rPr>
              <a:t>基本</a:t>
            </a:r>
            <a:endParaRPr lang="ja-JP" altLang="en-US" sz="2000" dirty="0"/>
          </a:p>
        </p:txBody>
      </p:sp>
      <p:sp>
        <p:nvSpPr>
          <p:cNvPr id="4" name="日付プレースホルダー 3"/>
          <p:cNvSpPr>
            <a:spLocks noGrp="1"/>
          </p:cNvSpPr>
          <p:nvPr>
            <p:ph type="dt" sz="half" idx="10"/>
          </p:nvPr>
        </p:nvSpPr>
        <p:spPr/>
        <p:txBody>
          <a:bodyPr/>
          <a:lstStyle/>
          <a:p>
            <a:fld id="{C5A33C34-9E18-4521-BE88-E5B680E70741}" type="datetime1">
              <a:rPr kumimoji="1" lang="ja-JP" altLang="en-US" smtClean="0"/>
              <a:t>2021/6/16</a:t>
            </a:fld>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20</a:t>
            </a:fld>
            <a:endParaRPr kumimoji="1" lang="ja-JP" altLang="en-US" dirty="0"/>
          </a:p>
        </p:txBody>
      </p:sp>
      <p:graphicFrame>
        <p:nvGraphicFramePr>
          <p:cNvPr id="3" name="図表 2"/>
          <p:cNvGraphicFramePr/>
          <p:nvPr>
            <p:extLst>
              <p:ext uri="{D42A27DB-BD31-4B8C-83A1-F6EECF244321}">
                <p14:modId xmlns:p14="http://schemas.microsoft.com/office/powerpoint/2010/main" val="3341139610"/>
              </p:ext>
            </p:extLst>
          </p:nvPr>
        </p:nvGraphicFramePr>
        <p:xfrm>
          <a:off x="2279576" y="1412776"/>
          <a:ext cx="7560840"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22660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3">
                                            <p:graphicEl>
                                              <a:dgm id="{A1C05CB9-869D-48A4-BAAA-A3DD01C2885C}"/>
                                            </p:graphicEl>
                                          </p:spTgt>
                                        </p:tgtEl>
                                        <p:attrNameLst>
                                          <p:attrName>style.visibility</p:attrName>
                                        </p:attrNameLst>
                                      </p:cBhvr>
                                      <p:to>
                                        <p:strVal val="visible"/>
                                      </p:to>
                                    </p:set>
                                    <p:animEffect transition="in" filter="wipe(left)">
                                      <p:cBhvr>
                                        <p:cTn id="7" dur="1000"/>
                                        <p:tgtEl>
                                          <p:spTgt spid="3">
                                            <p:graphicEl>
                                              <a:dgm id="{A1C05CB9-869D-48A4-BAAA-A3DD01C2885C}"/>
                                            </p:graphicEl>
                                          </p:spTgt>
                                        </p:tgtEl>
                                      </p:cBhvr>
                                    </p:animEffect>
                                  </p:childTnLst>
                                </p:cTn>
                              </p:par>
                            </p:childTnLst>
                          </p:cTn>
                        </p:par>
                        <p:par>
                          <p:cTn id="8" fill="hold">
                            <p:stCondLst>
                              <p:cond delay="1500"/>
                            </p:stCondLst>
                            <p:childTnLst>
                              <p:par>
                                <p:cTn id="9" presetID="22" presetClass="entr" presetSubtype="8" fill="hold" grpId="0" nodeType="afterEffect">
                                  <p:stCondLst>
                                    <p:cond delay="500"/>
                                  </p:stCondLst>
                                  <p:childTnLst>
                                    <p:set>
                                      <p:cBhvr>
                                        <p:cTn id="10" dur="1" fill="hold">
                                          <p:stCondLst>
                                            <p:cond delay="0"/>
                                          </p:stCondLst>
                                        </p:cTn>
                                        <p:tgtEl>
                                          <p:spTgt spid="3">
                                            <p:graphicEl>
                                              <a:dgm id="{21EA8D37-447C-4F25-A586-6C21F3B4EC8D}"/>
                                            </p:graphicEl>
                                          </p:spTgt>
                                        </p:tgtEl>
                                        <p:attrNameLst>
                                          <p:attrName>style.visibility</p:attrName>
                                        </p:attrNameLst>
                                      </p:cBhvr>
                                      <p:to>
                                        <p:strVal val="visible"/>
                                      </p:to>
                                    </p:set>
                                    <p:animEffect transition="in" filter="wipe(left)">
                                      <p:cBhvr>
                                        <p:cTn id="11" dur="1000"/>
                                        <p:tgtEl>
                                          <p:spTgt spid="3">
                                            <p:graphicEl>
                                              <a:dgm id="{21EA8D37-447C-4F25-A586-6C21F3B4EC8D}"/>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graphicEl>
                                              <a:dgm id="{6DE53908-FF10-40E9-8533-0299A148778A}"/>
                                            </p:graphicEl>
                                          </p:spTgt>
                                        </p:tgtEl>
                                        <p:attrNameLst>
                                          <p:attrName>style.visibility</p:attrName>
                                        </p:attrNameLst>
                                      </p:cBhvr>
                                      <p:to>
                                        <p:strVal val="visible"/>
                                      </p:to>
                                    </p:set>
                                    <p:animEffect transition="in" filter="wipe(left)">
                                      <p:cBhvr>
                                        <p:cTn id="16" dur="1000"/>
                                        <p:tgtEl>
                                          <p:spTgt spid="3">
                                            <p:graphicEl>
                                              <a:dgm id="{6DE53908-FF10-40E9-8533-0299A148778A}"/>
                                            </p:graphicEl>
                                          </p:spTgt>
                                        </p:tgtEl>
                                      </p:cBhvr>
                                    </p:animEffect>
                                  </p:childTnLst>
                                </p:cTn>
                              </p:par>
                            </p:childTnLst>
                          </p:cTn>
                        </p:par>
                        <p:par>
                          <p:cTn id="17" fill="hold">
                            <p:stCondLst>
                              <p:cond delay="1000"/>
                            </p:stCondLst>
                            <p:childTnLst>
                              <p:par>
                                <p:cTn id="18" presetID="22" presetClass="entr" presetSubtype="8" fill="hold" grpId="0" nodeType="afterEffect">
                                  <p:stCondLst>
                                    <p:cond delay="500"/>
                                  </p:stCondLst>
                                  <p:childTnLst>
                                    <p:set>
                                      <p:cBhvr>
                                        <p:cTn id="19" dur="1" fill="hold">
                                          <p:stCondLst>
                                            <p:cond delay="0"/>
                                          </p:stCondLst>
                                        </p:cTn>
                                        <p:tgtEl>
                                          <p:spTgt spid="3">
                                            <p:graphicEl>
                                              <a:dgm id="{FEE94FA3-0F43-43EB-AA08-C43D9A03924F}"/>
                                            </p:graphicEl>
                                          </p:spTgt>
                                        </p:tgtEl>
                                        <p:attrNameLst>
                                          <p:attrName>style.visibility</p:attrName>
                                        </p:attrNameLst>
                                      </p:cBhvr>
                                      <p:to>
                                        <p:strVal val="visible"/>
                                      </p:to>
                                    </p:set>
                                    <p:animEffect transition="in" filter="wipe(left)">
                                      <p:cBhvr>
                                        <p:cTn id="20" dur="1000"/>
                                        <p:tgtEl>
                                          <p:spTgt spid="3">
                                            <p:graphicEl>
                                              <a:dgm id="{FEE94FA3-0F43-43EB-AA08-C43D9A03924F}"/>
                                            </p:graphicEl>
                                          </p:spTgt>
                                        </p:tgtEl>
                                      </p:cBhvr>
                                    </p:animEffect>
                                  </p:childTnLst>
                                </p:cTn>
                              </p:par>
                            </p:childTnLst>
                          </p:cTn>
                        </p:par>
                        <p:par>
                          <p:cTn id="21" fill="hold">
                            <p:stCondLst>
                              <p:cond delay="2500"/>
                            </p:stCondLst>
                            <p:childTnLst>
                              <p:par>
                                <p:cTn id="22" presetID="22" presetClass="entr" presetSubtype="8" fill="hold" grpId="0" nodeType="afterEffect">
                                  <p:stCondLst>
                                    <p:cond delay="500"/>
                                  </p:stCondLst>
                                  <p:childTnLst>
                                    <p:set>
                                      <p:cBhvr>
                                        <p:cTn id="23" dur="1" fill="hold">
                                          <p:stCondLst>
                                            <p:cond delay="0"/>
                                          </p:stCondLst>
                                        </p:cTn>
                                        <p:tgtEl>
                                          <p:spTgt spid="3">
                                            <p:graphicEl>
                                              <a:dgm id="{C477C2AC-91FB-47F4-BD71-C8993F8D3A54}"/>
                                            </p:graphicEl>
                                          </p:spTgt>
                                        </p:tgtEl>
                                        <p:attrNameLst>
                                          <p:attrName>style.visibility</p:attrName>
                                        </p:attrNameLst>
                                      </p:cBhvr>
                                      <p:to>
                                        <p:strVal val="visible"/>
                                      </p:to>
                                    </p:set>
                                    <p:animEffect transition="in" filter="wipe(left)">
                                      <p:cBhvr>
                                        <p:cTn id="24" dur="1000"/>
                                        <p:tgtEl>
                                          <p:spTgt spid="3">
                                            <p:graphicEl>
                                              <a:dgm id="{C477C2AC-91FB-47F4-BD71-C8993F8D3A54}"/>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3">
                                            <p:graphicEl>
                                              <a:dgm id="{F353AEFA-F7A2-4825-82BC-5A3FD497B5AF}"/>
                                            </p:graphicEl>
                                          </p:spTgt>
                                        </p:tgtEl>
                                        <p:attrNameLst>
                                          <p:attrName>style.visibility</p:attrName>
                                        </p:attrNameLst>
                                      </p:cBhvr>
                                      <p:to>
                                        <p:strVal val="visible"/>
                                      </p:to>
                                    </p:set>
                                    <p:animEffect transition="in" filter="wipe(left)">
                                      <p:cBhvr>
                                        <p:cTn id="29" dur="1000"/>
                                        <p:tgtEl>
                                          <p:spTgt spid="3">
                                            <p:graphicEl>
                                              <a:dgm id="{F353AEFA-F7A2-4825-82BC-5A3FD497B5AF}"/>
                                            </p:graphicEl>
                                          </p:spTgt>
                                        </p:tgtEl>
                                      </p:cBhvr>
                                    </p:animEffect>
                                  </p:childTnLst>
                                </p:cTn>
                              </p:par>
                            </p:childTnLst>
                          </p:cTn>
                        </p:par>
                        <p:par>
                          <p:cTn id="30" fill="hold">
                            <p:stCondLst>
                              <p:cond delay="1000"/>
                            </p:stCondLst>
                            <p:childTnLst>
                              <p:par>
                                <p:cTn id="31" presetID="22" presetClass="entr" presetSubtype="8" fill="hold" grpId="0" nodeType="afterEffect">
                                  <p:stCondLst>
                                    <p:cond delay="500"/>
                                  </p:stCondLst>
                                  <p:childTnLst>
                                    <p:set>
                                      <p:cBhvr>
                                        <p:cTn id="32" dur="1" fill="hold">
                                          <p:stCondLst>
                                            <p:cond delay="0"/>
                                          </p:stCondLst>
                                        </p:cTn>
                                        <p:tgtEl>
                                          <p:spTgt spid="3">
                                            <p:graphicEl>
                                              <a:dgm id="{572B977F-3E2C-4223-97D7-72BF1B21B1FA}"/>
                                            </p:graphicEl>
                                          </p:spTgt>
                                        </p:tgtEl>
                                        <p:attrNameLst>
                                          <p:attrName>style.visibility</p:attrName>
                                        </p:attrNameLst>
                                      </p:cBhvr>
                                      <p:to>
                                        <p:strVal val="visible"/>
                                      </p:to>
                                    </p:set>
                                    <p:animEffect transition="in" filter="wipe(left)">
                                      <p:cBhvr>
                                        <p:cTn id="33" dur="1000"/>
                                        <p:tgtEl>
                                          <p:spTgt spid="3">
                                            <p:graphicEl>
                                              <a:dgm id="{572B977F-3E2C-4223-97D7-72BF1B21B1FA}"/>
                                            </p:graphicEl>
                                          </p:spTgt>
                                        </p:tgtEl>
                                      </p:cBhvr>
                                    </p:animEffect>
                                  </p:childTnLst>
                                </p:cTn>
                              </p:par>
                            </p:childTnLst>
                          </p:cTn>
                        </p:par>
                        <p:par>
                          <p:cTn id="34" fill="hold">
                            <p:stCondLst>
                              <p:cond delay="2500"/>
                            </p:stCondLst>
                            <p:childTnLst>
                              <p:par>
                                <p:cTn id="35" presetID="22" presetClass="entr" presetSubtype="8" fill="hold" grpId="0" nodeType="afterEffect">
                                  <p:stCondLst>
                                    <p:cond delay="500"/>
                                  </p:stCondLst>
                                  <p:childTnLst>
                                    <p:set>
                                      <p:cBhvr>
                                        <p:cTn id="36" dur="1" fill="hold">
                                          <p:stCondLst>
                                            <p:cond delay="0"/>
                                          </p:stCondLst>
                                        </p:cTn>
                                        <p:tgtEl>
                                          <p:spTgt spid="3">
                                            <p:graphicEl>
                                              <a:dgm id="{51F079A2-2972-4BF3-B343-DC2DF18E8F51}"/>
                                            </p:graphicEl>
                                          </p:spTgt>
                                        </p:tgtEl>
                                        <p:attrNameLst>
                                          <p:attrName>style.visibility</p:attrName>
                                        </p:attrNameLst>
                                      </p:cBhvr>
                                      <p:to>
                                        <p:strVal val="visible"/>
                                      </p:to>
                                    </p:set>
                                    <p:animEffect transition="in" filter="wipe(left)">
                                      <p:cBhvr>
                                        <p:cTn id="37" dur="1000"/>
                                        <p:tgtEl>
                                          <p:spTgt spid="3">
                                            <p:graphicEl>
                                              <a:dgm id="{51F079A2-2972-4BF3-B343-DC2DF18E8F51}"/>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graphicEl>
                                              <a:dgm id="{AD7D0DBD-6891-43C2-95EA-36A8F0C0D67C}"/>
                                            </p:graphicEl>
                                          </p:spTgt>
                                        </p:tgtEl>
                                        <p:attrNameLst>
                                          <p:attrName>style.visibility</p:attrName>
                                        </p:attrNameLst>
                                      </p:cBhvr>
                                      <p:to>
                                        <p:strVal val="visible"/>
                                      </p:to>
                                    </p:set>
                                    <p:animEffect transition="in" filter="wipe(left)">
                                      <p:cBhvr>
                                        <p:cTn id="42" dur="1000"/>
                                        <p:tgtEl>
                                          <p:spTgt spid="3">
                                            <p:graphicEl>
                                              <a:dgm id="{AD7D0DBD-6891-43C2-95EA-36A8F0C0D67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uiExpand="1">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上矢印 27"/>
          <p:cNvSpPr/>
          <p:nvPr/>
        </p:nvSpPr>
        <p:spPr>
          <a:xfrm>
            <a:off x="6528048" y="4719717"/>
            <a:ext cx="628648" cy="781237"/>
          </a:xfrm>
          <a:prstGeom prst="up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ja-JP" altLang="en-US" dirty="0"/>
              <a:t>抗弁</a:t>
            </a:r>
          </a:p>
        </p:txBody>
      </p:sp>
      <p:sp>
        <p:nvSpPr>
          <p:cNvPr id="7" name="タイトル 6"/>
          <p:cNvSpPr>
            <a:spLocks noGrp="1"/>
          </p:cNvSpPr>
          <p:nvPr>
            <p:ph type="title"/>
          </p:nvPr>
        </p:nvSpPr>
        <p:spPr>
          <a:xfrm>
            <a:off x="1981200" y="274638"/>
            <a:ext cx="8229600" cy="994122"/>
          </a:xfrm>
        </p:spPr>
        <p:txBody>
          <a:bodyPr>
            <a:normAutofit/>
          </a:bodyPr>
          <a:lstStyle/>
          <a:p>
            <a:r>
              <a:rPr lang="ja-JP" altLang="en-US" dirty="0"/>
              <a:t>割賦販売と通常の売買との</a:t>
            </a:r>
            <a:r>
              <a:rPr kumimoji="1" lang="ja-JP" altLang="en-US" dirty="0"/>
              <a:t>比較</a:t>
            </a:r>
            <a:br>
              <a:rPr kumimoji="1" lang="en-US" altLang="ja-JP" dirty="0"/>
            </a:br>
            <a:r>
              <a:rPr lang="ja-JP" altLang="en-US" sz="1800" dirty="0"/>
              <a:t>→クレジット販売； →ローン提携販売</a:t>
            </a:r>
            <a:endParaRPr lang="ja-JP" altLang="en-US" sz="3600" dirty="0"/>
          </a:p>
        </p:txBody>
      </p:sp>
      <p:sp>
        <p:nvSpPr>
          <p:cNvPr id="52" name="テキスト プレースホルダー 51"/>
          <p:cNvSpPr>
            <a:spLocks noGrp="1"/>
          </p:cNvSpPr>
          <p:nvPr>
            <p:ph type="body" idx="1"/>
          </p:nvPr>
        </p:nvSpPr>
        <p:spPr>
          <a:xfrm>
            <a:off x="1981200" y="1268760"/>
            <a:ext cx="4040188" cy="639762"/>
          </a:xfrm>
        </p:spPr>
        <p:txBody>
          <a:bodyPr anchor="ctr"/>
          <a:lstStyle/>
          <a:p>
            <a:pPr algn="ctr"/>
            <a:r>
              <a:rPr kumimoji="1" lang="ja-JP" altLang="en-US" dirty="0"/>
              <a:t>通常の売買契約</a:t>
            </a:r>
          </a:p>
        </p:txBody>
      </p:sp>
      <p:sp>
        <p:nvSpPr>
          <p:cNvPr id="54" name="テキスト プレースホルダー 53"/>
          <p:cNvSpPr>
            <a:spLocks noGrp="1"/>
          </p:cNvSpPr>
          <p:nvPr>
            <p:ph type="body" sz="quarter" idx="3"/>
          </p:nvPr>
        </p:nvSpPr>
        <p:spPr>
          <a:xfrm>
            <a:off x="6169026" y="1268760"/>
            <a:ext cx="4041775" cy="639762"/>
          </a:xfrm>
        </p:spPr>
        <p:txBody>
          <a:bodyPr anchor="ctr"/>
          <a:lstStyle/>
          <a:p>
            <a:pPr algn="ctr"/>
            <a:r>
              <a:rPr kumimoji="1" lang="ja-JP" altLang="en-US" dirty="0"/>
              <a:t>割賦販売の基本ユニット</a:t>
            </a:r>
          </a:p>
        </p:txBody>
      </p:sp>
      <p:sp>
        <p:nvSpPr>
          <p:cNvPr id="4" name="日付プレースホルダー 3"/>
          <p:cNvSpPr>
            <a:spLocks noGrp="1"/>
          </p:cNvSpPr>
          <p:nvPr>
            <p:ph type="dt" sz="half" idx="10"/>
          </p:nvPr>
        </p:nvSpPr>
        <p:spPr/>
        <p:txBody>
          <a:bodyPr/>
          <a:lstStyle/>
          <a:p>
            <a:fld id="{EDEBE780-D452-4C36-A7C6-5EBA672144B0}" type="datetime1">
              <a:rPr kumimoji="1" lang="ja-JP" altLang="en-US" smtClean="0"/>
              <a:t>2021/6/16</a:t>
            </a:fld>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21</a:t>
            </a:fld>
            <a:endParaRPr kumimoji="1" lang="ja-JP" altLang="en-US" dirty="0"/>
          </a:p>
        </p:txBody>
      </p:sp>
      <p:sp>
        <p:nvSpPr>
          <p:cNvPr id="18" name="上下矢印 17"/>
          <p:cNvSpPr/>
          <p:nvPr/>
        </p:nvSpPr>
        <p:spPr>
          <a:xfrm>
            <a:off x="7922878" y="2886390"/>
            <a:ext cx="765411" cy="1762823"/>
          </a:xfrm>
          <a:prstGeom prst="up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t>割賦販売契約</a:t>
            </a:r>
          </a:p>
        </p:txBody>
      </p:sp>
      <p:sp>
        <p:nvSpPr>
          <p:cNvPr id="20" name="正方形/長方形 19"/>
          <p:cNvSpPr/>
          <p:nvPr/>
        </p:nvSpPr>
        <p:spPr>
          <a:xfrm>
            <a:off x="9336360" y="2154448"/>
            <a:ext cx="936104" cy="55436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t>目的物</a:t>
            </a:r>
          </a:p>
        </p:txBody>
      </p:sp>
      <p:sp>
        <p:nvSpPr>
          <p:cNvPr id="25" name="上矢印 24"/>
          <p:cNvSpPr/>
          <p:nvPr/>
        </p:nvSpPr>
        <p:spPr>
          <a:xfrm>
            <a:off x="8616280" y="2433114"/>
            <a:ext cx="484632" cy="255553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引渡請求権</a:t>
            </a:r>
          </a:p>
        </p:txBody>
      </p:sp>
      <p:sp>
        <p:nvSpPr>
          <p:cNvPr id="27" name="円弧 26"/>
          <p:cNvSpPr/>
          <p:nvPr/>
        </p:nvSpPr>
        <p:spPr>
          <a:xfrm>
            <a:off x="6672065" y="2182159"/>
            <a:ext cx="2186531" cy="3028597"/>
          </a:xfrm>
          <a:prstGeom prst="arc">
            <a:avLst>
              <a:gd name="adj1" fmla="val 5803085"/>
              <a:gd name="adj2" fmla="val 16027726"/>
            </a:avLst>
          </a:prstGeom>
          <a:ln w="38100">
            <a:solidFill>
              <a:schemeClr val="accent6"/>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dirty="0"/>
              <a:t>②</a:t>
            </a:r>
            <a:endParaRPr lang="en-US" altLang="ja-JP" dirty="0"/>
          </a:p>
          <a:p>
            <a:pPr algn="ctr"/>
            <a:r>
              <a:rPr lang="ja-JP" altLang="en-US" dirty="0"/>
              <a:t>割</a:t>
            </a:r>
            <a:endParaRPr lang="en-US" altLang="ja-JP" dirty="0"/>
          </a:p>
          <a:p>
            <a:pPr algn="ctr"/>
            <a:r>
              <a:rPr lang="ja-JP" altLang="en-US" dirty="0"/>
              <a:t>賦</a:t>
            </a:r>
            <a:endParaRPr lang="en-US" altLang="ja-JP" dirty="0"/>
          </a:p>
          <a:p>
            <a:pPr algn="ctr"/>
            <a:r>
              <a:rPr lang="ja-JP" altLang="en-US" dirty="0"/>
              <a:t>代</a:t>
            </a:r>
            <a:endParaRPr lang="en-US" altLang="ja-JP" dirty="0"/>
          </a:p>
          <a:p>
            <a:pPr algn="ctr"/>
            <a:r>
              <a:rPr lang="ja-JP" altLang="en-US" dirty="0"/>
              <a:t>金</a:t>
            </a:r>
            <a:endParaRPr lang="en-US" altLang="ja-JP" dirty="0"/>
          </a:p>
          <a:p>
            <a:pPr algn="ctr"/>
            <a:r>
              <a:rPr lang="ja-JP" altLang="en-US" dirty="0"/>
              <a:t>支</a:t>
            </a:r>
            <a:endParaRPr lang="en-US" altLang="ja-JP" dirty="0"/>
          </a:p>
          <a:p>
            <a:pPr algn="ctr"/>
            <a:r>
              <a:rPr lang="ja-JP" altLang="en-US" dirty="0"/>
              <a:t>払</a:t>
            </a:r>
            <a:endParaRPr lang="en-US" altLang="ja-JP" dirty="0"/>
          </a:p>
          <a:p>
            <a:pPr algn="ctr"/>
            <a:r>
              <a:rPr lang="ja-JP" altLang="en-US" dirty="0"/>
              <a:t>い</a:t>
            </a:r>
            <a:endParaRPr lang="en-US" altLang="ja-JP" dirty="0"/>
          </a:p>
        </p:txBody>
      </p:sp>
      <p:sp>
        <p:nvSpPr>
          <p:cNvPr id="29" name="下矢印 28"/>
          <p:cNvSpPr/>
          <p:nvPr/>
        </p:nvSpPr>
        <p:spPr>
          <a:xfrm>
            <a:off x="9100912" y="2992079"/>
            <a:ext cx="595488" cy="1559290"/>
          </a:xfrm>
          <a:prstGeom prst="down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ja-JP" altLang="en-US" dirty="0"/>
              <a:t>所有権留保</a:t>
            </a:r>
          </a:p>
        </p:txBody>
      </p:sp>
      <p:sp>
        <p:nvSpPr>
          <p:cNvPr id="30" name="上矢印 29"/>
          <p:cNvSpPr/>
          <p:nvPr/>
        </p:nvSpPr>
        <p:spPr>
          <a:xfrm>
            <a:off x="8688288" y="2492897"/>
            <a:ext cx="484632" cy="2533207"/>
          </a:xfrm>
          <a:prstGeom prst="upArrow">
            <a:avLst/>
          </a:prstGeom>
          <a:ln>
            <a:prstDash val="sysDot"/>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dirty="0"/>
              <a:t>引渡請求権</a:t>
            </a:r>
          </a:p>
        </p:txBody>
      </p:sp>
      <p:sp>
        <p:nvSpPr>
          <p:cNvPr id="31" name="上下矢印 30"/>
          <p:cNvSpPr/>
          <p:nvPr/>
        </p:nvSpPr>
        <p:spPr>
          <a:xfrm>
            <a:off x="3333138" y="2899317"/>
            <a:ext cx="765411" cy="1762823"/>
          </a:xfrm>
          <a:prstGeom prst="up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t>売買契約</a:t>
            </a:r>
          </a:p>
        </p:txBody>
      </p:sp>
      <p:sp>
        <p:nvSpPr>
          <p:cNvPr id="32" name="正方形/長方形 31"/>
          <p:cNvSpPr/>
          <p:nvPr/>
        </p:nvSpPr>
        <p:spPr>
          <a:xfrm>
            <a:off x="4727848" y="2167375"/>
            <a:ext cx="936104" cy="55436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t>目的物</a:t>
            </a:r>
          </a:p>
        </p:txBody>
      </p:sp>
      <p:sp>
        <p:nvSpPr>
          <p:cNvPr id="33" name="上矢印 32"/>
          <p:cNvSpPr/>
          <p:nvPr/>
        </p:nvSpPr>
        <p:spPr>
          <a:xfrm>
            <a:off x="4007768" y="2446041"/>
            <a:ext cx="484632" cy="267722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引渡請求権</a:t>
            </a:r>
          </a:p>
        </p:txBody>
      </p:sp>
      <p:sp>
        <p:nvSpPr>
          <p:cNvPr id="34" name="下矢印 33"/>
          <p:cNvSpPr/>
          <p:nvPr/>
        </p:nvSpPr>
        <p:spPr>
          <a:xfrm>
            <a:off x="2947072" y="2446040"/>
            <a:ext cx="484632" cy="2677223"/>
          </a:xfrm>
          <a:prstGeom prst="downArrow">
            <a:avLst/>
          </a:prstGeom>
          <a:ln w="3175">
            <a:prstDash val="solid"/>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a:t>代金債権</a:t>
            </a:r>
          </a:p>
        </p:txBody>
      </p:sp>
      <p:sp>
        <p:nvSpPr>
          <p:cNvPr id="35" name="円弧 34"/>
          <p:cNvSpPr/>
          <p:nvPr/>
        </p:nvSpPr>
        <p:spPr>
          <a:xfrm>
            <a:off x="2428524" y="2167376"/>
            <a:ext cx="1723261" cy="3015670"/>
          </a:xfrm>
          <a:prstGeom prst="arc">
            <a:avLst>
              <a:gd name="adj1" fmla="val 5947688"/>
              <a:gd name="adj2" fmla="val 15802876"/>
            </a:avLst>
          </a:prstGeom>
          <a:ln w="38100">
            <a:solidFill>
              <a:schemeClr val="accent6"/>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dirty="0"/>
              <a:t>①</a:t>
            </a:r>
            <a:endParaRPr lang="en-US" altLang="ja-JP" dirty="0"/>
          </a:p>
          <a:p>
            <a:pPr algn="ctr"/>
            <a:r>
              <a:rPr lang="ja-JP" altLang="en-US" dirty="0"/>
              <a:t>代</a:t>
            </a:r>
            <a:endParaRPr lang="en-US" altLang="ja-JP" dirty="0"/>
          </a:p>
          <a:p>
            <a:pPr algn="ctr"/>
            <a:r>
              <a:rPr lang="ja-JP" altLang="en-US" dirty="0"/>
              <a:t>金</a:t>
            </a:r>
            <a:endParaRPr lang="en-US" altLang="ja-JP" dirty="0"/>
          </a:p>
          <a:p>
            <a:pPr algn="ctr"/>
            <a:r>
              <a:rPr lang="ja-JP" altLang="en-US" dirty="0"/>
              <a:t>支</a:t>
            </a:r>
            <a:endParaRPr lang="en-US" altLang="ja-JP" dirty="0"/>
          </a:p>
          <a:p>
            <a:pPr algn="ctr"/>
            <a:r>
              <a:rPr lang="ja-JP" altLang="en-US" dirty="0"/>
              <a:t>払</a:t>
            </a:r>
            <a:endParaRPr lang="en-US" altLang="ja-JP" dirty="0"/>
          </a:p>
          <a:p>
            <a:pPr algn="ctr"/>
            <a:r>
              <a:rPr lang="ja-JP" altLang="en-US" dirty="0"/>
              <a:t>い</a:t>
            </a:r>
          </a:p>
        </p:txBody>
      </p:sp>
      <p:sp>
        <p:nvSpPr>
          <p:cNvPr id="38" name="上矢印 37"/>
          <p:cNvSpPr/>
          <p:nvPr/>
        </p:nvSpPr>
        <p:spPr>
          <a:xfrm>
            <a:off x="4027192" y="2505824"/>
            <a:ext cx="484632" cy="2677223"/>
          </a:xfrm>
          <a:prstGeom prst="upArrow">
            <a:avLst/>
          </a:prstGeom>
          <a:ln>
            <a:prstDash val="sysDot"/>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dirty="0"/>
              <a:t>引渡請求権</a:t>
            </a:r>
          </a:p>
        </p:txBody>
      </p:sp>
      <p:sp>
        <p:nvSpPr>
          <p:cNvPr id="51" name="下矢印 50"/>
          <p:cNvSpPr/>
          <p:nvPr/>
        </p:nvSpPr>
        <p:spPr>
          <a:xfrm>
            <a:off x="2803056" y="2348881"/>
            <a:ext cx="484632" cy="2677223"/>
          </a:xfrm>
          <a:prstGeom prst="downArrow">
            <a:avLst/>
          </a:prstGeom>
          <a:ln w="19050">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t>代金債権</a:t>
            </a:r>
          </a:p>
        </p:txBody>
      </p:sp>
      <p:sp>
        <p:nvSpPr>
          <p:cNvPr id="39" name="円/楕円 38"/>
          <p:cNvSpPr/>
          <p:nvPr/>
        </p:nvSpPr>
        <p:spPr>
          <a:xfrm>
            <a:off x="2999656" y="1988840"/>
            <a:ext cx="144016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売主</a:t>
            </a:r>
            <a:endParaRPr lang="en-US" altLang="ja-JP" dirty="0"/>
          </a:p>
          <a:p>
            <a:pPr algn="ctr"/>
            <a:r>
              <a:rPr lang="en-US" altLang="ja-JP" dirty="0"/>
              <a:t>A</a:t>
            </a:r>
            <a:endParaRPr lang="ja-JP" altLang="en-US" dirty="0"/>
          </a:p>
        </p:txBody>
      </p:sp>
      <p:sp>
        <p:nvSpPr>
          <p:cNvPr id="40" name="円/楕円 39"/>
          <p:cNvSpPr/>
          <p:nvPr/>
        </p:nvSpPr>
        <p:spPr>
          <a:xfrm>
            <a:off x="2999656" y="4666063"/>
            <a:ext cx="144016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a:t>買主</a:t>
            </a:r>
            <a:endParaRPr lang="en-US" altLang="ja-JP" dirty="0"/>
          </a:p>
          <a:p>
            <a:pPr algn="ctr"/>
            <a:r>
              <a:rPr lang="en-US" altLang="ja-JP" dirty="0"/>
              <a:t>B</a:t>
            </a:r>
            <a:endParaRPr lang="ja-JP" altLang="en-US" dirty="0"/>
          </a:p>
        </p:txBody>
      </p:sp>
      <p:sp>
        <p:nvSpPr>
          <p:cNvPr id="56" name="正方形/長方形 55"/>
          <p:cNvSpPr/>
          <p:nvPr/>
        </p:nvSpPr>
        <p:spPr>
          <a:xfrm>
            <a:off x="4727848" y="2298576"/>
            <a:ext cx="936104" cy="554360"/>
          </a:xfrm>
          <a:prstGeom prst="rect">
            <a:avLst/>
          </a:prstGeom>
          <a:ln>
            <a:prstDash val="sysDot"/>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dirty="0"/>
              <a:t>目的物</a:t>
            </a:r>
          </a:p>
        </p:txBody>
      </p:sp>
      <p:cxnSp>
        <p:nvCxnSpPr>
          <p:cNvPr id="58" name="直線矢印コネクタ 57"/>
          <p:cNvCxnSpPr>
            <a:stCxn id="56" idx="2"/>
          </p:cNvCxnSpPr>
          <p:nvPr/>
        </p:nvCxnSpPr>
        <p:spPr>
          <a:xfrm>
            <a:off x="5195900" y="2852936"/>
            <a:ext cx="0" cy="2016224"/>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61" name="テキスト ボックス 60"/>
          <p:cNvSpPr txBox="1"/>
          <p:nvPr/>
        </p:nvSpPr>
        <p:spPr>
          <a:xfrm>
            <a:off x="5202288" y="3296898"/>
            <a:ext cx="461665" cy="1095073"/>
          </a:xfrm>
          <a:prstGeom prst="rect">
            <a:avLst/>
          </a:prstGeom>
          <a:noFill/>
        </p:spPr>
        <p:txBody>
          <a:bodyPr vert="eaVert" wrap="square" rtlCol="0">
            <a:spAutoFit/>
          </a:bodyPr>
          <a:lstStyle/>
          <a:p>
            <a:r>
              <a:rPr lang="ja-JP" altLang="en-US" dirty="0"/>
              <a:t>①引渡し</a:t>
            </a:r>
          </a:p>
        </p:txBody>
      </p:sp>
      <p:sp>
        <p:nvSpPr>
          <p:cNvPr id="62" name="正方形/長方形 61"/>
          <p:cNvSpPr/>
          <p:nvPr/>
        </p:nvSpPr>
        <p:spPr>
          <a:xfrm>
            <a:off x="9336360" y="2306848"/>
            <a:ext cx="936104" cy="554360"/>
          </a:xfrm>
          <a:prstGeom prst="rect">
            <a:avLst/>
          </a:prstGeom>
          <a:ln>
            <a:prstDash val="sysDot"/>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dirty="0"/>
              <a:t>目的物</a:t>
            </a:r>
          </a:p>
        </p:txBody>
      </p:sp>
      <p:cxnSp>
        <p:nvCxnSpPr>
          <p:cNvPr id="64" name="直線矢印コネクタ 63"/>
          <p:cNvCxnSpPr/>
          <p:nvPr/>
        </p:nvCxnSpPr>
        <p:spPr>
          <a:xfrm>
            <a:off x="9840416" y="2852936"/>
            <a:ext cx="18118" cy="2076086"/>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69" name="テキスト ボックス 68"/>
          <p:cNvSpPr txBox="1"/>
          <p:nvPr/>
        </p:nvSpPr>
        <p:spPr>
          <a:xfrm>
            <a:off x="9858535" y="3262730"/>
            <a:ext cx="461665" cy="1010138"/>
          </a:xfrm>
          <a:prstGeom prst="rect">
            <a:avLst/>
          </a:prstGeom>
          <a:noFill/>
        </p:spPr>
        <p:txBody>
          <a:bodyPr vert="eaVert" wrap="square" rtlCol="0">
            <a:spAutoFit/>
          </a:bodyPr>
          <a:lstStyle/>
          <a:p>
            <a:r>
              <a:rPr lang="ja-JP" altLang="en-US" dirty="0"/>
              <a:t>①引渡し</a:t>
            </a:r>
          </a:p>
        </p:txBody>
      </p:sp>
      <p:sp>
        <p:nvSpPr>
          <p:cNvPr id="74" name="テキスト ボックス 73"/>
          <p:cNvSpPr txBox="1"/>
          <p:nvPr/>
        </p:nvSpPr>
        <p:spPr>
          <a:xfrm>
            <a:off x="7042668" y="5589241"/>
            <a:ext cx="1429596" cy="461665"/>
          </a:xfrm>
          <a:prstGeom prst="rect">
            <a:avLst/>
          </a:prstGeom>
          <a:noFill/>
        </p:spPr>
        <p:txBody>
          <a:bodyPr wrap="square" rtlCol="0">
            <a:spAutoFit/>
          </a:bodyPr>
          <a:lstStyle/>
          <a:p>
            <a:pPr algn="ctr"/>
            <a:r>
              <a:rPr lang="en-US" altLang="ja-JP" sz="2400" b="1" dirty="0">
                <a:latin typeface="Times New Roman" pitchFamily="18" charset="0"/>
                <a:cs typeface="Times New Roman" pitchFamily="18" charset="0"/>
              </a:rPr>
              <a:t>Buy now, </a:t>
            </a:r>
            <a:endParaRPr lang="ja-JP" altLang="en-US" sz="2400" b="1" dirty="0">
              <a:latin typeface="Times New Roman" pitchFamily="18" charset="0"/>
              <a:cs typeface="Times New Roman" pitchFamily="18" charset="0"/>
            </a:endParaRPr>
          </a:p>
        </p:txBody>
      </p:sp>
      <p:sp>
        <p:nvSpPr>
          <p:cNvPr id="76" name="テキスト ボックス 75"/>
          <p:cNvSpPr txBox="1"/>
          <p:nvPr/>
        </p:nvSpPr>
        <p:spPr>
          <a:xfrm>
            <a:off x="8467821" y="5589241"/>
            <a:ext cx="1381654" cy="461665"/>
          </a:xfrm>
          <a:prstGeom prst="rect">
            <a:avLst/>
          </a:prstGeom>
          <a:noFill/>
        </p:spPr>
        <p:txBody>
          <a:bodyPr wrap="square" rtlCol="0">
            <a:spAutoFit/>
          </a:bodyPr>
          <a:lstStyle/>
          <a:p>
            <a:pPr algn="ctr"/>
            <a:r>
              <a:rPr lang="en-US" altLang="ja-JP" sz="2400" b="1" dirty="0">
                <a:latin typeface="Times New Roman" pitchFamily="18" charset="0"/>
                <a:cs typeface="Times New Roman" pitchFamily="18" charset="0"/>
              </a:rPr>
              <a:t>pay later.</a:t>
            </a:r>
            <a:endParaRPr lang="ja-JP" altLang="en-US" sz="2400" b="1" dirty="0">
              <a:latin typeface="Times New Roman" pitchFamily="18" charset="0"/>
              <a:cs typeface="Times New Roman" pitchFamily="18" charset="0"/>
            </a:endParaRPr>
          </a:p>
        </p:txBody>
      </p:sp>
      <p:sp>
        <p:nvSpPr>
          <p:cNvPr id="77" name="テキスト ボックス 76"/>
          <p:cNvSpPr txBox="1"/>
          <p:nvPr/>
        </p:nvSpPr>
        <p:spPr>
          <a:xfrm>
            <a:off x="2135560" y="5589241"/>
            <a:ext cx="3816424" cy="461665"/>
          </a:xfrm>
          <a:prstGeom prst="rect">
            <a:avLst/>
          </a:prstGeom>
          <a:noFill/>
        </p:spPr>
        <p:txBody>
          <a:bodyPr wrap="square" rtlCol="0">
            <a:spAutoFit/>
          </a:bodyPr>
          <a:lstStyle/>
          <a:p>
            <a:pPr algn="ctr"/>
            <a:r>
              <a:rPr lang="en-US" altLang="ja-JP" sz="2400" b="1" dirty="0">
                <a:latin typeface="Times New Roman" pitchFamily="18" charset="0"/>
                <a:cs typeface="Times New Roman" pitchFamily="18" charset="0"/>
              </a:rPr>
              <a:t>Simultaneous performance </a:t>
            </a:r>
            <a:endParaRPr lang="ja-JP" altLang="en-US" sz="2400" b="1" dirty="0">
              <a:latin typeface="Times New Roman" pitchFamily="18" charset="0"/>
              <a:cs typeface="Times New Roman" pitchFamily="18" charset="0"/>
            </a:endParaRPr>
          </a:p>
        </p:txBody>
      </p:sp>
      <p:sp>
        <p:nvSpPr>
          <p:cNvPr id="36" name="下矢印 35"/>
          <p:cNvSpPr/>
          <p:nvPr/>
        </p:nvSpPr>
        <p:spPr>
          <a:xfrm>
            <a:off x="7541729" y="2687896"/>
            <a:ext cx="484632" cy="2077394"/>
          </a:xfrm>
          <a:prstGeom prst="downArrow">
            <a:avLst/>
          </a:prstGeom>
          <a:ln w="19050">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t>代金債権</a:t>
            </a:r>
          </a:p>
        </p:txBody>
      </p:sp>
      <p:sp>
        <p:nvSpPr>
          <p:cNvPr id="26" name="下矢印 25"/>
          <p:cNvSpPr/>
          <p:nvPr/>
        </p:nvSpPr>
        <p:spPr>
          <a:xfrm>
            <a:off x="7275838" y="2554805"/>
            <a:ext cx="484632" cy="2433839"/>
          </a:xfrm>
          <a:prstGeom prst="downArrow">
            <a:avLst/>
          </a:prstGeom>
          <a:ln w="38100">
            <a:prstDash val="sysDash"/>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a:t>割賦代金債権</a:t>
            </a:r>
          </a:p>
        </p:txBody>
      </p:sp>
      <p:sp>
        <p:nvSpPr>
          <p:cNvPr id="16" name="円/楕円 15"/>
          <p:cNvSpPr/>
          <p:nvPr/>
        </p:nvSpPr>
        <p:spPr>
          <a:xfrm>
            <a:off x="7536160" y="1975913"/>
            <a:ext cx="144016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売主</a:t>
            </a:r>
            <a:endParaRPr lang="en-US" altLang="ja-JP" dirty="0"/>
          </a:p>
          <a:p>
            <a:pPr algn="ctr"/>
            <a:r>
              <a:rPr lang="en-US" altLang="ja-JP" dirty="0"/>
              <a:t>A</a:t>
            </a:r>
            <a:endParaRPr lang="ja-JP" altLang="en-US" dirty="0"/>
          </a:p>
        </p:txBody>
      </p:sp>
      <p:sp>
        <p:nvSpPr>
          <p:cNvPr id="17" name="円/楕円 16"/>
          <p:cNvSpPr/>
          <p:nvPr/>
        </p:nvSpPr>
        <p:spPr>
          <a:xfrm>
            <a:off x="7536160" y="4653136"/>
            <a:ext cx="144016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a:t>買主</a:t>
            </a:r>
            <a:endParaRPr lang="en-US" altLang="ja-JP" dirty="0"/>
          </a:p>
          <a:p>
            <a:pPr algn="ctr"/>
            <a:r>
              <a:rPr lang="en-US" altLang="ja-JP" dirty="0"/>
              <a:t>B</a:t>
            </a:r>
            <a:endParaRPr lang="ja-JP" altLang="en-US" dirty="0"/>
          </a:p>
        </p:txBody>
      </p:sp>
    </p:spTree>
    <p:extLst>
      <p:ext uri="{BB962C8B-B14F-4D97-AF65-F5344CB8AC3E}">
        <p14:creationId xmlns:p14="http://schemas.microsoft.com/office/powerpoint/2010/main" val="1595745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750"/>
                                        <p:tgtEl>
                                          <p:spTgt spid="39"/>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wipe(left)">
                                      <p:cBhvr>
                                        <p:cTn id="11" dur="750"/>
                                        <p:tgtEl>
                                          <p:spTgt spid="32"/>
                                        </p:tgtEl>
                                      </p:cBhvr>
                                    </p:animEffect>
                                  </p:childTnLst>
                                </p:cTn>
                              </p:par>
                            </p:childTnLst>
                          </p:cTn>
                        </p:par>
                        <p:par>
                          <p:cTn id="12" fill="hold">
                            <p:stCondLst>
                              <p:cond delay="1500"/>
                            </p:stCondLst>
                            <p:childTnLst>
                              <p:par>
                                <p:cTn id="13" presetID="22" presetClass="entr" presetSubtype="8" fill="hold" grpId="0" nodeType="afterEffect">
                                  <p:stCondLst>
                                    <p:cond delay="500"/>
                                  </p:stCondLst>
                                  <p:childTnLst>
                                    <p:set>
                                      <p:cBhvr>
                                        <p:cTn id="14" dur="1" fill="hold">
                                          <p:stCondLst>
                                            <p:cond delay="0"/>
                                          </p:stCondLst>
                                        </p:cTn>
                                        <p:tgtEl>
                                          <p:spTgt spid="40"/>
                                        </p:tgtEl>
                                        <p:attrNameLst>
                                          <p:attrName>style.visibility</p:attrName>
                                        </p:attrNameLst>
                                      </p:cBhvr>
                                      <p:to>
                                        <p:strVal val="visible"/>
                                      </p:to>
                                    </p:set>
                                    <p:animEffect transition="in" filter="wipe(left)">
                                      <p:cBhvr>
                                        <p:cTn id="15" dur="750"/>
                                        <p:tgtEl>
                                          <p:spTgt spid="40"/>
                                        </p:tgtEl>
                                      </p:cBhvr>
                                    </p:animEffect>
                                  </p:childTnLst>
                                </p:cTn>
                              </p:par>
                            </p:childTnLst>
                          </p:cTn>
                        </p:par>
                        <p:par>
                          <p:cTn id="16" fill="hold">
                            <p:stCondLst>
                              <p:cond delay="2750"/>
                            </p:stCondLst>
                            <p:childTnLst>
                              <p:par>
                                <p:cTn id="17" presetID="16" presetClass="entr" presetSubtype="42" fill="hold" grpId="0" nodeType="afterEffect">
                                  <p:stCondLst>
                                    <p:cond delay="250"/>
                                  </p:stCondLst>
                                  <p:childTnLst>
                                    <p:set>
                                      <p:cBhvr>
                                        <p:cTn id="18" dur="1" fill="hold">
                                          <p:stCondLst>
                                            <p:cond delay="0"/>
                                          </p:stCondLst>
                                        </p:cTn>
                                        <p:tgtEl>
                                          <p:spTgt spid="31"/>
                                        </p:tgtEl>
                                        <p:attrNameLst>
                                          <p:attrName>style.visibility</p:attrName>
                                        </p:attrNameLst>
                                      </p:cBhvr>
                                      <p:to>
                                        <p:strVal val="visible"/>
                                      </p:to>
                                    </p:set>
                                    <p:animEffect transition="in" filter="barn(outHorizontal)">
                                      <p:cBhvr>
                                        <p:cTn id="19" dur="1500"/>
                                        <p:tgtEl>
                                          <p:spTgt spid="3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3"/>
                                        </p:tgtEl>
                                        <p:attrNameLst>
                                          <p:attrName>style.visibility</p:attrName>
                                        </p:attrNameLst>
                                      </p:cBhvr>
                                      <p:to>
                                        <p:strVal val="visible"/>
                                      </p:to>
                                    </p:set>
                                    <p:animEffect transition="in" filter="wipe(down)">
                                      <p:cBhvr>
                                        <p:cTn id="24" dur="1000"/>
                                        <p:tgtEl>
                                          <p:spTgt spid="33"/>
                                        </p:tgtEl>
                                      </p:cBhvr>
                                    </p:animEffect>
                                  </p:childTnLst>
                                </p:cTn>
                              </p:par>
                              <p:par>
                                <p:cTn id="25" presetID="22" presetClass="entr" presetSubtype="1" fill="hold" grpId="0" nodeType="withEffect">
                                  <p:stCondLst>
                                    <p:cond delay="500"/>
                                  </p:stCondLst>
                                  <p:childTnLst>
                                    <p:set>
                                      <p:cBhvr>
                                        <p:cTn id="26" dur="1" fill="hold">
                                          <p:stCondLst>
                                            <p:cond delay="0"/>
                                          </p:stCondLst>
                                        </p:cTn>
                                        <p:tgtEl>
                                          <p:spTgt spid="34"/>
                                        </p:tgtEl>
                                        <p:attrNameLst>
                                          <p:attrName>style.visibility</p:attrName>
                                        </p:attrNameLst>
                                      </p:cBhvr>
                                      <p:to>
                                        <p:strVal val="visible"/>
                                      </p:to>
                                    </p:set>
                                    <p:animEffect transition="in" filter="wipe(up)">
                                      <p:cBhvr>
                                        <p:cTn id="27" dur="1000"/>
                                        <p:tgtEl>
                                          <p:spTgt spid="34"/>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path" presetSubtype="0" accel="50000" decel="50000" fill="hold" grpId="1" nodeType="clickEffect">
                                  <p:stCondLst>
                                    <p:cond delay="0"/>
                                  </p:stCondLst>
                                  <p:childTnLst>
                                    <p:animMotion origin="layout" path="M 5E-6 -4.44033E-7 L -0.00381 0.39547 " pathEditMode="relative" rAng="0" ptsTypes="AA">
                                      <p:cBhvr>
                                        <p:cTn id="31" dur="2000" fill="hold"/>
                                        <p:tgtEl>
                                          <p:spTgt spid="32"/>
                                        </p:tgtEl>
                                        <p:attrNameLst>
                                          <p:attrName>ppt_x</p:attrName>
                                          <p:attrName>ppt_y</p:attrName>
                                        </p:attrNameLst>
                                      </p:cBhvr>
                                      <p:rCtr x="-191" y="19773"/>
                                    </p:animMotion>
                                  </p:childTnLst>
                                </p:cTn>
                              </p:par>
                              <p:par>
                                <p:cTn id="32" presetID="22" presetClass="entr" presetSubtype="1" fill="hold" nodeType="withEffect">
                                  <p:stCondLst>
                                    <p:cond delay="2500"/>
                                  </p:stCondLst>
                                  <p:childTnLst>
                                    <p:set>
                                      <p:cBhvr>
                                        <p:cTn id="33" dur="1" fill="hold">
                                          <p:stCondLst>
                                            <p:cond delay="0"/>
                                          </p:stCondLst>
                                        </p:cTn>
                                        <p:tgtEl>
                                          <p:spTgt spid="58"/>
                                        </p:tgtEl>
                                        <p:attrNameLst>
                                          <p:attrName>style.visibility</p:attrName>
                                        </p:attrNameLst>
                                      </p:cBhvr>
                                      <p:to>
                                        <p:strVal val="visible"/>
                                      </p:to>
                                    </p:set>
                                    <p:animEffect transition="in" filter="wipe(up)">
                                      <p:cBhvr>
                                        <p:cTn id="34" dur="1000"/>
                                        <p:tgtEl>
                                          <p:spTgt spid="58"/>
                                        </p:tgtEl>
                                      </p:cBhvr>
                                    </p:animEffect>
                                  </p:childTnLst>
                                </p:cTn>
                              </p:par>
                              <p:par>
                                <p:cTn id="35" presetID="22" presetClass="entr" presetSubtype="1" fill="hold" grpId="0" nodeType="withEffect">
                                  <p:stCondLst>
                                    <p:cond delay="2500"/>
                                  </p:stCondLst>
                                  <p:childTnLst>
                                    <p:set>
                                      <p:cBhvr>
                                        <p:cTn id="36" dur="1" fill="hold">
                                          <p:stCondLst>
                                            <p:cond delay="0"/>
                                          </p:stCondLst>
                                        </p:cTn>
                                        <p:tgtEl>
                                          <p:spTgt spid="61"/>
                                        </p:tgtEl>
                                        <p:attrNameLst>
                                          <p:attrName>style.visibility</p:attrName>
                                        </p:attrNameLst>
                                      </p:cBhvr>
                                      <p:to>
                                        <p:strVal val="visible"/>
                                      </p:to>
                                    </p:set>
                                    <p:animEffect transition="in" filter="wipe(up)">
                                      <p:cBhvr>
                                        <p:cTn id="37" dur="1000"/>
                                        <p:tgtEl>
                                          <p:spTgt spid="61"/>
                                        </p:tgtEl>
                                      </p:cBhvr>
                                    </p:animEffect>
                                  </p:childTnLst>
                                </p:cTn>
                              </p:par>
                              <p:par>
                                <p:cTn id="38" presetID="22" presetClass="entr" presetSubtype="4" fill="hold" grpId="0" nodeType="withEffect">
                                  <p:stCondLst>
                                    <p:cond delay="1500"/>
                                  </p:stCondLst>
                                  <p:childTnLst>
                                    <p:set>
                                      <p:cBhvr>
                                        <p:cTn id="39" dur="1" fill="hold">
                                          <p:stCondLst>
                                            <p:cond delay="0"/>
                                          </p:stCondLst>
                                        </p:cTn>
                                        <p:tgtEl>
                                          <p:spTgt spid="35"/>
                                        </p:tgtEl>
                                        <p:attrNameLst>
                                          <p:attrName>style.visibility</p:attrName>
                                        </p:attrNameLst>
                                      </p:cBhvr>
                                      <p:to>
                                        <p:strVal val="visible"/>
                                      </p:to>
                                    </p:set>
                                    <p:animEffect transition="in" filter="wipe(down)">
                                      <p:cBhvr>
                                        <p:cTn id="40" dur="2000"/>
                                        <p:tgtEl>
                                          <p:spTgt spid="35"/>
                                        </p:tgtEl>
                                      </p:cBhvr>
                                    </p:animEffect>
                                  </p:childTnLst>
                                </p:cTn>
                              </p:par>
                              <p:par>
                                <p:cTn id="41" presetID="10" presetClass="entr" presetSubtype="0" fill="hold" grpId="0" nodeType="withEffect">
                                  <p:stCondLst>
                                    <p:cond delay="3000"/>
                                  </p:stCondLst>
                                  <p:childTnLst>
                                    <p:set>
                                      <p:cBhvr>
                                        <p:cTn id="42" dur="1" fill="hold">
                                          <p:stCondLst>
                                            <p:cond delay="0"/>
                                          </p:stCondLst>
                                        </p:cTn>
                                        <p:tgtEl>
                                          <p:spTgt spid="56"/>
                                        </p:tgtEl>
                                        <p:attrNameLst>
                                          <p:attrName>style.visibility</p:attrName>
                                        </p:attrNameLst>
                                      </p:cBhvr>
                                      <p:to>
                                        <p:strVal val="visible"/>
                                      </p:to>
                                    </p:set>
                                    <p:animEffect transition="in" filter="fade">
                                      <p:cBhvr>
                                        <p:cTn id="43" dur="1000"/>
                                        <p:tgtEl>
                                          <p:spTgt spid="56"/>
                                        </p:tgtEl>
                                      </p:cBhvr>
                                    </p:animEffect>
                                  </p:childTnLst>
                                </p:cTn>
                              </p:par>
                              <p:par>
                                <p:cTn id="44" presetID="10" presetClass="exit" presetSubtype="0" fill="hold" grpId="1" nodeType="withEffect">
                                  <p:stCondLst>
                                    <p:cond delay="3100"/>
                                  </p:stCondLst>
                                  <p:childTnLst>
                                    <p:animEffect transition="out" filter="fade">
                                      <p:cBhvr>
                                        <p:cTn id="45" dur="1000"/>
                                        <p:tgtEl>
                                          <p:spTgt spid="33"/>
                                        </p:tgtEl>
                                      </p:cBhvr>
                                    </p:animEffect>
                                    <p:set>
                                      <p:cBhvr>
                                        <p:cTn id="46" dur="1" fill="hold">
                                          <p:stCondLst>
                                            <p:cond delay="999"/>
                                          </p:stCondLst>
                                        </p:cTn>
                                        <p:tgtEl>
                                          <p:spTgt spid="33"/>
                                        </p:tgtEl>
                                        <p:attrNameLst>
                                          <p:attrName>style.visibility</p:attrName>
                                        </p:attrNameLst>
                                      </p:cBhvr>
                                      <p:to>
                                        <p:strVal val="hidden"/>
                                      </p:to>
                                    </p:set>
                                  </p:childTnLst>
                                </p:cTn>
                              </p:par>
                              <p:par>
                                <p:cTn id="47" presetID="10" presetClass="entr" presetSubtype="0" fill="hold" grpId="0" nodeType="withEffect">
                                  <p:stCondLst>
                                    <p:cond delay="3000"/>
                                  </p:stCondLst>
                                  <p:childTnLst>
                                    <p:set>
                                      <p:cBhvr>
                                        <p:cTn id="48" dur="1" fill="hold">
                                          <p:stCondLst>
                                            <p:cond delay="0"/>
                                          </p:stCondLst>
                                        </p:cTn>
                                        <p:tgtEl>
                                          <p:spTgt spid="38"/>
                                        </p:tgtEl>
                                        <p:attrNameLst>
                                          <p:attrName>style.visibility</p:attrName>
                                        </p:attrNameLst>
                                      </p:cBhvr>
                                      <p:to>
                                        <p:strVal val="visible"/>
                                      </p:to>
                                    </p:set>
                                    <p:animEffect transition="in" filter="fade">
                                      <p:cBhvr>
                                        <p:cTn id="49" dur="1000"/>
                                        <p:tgtEl>
                                          <p:spTgt spid="38"/>
                                        </p:tgtEl>
                                      </p:cBhvr>
                                    </p:animEffect>
                                  </p:childTnLst>
                                </p:cTn>
                              </p:par>
                              <p:par>
                                <p:cTn id="50" presetID="10" presetClass="exit" presetSubtype="0" fill="hold" grpId="1" nodeType="withEffect">
                                  <p:stCondLst>
                                    <p:cond delay="3000"/>
                                  </p:stCondLst>
                                  <p:childTnLst>
                                    <p:animEffect transition="out" filter="fade">
                                      <p:cBhvr>
                                        <p:cTn id="51" dur="1000"/>
                                        <p:tgtEl>
                                          <p:spTgt spid="34"/>
                                        </p:tgtEl>
                                      </p:cBhvr>
                                    </p:animEffect>
                                    <p:set>
                                      <p:cBhvr>
                                        <p:cTn id="52" dur="1" fill="hold">
                                          <p:stCondLst>
                                            <p:cond delay="999"/>
                                          </p:stCondLst>
                                        </p:cTn>
                                        <p:tgtEl>
                                          <p:spTgt spid="34"/>
                                        </p:tgtEl>
                                        <p:attrNameLst>
                                          <p:attrName>style.visibility</p:attrName>
                                        </p:attrNameLst>
                                      </p:cBhvr>
                                      <p:to>
                                        <p:strVal val="hidden"/>
                                      </p:to>
                                    </p:set>
                                  </p:childTnLst>
                                </p:cTn>
                              </p:par>
                              <p:par>
                                <p:cTn id="53" presetID="10" presetClass="entr" presetSubtype="0" fill="hold" grpId="0" nodeType="withEffect">
                                  <p:stCondLst>
                                    <p:cond delay="3000"/>
                                  </p:stCondLst>
                                  <p:childTnLst>
                                    <p:set>
                                      <p:cBhvr>
                                        <p:cTn id="54" dur="1" fill="hold">
                                          <p:stCondLst>
                                            <p:cond delay="0"/>
                                          </p:stCondLst>
                                        </p:cTn>
                                        <p:tgtEl>
                                          <p:spTgt spid="51"/>
                                        </p:tgtEl>
                                        <p:attrNameLst>
                                          <p:attrName>style.visibility</p:attrName>
                                        </p:attrNameLst>
                                      </p:cBhvr>
                                      <p:to>
                                        <p:strVal val="visible"/>
                                      </p:to>
                                    </p:set>
                                    <p:animEffect transition="in" filter="fade">
                                      <p:cBhvr>
                                        <p:cTn id="55" dur="1000"/>
                                        <p:tgtEl>
                                          <p:spTgt spid="51"/>
                                        </p:tgtEl>
                                      </p:cBhvr>
                                    </p:animEffect>
                                  </p:childTnLst>
                                </p:cTn>
                              </p:par>
                              <p:par>
                                <p:cTn id="56" presetID="22" presetClass="entr" presetSubtype="8" fill="hold" grpId="0" nodeType="withEffect">
                                  <p:stCondLst>
                                    <p:cond delay="1500"/>
                                  </p:stCondLst>
                                  <p:childTnLst>
                                    <p:set>
                                      <p:cBhvr>
                                        <p:cTn id="57" dur="1" fill="hold">
                                          <p:stCondLst>
                                            <p:cond delay="0"/>
                                          </p:stCondLst>
                                        </p:cTn>
                                        <p:tgtEl>
                                          <p:spTgt spid="77"/>
                                        </p:tgtEl>
                                        <p:attrNameLst>
                                          <p:attrName>style.visibility</p:attrName>
                                        </p:attrNameLst>
                                      </p:cBhvr>
                                      <p:to>
                                        <p:strVal val="visible"/>
                                      </p:to>
                                    </p:set>
                                    <p:animEffect transition="in" filter="wipe(left)">
                                      <p:cBhvr>
                                        <p:cTn id="58" dur="2500"/>
                                        <p:tgtEl>
                                          <p:spTgt spid="77"/>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wipe(left)">
                                      <p:cBhvr>
                                        <p:cTn id="63" dur="750"/>
                                        <p:tgtEl>
                                          <p:spTgt spid="16"/>
                                        </p:tgtEl>
                                      </p:cBhvr>
                                    </p:animEffect>
                                  </p:childTnLst>
                                </p:cTn>
                              </p:par>
                            </p:childTnLst>
                          </p:cTn>
                        </p:par>
                        <p:par>
                          <p:cTn id="64" fill="hold">
                            <p:stCondLst>
                              <p:cond delay="750"/>
                            </p:stCondLst>
                            <p:childTnLst>
                              <p:par>
                                <p:cTn id="65" presetID="22" presetClass="entr" presetSubtype="8" fill="hold" grpId="0" nodeType="after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wipe(left)">
                                      <p:cBhvr>
                                        <p:cTn id="67" dur="750"/>
                                        <p:tgtEl>
                                          <p:spTgt spid="20"/>
                                        </p:tgtEl>
                                      </p:cBhvr>
                                    </p:animEffect>
                                  </p:childTnLst>
                                </p:cTn>
                              </p:par>
                            </p:childTnLst>
                          </p:cTn>
                        </p:par>
                        <p:par>
                          <p:cTn id="68" fill="hold">
                            <p:stCondLst>
                              <p:cond delay="1500"/>
                            </p:stCondLst>
                            <p:childTnLst>
                              <p:par>
                                <p:cTn id="69" presetID="22" presetClass="entr" presetSubtype="8" fill="hold" grpId="0" nodeType="afterEffect">
                                  <p:stCondLst>
                                    <p:cond delay="500"/>
                                  </p:stCondLst>
                                  <p:childTnLst>
                                    <p:set>
                                      <p:cBhvr>
                                        <p:cTn id="70" dur="1" fill="hold">
                                          <p:stCondLst>
                                            <p:cond delay="0"/>
                                          </p:stCondLst>
                                        </p:cTn>
                                        <p:tgtEl>
                                          <p:spTgt spid="17"/>
                                        </p:tgtEl>
                                        <p:attrNameLst>
                                          <p:attrName>style.visibility</p:attrName>
                                        </p:attrNameLst>
                                      </p:cBhvr>
                                      <p:to>
                                        <p:strVal val="visible"/>
                                      </p:to>
                                    </p:set>
                                    <p:animEffect transition="in" filter="wipe(left)">
                                      <p:cBhvr>
                                        <p:cTn id="71" dur="750"/>
                                        <p:tgtEl>
                                          <p:spTgt spid="17"/>
                                        </p:tgtEl>
                                      </p:cBhvr>
                                    </p:animEffect>
                                  </p:childTnLst>
                                </p:cTn>
                              </p:par>
                            </p:childTnLst>
                          </p:cTn>
                        </p:par>
                        <p:par>
                          <p:cTn id="72" fill="hold">
                            <p:stCondLst>
                              <p:cond delay="2750"/>
                            </p:stCondLst>
                            <p:childTnLst>
                              <p:par>
                                <p:cTn id="73" presetID="16" presetClass="entr" presetSubtype="42" fill="hold" grpId="0" nodeType="afterEffect">
                                  <p:stCondLst>
                                    <p:cond delay="500"/>
                                  </p:stCondLst>
                                  <p:childTnLst>
                                    <p:set>
                                      <p:cBhvr>
                                        <p:cTn id="74" dur="1" fill="hold">
                                          <p:stCondLst>
                                            <p:cond delay="0"/>
                                          </p:stCondLst>
                                        </p:cTn>
                                        <p:tgtEl>
                                          <p:spTgt spid="18"/>
                                        </p:tgtEl>
                                        <p:attrNameLst>
                                          <p:attrName>style.visibility</p:attrName>
                                        </p:attrNameLst>
                                      </p:cBhvr>
                                      <p:to>
                                        <p:strVal val="visible"/>
                                      </p:to>
                                    </p:set>
                                    <p:animEffect transition="in" filter="barn(outHorizontal)">
                                      <p:cBhvr>
                                        <p:cTn id="75" dur="1500"/>
                                        <p:tgtEl>
                                          <p:spTgt spid="18"/>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grpId="0" nodeType="clickEffect">
                                  <p:stCondLst>
                                    <p:cond delay="0"/>
                                  </p:stCondLst>
                                  <p:childTnLst>
                                    <p:set>
                                      <p:cBhvr>
                                        <p:cTn id="79" dur="1" fill="hold">
                                          <p:stCondLst>
                                            <p:cond delay="0"/>
                                          </p:stCondLst>
                                        </p:cTn>
                                        <p:tgtEl>
                                          <p:spTgt spid="74"/>
                                        </p:tgtEl>
                                        <p:attrNameLst>
                                          <p:attrName>style.visibility</p:attrName>
                                        </p:attrNameLst>
                                      </p:cBhvr>
                                      <p:to>
                                        <p:strVal val="visible"/>
                                      </p:to>
                                    </p:set>
                                    <p:animEffect transition="in" filter="wipe(left)">
                                      <p:cBhvr>
                                        <p:cTn id="80" dur="1000"/>
                                        <p:tgtEl>
                                          <p:spTgt spid="74"/>
                                        </p:tgtEl>
                                      </p:cBhvr>
                                    </p:animEffect>
                                  </p:childTnLst>
                                </p:cTn>
                              </p:par>
                            </p:childTnLst>
                          </p:cTn>
                        </p:par>
                        <p:par>
                          <p:cTn id="81" fill="hold">
                            <p:stCondLst>
                              <p:cond delay="1000"/>
                            </p:stCondLst>
                            <p:childTnLst>
                              <p:par>
                                <p:cTn id="82" presetID="22" presetClass="entr" presetSubtype="4" fill="hold" grpId="0" nodeType="afterEffect">
                                  <p:stCondLst>
                                    <p:cond delay="500"/>
                                  </p:stCondLst>
                                  <p:childTnLst>
                                    <p:set>
                                      <p:cBhvr>
                                        <p:cTn id="83" dur="1" fill="hold">
                                          <p:stCondLst>
                                            <p:cond delay="0"/>
                                          </p:stCondLst>
                                        </p:cTn>
                                        <p:tgtEl>
                                          <p:spTgt spid="25"/>
                                        </p:tgtEl>
                                        <p:attrNameLst>
                                          <p:attrName>style.visibility</p:attrName>
                                        </p:attrNameLst>
                                      </p:cBhvr>
                                      <p:to>
                                        <p:strVal val="visible"/>
                                      </p:to>
                                    </p:set>
                                    <p:animEffect transition="in" filter="wipe(down)">
                                      <p:cBhvr>
                                        <p:cTn id="84" dur="1500"/>
                                        <p:tgtEl>
                                          <p:spTgt spid="25"/>
                                        </p:tgtEl>
                                      </p:cBhvr>
                                    </p:animEffect>
                                  </p:childTnLst>
                                </p:cTn>
                              </p:par>
                              <p:par>
                                <p:cTn id="85" presetID="22" presetClass="entr" presetSubtype="1" fill="hold" grpId="0" nodeType="withEffect">
                                  <p:stCondLst>
                                    <p:cond delay="500"/>
                                  </p:stCondLst>
                                  <p:childTnLst>
                                    <p:set>
                                      <p:cBhvr>
                                        <p:cTn id="86" dur="1" fill="hold">
                                          <p:stCondLst>
                                            <p:cond delay="0"/>
                                          </p:stCondLst>
                                        </p:cTn>
                                        <p:tgtEl>
                                          <p:spTgt spid="36"/>
                                        </p:tgtEl>
                                        <p:attrNameLst>
                                          <p:attrName>style.visibility</p:attrName>
                                        </p:attrNameLst>
                                      </p:cBhvr>
                                      <p:to>
                                        <p:strVal val="visible"/>
                                      </p:to>
                                    </p:set>
                                    <p:animEffect transition="in" filter="wipe(up)">
                                      <p:cBhvr>
                                        <p:cTn id="87" dur="1500"/>
                                        <p:tgtEl>
                                          <p:spTgt spid="36"/>
                                        </p:tgtEl>
                                      </p:cBhvr>
                                    </p:animEffect>
                                  </p:childTnLst>
                                </p:cTn>
                              </p:par>
                            </p:childTnLst>
                          </p:cTn>
                        </p:par>
                        <p:par>
                          <p:cTn id="88" fill="hold">
                            <p:stCondLst>
                              <p:cond delay="3000"/>
                            </p:stCondLst>
                            <p:childTnLst>
                              <p:par>
                                <p:cTn id="89" presetID="22" presetClass="entr" presetSubtype="1" fill="hold" grpId="0" nodeType="afterEffect">
                                  <p:stCondLst>
                                    <p:cond delay="500"/>
                                  </p:stCondLst>
                                  <p:childTnLst>
                                    <p:set>
                                      <p:cBhvr>
                                        <p:cTn id="90" dur="1" fill="hold">
                                          <p:stCondLst>
                                            <p:cond delay="0"/>
                                          </p:stCondLst>
                                        </p:cTn>
                                        <p:tgtEl>
                                          <p:spTgt spid="26"/>
                                        </p:tgtEl>
                                        <p:attrNameLst>
                                          <p:attrName>style.visibility</p:attrName>
                                        </p:attrNameLst>
                                      </p:cBhvr>
                                      <p:to>
                                        <p:strVal val="visible"/>
                                      </p:to>
                                    </p:set>
                                    <p:animEffect transition="in" filter="wipe(up)">
                                      <p:cBhvr>
                                        <p:cTn id="91" dur="1500"/>
                                        <p:tgtEl>
                                          <p:spTgt spid="26"/>
                                        </p:tgtEl>
                                      </p:cBhvr>
                                    </p:animEffect>
                                  </p:childTnLst>
                                </p:cTn>
                              </p:par>
                            </p:childTnLst>
                          </p:cTn>
                        </p:par>
                        <p:par>
                          <p:cTn id="92" fill="hold">
                            <p:stCondLst>
                              <p:cond delay="5000"/>
                            </p:stCondLst>
                            <p:childTnLst>
                              <p:par>
                                <p:cTn id="93" presetID="42" presetClass="path" presetSubtype="0" accel="50000" decel="50000" fill="hold" grpId="1" nodeType="afterEffect">
                                  <p:stCondLst>
                                    <p:cond delay="250"/>
                                  </p:stCondLst>
                                  <p:childTnLst>
                                    <p:animMotion origin="layout" path="M 4.44444E-6 0.00902 L -0.004 0.40634 " pathEditMode="relative" rAng="0" ptsTypes="AA">
                                      <p:cBhvr>
                                        <p:cTn id="94" dur="2000" fill="hold"/>
                                        <p:tgtEl>
                                          <p:spTgt spid="20"/>
                                        </p:tgtEl>
                                        <p:attrNameLst>
                                          <p:attrName>ppt_x</p:attrName>
                                          <p:attrName>ppt_y</p:attrName>
                                        </p:attrNameLst>
                                      </p:cBhvr>
                                      <p:rCtr x="-208" y="19866"/>
                                    </p:animMotion>
                                  </p:childTnLst>
                                </p:cTn>
                              </p:par>
                              <p:par>
                                <p:cTn id="95" presetID="22" presetClass="entr" presetSubtype="1" fill="hold" grpId="0" nodeType="withEffect">
                                  <p:stCondLst>
                                    <p:cond delay="1000"/>
                                  </p:stCondLst>
                                  <p:childTnLst>
                                    <p:set>
                                      <p:cBhvr>
                                        <p:cTn id="96" dur="1" fill="hold">
                                          <p:stCondLst>
                                            <p:cond delay="0"/>
                                          </p:stCondLst>
                                        </p:cTn>
                                        <p:tgtEl>
                                          <p:spTgt spid="69"/>
                                        </p:tgtEl>
                                        <p:attrNameLst>
                                          <p:attrName>style.visibility</p:attrName>
                                        </p:attrNameLst>
                                      </p:cBhvr>
                                      <p:to>
                                        <p:strVal val="visible"/>
                                      </p:to>
                                    </p:set>
                                    <p:animEffect transition="in" filter="wipe(up)">
                                      <p:cBhvr>
                                        <p:cTn id="97" dur="1500"/>
                                        <p:tgtEl>
                                          <p:spTgt spid="69"/>
                                        </p:tgtEl>
                                      </p:cBhvr>
                                    </p:animEffect>
                                  </p:childTnLst>
                                </p:cTn>
                              </p:par>
                              <p:par>
                                <p:cTn id="98" presetID="22" presetClass="entr" presetSubtype="1" fill="hold" nodeType="withEffect">
                                  <p:stCondLst>
                                    <p:cond delay="1000"/>
                                  </p:stCondLst>
                                  <p:childTnLst>
                                    <p:set>
                                      <p:cBhvr>
                                        <p:cTn id="99" dur="1" fill="hold">
                                          <p:stCondLst>
                                            <p:cond delay="0"/>
                                          </p:stCondLst>
                                        </p:cTn>
                                        <p:tgtEl>
                                          <p:spTgt spid="64"/>
                                        </p:tgtEl>
                                        <p:attrNameLst>
                                          <p:attrName>style.visibility</p:attrName>
                                        </p:attrNameLst>
                                      </p:cBhvr>
                                      <p:to>
                                        <p:strVal val="visible"/>
                                      </p:to>
                                    </p:set>
                                    <p:animEffect transition="in" filter="wipe(up)">
                                      <p:cBhvr>
                                        <p:cTn id="100" dur="1500"/>
                                        <p:tgtEl>
                                          <p:spTgt spid="64"/>
                                        </p:tgtEl>
                                      </p:cBhvr>
                                    </p:animEffect>
                                  </p:childTnLst>
                                </p:cTn>
                              </p:par>
                              <p:par>
                                <p:cTn id="101" presetID="22" presetClass="entr" presetSubtype="8" fill="hold" grpId="0" nodeType="withEffect">
                                  <p:stCondLst>
                                    <p:cond delay="1500"/>
                                  </p:stCondLst>
                                  <p:childTnLst>
                                    <p:set>
                                      <p:cBhvr>
                                        <p:cTn id="102" dur="1" fill="hold">
                                          <p:stCondLst>
                                            <p:cond delay="0"/>
                                          </p:stCondLst>
                                        </p:cTn>
                                        <p:tgtEl>
                                          <p:spTgt spid="62"/>
                                        </p:tgtEl>
                                        <p:attrNameLst>
                                          <p:attrName>style.visibility</p:attrName>
                                        </p:attrNameLst>
                                      </p:cBhvr>
                                      <p:to>
                                        <p:strVal val="visible"/>
                                      </p:to>
                                    </p:set>
                                    <p:animEffect transition="in" filter="wipe(left)">
                                      <p:cBhvr>
                                        <p:cTn id="103" dur="1000"/>
                                        <p:tgtEl>
                                          <p:spTgt spid="62"/>
                                        </p:tgtEl>
                                      </p:cBhvr>
                                    </p:animEffect>
                                  </p:childTnLst>
                                </p:cTn>
                              </p:par>
                              <p:par>
                                <p:cTn id="104" presetID="10" presetClass="exit" presetSubtype="0" fill="hold" grpId="1" nodeType="withEffect">
                                  <p:stCondLst>
                                    <p:cond delay="2000"/>
                                  </p:stCondLst>
                                  <p:childTnLst>
                                    <p:animEffect transition="out" filter="fade">
                                      <p:cBhvr>
                                        <p:cTn id="105" dur="500"/>
                                        <p:tgtEl>
                                          <p:spTgt spid="25"/>
                                        </p:tgtEl>
                                      </p:cBhvr>
                                    </p:animEffect>
                                    <p:set>
                                      <p:cBhvr>
                                        <p:cTn id="106" dur="1" fill="hold">
                                          <p:stCondLst>
                                            <p:cond delay="499"/>
                                          </p:stCondLst>
                                        </p:cTn>
                                        <p:tgtEl>
                                          <p:spTgt spid="25"/>
                                        </p:tgtEl>
                                        <p:attrNameLst>
                                          <p:attrName>style.visibility</p:attrName>
                                        </p:attrNameLst>
                                      </p:cBhvr>
                                      <p:to>
                                        <p:strVal val="hidden"/>
                                      </p:to>
                                    </p:set>
                                  </p:childTnLst>
                                </p:cTn>
                              </p:par>
                              <p:par>
                                <p:cTn id="107" presetID="10" presetClass="entr" presetSubtype="0" fill="hold" grpId="0" nodeType="withEffect">
                                  <p:stCondLst>
                                    <p:cond delay="2000"/>
                                  </p:stCondLst>
                                  <p:childTnLst>
                                    <p:set>
                                      <p:cBhvr>
                                        <p:cTn id="108" dur="1" fill="hold">
                                          <p:stCondLst>
                                            <p:cond delay="0"/>
                                          </p:stCondLst>
                                        </p:cTn>
                                        <p:tgtEl>
                                          <p:spTgt spid="30"/>
                                        </p:tgtEl>
                                        <p:attrNameLst>
                                          <p:attrName>style.visibility</p:attrName>
                                        </p:attrNameLst>
                                      </p:cBhvr>
                                      <p:to>
                                        <p:strVal val="visible"/>
                                      </p:to>
                                    </p:set>
                                    <p:animEffect transition="in" filter="fade">
                                      <p:cBhvr>
                                        <p:cTn id="109" dur="500"/>
                                        <p:tgtEl>
                                          <p:spTgt spid="30"/>
                                        </p:tgtEl>
                                      </p:cBhvr>
                                    </p:animEffect>
                                  </p:childTnLst>
                                </p:cTn>
                              </p:par>
                            </p:childTnLst>
                          </p:cTn>
                        </p:par>
                      </p:childTnLst>
                    </p:cTn>
                  </p:par>
                  <p:par>
                    <p:cTn id="110" fill="hold">
                      <p:stCondLst>
                        <p:cond delay="indefinite"/>
                      </p:stCondLst>
                      <p:childTnLst>
                        <p:par>
                          <p:cTn id="111" fill="hold">
                            <p:stCondLst>
                              <p:cond delay="0"/>
                            </p:stCondLst>
                            <p:childTnLst>
                              <p:par>
                                <p:cTn id="112" presetID="22" presetClass="entr" presetSubtype="1" fill="hold" grpId="0" nodeType="clickEffect">
                                  <p:stCondLst>
                                    <p:cond delay="0"/>
                                  </p:stCondLst>
                                  <p:childTnLst>
                                    <p:set>
                                      <p:cBhvr>
                                        <p:cTn id="113" dur="1" fill="hold">
                                          <p:stCondLst>
                                            <p:cond delay="0"/>
                                          </p:stCondLst>
                                        </p:cTn>
                                        <p:tgtEl>
                                          <p:spTgt spid="29"/>
                                        </p:tgtEl>
                                        <p:attrNameLst>
                                          <p:attrName>style.visibility</p:attrName>
                                        </p:attrNameLst>
                                      </p:cBhvr>
                                      <p:to>
                                        <p:strVal val="visible"/>
                                      </p:to>
                                    </p:set>
                                    <p:animEffect transition="in" filter="wipe(up)">
                                      <p:cBhvr>
                                        <p:cTn id="114" dur="1000"/>
                                        <p:tgtEl>
                                          <p:spTgt spid="29"/>
                                        </p:tgtEl>
                                      </p:cBhvr>
                                    </p:animEffect>
                                  </p:childTnLst>
                                </p:cTn>
                              </p:par>
                              <p:par>
                                <p:cTn id="115" presetID="22" presetClass="entr" presetSubtype="4" fill="hold" grpId="0" nodeType="withEffect">
                                  <p:stCondLst>
                                    <p:cond delay="500"/>
                                  </p:stCondLst>
                                  <p:childTnLst>
                                    <p:set>
                                      <p:cBhvr>
                                        <p:cTn id="116" dur="1" fill="hold">
                                          <p:stCondLst>
                                            <p:cond delay="0"/>
                                          </p:stCondLst>
                                        </p:cTn>
                                        <p:tgtEl>
                                          <p:spTgt spid="28"/>
                                        </p:tgtEl>
                                        <p:attrNameLst>
                                          <p:attrName>style.visibility</p:attrName>
                                        </p:attrNameLst>
                                      </p:cBhvr>
                                      <p:to>
                                        <p:strVal val="visible"/>
                                      </p:to>
                                    </p:set>
                                    <p:animEffect transition="in" filter="wipe(down)">
                                      <p:cBhvr>
                                        <p:cTn id="117" dur="1000"/>
                                        <p:tgtEl>
                                          <p:spTgt spid="28"/>
                                        </p:tgtEl>
                                      </p:cBhvr>
                                    </p:animEffect>
                                  </p:childTnLst>
                                </p:cTn>
                              </p:par>
                            </p:childTnLst>
                          </p:cTn>
                        </p:par>
                        <p:par>
                          <p:cTn id="118" fill="hold">
                            <p:stCondLst>
                              <p:cond delay="1500"/>
                            </p:stCondLst>
                            <p:childTnLst>
                              <p:par>
                                <p:cTn id="119" presetID="22" presetClass="entr" presetSubtype="8" fill="hold" grpId="0" nodeType="afterEffect">
                                  <p:stCondLst>
                                    <p:cond delay="500"/>
                                  </p:stCondLst>
                                  <p:childTnLst>
                                    <p:set>
                                      <p:cBhvr>
                                        <p:cTn id="120" dur="1" fill="hold">
                                          <p:stCondLst>
                                            <p:cond delay="0"/>
                                          </p:stCondLst>
                                        </p:cTn>
                                        <p:tgtEl>
                                          <p:spTgt spid="76"/>
                                        </p:tgtEl>
                                        <p:attrNameLst>
                                          <p:attrName>style.visibility</p:attrName>
                                        </p:attrNameLst>
                                      </p:cBhvr>
                                      <p:to>
                                        <p:strVal val="visible"/>
                                      </p:to>
                                    </p:set>
                                    <p:animEffect transition="in" filter="wipe(left)">
                                      <p:cBhvr>
                                        <p:cTn id="121" dur="1000"/>
                                        <p:tgtEl>
                                          <p:spTgt spid="76"/>
                                        </p:tgtEl>
                                      </p:cBhvr>
                                    </p:animEffect>
                                  </p:childTnLst>
                                </p:cTn>
                              </p:par>
                              <p:par>
                                <p:cTn id="122" presetID="22" presetClass="entr" presetSubtype="4" fill="hold" grpId="0" nodeType="withEffect">
                                  <p:stCondLst>
                                    <p:cond delay="500"/>
                                  </p:stCondLst>
                                  <p:childTnLst>
                                    <p:set>
                                      <p:cBhvr>
                                        <p:cTn id="123" dur="1" fill="hold">
                                          <p:stCondLst>
                                            <p:cond delay="0"/>
                                          </p:stCondLst>
                                        </p:cTn>
                                        <p:tgtEl>
                                          <p:spTgt spid="27"/>
                                        </p:tgtEl>
                                        <p:attrNameLst>
                                          <p:attrName>style.visibility</p:attrName>
                                        </p:attrNameLst>
                                      </p:cBhvr>
                                      <p:to>
                                        <p:strVal val="visible"/>
                                      </p:to>
                                    </p:set>
                                    <p:animEffect transition="in" filter="wipe(down)">
                                      <p:cBhvr>
                                        <p:cTn id="124" dur="2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18" grpId="0" animBg="1"/>
      <p:bldP spid="20" grpId="0" animBg="1"/>
      <p:bldP spid="20" grpId="1" animBg="1"/>
      <p:bldP spid="25" grpId="0" animBg="1"/>
      <p:bldP spid="25" grpId="1" animBg="1"/>
      <p:bldP spid="27" grpId="0" animBg="1"/>
      <p:bldP spid="29" grpId="0" animBg="1"/>
      <p:bldP spid="30" grpId="0" animBg="1"/>
      <p:bldP spid="31" grpId="0" animBg="1"/>
      <p:bldP spid="32" grpId="0" animBg="1"/>
      <p:bldP spid="32" grpId="1" animBg="1"/>
      <p:bldP spid="33" grpId="0" animBg="1"/>
      <p:bldP spid="33" grpId="1" animBg="1"/>
      <p:bldP spid="34" grpId="0" animBg="1"/>
      <p:bldP spid="34" grpId="1" animBg="1"/>
      <p:bldP spid="35" grpId="0" animBg="1"/>
      <p:bldP spid="38" grpId="0" animBg="1"/>
      <p:bldP spid="51" grpId="0" animBg="1"/>
      <p:bldP spid="39" grpId="0" animBg="1"/>
      <p:bldP spid="40" grpId="0" animBg="1"/>
      <p:bldP spid="56" grpId="0" animBg="1"/>
      <p:bldP spid="61" grpId="0"/>
      <p:bldP spid="62" grpId="0" animBg="1"/>
      <p:bldP spid="69" grpId="0"/>
      <p:bldP spid="74" grpId="0"/>
      <p:bldP spid="76" grpId="0"/>
      <p:bldP spid="77" grpId="0"/>
      <p:bldP spid="36" grpId="0" animBg="1"/>
      <p:bldP spid="26" grpId="0" animBg="1"/>
      <p:bldP spid="16" grpId="0" animBg="1"/>
      <p:bldP spid="1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下矢印 30"/>
          <p:cNvSpPr/>
          <p:nvPr/>
        </p:nvSpPr>
        <p:spPr>
          <a:xfrm>
            <a:off x="5362758" y="3007532"/>
            <a:ext cx="484632" cy="2004185"/>
          </a:xfrm>
          <a:prstGeom prst="downArrow">
            <a:avLst/>
          </a:prstGeom>
          <a:ln w="28575">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t>売買代金債権</a:t>
            </a:r>
          </a:p>
        </p:txBody>
      </p:sp>
      <p:sp>
        <p:nvSpPr>
          <p:cNvPr id="11" name="右矢印 10"/>
          <p:cNvSpPr/>
          <p:nvPr/>
        </p:nvSpPr>
        <p:spPr>
          <a:xfrm>
            <a:off x="3831167" y="2245381"/>
            <a:ext cx="1408383" cy="914399"/>
          </a:xfrm>
          <a:prstGeom prst="rightArrow">
            <a:avLst/>
          </a:prstGeom>
          <a:solidFill>
            <a:schemeClr val="accent6">
              <a:lumMod val="20000"/>
              <a:lumOff val="80000"/>
            </a:schemeClr>
          </a:solidFill>
          <a:ln w="19050">
            <a:solidFill>
              <a:schemeClr val="accent6">
                <a:lumMod val="75000"/>
              </a:schemeClr>
            </a:solidFill>
            <a:prstDash val="sysDash"/>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600" dirty="0">
                <a:solidFill>
                  <a:schemeClr val="tx1">
                    <a:lumMod val="50000"/>
                    <a:lumOff val="50000"/>
                  </a:schemeClr>
                </a:solidFill>
              </a:rPr>
              <a:t>④貸金の</a:t>
            </a:r>
            <a:endParaRPr lang="en-US" altLang="ja-JP" sz="1600" dirty="0">
              <a:solidFill>
                <a:schemeClr val="tx1">
                  <a:lumMod val="50000"/>
                  <a:lumOff val="50000"/>
                </a:schemeClr>
              </a:solidFill>
            </a:endParaRPr>
          </a:p>
          <a:p>
            <a:pPr algn="ctr"/>
            <a:r>
              <a:rPr lang="ja-JP" altLang="en-US" sz="1600" dirty="0">
                <a:solidFill>
                  <a:schemeClr val="tx1">
                    <a:lumMod val="50000"/>
                    <a:lumOff val="50000"/>
                  </a:schemeClr>
                </a:solidFill>
              </a:rPr>
              <a:t>履行請求</a:t>
            </a:r>
          </a:p>
        </p:txBody>
      </p:sp>
      <p:sp>
        <p:nvSpPr>
          <p:cNvPr id="7" name="タイトル 6"/>
          <p:cNvSpPr>
            <a:spLocks noGrp="1"/>
          </p:cNvSpPr>
          <p:nvPr>
            <p:ph type="title"/>
          </p:nvPr>
        </p:nvSpPr>
        <p:spPr>
          <a:xfrm>
            <a:off x="1981200" y="188640"/>
            <a:ext cx="8229600" cy="1143000"/>
          </a:xfrm>
        </p:spPr>
        <p:txBody>
          <a:bodyPr>
            <a:normAutofit fontScale="90000"/>
          </a:bodyPr>
          <a:lstStyle/>
          <a:p>
            <a:r>
              <a:rPr kumimoji="1" lang="ja-JP" altLang="en-US" dirty="0"/>
              <a:t>割賦販売の基本ユニットの応用（</a:t>
            </a:r>
            <a:r>
              <a:rPr kumimoji="1" lang="en-US" altLang="ja-JP" dirty="0"/>
              <a:t>1/5</a:t>
            </a:r>
            <a:r>
              <a:rPr kumimoji="1" lang="ja-JP" altLang="en-US" dirty="0"/>
              <a:t>）</a:t>
            </a:r>
            <a:br>
              <a:rPr kumimoji="1" lang="en-US" altLang="ja-JP" dirty="0"/>
            </a:br>
            <a:r>
              <a:rPr lang="ja-JP" altLang="en-US" dirty="0"/>
              <a:t>ローン提携販売（</a:t>
            </a:r>
            <a:r>
              <a:rPr lang="en-US" altLang="ja-JP" dirty="0"/>
              <a:t>1</a:t>
            </a:r>
            <a:r>
              <a:rPr lang="ja-JP" altLang="en-US" dirty="0"/>
              <a:t>）割賦販売</a:t>
            </a:r>
            <a:r>
              <a:rPr lang="en-US" altLang="ja-JP" dirty="0"/>
              <a:t>? </a:t>
            </a:r>
            <a:r>
              <a:rPr lang="ja-JP" altLang="en-US" sz="2200" dirty="0"/>
              <a:t>→基本</a:t>
            </a:r>
          </a:p>
        </p:txBody>
      </p:sp>
      <p:sp>
        <p:nvSpPr>
          <p:cNvPr id="4" name="日付プレースホルダー 3"/>
          <p:cNvSpPr>
            <a:spLocks noGrp="1"/>
          </p:cNvSpPr>
          <p:nvPr>
            <p:ph type="dt" sz="half" idx="10"/>
          </p:nvPr>
        </p:nvSpPr>
        <p:spPr/>
        <p:txBody>
          <a:bodyPr/>
          <a:lstStyle/>
          <a:p>
            <a:fld id="{BDD4682C-4C75-486A-922B-4AB89310C74D}" type="datetime1">
              <a:rPr kumimoji="1" lang="ja-JP" altLang="en-US" smtClean="0"/>
              <a:t>2021/6/16</a:t>
            </a:fld>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22</a:t>
            </a:fld>
            <a:endParaRPr kumimoji="1" lang="ja-JP" altLang="en-US" dirty="0"/>
          </a:p>
        </p:txBody>
      </p:sp>
      <p:sp>
        <p:nvSpPr>
          <p:cNvPr id="18" name="上下矢印 17"/>
          <p:cNvSpPr/>
          <p:nvPr/>
        </p:nvSpPr>
        <p:spPr>
          <a:xfrm>
            <a:off x="6077354" y="3161266"/>
            <a:ext cx="490117" cy="1762823"/>
          </a:xfrm>
          <a:prstGeom prst="up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600" dirty="0"/>
              <a:t>売買契約</a:t>
            </a:r>
          </a:p>
        </p:txBody>
      </p:sp>
      <p:sp>
        <p:nvSpPr>
          <p:cNvPr id="20" name="正方形/長方形 19"/>
          <p:cNvSpPr/>
          <p:nvPr/>
        </p:nvSpPr>
        <p:spPr>
          <a:xfrm>
            <a:off x="7275197" y="2425400"/>
            <a:ext cx="936104" cy="55436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t>目的物</a:t>
            </a:r>
          </a:p>
        </p:txBody>
      </p:sp>
      <p:sp>
        <p:nvSpPr>
          <p:cNvPr id="25" name="上矢印 24"/>
          <p:cNvSpPr/>
          <p:nvPr/>
        </p:nvSpPr>
        <p:spPr>
          <a:xfrm>
            <a:off x="6555117" y="2704066"/>
            <a:ext cx="484632" cy="267722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引渡請求権</a:t>
            </a:r>
          </a:p>
        </p:txBody>
      </p:sp>
      <p:sp>
        <p:nvSpPr>
          <p:cNvPr id="27" name="円弧 26"/>
          <p:cNvSpPr/>
          <p:nvPr/>
        </p:nvSpPr>
        <p:spPr>
          <a:xfrm rot="18623474">
            <a:off x="2953074" y="1535569"/>
            <a:ext cx="2796882" cy="4762938"/>
          </a:xfrm>
          <a:prstGeom prst="arc">
            <a:avLst>
              <a:gd name="adj1" fmla="val 6408570"/>
              <a:gd name="adj2" fmla="val 15453681"/>
            </a:avLst>
          </a:prstGeom>
          <a:ln w="38100">
            <a:solidFill>
              <a:schemeClr val="accent6"/>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dirty="0"/>
              <a:t>④</a:t>
            </a:r>
            <a:endParaRPr lang="en-US" altLang="ja-JP" dirty="0"/>
          </a:p>
          <a:p>
            <a:pPr algn="ctr"/>
            <a:r>
              <a:rPr lang="ja-JP" altLang="en-US" dirty="0"/>
              <a:t>借</a:t>
            </a:r>
            <a:endParaRPr lang="en-US" altLang="ja-JP" dirty="0"/>
          </a:p>
          <a:p>
            <a:pPr algn="ctr"/>
            <a:r>
              <a:rPr lang="ja-JP" altLang="en-US" dirty="0"/>
              <a:t>入</a:t>
            </a:r>
            <a:endParaRPr lang="en-US" altLang="ja-JP" dirty="0"/>
          </a:p>
          <a:p>
            <a:pPr algn="ctr"/>
            <a:r>
              <a:rPr lang="ja-JP" altLang="en-US" dirty="0"/>
              <a:t>金</a:t>
            </a:r>
            <a:endParaRPr lang="en-US" altLang="ja-JP" dirty="0"/>
          </a:p>
          <a:p>
            <a:pPr algn="ctr"/>
            <a:r>
              <a:rPr lang="ja-JP" altLang="en-US" dirty="0"/>
              <a:t>返</a:t>
            </a:r>
            <a:endParaRPr lang="en-US" altLang="ja-JP" dirty="0"/>
          </a:p>
          <a:p>
            <a:pPr algn="ctr"/>
            <a:r>
              <a:rPr lang="ja-JP" altLang="en-US" dirty="0"/>
              <a:t>済</a:t>
            </a:r>
            <a:endParaRPr lang="en-US" altLang="ja-JP" dirty="0"/>
          </a:p>
        </p:txBody>
      </p:sp>
      <p:sp>
        <p:nvSpPr>
          <p:cNvPr id="26" name="下矢印 25"/>
          <p:cNvSpPr/>
          <p:nvPr/>
        </p:nvSpPr>
        <p:spPr>
          <a:xfrm>
            <a:off x="5290750" y="3007532"/>
            <a:ext cx="484632" cy="2004185"/>
          </a:xfrm>
          <a:prstGeom prst="downArrow">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a:t>売買代金債権</a:t>
            </a:r>
          </a:p>
        </p:txBody>
      </p:sp>
      <p:sp>
        <p:nvSpPr>
          <p:cNvPr id="28" name="上矢印 27"/>
          <p:cNvSpPr/>
          <p:nvPr/>
        </p:nvSpPr>
        <p:spPr>
          <a:xfrm>
            <a:off x="4642678" y="5053148"/>
            <a:ext cx="628648" cy="646644"/>
          </a:xfrm>
          <a:prstGeom prst="up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ja-JP" altLang="en-US" sz="1600" dirty="0"/>
              <a:t>抗弁</a:t>
            </a:r>
          </a:p>
        </p:txBody>
      </p:sp>
      <p:sp>
        <p:nvSpPr>
          <p:cNvPr id="29" name="下矢印 28"/>
          <p:cNvSpPr/>
          <p:nvPr/>
        </p:nvSpPr>
        <p:spPr>
          <a:xfrm>
            <a:off x="7039749" y="3263031"/>
            <a:ext cx="595488" cy="1559290"/>
          </a:xfrm>
          <a:prstGeom prst="down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ja-JP" altLang="en-US" dirty="0"/>
              <a:t>所有権留保</a:t>
            </a:r>
          </a:p>
        </p:txBody>
      </p:sp>
      <p:sp>
        <p:nvSpPr>
          <p:cNvPr id="30" name="上矢印 29"/>
          <p:cNvSpPr/>
          <p:nvPr/>
        </p:nvSpPr>
        <p:spPr>
          <a:xfrm>
            <a:off x="6495462" y="2763849"/>
            <a:ext cx="484632" cy="2677223"/>
          </a:xfrm>
          <a:prstGeom prst="upArrow">
            <a:avLst/>
          </a:prstGeom>
          <a:ln>
            <a:prstDash val="sysDot"/>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dirty="0"/>
              <a:t>引渡請求権</a:t>
            </a:r>
          </a:p>
        </p:txBody>
      </p:sp>
      <p:sp>
        <p:nvSpPr>
          <p:cNvPr id="62" name="正方形/長方形 61"/>
          <p:cNvSpPr/>
          <p:nvPr/>
        </p:nvSpPr>
        <p:spPr>
          <a:xfrm>
            <a:off x="7275197" y="2577800"/>
            <a:ext cx="936104" cy="554360"/>
          </a:xfrm>
          <a:prstGeom prst="rect">
            <a:avLst/>
          </a:prstGeom>
          <a:ln>
            <a:prstDash val="sysDot"/>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dirty="0"/>
              <a:t>目的物</a:t>
            </a:r>
          </a:p>
        </p:txBody>
      </p:sp>
      <p:cxnSp>
        <p:nvCxnSpPr>
          <p:cNvPr id="64" name="直線矢印コネクタ 63"/>
          <p:cNvCxnSpPr/>
          <p:nvPr/>
        </p:nvCxnSpPr>
        <p:spPr>
          <a:xfrm>
            <a:off x="7779253" y="3123888"/>
            <a:ext cx="18118" cy="2076086"/>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69" name="テキスト ボックス 68"/>
          <p:cNvSpPr txBox="1"/>
          <p:nvPr/>
        </p:nvSpPr>
        <p:spPr>
          <a:xfrm>
            <a:off x="7797372" y="3533682"/>
            <a:ext cx="461665" cy="1010138"/>
          </a:xfrm>
          <a:prstGeom prst="rect">
            <a:avLst/>
          </a:prstGeom>
          <a:noFill/>
        </p:spPr>
        <p:txBody>
          <a:bodyPr vert="eaVert" wrap="square" rtlCol="0">
            <a:spAutoFit/>
          </a:bodyPr>
          <a:lstStyle/>
          <a:p>
            <a:r>
              <a:rPr lang="ja-JP" altLang="en-US" dirty="0"/>
              <a:t>①引渡し</a:t>
            </a:r>
          </a:p>
        </p:txBody>
      </p:sp>
      <p:sp>
        <p:nvSpPr>
          <p:cNvPr id="9" name="テキスト ボックス 8"/>
          <p:cNvSpPr txBox="1"/>
          <p:nvPr/>
        </p:nvSpPr>
        <p:spPr>
          <a:xfrm>
            <a:off x="5488143" y="1947512"/>
            <a:ext cx="1178420" cy="369332"/>
          </a:xfrm>
          <a:prstGeom prst="rect">
            <a:avLst/>
          </a:prstGeom>
          <a:noFill/>
        </p:spPr>
        <p:txBody>
          <a:bodyPr wrap="square" rtlCol="0">
            <a:spAutoFit/>
          </a:bodyPr>
          <a:lstStyle/>
          <a:p>
            <a:r>
              <a:rPr lang="ja-JP" altLang="en-US" dirty="0"/>
              <a:t>②保証人</a:t>
            </a:r>
          </a:p>
        </p:txBody>
      </p:sp>
      <p:sp>
        <p:nvSpPr>
          <p:cNvPr id="2" name="円弧 1"/>
          <p:cNvSpPr/>
          <p:nvPr/>
        </p:nvSpPr>
        <p:spPr>
          <a:xfrm rot="18659868">
            <a:off x="3671606" y="2157075"/>
            <a:ext cx="1965970" cy="3249063"/>
          </a:xfrm>
          <a:prstGeom prst="arc">
            <a:avLst>
              <a:gd name="adj1" fmla="val 6385631"/>
              <a:gd name="adj2" fmla="val 15350987"/>
            </a:avLst>
          </a:prstGeom>
          <a:ln w="38100">
            <a:solidFill>
              <a:schemeClr val="accent6"/>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dirty="0"/>
              <a:t>②購入代金借入れ</a:t>
            </a:r>
          </a:p>
        </p:txBody>
      </p:sp>
      <p:sp>
        <p:nvSpPr>
          <p:cNvPr id="3" name="円弧 2"/>
          <p:cNvSpPr/>
          <p:nvPr/>
        </p:nvSpPr>
        <p:spPr>
          <a:xfrm>
            <a:off x="5415342" y="3091578"/>
            <a:ext cx="648072" cy="2004185"/>
          </a:xfrm>
          <a:prstGeom prst="arc">
            <a:avLst>
              <a:gd name="adj1" fmla="val 16540002"/>
              <a:gd name="adj2" fmla="val 4791423"/>
            </a:avLst>
          </a:prstGeom>
          <a:ln w="38100">
            <a:solidFill>
              <a:schemeClr val="accent6"/>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dirty="0"/>
              <a:t>③一括弁済</a:t>
            </a:r>
          </a:p>
        </p:txBody>
      </p:sp>
      <p:sp>
        <p:nvSpPr>
          <p:cNvPr id="16" name="円/楕円 15"/>
          <p:cNvSpPr/>
          <p:nvPr/>
        </p:nvSpPr>
        <p:spPr>
          <a:xfrm>
            <a:off x="5239549" y="2246865"/>
            <a:ext cx="1675608"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売主</a:t>
            </a:r>
            <a:endParaRPr lang="en-US" altLang="ja-JP" dirty="0"/>
          </a:p>
          <a:p>
            <a:pPr algn="ctr"/>
            <a:r>
              <a:rPr lang="en-US" altLang="ja-JP" dirty="0"/>
              <a:t>A</a:t>
            </a:r>
            <a:endParaRPr lang="ja-JP" altLang="en-US" dirty="0"/>
          </a:p>
        </p:txBody>
      </p:sp>
      <p:sp>
        <p:nvSpPr>
          <p:cNvPr id="17" name="円/楕円 16"/>
          <p:cNvSpPr/>
          <p:nvPr/>
        </p:nvSpPr>
        <p:spPr>
          <a:xfrm>
            <a:off x="5239549" y="4924088"/>
            <a:ext cx="1675608"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a:t>買主</a:t>
            </a:r>
            <a:endParaRPr lang="en-US" altLang="ja-JP" dirty="0"/>
          </a:p>
          <a:p>
            <a:pPr algn="ctr"/>
            <a:r>
              <a:rPr lang="en-US" altLang="ja-JP" dirty="0"/>
              <a:t>B</a:t>
            </a:r>
            <a:endParaRPr lang="ja-JP" altLang="en-US" dirty="0"/>
          </a:p>
        </p:txBody>
      </p:sp>
      <p:sp>
        <p:nvSpPr>
          <p:cNvPr id="37" name="円/楕円 36"/>
          <p:cNvSpPr/>
          <p:nvPr/>
        </p:nvSpPr>
        <p:spPr>
          <a:xfrm>
            <a:off x="2306645" y="2245380"/>
            <a:ext cx="1675608"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金融機関</a:t>
            </a:r>
            <a:endParaRPr lang="en-US" altLang="ja-JP" dirty="0"/>
          </a:p>
          <a:p>
            <a:pPr algn="ctr"/>
            <a:r>
              <a:rPr lang="en-US" altLang="ja-JP" dirty="0"/>
              <a:t>C</a:t>
            </a:r>
            <a:endParaRPr lang="ja-JP" altLang="en-US" dirty="0"/>
          </a:p>
        </p:txBody>
      </p:sp>
      <p:sp>
        <p:nvSpPr>
          <p:cNvPr id="8" name="テキスト ボックス 7"/>
          <p:cNvSpPr txBox="1"/>
          <p:nvPr/>
        </p:nvSpPr>
        <p:spPr>
          <a:xfrm>
            <a:off x="8472264" y="1700809"/>
            <a:ext cx="1944216" cy="4524315"/>
          </a:xfrm>
          <a:prstGeom prst="rect">
            <a:avLst/>
          </a:prstGeom>
          <a:noFill/>
        </p:spPr>
        <p:txBody>
          <a:bodyPr wrap="square" rtlCol="0">
            <a:spAutoFit/>
          </a:bodyPr>
          <a:lstStyle/>
          <a:p>
            <a:pPr marL="285750" indent="-285750">
              <a:buClr>
                <a:schemeClr val="tx2"/>
              </a:buClr>
              <a:buFont typeface="Wingdings" pitchFamily="2" charset="2"/>
              <a:buChar char="n"/>
            </a:pPr>
            <a:r>
              <a:rPr lang="ja-JP" altLang="en-US" sz="1600" dirty="0"/>
              <a:t>従来の考え方によると，ローン提携販売は，経済的には，割賦販売と同じ効果を生じるが，法律的には，売買と消費貸借契約との組み合わせに過ぎないとしてきた。</a:t>
            </a:r>
            <a:endParaRPr lang="en-US" altLang="ja-JP" sz="1600" dirty="0"/>
          </a:p>
          <a:p>
            <a:pPr marL="285750" indent="-285750">
              <a:buClr>
                <a:srgbClr val="00B050"/>
              </a:buClr>
              <a:buFont typeface="Wingdings" pitchFamily="2" charset="2"/>
              <a:buChar char="u"/>
            </a:pPr>
            <a:r>
              <a:rPr lang="ja-JP" altLang="en-US" sz="1600" dirty="0"/>
              <a:t>しかし，これでは，金を借りて，売買契約をしたのと同じであり，これを割賦販売として扱うことは困難である。</a:t>
            </a:r>
          </a:p>
        </p:txBody>
      </p:sp>
    </p:spTree>
    <p:extLst>
      <p:ext uri="{BB962C8B-B14F-4D97-AF65-F5344CB8AC3E}">
        <p14:creationId xmlns:p14="http://schemas.microsoft.com/office/powerpoint/2010/main" val="2694364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750"/>
                                        <p:tgtEl>
                                          <p:spTgt spid="16"/>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750"/>
                                        <p:tgtEl>
                                          <p:spTgt spid="20"/>
                                        </p:tgtEl>
                                      </p:cBhvr>
                                    </p:animEffect>
                                  </p:childTnLst>
                                </p:cTn>
                              </p:par>
                            </p:childTnLst>
                          </p:cTn>
                        </p:par>
                        <p:par>
                          <p:cTn id="12" fill="hold">
                            <p:stCondLst>
                              <p:cond delay="1500"/>
                            </p:stCondLst>
                            <p:childTnLst>
                              <p:par>
                                <p:cTn id="13" presetID="22" presetClass="entr" presetSubtype="8" fill="hold" grpId="0" nodeType="afterEffect">
                                  <p:stCondLst>
                                    <p:cond delay="50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750"/>
                                        <p:tgtEl>
                                          <p:spTgt spid="17"/>
                                        </p:tgtEl>
                                      </p:cBhvr>
                                    </p:animEffect>
                                  </p:childTnLst>
                                </p:cTn>
                              </p:par>
                            </p:childTnLst>
                          </p:cTn>
                        </p:par>
                        <p:par>
                          <p:cTn id="16" fill="hold">
                            <p:stCondLst>
                              <p:cond delay="2750"/>
                            </p:stCondLst>
                            <p:childTnLst>
                              <p:par>
                                <p:cTn id="17" presetID="16" presetClass="entr" presetSubtype="42" fill="hold" grpId="0" nodeType="afterEffect">
                                  <p:stCondLst>
                                    <p:cond delay="500"/>
                                  </p:stCondLst>
                                  <p:childTnLst>
                                    <p:set>
                                      <p:cBhvr>
                                        <p:cTn id="18" dur="1" fill="hold">
                                          <p:stCondLst>
                                            <p:cond delay="0"/>
                                          </p:stCondLst>
                                        </p:cTn>
                                        <p:tgtEl>
                                          <p:spTgt spid="18"/>
                                        </p:tgtEl>
                                        <p:attrNameLst>
                                          <p:attrName>style.visibility</p:attrName>
                                        </p:attrNameLst>
                                      </p:cBhvr>
                                      <p:to>
                                        <p:strVal val="visible"/>
                                      </p:to>
                                    </p:set>
                                    <p:animEffect transition="in" filter="barn(outHorizontal)">
                                      <p:cBhvr>
                                        <p:cTn id="19" dur="1500"/>
                                        <p:tgtEl>
                                          <p:spTgt spid="18"/>
                                        </p:tgtEl>
                                      </p:cBhvr>
                                    </p:animEffect>
                                  </p:childTnLst>
                                </p:cTn>
                              </p:par>
                            </p:childTnLst>
                          </p:cTn>
                        </p:par>
                        <p:par>
                          <p:cTn id="20" fill="hold">
                            <p:stCondLst>
                              <p:cond delay="4750"/>
                            </p:stCondLst>
                            <p:childTnLst>
                              <p:par>
                                <p:cTn id="21" presetID="22" presetClass="entr" presetSubtype="4" fill="hold" grpId="0" nodeType="afterEffect">
                                  <p:stCondLst>
                                    <p:cond delay="500"/>
                                  </p:stCondLst>
                                  <p:childTnLst>
                                    <p:set>
                                      <p:cBhvr>
                                        <p:cTn id="22" dur="1" fill="hold">
                                          <p:stCondLst>
                                            <p:cond delay="0"/>
                                          </p:stCondLst>
                                        </p:cTn>
                                        <p:tgtEl>
                                          <p:spTgt spid="25"/>
                                        </p:tgtEl>
                                        <p:attrNameLst>
                                          <p:attrName>style.visibility</p:attrName>
                                        </p:attrNameLst>
                                      </p:cBhvr>
                                      <p:to>
                                        <p:strVal val="visible"/>
                                      </p:to>
                                    </p:set>
                                    <p:animEffect transition="in" filter="wipe(down)">
                                      <p:cBhvr>
                                        <p:cTn id="23" dur="1500"/>
                                        <p:tgtEl>
                                          <p:spTgt spid="25"/>
                                        </p:tgtEl>
                                      </p:cBhvr>
                                    </p:animEffect>
                                  </p:childTnLst>
                                </p:cTn>
                              </p:par>
                              <p:par>
                                <p:cTn id="24" presetID="22" presetClass="entr" presetSubtype="1" fill="hold" grpId="0" nodeType="withEffect">
                                  <p:stCondLst>
                                    <p:cond delay="500"/>
                                  </p:stCondLst>
                                  <p:childTnLst>
                                    <p:set>
                                      <p:cBhvr>
                                        <p:cTn id="25" dur="1" fill="hold">
                                          <p:stCondLst>
                                            <p:cond delay="0"/>
                                          </p:stCondLst>
                                        </p:cTn>
                                        <p:tgtEl>
                                          <p:spTgt spid="26"/>
                                        </p:tgtEl>
                                        <p:attrNameLst>
                                          <p:attrName>style.visibility</p:attrName>
                                        </p:attrNameLst>
                                      </p:cBhvr>
                                      <p:to>
                                        <p:strVal val="visible"/>
                                      </p:to>
                                    </p:set>
                                    <p:animEffect transition="in" filter="wipe(up)">
                                      <p:cBhvr>
                                        <p:cTn id="26" dur="1500"/>
                                        <p:tgtEl>
                                          <p:spTgt spid="26"/>
                                        </p:tgtEl>
                                      </p:cBhvr>
                                    </p:animEffect>
                                  </p:childTnLst>
                                </p:cTn>
                              </p:par>
                            </p:childTnLst>
                          </p:cTn>
                        </p:par>
                        <p:par>
                          <p:cTn id="27" fill="hold">
                            <p:stCondLst>
                              <p:cond delay="6750"/>
                            </p:stCondLst>
                            <p:childTnLst>
                              <p:par>
                                <p:cTn id="28" presetID="42" presetClass="path" presetSubtype="0" accel="50000" decel="50000" fill="hold" grpId="1" nodeType="afterEffect">
                                  <p:stCondLst>
                                    <p:cond delay="500"/>
                                  </p:stCondLst>
                                  <p:childTnLst>
                                    <p:animMotion origin="layout" path="M 4.44444E-6 0.00902 L -0.004 0.40634 " pathEditMode="relative" rAng="0" ptsTypes="AA">
                                      <p:cBhvr>
                                        <p:cTn id="29" dur="2000" fill="hold"/>
                                        <p:tgtEl>
                                          <p:spTgt spid="20"/>
                                        </p:tgtEl>
                                        <p:attrNameLst>
                                          <p:attrName>ppt_x</p:attrName>
                                          <p:attrName>ppt_y</p:attrName>
                                        </p:attrNameLst>
                                      </p:cBhvr>
                                      <p:rCtr x="-208" y="19866"/>
                                    </p:animMotion>
                                  </p:childTnLst>
                                </p:cTn>
                              </p:par>
                              <p:par>
                                <p:cTn id="30" presetID="22" presetClass="entr" presetSubtype="1" fill="hold" grpId="0" nodeType="withEffect">
                                  <p:stCondLst>
                                    <p:cond delay="1000"/>
                                  </p:stCondLst>
                                  <p:childTnLst>
                                    <p:set>
                                      <p:cBhvr>
                                        <p:cTn id="31" dur="1" fill="hold">
                                          <p:stCondLst>
                                            <p:cond delay="0"/>
                                          </p:stCondLst>
                                        </p:cTn>
                                        <p:tgtEl>
                                          <p:spTgt spid="69"/>
                                        </p:tgtEl>
                                        <p:attrNameLst>
                                          <p:attrName>style.visibility</p:attrName>
                                        </p:attrNameLst>
                                      </p:cBhvr>
                                      <p:to>
                                        <p:strVal val="visible"/>
                                      </p:to>
                                    </p:set>
                                    <p:animEffect transition="in" filter="wipe(up)">
                                      <p:cBhvr>
                                        <p:cTn id="32" dur="1500"/>
                                        <p:tgtEl>
                                          <p:spTgt spid="69"/>
                                        </p:tgtEl>
                                      </p:cBhvr>
                                    </p:animEffect>
                                  </p:childTnLst>
                                </p:cTn>
                              </p:par>
                              <p:par>
                                <p:cTn id="33" presetID="22" presetClass="entr" presetSubtype="1" fill="hold" nodeType="withEffect">
                                  <p:stCondLst>
                                    <p:cond delay="1000"/>
                                  </p:stCondLst>
                                  <p:childTnLst>
                                    <p:set>
                                      <p:cBhvr>
                                        <p:cTn id="34" dur="1" fill="hold">
                                          <p:stCondLst>
                                            <p:cond delay="0"/>
                                          </p:stCondLst>
                                        </p:cTn>
                                        <p:tgtEl>
                                          <p:spTgt spid="64"/>
                                        </p:tgtEl>
                                        <p:attrNameLst>
                                          <p:attrName>style.visibility</p:attrName>
                                        </p:attrNameLst>
                                      </p:cBhvr>
                                      <p:to>
                                        <p:strVal val="visible"/>
                                      </p:to>
                                    </p:set>
                                    <p:animEffect transition="in" filter="wipe(up)">
                                      <p:cBhvr>
                                        <p:cTn id="35" dur="1500"/>
                                        <p:tgtEl>
                                          <p:spTgt spid="64"/>
                                        </p:tgtEl>
                                      </p:cBhvr>
                                    </p:animEffect>
                                  </p:childTnLst>
                                </p:cTn>
                              </p:par>
                              <p:par>
                                <p:cTn id="36" presetID="22" presetClass="entr" presetSubtype="8" fill="hold" grpId="0" nodeType="withEffect">
                                  <p:stCondLst>
                                    <p:cond delay="1500"/>
                                  </p:stCondLst>
                                  <p:childTnLst>
                                    <p:set>
                                      <p:cBhvr>
                                        <p:cTn id="37" dur="1" fill="hold">
                                          <p:stCondLst>
                                            <p:cond delay="0"/>
                                          </p:stCondLst>
                                        </p:cTn>
                                        <p:tgtEl>
                                          <p:spTgt spid="62"/>
                                        </p:tgtEl>
                                        <p:attrNameLst>
                                          <p:attrName>style.visibility</p:attrName>
                                        </p:attrNameLst>
                                      </p:cBhvr>
                                      <p:to>
                                        <p:strVal val="visible"/>
                                      </p:to>
                                    </p:set>
                                    <p:animEffect transition="in" filter="wipe(left)">
                                      <p:cBhvr>
                                        <p:cTn id="38" dur="1000"/>
                                        <p:tgtEl>
                                          <p:spTgt spid="62"/>
                                        </p:tgtEl>
                                      </p:cBhvr>
                                    </p:animEffect>
                                  </p:childTnLst>
                                </p:cTn>
                              </p:par>
                              <p:par>
                                <p:cTn id="39" presetID="10" presetClass="exit" presetSubtype="0" fill="hold" grpId="1" nodeType="withEffect">
                                  <p:stCondLst>
                                    <p:cond delay="2000"/>
                                  </p:stCondLst>
                                  <p:childTnLst>
                                    <p:animEffect transition="out" filter="fade">
                                      <p:cBhvr>
                                        <p:cTn id="40" dur="500"/>
                                        <p:tgtEl>
                                          <p:spTgt spid="25"/>
                                        </p:tgtEl>
                                      </p:cBhvr>
                                    </p:animEffect>
                                    <p:set>
                                      <p:cBhvr>
                                        <p:cTn id="41" dur="1" fill="hold">
                                          <p:stCondLst>
                                            <p:cond delay="499"/>
                                          </p:stCondLst>
                                        </p:cTn>
                                        <p:tgtEl>
                                          <p:spTgt spid="25"/>
                                        </p:tgtEl>
                                        <p:attrNameLst>
                                          <p:attrName>style.visibility</p:attrName>
                                        </p:attrNameLst>
                                      </p:cBhvr>
                                      <p:to>
                                        <p:strVal val="hidden"/>
                                      </p:to>
                                    </p:set>
                                  </p:childTnLst>
                                </p:cTn>
                              </p:par>
                              <p:par>
                                <p:cTn id="42" presetID="10" presetClass="entr" presetSubtype="0" fill="hold" grpId="0" nodeType="withEffect">
                                  <p:stCondLst>
                                    <p:cond delay="2000"/>
                                  </p:stCondLst>
                                  <p:childTnLst>
                                    <p:set>
                                      <p:cBhvr>
                                        <p:cTn id="43" dur="1" fill="hold">
                                          <p:stCondLst>
                                            <p:cond delay="0"/>
                                          </p:stCondLst>
                                        </p:cTn>
                                        <p:tgtEl>
                                          <p:spTgt spid="30"/>
                                        </p:tgtEl>
                                        <p:attrNameLst>
                                          <p:attrName>style.visibility</p:attrName>
                                        </p:attrNameLst>
                                      </p:cBhvr>
                                      <p:to>
                                        <p:strVal val="visible"/>
                                      </p:to>
                                    </p:set>
                                    <p:animEffect transition="in" filter="fade">
                                      <p:cBhvr>
                                        <p:cTn id="44" dur="500"/>
                                        <p:tgtEl>
                                          <p:spTgt spid="30"/>
                                        </p:tgtEl>
                                      </p:cBhvr>
                                    </p:animEffect>
                                  </p:childTnLst>
                                </p:cTn>
                              </p:par>
                            </p:childTnLst>
                          </p:cTn>
                        </p:par>
                        <p:par>
                          <p:cTn id="45" fill="hold">
                            <p:stCondLst>
                              <p:cond delay="9250"/>
                            </p:stCondLst>
                            <p:childTnLst>
                              <p:par>
                                <p:cTn id="46" presetID="22" presetClass="entr" presetSubtype="1" fill="hold" grpId="0" nodeType="afterEffect">
                                  <p:stCondLst>
                                    <p:cond delay="500"/>
                                  </p:stCondLst>
                                  <p:childTnLst>
                                    <p:set>
                                      <p:cBhvr>
                                        <p:cTn id="47" dur="1" fill="hold">
                                          <p:stCondLst>
                                            <p:cond delay="0"/>
                                          </p:stCondLst>
                                        </p:cTn>
                                        <p:tgtEl>
                                          <p:spTgt spid="29"/>
                                        </p:tgtEl>
                                        <p:attrNameLst>
                                          <p:attrName>style.visibility</p:attrName>
                                        </p:attrNameLst>
                                      </p:cBhvr>
                                      <p:to>
                                        <p:strVal val="visible"/>
                                      </p:to>
                                    </p:set>
                                    <p:animEffect transition="in" filter="wipe(up)">
                                      <p:cBhvr>
                                        <p:cTn id="48" dur="1000"/>
                                        <p:tgtEl>
                                          <p:spTgt spid="29"/>
                                        </p:tgtEl>
                                      </p:cBhvr>
                                    </p:animEffect>
                                  </p:childTnLst>
                                </p:cTn>
                              </p:par>
                              <p:par>
                                <p:cTn id="49" presetID="22" presetClass="entr" presetSubtype="4" fill="hold" grpId="0" nodeType="withEffect">
                                  <p:stCondLst>
                                    <p:cond delay="500"/>
                                  </p:stCondLst>
                                  <p:childTnLst>
                                    <p:set>
                                      <p:cBhvr>
                                        <p:cTn id="50" dur="1" fill="hold">
                                          <p:stCondLst>
                                            <p:cond delay="0"/>
                                          </p:stCondLst>
                                        </p:cTn>
                                        <p:tgtEl>
                                          <p:spTgt spid="28"/>
                                        </p:tgtEl>
                                        <p:attrNameLst>
                                          <p:attrName>style.visibility</p:attrName>
                                        </p:attrNameLst>
                                      </p:cBhvr>
                                      <p:to>
                                        <p:strVal val="visible"/>
                                      </p:to>
                                    </p:set>
                                    <p:animEffect transition="in" filter="wipe(down)">
                                      <p:cBhvr>
                                        <p:cTn id="51" dur="500"/>
                                        <p:tgtEl>
                                          <p:spTgt spid="28"/>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37"/>
                                        </p:tgtEl>
                                        <p:attrNameLst>
                                          <p:attrName>style.visibility</p:attrName>
                                        </p:attrNameLst>
                                      </p:cBhvr>
                                      <p:to>
                                        <p:strVal val="visible"/>
                                      </p:to>
                                    </p:set>
                                    <p:animEffect transition="in" filter="wipe(left)">
                                      <p:cBhvr>
                                        <p:cTn id="56" dur="750"/>
                                        <p:tgtEl>
                                          <p:spTgt spid="37"/>
                                        </p:tgtEl>
                                      </p:cBhvr>
                                    </p:animEffect>
                                  </p:childTnLst>
                                </p:cTn>
                              </p:par>
                            </p:childTnLst>
                          </p:cTn>
                        </p:par>
                        <p:par>
                          <p:cTn id="57" fill="hold">
                            <p:stCondLst>
                              <p:cond delay="750"/>
                            </p:stCondLst>
                            <p:childTnLst>
                              <p:par>
                                <p:cTn id="58" presetID="22" presetClass="entr" presetSubtype="8" fill="hold" grpId="0" nodeType="afterEffect">
                                  <p:stCondLst>
                                    <p:cond delay="500"/>
                                  </p:stCondLst>
                                  <p:childTnLst>
                                    <p:set>
                                      <p:cBhvr>
                                        <p:cTn id="59" dur="1" fill="hold">
                                          <p:stCondLst>
                                            <p:cond delay="0"/>
                                          </p:stCondLst>
                                        </p:cTn>
                                        <p:tgtEl>
                                          <p:spTgt spid="9"/>
                                        </p:tgtEl>
                                        <p:attrNameLst>
                                          <p:attrName>style.visibility</p:attrName>
                                        </p:attrNameLst>
                                      </p:cBhvr>
                                      <p:to>
                                        <p:strVal val="visible"/>
                                      </p:to>
                                    </p:set>
                                    <p:animEffect transition="in" filter="wipe(left)">
                                      <p:cBhvr>
                                        <p:cTn id="60" dur="1500"/>
                                        <p:tgtEl>
                                          <p:spTgt spid="9"/>
                                        </p:tgtEl>
                                      </p:cBhvr>
                                    </p:animEffect>
                                  </p:childTnLst>
                                </p:cTn>
                              </p:par>
                            </p:childTnLst>
                          </p:cTn>
                        </p:par>
                        <p:par>
                          <p:cTn id="61" fill="hold">
                            <p:stCondLst>
                              <p:cond delay="2750"/>
                            </p:stCondLst>
                            <p:childTnLst>
                              <p:par>
                                <p:cTn id="62" presetID="22" presetClass="entr" presetSubtype="1" fill="hold" grpId="0" nodeType="afterEffect">
                                  <p:stCondLst>
                                    <p:cond delay="500"/>
                                  </p:stCondLst>
                                  <p:childTnLst>
                                    <p:set>
                                      <p:cBhvr>
                                        <p:cTn id="63" dur="1" fill="hold">
                                          <p:stCondLst>
                                            <p:cond delay="0"/>
                                          </p:stCondLst>
                                        </p:cTn>
                                        <p:tgtEl>
                                          <p:spTgt spid="2"/>
                                        </p:tgtEl>
                                        <p:attrNameLst>
                                          <p:attrName>style.visibility</p:attrName>
                                        </p:attrNameLst>
                                      </p:cBhvr>
                                      <p:to>
                                        <p:strVal val="visible"/>
                                      </p:to>
                                    </p:set>
                                    <p:animEffect transition="in" filter="wipe(up)">
                                      <p:cBhvr>
                                        <p:cTn id="64" dur="1000"/>
                                        <p:tgtEl>
                                          <p:spTgt spid="2"/>
                                        </p:tgtEl>
                                      </p:cBhvr>
                                    </p:animEffect>
                                  </p:childTnLst>
                                </p:cTn>
                              </p:par>
                            </p:childTnLst>
                          </p:cTn>
                        </p:par>
                        <p:par>
                          <p:cTn id="65" fill="hold">
                            <p:stCondLst>
                              <p:cond delay="4250"/>
                            </p:stCondLst>
                            <p:childTnLst>
                              <p:par>
                                <p:cTn id="66" presetID="22" presetClass="entr" presetSubtype="4" fill="hold" grpId="0" nodeType="afterEffect">
                                  <p:stCondLst>
                                    <p:cond delay="450"/>
                                  </p:stCondLst>
                                  <p:childTnLst>
                                    <p:set>
                                      <p:cBhvr>
                                        <p:cTn id="67" dur="1" fill="hold">
                                          <p:stCondLst>
                                            <p:cond delay="0"/>
                                          </p:stCondLst>
                                        </p:cTn>
                                        <p:tgtEl>
                                          <p:spTgt spid="3"/>
                                        </p:tgtEl>
                                        <p:attrNameLst>
                                          <p:attrName>style.visibility</p:attrName>
                                        </p:attrNameLst>
                                      </p:cBhvr>
                                      <p:to>
                                        <p:strVal val="visible"/>
                                      </p:to>
                                    </p:set>
                                    <p:animEffect transition="in" filter="wipe(down)">
                                      <p:cBhvr>
                                        <p:cTn id="68" dur="1500"/>
                                        <p:tgtEl>
                                          <p:spTgt spid="3"/>
                                        </p:tgtEl>
                                      </p:cBhvr>
                                    </p:animEffect>
                                  </p:childTnLst>
                                </p:cTn>
                              </p:par>
                              <p:par>
                                <p:cTn id="69" presetID="10" presetClass="exit" presetSubtype="0" fill="hold" grpId="1" nodeType="withEffect">
                                  <p:stCondLst>
                                    <p:cond delay="950"/>
                                  </p:stCondLst>
                                  <p:childTnLst>
                                    <p:animEffect transition="out" filter="fade">
                                      <p:cBhvr>
                                        <p:cTn id="70" dur="1000"/>
                                        <p:tgtEl>
                                          <p:spTgt spid="26"/>
                                        </p:tgtEl>
                                      </p:cBhvr>
                                    </p:animEffect>
                                    <p:set>
                                      <p:cBhvr>
                                        <p:cTn id="71" dur="1" fill="hold">
                                          <p:stCondLst>
                                            <p:cond delay="999"/>
                                          </p:stCondLst>
                                        </p:cTn>
                                        <p:tgtEl>
                                          <p:spTgt spid="26"/>
                                        </p:tgtEl>
                                        <p:attrNameLst>
                                          <p:attrName>style.visibility</p:attrName>
                                        </p:attrNameLst>
                                      </p:cBhvr>
                                      <p:to>
                                        <p:strVal val="hidden"/>
                                      </p:to>
                                    </p:set>
                                  </p:childTnLst>
                                </p:cTn>
                              </p:par>
                              <p:par>
                                <p:cTn id="72" presetID="10" presetClass="entr" presetSubtype="0" fill="hold" grpId="0" nodeType="withEffect">
                                  <p:stCondLst>
                                    <p:cond delay="1000"/>
                                  </p:stCondLst>
                                  <p:childTnLst>
                                    <p:set>
                                      <p:cBhvr>
                                        <p:cTn id="73" dur="1" fill="hold">
                                          <p:stCondLst>
                                            <p:cond delay="0"/>
                                          </p:stCondLst>
                                        </p:cTn>
                                        <p:tgtEl>
                                          <p:spTgt spid="31"/>
                                        </p:tgtEl>
                                        <p:attrNameLst>
                                          <p:attrName>style.visibility</p:attrName>
                                        </p:attrNameLst>
                                      </p:cBhvr>
                                      <p:to>
                                        <p:strVal val="visible"/>
                                      </p:to>
                                    </p:set>
                                    <p:animEffect transition="in" filter="fade">
                                      <p:cBhvr>
                                        <p:cTn id="74" dur="1000"/>
                                        <p:tgtEl>
                                          <p:spTgt spid="31"/>
                                        </p:tgtEl>
                                      </p:cBhvr>
                                    </p:animEffect>
                                  </p:childTnLst>
                                </p:cTn>
                              </p:par>
                              <p:par>
                                <p:cTn id="75" presetID="8" presetClass="emph" presetSubtype="0" fill="hold" grpId="1" nodeType="withEffect">
                                  <p:stCondLst>
                                    <p:cond delay="1000"/>
                                  </p:stCondLst>
                                  <p:childTnLst>
                                    <p:animRot by="-2700000">
                                      <p:cBhvr>
                                        <p:cTn id="76" dur="1000" fill="hold"/>
                                        <p:tgtEl>
                                          <p:spTgt spid="28"/>
                                        </p:tgtEl>
                                        <p:attrNameLst>
                                          <p:attrName>r</p:attrName>
                                        </p:attrNameLst>
                                      </p:cBhvr>
                                    </p:animRot>
                                  </p:childTnLst>
                                </p:cTn>
                              </p:par>
                            </p:childTnLst>
                          </p:cTn>
                        </p:par>
                        <p:par>
                          <p:cTn id="77" fill="hold">
                            <p:stCondLst>
                              <p:cond delay="6250"/>
                            </p:stCondLst>
                            <p:childTnLst>
                              <p:par>
                                <p:cTn id="78" presetID="22" presetClass="entr" presetSubtype="4" fill="hold" grpId="0" nodeType="afterEffect">
                                  <p:stCondLst>
                                    <p:cond delay="500"/>
                                  </p:stCondLst>
                                  <p:childTnLst>
                                    <p:set>
                                      <p:cBhvr>
                                        <p:cTn id="79" dur="1" fill="hold">
                                          <p:stCondLst>
                                            <p:cond delay="0"/>
                                          </p:stCondLst>
                                        </p:cTn>
                                        <p:tgtEl>
                                          <p:spTgt spid="27"/>
                                        </p:tgtEl>
                                        <p:attrNameLst>
                                          <p:attrName>style.visibility</p:attrName>
                                        </p:attrNameLst>
                                      </p:cBhvr>
                                      <p:to>
                                        <p:strVal val="visible"/>
                                      </p:to>
                                    </p:set>
                                    <p:animEffect transition="in" filter="wipe(down)">
                                      <p:cBhvr>
                                        <p:cTn id="80" dur="2000"/>
                                        <p:tgtEl>
                                          <p:spTgt spid="27"/>
                                        </p:tgtEl>
                                      </p:cBhvr>
                                    </p:animEffect>
                                  </p:childTnLst>
                                </p:cTn>
                              </p:par>
                              <p:par>
                                <p:cTn id="81" presetID="10" presetClass="entr" presetSubtype="0" fill="hold" grpId="0" nodeType="withEffect">
                                  <p:stCondLst>
                                    <p:cond delay="500"/>
                                  </p:stCondLst>
                                  <p:childTnLst>
                                    <p:set>
                                      <p:cBhvr>
                                        <p:cTn id="82" dur="1" fill="hold">
                                          <p:stCondLst>
                                            <p:cond delay="0"/>
                                          </p:stCondLst>
                                        </p:cTn>
                                        <p:tgtEl>
                                          <p:spTgt spid="11"/>
                                        </p:tgtEl>
                                        <p:attrNameLst>
                                          <p:attrName>style.visibility</p:attrName>
                                        </p:attrNameLst>
                                      </p:cBhvr>
                                      <p:to>
                                        <p:strVal val="visible"/>
                                      </p:to>
                                    </p:set>
                                    <p:animEffect transition="in" filter="fade">
                                      <p:cBhvr>
                                        <p:cTn id="83" dur="2000"/>
                                        <p:tgtEl>
                                          <p:spTgt spid="11"/>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1" fill="hold" grpId="0" nodeType="clickEffect">
                                  <p:stCondLst>
                                    <p:cond delay="0"/>
                                  </p:stCondLst>
                                  <p:childTnLst>
                                    <p:set>
                                      <p:cBhvr>
                                        <p:cTn id="87" dur="1" fill="hold">
                                          <p:stCondLst>
                                            <p:cond delay="0"/>
                                          </p:stCondLst>
                                        </p:cTn>
                                        <p:tgtEl>
                                          <p:spTgt spid="8">
                                            <p:txEl>
                                              <p:pRg st="0" end="0"/>
                                            </p:txEl>
                                          </p:spTgt>
                                        </p:tgtEl>
                                        <p:attrNameLst>
                                          <p:attrName>style.visibility</p:attrName>
                                        </p:attrNameLst>
                                      </p:cBhvr>
                                      <p:to>
                                        <p:strVal val="visible"/>
                                      </p:to>
                                    </p:set>
                                    <p:animEffect transition="in" filter="wipe(up)">
                                      <p:cBhvr>
                                        <p:cTn id="88" dur="3000"/>
                                        <p:tgtEl>
                                          <p:spTgt spid="8">
                                            <p:txEl>
                                              <p:pRg st="0" end="0"/>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1" fill="hold" grpId="0" nodeType="clickEffect">
                                  <p:stCondLst>
                                    <p:cond delay="0"/>
                                  </p:stCondLst>
                                  <p:childTnLst>
                                    <p:set>
                                      <p:cBhvr>
                                        <p:cTn id="92" dur="1" fill="hold">
                                          <p:stCondLst>
                                            <p:cond delay="0"/>
                                          </p:stCondLst>
                                        </p:cTn>
                                        <p:tgtEl>
                                          <p:spTgt spid="8">
                                            <p:txEl>
                                              <p:pRg st="1" end="1"/>
                                            </p:txEl>
                                          </p:spTgt>
                                        </p:tgtEl>
                                        <p:attrNameLst>
                                          <p:attrName>style.visibility</p:attrName>
                                        </p:attrNameLst>
                                      </p:cBhvr>
                                      <p:to>
                                        <p:strVal val="visible"/>
                                      </p:to>
                                    </p:set>
                                    <p:animEffect transition="in" filter="wipe(up)">
                                      <p:cBhvr>
                                        <p:cTn id="93" dur="3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11" grpId="0" animBg="1"/>
      <p:bldP spid="18" grpId="0" animBg="1"/>
      <p:bldP spid="20" grpId="0" animBg="1"/>
      <p:bldP spid="20" grpId="1" animBg="1"/>
      <p:bldP spid="25" grpId="0" animBg="1"/>
      <p:bldP spid="25" grpId="1" animBg="1"/>
      <p:bldP spid="27" grpId="0" animBg="1"/>
      <p:bldP spid="26" grpId="0" animBg="1"/>
      <p:bldP spid="26" grpId="1" animBg="1"/>
      <p:bldP spid="28" grpId="0" animBg="1"/>
      <p:bldP spid="28" grpId="1" animBg="1"/>
      <p:bldP spid="29" grpId="0" animBg="1"/>
      <p:bldP spid="30" grpId="0" animBg="1"/>
      <p:bldP spid="62" grpId="0" animBg="1"/>
      <p:bldP spid="69" grpId="0"/>
      <p:bldP spid="9" grpId="0"/>
      <p:bldP spid="2" grpId="0" animBg="1"/>
      <p:bldP spid="3" grpId="0" animBg="1"/>
      <p:bldP spid="16" grpId="0" animBg="1"/>
      <p:bldP spid="17" grpId="0" animBg="1"/>
      <p:bldP spid="37" grpId="0" animBg="1"/>
      <p:bldP spid="8"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円弧 22"/>
          <p:cNvSpPr/>
          <p:nvPr/>
        </p:nvSpPr>
        <p:spPr>
          <a:xfrm rot="20366205">
            <a:off x="4188089" y="3677724"/>
            <a:ext cx="1199534" cy="645045"/>
          </a:xfrm>
          <a:prstGeom prst="arc">
            <a:avLst>
              <a:gd name="adj1" fmla="val 10628252"/>
              <a:gd name="adj2" fmla="val 0"/>
            </a:avLst>
          </a:prstGeom>
          <a:ln w="38100">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p>
        </p:txBody>
      </p:sp>
      <p:sp>
        <p:nvSpPr>
          <p:cNvPr id="41" name="下矢印 40"/>
          <p:cNvSpPr/>
          <p:nvPr/>
        </p:nvSpPr>
        <p:spPr>
          <a:xfrm>
            <a:off x="5221465" y="2909510"/>
            <a:ext cx="484632" cy="2391698"/>
          </a:xfrm>
          <a:prstGeom prst="downArrow">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t>　　割賦代金</a:t>
            </a:r>
          </a:p>
        </p:txBody>
      </p:sp>
      <p:sp>
        <p:nvSpPr>
          <p:cNvPr id="7" name="タイトル 6"/>
          <p:cNvSpPr>
            <a:spLocks noGrp="1"/>
          </p:cNvSpPr>
          <p:nvPr>
            <p:ph type="title"/>
          </p:nvPr>
        </p:nvSpPr>
        <p:spPr>
          <a:xfrm>
            <a:off x="1981200" y="269776"/>
            <a:ext cx="8229600" cy="1143000"/>
          </a:xfrm>
        </p:spPr>
        <p:txBody>
          <a:bodyPr>
            <a:normAutofit fontScale="90000"/>
          </a:bodyPr>
          <a:lstStyle/>
          <a:p>
            <a:r>
              <a:rPr kumimoji="1" lang="ja-JP" altLang="en-US" dirty="0"/>
              <a:t>割賦販売の基本ユニットの応用（</a:t>
            </a:r>
            <a:r>
              <a:rPr kumimoji="1" lang="en-US" altLang="ja-JP" dirty="0"/>
              <a:t>2/5</a:t>
            </a:r>
            <a:r>
              <a:rPr kumimoji="1" lang="ja-JP" altLang="en-US" dirty="0"/>
              <a:t>）</a:t>
            </a:r>
            <a:br>
              <a:rPr kumimoji="1" lang="en-US" altLang="ja-JP" dirty="0"/>
            </a:br>
            <a:r>
              <a:rPr kumimoji="1" lang="ja-JP" altLang="en-US" dirty="0"/>
              <a:t>クレジット</a:t>
            </a:r>
            <a:r>
              <a:rPr lang="ja-JP" altLang="en-US" dirty="0"/>
              <a:t>販売</a:t>
            </a:r>
            <a:r>
              <a:rPr lang="ja-JP" altLang="en-US" sz="3100" dirty="0"/>
              <a:t>（三当事者契約）</a:t>
            </a:r>
            <a:r>
              <a:rPr lang="ja-JP" altLang="en-US" sz="2200" dirty="0"/>
              <a:t>→基本</a:t>
            </a:r>
          </a:p>
        </p:txBody>
      </p:sp>
      <p:sp>
        <p:nvSpPr>
          <p:cNvPr id="4" name="日付プレースホルダー 3"/>
          <p:cNvSpPr>
            <a:spLocks noGrp="1"/>
          </p:cNvSpPr>
          <p:nvPr>
            <p:ph type="dt" sz="half" idx="10"/>
          </p:nvPr>
        </p:nvSpPr>
        <p:spPr/>
        <p:txBody>
          <a:bodyPr/>
          <a:lstStyle/>
          <a:p>
            <a:fld id="{42D95ABD-86AD-4E65-9716-579C07165AE6}" type="datetime1">
              <a:rPr kumimoji="1" lang="ja-JP" altLang="en-US" smtClean="0"/>
              <a:t>2021/6/16</a:t>
            </a:fld>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23</a:t>
            </a:fld>
            <a:endParaRPr kumimoji="1" lang="ja-JP" altLang="en-US" dirty="0"/>
          </a:p>
        </p:txBody>
      </p:sp>
      <p:sp>
        <p:nvSpPr>
          <p:cNvPr id="18" name="上下矢印 17"/>
          <p:cNvSpPr/>
          <p:nvPr/>
        </p:nvSpPr>
        <p:spPr>
          <a:xfrm>
            <a:off x="5697371" y="3366711"/>
            <a:ext cx="765411" cy="1762823"/>
          </a:xfrm>
          <a:prstGeom prst="up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t>割賦販売契約</a:t>
            </a:r>
          </a:p>
        </p:txBody>
      </p:sp>
      <p:sp>
        <p:nvSpPr>
          <p:cNvPr id="20" name="正方形/長方形 19"/>
          <p:cNvSpPr/>
          <p:nvPr/>
        </p:nvSpPr>
        <p:spPr>
          <a:xfrm>
            <a:off x="7193817" y="2630845"/>
            <a:ext cx="936104" cy="55436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t>目的物</a:t>
            </a:r>
          </a:p>
        </p:txBody>
      </p:sp>
      <p:sp>
        <p:nvSpPr>
          <p:cNvPr id="25" name="上矢印 24"/>
          <p:cNvSpPr/>
          <p:nvPr/>
        </p:nvSpPr>
        <p:spPr>
          <a:xfrm>
            <a:off x="6557840" y="2909511"/>
            <a:ext cx="484632" cy="267722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引渡請求権</a:t>
            </a:r>
          </a:p>
        </p:txBody>
      </p:sp>
      <p:sp>
        <p:nvSpPr>
          <p:cNvPr id="26" name="下矢印 25"/>
          <p:cNvSpPr/>
          <p:nvPr/>
        </p:nvSpPr>
        <p:spPr>
          <a:xfrm>
            <a:off x="5165240" y="2783245"/>
            <a:ext cx="407539" cy="2863272"/>
          </a:xfrm>
          <a:prstGeom prst="downArrow">
            <a:avLst/>
          </a:prstGeom>
          <a:ln w="38100">
            <a:prstDash val="sysDot"/>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a:t>割賦代金債権</a:t>
            </a:r>
          </a:p>
        </p:txBody>
      </p:sp>
      <p:sp>
        <p:nvSpPr>
          <p:cNvPr id="28" name="上矢印 27"/>
          <p:cNvSpPr/>
          <p:nvPr/>
        </p:nvSpPr>
        <p:spPr>
          <a:xfrm>
            <a:off x="4613624" y="5196114"/>
            <a:ext cx="628648" cy="781237"/>
          </a:xfrm>
          <a:prstGeom prst="up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ja-JP" altLang="en-US" dirty="0"/>
              <a:t>抗弁</a:t>
            </a:r>
          </a:p>
        </p:txBody>
      </p:sp>
      <p:sp>
        <p:nvSpPr>
          <p:cNvPr id="29" name="下矢印 28"/>
          <p:cNvSpPr/>
          <p:nvPr/>
        </p:nvSpPr>
        <p:spPr>
          <a:xfrm>
            <a:off x="6958369" y="3468476"/>
            <a:ext cx="595488" cy="1559290"/>
          </a:xfrm>
          <a:prstGeom prst="down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ja-JP" altLang="en-US" dirty="0"/>
              <a:t>所有権留保</a:t>
            </a:r>
          </a:p>
        </p:txBody>
      </p:sp>
      <p:sp>
        <p:nvSpPr>
          <p:cNvPr id="30" name="上矢印 29"/>
          <p:cNvSpPr/>
          <p:nvPr/>
        </p:nvSpPr>
        <p:spPr>
          <a:xfrm>
            <a:off x="6498185" y="2969294"/>
            <a:ext cx="484632" cy="2677223"/>
          </a:xfrm>
          <a:prstGeom prst="upArrow">
            <a:avLst/>
          </a:prstGeom>
          <a:ln>
            <a:prstDash val="sysDot"/>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dirty="0"/>
              <a:t>引渡請求権</a:t>
            </a:r>
          </a:p>
        </p:txBody>
      </p:sp>
      <p:sp>
        <p:nvSpPr>
          <p:cNvPr id="62" name="正方形/長方形 61"/>
          <p:cNvSpPr/>
          <p:nvPr/>
        </p:nvSpPr>
        <p:spPr>
          <a:xfrm>
            <a:off x="7193817" y="2783245"/>
            <a:ext cx="936104" cy="554360"/>
          </a:xfrm>
          <a:prstGeom prst="rect">
            <a:avLst/>
          </a:prstGeom>
          <a:ln>
            <a:prstDash val="sysDot"/>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dirty="0"/>
              <a:t>目的物</a:t>
            </a:r>
          </a:p>
        </p:txBody>
      </p:sp>
      <p:cxnSp>
        <p:nvCxnSpPr>
          <p:cNvPr id="64" name="直線矢印コネクタ 63"/>
          <p:cNvCxnSpPr/>
          <p:nvPr/>
        </p:nvCxnSpPr>
        <p:spPr>
          <a:xfrm>
            <a:off x="7697873" y="3329333"/>
            <a:ext cx="18118" cy="2076086"/>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69" name="テキスト ボックス 68"/>
          <p:cNvSpPr txBox="1"/>
          <p:nvPr/>
        </p:nvSpPr>
        <p:spPr>
          <a:xfrm>
            <a:off x="7800095" y="3739127"/>
            <a:ext cx="461665" cy="1010138"/>
          </a:xfrm>
          <a:prstGeom prst="rect">
            <a:avLst/>
          </a:prstGeom>
          <a:noFill/>
        </p:spPr>
        <p:txBody>
          <a:bodyPr vert="eaVert" wrap="square" rtlCol="0">
            <a:spAutoFit/>
          </a:bodyPr>
          <a:lstStyle/>
          <a:p>
            <a:r>
              <a:rPr lang="ja-JP" altLang="en-US" dirty="0"/>
              <a:t>①引渡し</a:t>
            </a:r>
          </a:p>
        </p:txBody>
      </p:sp>
      <p:sp>
        <p:nvSpPr>
          <p:cNvPr id="8" name="左右矢印 7"/>
          <p:cNvSpPr/>
          <p:nvPr/>
        </p:nvSpPr>
        <p:spPr>
          <a:xfrm>
            <a:off x="3677520" y="2435261"/>
            <a:ext cx="1944216" cy="1038088"/>
          </a:xfrm>
          <a:prstGeom prst="lef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600" dirty="0"/>
              <a:t>②債権売買</a:t>
            </a:r>
            <a:endParaRPr lang="en-US" altLang="ja-JP" sz="1600" dirty="0"/>
          </a:p>
        </p:txBody>
      </p:sp>
      <p:sp>
        <p:nvSpPr>
          <p:cNvPr id="10" name="円弧 9"/>
          <p:cNvSpPr/>
          <p:nvPr/>
        </p:nvSpPr>
        <p:spPr>
          <a:xfrm>
            <a:off x="3041801" y="1844824"/>
            <a:ext cx="2640822" cy="1584176"/>
          </a:xfrm>
          <a:prstGeom prst="arc">
            <a:avLst>
              <a:gd name="adj1" fmla="val 11325550"/>
              <a:gd name="adj2" fmla="val 21277671"/>
            </a:avLst>
          </a:prstGeom>
          <a:ln w="38100">
            <a:solidFill>
              <a:schemeClr val="accent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dirty="0"/>
              <a:t>③債権売買代金</a:t>
            </a:r>
          </a:p>
        </p:txBody>
      </p:sp>
      <p:sp>
        <p:nvSpPr>
          <p:cNvPr id="27" name="円弧 26"/>
          <p:cNvSpPr/>
          <p:nvPr/>
        </p:nvSpPr>
        <p:spPr>
          <a:xfrm rot="18623474">
            <a:off x="3132686" y="2322424"/>
            <a:ext cx="1971431" cy="4474919"/>
          </a:xfrm>
          <a:prstGeom prst="arc">
            <a:avLst>
              <a:gd name="adj1" fmla="val 5465130"/>
              <a:gd name="adj2" fmla="val 16133506"/>
            </a:avLst>
          </a:prstGeom>
          <a:ln w="38100">
            <a:solidFill>
              <a:schemeClr val="accent6"/>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dirty="0"/>
              <a:t>④</a:t>
            </a:r>
            <a:endParaRPr lang="en-US" altLang="ja-JP" dirty="0"/>
          </a:p>
          <a:p>
            <a:pPr algn="ctr"/>
            <a:r>
              <a:rPr lang="ja-JP" altLang="en-US" dirty="0"/>
              <a:t>割</a:t>
            </a:r>
            <a:endParaRPr lang="en-US" altLang="ja-JP" dirty="0"/>
          </a:p>
          <a:p>
            <a:pPr algn="ctr"/>
            <a:r>
              <a:rPr lang="ja-JP" altLang="en-US" dirty="0"/>
              <a:t>賦</a:t>
            </a:r>
            <a:endParaRPr lang="en-US" altLang="ja-JP" dirty="0"/>
          </a:p>
          <a:p>
            <a:pPr algn="ctr"/>
            <a:r>
              <a:rPr lang="ja-JP" altLang="en-US" dirty="0"/>
              <a:t>代</a:t>
            </a:r>
            <a:endParaRPr lang="en-US" altLang="ja-JP" dirty="0"/>
          </a:p>
          <a:p>
            <a:pPr algn="ctr"/>
            <a:r>
              <a:rPr lang="ja-JP" altLang="en-US" dirty="0"/>
              <a:t>金</a:t>
            </a:r>
            <a:endParaRPr lang="en-US" altLang="ja-JP" dirty="0"/>
          </a:p>
          <a:p>
            <a:pPr algn="ctr"/>
            <a:r>
              <a:rPr lang="ja-JP" altLang="en-US" dirty="0"/>
              <a:t>額</a:t>
            </a:r>
            <a:endParaRPr lang="en-US" altLang="ja-JP" dirty="0"/>
          </a:p>
          <a:p>
            <a:pPr algn="ctr"/>
            <a:r>
              <a:rPr lang="ja-JP" altLang="en-US" dirty="0"/>
              <a:t>返</a:t>
            </a:r>
            <a:endParaRPr lang="en-US" altLang="ja-JP" dirty="0"/>
          </a:p>
          <a:p>
            <a:pPr algn="ctr"/>
            <a:r>
              <a:rPr lang="ja-JP" altLang="en-US" dirty="0"/>
              <a:t>済</a:t>
            </a:r>
            <a:endParaRPr lang="en-US" altLang="ja-JP" dirty="0"/>
          </a:p>
        </p:txBody>
      </p:sp>
      <p:sp>
        <p:nvSpPr>
          <p:cNvPr id="16" name="円/楕円 15"/>
          <p:cNvSpPr/>
          <p:nvPr/>
        </p:nvSpPr>
        <p:spPr>
          <a:xfrm>
            <a:off x="5242272" y="2452310"/>
            <a:ext cx="1675608"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売主</a:t>
            </a:r>
            <a:endParaRPr lang="en-US" altLang="ja-JP" dirty="0"/>
          </a:p>
          <a:p>
            <a:pPr algn="ctr"/>
            <a:r>
              <a:rPr lang="en-US" altLang="ja-JP" dirty="0"/>
              <a:t>A</a:t>
            </a:r>
            <a:endParaRPr lang="ja-JP" altLang="en-US" dirty="0"/>
          </a:p>
        </p:txBody>
      </p:sp>
      <p:sp>
        <p:nvSpPr>
          <p:cNvPr id="17" name="円/楕円 16"/>
          <p:cNvSpPr/>
          <p:nvPr/>
        </p:nvSpPr>
        <p:spPr>
          <a:xfrm>
            <a:off x="5242272" y="5129533"/>
            <a:ext cx="1675608"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a:t>買主</a:t>
            </a:r>
            <a:endParaRPr lang="en-US" altLang="ja-JP" dirty="0"/>
          </a:p>
          <a:p>
            <a:pPr algn="ctr"/>
            <a:r>
              <a:rPr lang="en-US" altLang="ja-JP" dirty="0"/>
              <a:t>B</a:t>
            </a:r>
            <a:endParaRPr lang="ja-JP" altLang="en-US" dirty="0"/>
          </a:p>
        </p:txBody>
      </p:sp>
      <p:sp>
        <p:nvSpPr>
          <p:cNvPr id="37" name="円/楕円 36"/>
          <p:cNvSpPr/>
          <p:nvPr/>
        </p:nvSpPr>
        <p:spPr>
          <a:xfrm>
            <a:off x="2309368" y="2450825"/>
            <a:ext cx="1675608"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信販会社</a:t>
            </a:r>
            <a:r>
              <a:rPr lang="en-US" altLang="ja-JP" dirty="0"/>
              <a:t>C</a:t>
            </a:r>
            <a:endParaRPr lang="ja-JP" altLang="en-US" dirty="0"/>
          </a:p>
        </p:txBody>
      </p:sp>
      <p:sp>
        <p:nvSpPr>
          <p:cNvPr id="2" name="テキスト ボックス 1"/>
          <p:cNvSpPr txBox="1"/>
          <p:nvPr/>
        </p:nvSpPr>
        <p:spPr>
          <a:xfrm>
            <a:off x="8400256" y="1785006"/>
            <a:ext cx="1872208" cy="4524315"/>
          </a:xfrm>
          <a:prstGeom prst="rect">
            <a:avLst/>
          </a:prstGeom>
          <a:noFill/>
        </p:spPr>
        <p:txBody>
          <a:bodyPr wrap="square" rtlCol="0">
            <a:spAutoFit/>
          </a:bodyPr>
          <a:lstStyle/>
          <a:p>
            <a:pPr marL="285750" indent="-285750">
              <a:buClr>
                <a:schemeClr val="tx2"/>
              </a:buClr>
              <a:buFont typeface="Wingdings" pitchFamily="2" charset="2"/>
              <a:buChar char="n"/>
            </a:pPr>
            <a:r>
              <a:rPr lang="ja-JP" altLang="en-US" sz="1600" dirty="0"/>
              <a:t>この契約形態は，割賦販売の一種と考えることが容易である。</a:t>
            </a:r>
            <a:endParaRPr lang="en-US" altLang="ja-JP" sz="1600" dirty="0"/>
          </a:p>
          <a:p>
            <a:pPr marL="285750" indent="-285750">
              <a:buClr>
                <a:schemeClr val="tx2"/>
              </a:buClr>
              <a:buFont typeface="Wingdings" pitchFamily="2" charset="2"/>
              <a:buChar char="n"/>
            </a:pPr>
            <a:r>
              <a:rPr lang="ja-JP" altLang="en-US" sz="1600" dirty="0"/>
              <a:t>しかし，割賦販売と債権売買が別々の契約とみなされ，抗弁の切断を正当化するおそれがある。</a:t>
            </a:r>
            <a:endParaRPr lang="en-US" altLang="ja-JP" sz="1600" dirty="0"/>
          </a:p>
          <a:p>
            <a:pPr marL="285750" indent="-285750">
              <a:buClr>
                <a:schemeClr val="tx2"/>
              </a:buClr>
              <a:buFont typeface="Wingdings" pitchFamily="2" charset="2"/>
              <a:buChar char="n"/>
            </a:pPr>
            <a:r>
              <a:rPr lang="ja-JP" altLang="en-US" sz="1600" dirty="0"/>
              <a:t>最高裁も，特別法が適用されない場合に，抗弁の切断を認めている（最三判平</a:t>
            </a:r>
            <a:r>
              <a:rPr lang="en-US" altLang="ja-JP" sz="1600" dirty="0"/>
              <a:t>2</a:t>
            </a:r>
            <a:r>
              <a:rPr lang="ja-JP" altLang="en-US" sz="1600" dirty="0"/>
              <a:t>・</a:t>
            </a:r>
            <a:r>
              <a:rPr lang="en-US" altLang="ja-JP" sz="1600" dirty="0"/>
              <a:t>2</a:t>
            </a:r>
            <a:r>
              <a:rPr lang="ja-JP" altLang="en-US" sz="1600" dirty="0"/>
              <a:t>・</a:t>
            </a:r>
            <a:r>
              <a:rPr lang="en-US" altLang="ja-JP" sz="1600" dirty="0"/>
              <a:t>20</a:t>
            </a:r>
            <a:r>
              <a:rPr lang="ja-JP" altLang="en-US" sz="1600" dirty="0"/>
              <a:t>判タ</a:t>
            </a:r>
            <a:r>
              <a:rPr lang="en-US" altLang="ja-JP" sz="1600" dirty="0"/>
              <a:t>731</a:t>
            </a:r>
            <a:r>
              <a:rPr lang="ja-JP" altLang="en-US" sz="1600" dirty="0"/>
              <a:t>号</a:t>
            </a:r>
            <a:r>
              <a:rPr lang="en-US" altLang="ja-JP" sz="1600" dirty="0"/>
              <a:t>91</a:t>
            </a:r>
            <a:r>
              <a:rPr lang="ja-JP" altLang="en-US" sz="1600" dirty="0"/>
              <a:t>頁，判時</a:t>
            </a:r>
            <a:r>
              <a:rPr lang="en-US" altLang="ja-JP" sz="1600" dirty="0"/>
              <a:t>1354</a:t>
            </a:r>
            <a:r>
              <a:rPr lang="ja-JP" altLang="en-US" sz="1600" dirty="0"/>
              <a:t>号</a:t>
            </a:r>
            <a:r>
              <a:rPr lang="en-US" altLang="ja-JP" sz="1600" dirty="0"/>
              <a:t>76</a:t>
            </a:r>
            <a:r>
              <a:rPr lang="ja-JP" altLang="en-US" sz="1600" dirty="0"/>
              <a:t>頁）。</a:t>
            </a:r>
          </a:p>
        </p:txBody>
      </p:sp>
    </p:spTree>
    <p:extLst>
      <p:ext uri="{BB962C8B-B14F-4D97-AF65-F5344CB8AC3E}">
        <p14:creationId xmlns:p14="http://schemas.microsoft.com/office/powerpoint/2010/main" val="1491484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750"/>
                                        <p:tgtEl>
                                          <p:spTgt spid="16"/>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750"/>
                                        <p:tgtEl>
                                          <p:spTgt spid="20"/>
                                        </p:tgtEl>
                                      </p:cBhvr>
                                    </p:animEffect>
                                  </p:childTnLst>
                                </p:cTn>
                              </p:par>
                            </p:childTnLst>
                          </p:cTn>
                        </p:par>
                        <p:par>
                          <p:cTn id="12" fill="hold">
                            <p:stCondLst>
                              <p:cond delay="1500"/>
                            </p:stCondLst>
                            <p:childTnLst>
                              <p:par>
                                <p:cTn id="13" presetID="22" presetClass="entr" presetSubtype="8" fill="hold" grpId="0" nodeType="afterEffect">
                                  <p:stCondLst>
                                    <p:cond delay="50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750"/>
                                        <p:tgtEl>
                                          <p:spTgt spid="17"/>
                                        </p:tgtEl>
                                      </p:cBhvr>
                                    </p:animEffect>
                                  </p:childTnLst>
                                </p:cTn>
                              </p:par>
                            </p:childTnLst>
                          </p:cTn>
                        </p:par>
                        <p:par>
                          <p:cTn id="16" fill="hold">
                            <p:stCondLst>
                              <p:cond delay="2750"/>
                            </p:stCondLst>
                            <p:childTnLst>
                              <p:par>
                                <p:cTn id="17" presetID="16" presetClass="entr" presetSubtype="42" fill="hold" grpId="0" nodeType="afterEffect">
                                  <p:stCondLst>
                                    <p:cond delay="500"/>
                                  </p:stCondLst>
                                  <p:childTnLst>
                                    <p:set>
                                      <p:cBhvr>
                                        <p:cTn id="18" dur="1" fill="hold">
                                          <p:stCondLst>
                                            <p:cond delay="0"/>
                                          </p:stCondLst>
                                        </p:cTn>
                                        <p:tgtEl>
                                          <p:spTgt spid="18"/>
                                        </p:tgtEl>
                                        <p:attrNameLst>
                                          <p:attrName>style.visibility</p:attrName>
                                        </p:attrNameLst>
                                      </p:cBhvr>
                                      <p:to>
                                        <p:strVal val="visible"/>
                                      </p:to>
                                    </p:set>
                                    <p:animEffect transition="in" filter="barn(outHorizontal)">
                                      <p:cBhvr>
                                        <p:cTn id="19" dur="1500"/>
                                        <p:tgtEl>
                                          <p:spTgt spid="18"/>
                                        </p:tgtEl>
                                      </p:cBhvr>
                                    </p:animEffect>
                                  </p:childTnLst>
                                </p:cTn>
                              </p:par>
                            </p:childTnLst>
                          </p:cTn>
                        </p:par>
                        <p:par>
                          <p:cTn id="20" fill="hold">
                            <p:stCondLst>
                              <p:cond delay="4750"/>
                            </p:stCondLst>
                            <p:childTnLst>
                              <p:par>
                                <p:cTn id="21" presetID="22" presetClass="entr" presetSubtype="4" fill="hold" grpId="0" nodeType="afterEffect">
                                  <p:stCondLst>
                                    <p:cond delay="500"/>
                                  </p:stCondLst>
                                  <p:childTnLst>
                                    <p:set>
                                      <p:cBhvr>
                                        <p:cTn id="22" dur="1" fill="hold">
                                          <p:stCondLst>
                                            <p:cond delay="0"/>
                                          </p:stCondLst>
                                        </p:cTn>
                                        <p:tgtEl>
                                          <p:spTgt spid="25"/>
                                        </p:tgtEl>
                                        <p:attrNameLst>
                                          <p:attrName>style.visibility</p:attrName>
                                        </p:attrNameLst>
                                      </p:cBhvr>
                                      <p:to>
                                        <p:strVal val="visible"/>
                                      </p:to>
                                    </p:set>
                                    <p:animEffect transition="in" filter="wipe(down)">
                                      <p:cBhvr>
                                        <p:cTn id="23" dur="1500"/>
                                        <p:tgtEl>
                                          <p:spTgt spid="25"/>
                                        </p:tgtEl>
                                      </p:cBhvr>
                                    </p:animEffect>
                                  </p:childTnLst>
                                </p:cTn>
                              </p:par>
                              <p:par>
                                <p:cTn id="24" presetID="22" presetClass="entr" presetSubtype="1" fill="hold" grpId="0" nodeType="withEffect">
                                  <p:stCondLst>
                                    <p:cond delay="500"/>
                                  </p:stCondLst>
                                  <p:childTnLst>
                                    <p:set>
                                      <p:cBhvr>
                                        <p:cTn id="25" dur="1" fill="hold">
                                          <p:stCondLst>
                                            <p:cond delay="0"/>
                                          </p:stCondLst>
                                        </p:cTn>
                                        <p:tgtEl>
                                          <p:spTgt spid="26"/>
                                        </p:tgtEl>
                                        <p:attrNameLst>
                                          <p:attrName>style.visibility</p:attrName>
                                        </p:attrNameLst>
                                      </p:cBhvr>
                                      <p:to>
                                        <p:strVal val="visible"/>
                                      </p:to>
                                    </p:set>
                                    <p:animEffect transition="in" filter="wipe(up)">
                                      <p:cBhvr>
                                        <p:cTn id="26" dur="1500"/>
                                        <p:tgtEl>
                                          <p:spTgt spid="26"/>
                                        </p:tgtEl>
                                      </p:cBhvr>
                                    </p:animEffect>
                                  </p:childTnLst>
                                </p:cTn>
                              </p:par>
                            </p:childTnLst>
                          </p:cTn>
                        </p:par>
                        <p:par>
                          <p:cTn id="27" fill="hold">
                            <p:stCondLst>
                              <p:cond delay="6750"/>
                            </p:stCondLst>
                            <p:childTnLst>
                              <p:par>
                                <p:cTn id="28" presetID="42" presetClass="path" presetSubtype="0" accel="50000" decel="50000" fill="hold" grpId="1" nodeType="afterEffect">
                                  <p:stCondLst>
                                    <p:cond delay="500"/>
                                  </p:stCondLst>
                                  <p:childTnLst>
                                    <p:animMotion origin="layout" path="M 4.44444E-6 0.00902 L -0.004 0.40634 " pathEditMode="relative" rAng="0" ptsTypes="AA">
                                      <p:cBhvr>
                                        <p:cTn id="29" dur="2000" fill="hold"/>
                                        <p:tgtEl>
                                          <p:spTgt spid="20"/>
                                        </p:tgtEl>
                                        <p:attrNameLst>
                                          <p:attrName>ppt_x</p:attrName>
                                          <p:attrName>ppt_y</p:attrName>
                                        </p:attrNameLst>
                                      </p:cBhvr>
                                      <p:rCtr x="-208" y="19866"/>
                                    </p:animMotion>
                                  </p:childTnLst>
                                </p:cTn>
                              </p:par>
                              <p:par>
                                <p:cTn id="30" presetID="22" presetClass="entr" presetSubtype="1" fill="hold" grpId="0" nodeType="withEffect">
                                  <p:stCondLst>
                                    <p:cond delay="1000"/>
                                  </p:stCondLst>
                                  <p:childTnLst>
                                    <p:set>
                                      <p:cBhvr>
                                        <p:cTn id="31" dur="1" fill="hold">
                                          <p:stCondLst>
                                            <p:cond delay="0"/>
                                          </p:stCondLst>
                                        </p:cTn>
                                        <p:tgtEl>
                                          <p:spTgt spid="69"/>
                                        </p:tgtEl>
                                        <p:attrNameLst>
                                          <p:attrName>style.visibility</p:attrName>
                                        </p:attrNameLst>
                                      </p:cBhvr>
                                      <p:to>
                                        <p:strVal val="visible"/>
                                      </p:to>
                                    </p:set>
                                    <p:animEffect transition="in" filter="wipe(up)">
                                      <p:cBhvr>
                                        <p:cTn id="32" dur="1500"/>
                                        <p:tgtEl>
                                          <p:spTgt spid="69"/>
                                        </p:tgtEl>
                                      </p:cBhvr>
                                    </p:animEffect>
                                  </p:childTnLst>
                                </p:cTn>
                              </p:par>
                              <p:par>
                                <p:cTn id="33" presetID="22" presetClass="entr" presetSubtype="1" fill="hold" nodeType="withEffect">
                                  <p:stCondLst>
                                    <p:cond delay="1000"/>
                                  </p:stCondLst>
                                  <p:childTnLst>
                                    <p:set>
                                      <p:cBhvr>
                                        <p:cTn id="34" dur="1" fill="hold">
                                          <p:stCondLst>
                                            <p:cond delay="0"/>
                                          </p:stCondLst>
                                        </p:cTn>
                                        <p:tgtEl>
                                          <p:spTgt spid="64"/>
                                        </p:tgtEl>
                                        <p:attrNameLst>
                                          <p:attrName>style.visibility</p:attrName>
                                        </p:attrNameLst>
                                      </p:cBhvr>
                                      <p:to>
                                        <p:strVal val="visible"/>
                                      </p:to>
                                    </p:set>
                                    <p:animEffect transition="in" filter="wipe(up)">
                                      <p:cBhvr>
                                        <p:cTn id="35" dur="1500"/>
                                        <p:tgtEl>
                                          <p:spTgt spid="64"/>
                                        </p:tgtEl>
                                      </p:cBhvr>
                                    </p:animEffect>
                                  </p:childTnLst>
                                </p:cTn>
                              </p:par>
                              <p:par>
                                <p:cTn id="36" presetID="22" presetClass="entr" presetSubtype="8" fill="hold" grpId="0" nodeType="withEffect">
                                  <p:stCondLst>
                                    <p:cond delay="1500"/>
                                  </p:stCondLst>
                                  <p:childTnLst>
                                    <p:set>
                                      <p:cBhvr>
                                        <p:cTn id="37" dur="1" fill="hold">
                                          <p:stCondLst>
                                            <p:cond delay="0"/>
                                          </p:stCondLst>
                                        </p:cTn>
                                        <p:tgtEl>
                                          <p:spTgt spid="62"/>
                                        </p:tgtEl>
                                        <p:attrNameLst>
                                          <p:attrName>style.visibility</p:attrName>
                                        </p:attrNameLst>
                                      </p:cBhvr>
                                      <p:to>
                                        <p:strVal val="visible"/>
                                      </p:to>
                                    </p:set>
                                    <p:animEffect transition="in" filter="wipe(left)">
                                      <p:cBhvr>
                                        <p:cTn id="38" dur="1000"/>
                                        <p:tgtEl>
                                          <p:spTgt spid="62"/>
                                        </p:tgtEl>
                                      </p:cBhvr>
                                    </p:animEffect>
                                  </p:childTnLst>
                                </p:cTn>
                              </p:par>
                              <p:par>
                                <p:cTn id="39" presetID="10" presetClass="exit" presetSubtype="0" fill="hold" grpId="1" nodeType="withEffect">
                                  <p:stCondLst>
                                    <p:cond delay="2000"/>
                                  </p:stCondLst>
                                  <p:childTnLst>
                                    <p:animEffect transition="out" filter="fade">
                                      <p:cBhvr>
                                        <p:cTn id="40" dur="500"/>
                                        <p:tgtEl>
                                          <p:spTgt spid="25"/>
                                        </p:tgtEl>
                                      </p:cBhvr>
                                    </p:animEffect>
                                    <p:set>
                                      <p:cBhvr>
                                        <p:cTn id="41" dur="1" fill="hold">
                                          <p:stCondLst>
                                            <p:cond delay="499"/>
                                          </p:stCondLst>
                                        </p:cTn>
                                        <p:tgtEl>
                                          <p:spTgt spid="25"/>
                                        </p:tgtEl>
                                        <p:attrNameLst>
                                          <p:attrName>style.visibility</p:attrName>
                                        </p:attrNameLst>
                                      </p:cBhvr>
                                      <p:to>
                                        <p:strVal val="hidden"/>
                                      </p:to>
                                    </p:set>
                                  </p:childTnLst>
                                </p:cTn>
                              </p:par>
                              <p:par>
                                <p:cTn id="42" presetID="10" presetClass="entr" presetSubtype="0" fill="hold" grpId="0" nodeType="withEffect">
                                  <p:stCondLst>
                                    <p:cond delay="2000"/>
                                  </p:stCondLst>
                                  <p:childTnLst>
                                    <p:set>
                                      <p:cBhvr>
                                        <p:cTn id="43" dur="1" fill="hold">
                                          <p:stCondLst>
                                            <p:cond delay="0"/>
                                          </p:stCondLst>
                                        </p:cTn>
                                        <p:tgtEl>
                                          <p:spTgt spid="30"/>
                                        </p:tgtEl>
                                        <p:attrNameLst>
                                          <p:attrName>style.visibility</p:attrName>
                                        </p:attrNameLst>
                                      </p:cBhvr>
                                      <p:to>
                                        <p:strVal val="visible"/>
                                      </p:to>
                                    </p:set>
                                    <p:animEffect transition="in" filter="fade">
                                      <p:cBhvr>
                                        <p:cTn id="44" dur="500"/>
                                        <p:tgtEl>
                                          <p:spTgt spid="30"/>
                                        </p:tgtEl>
                                      </p:cBhvr>
                                    </p:animEffect>
                                  </p:childTnLst>
                                </p:cTn>
                              </p:par>
                            </p:childTnLst>
                          </p:cTn>
                        </p:par>
                        <p:par>
                          <p:cTn id="45" fill="hold">
                            <p:stCondLst>
                              <p:cond delay="9250"/>
                            </p:stCondLst>
                            <p:childTnLst>
                              <p:par>
                                <p:cTn id="46" presetID="22" presetClass="entr" presetSubtype="1" fill="hold" grpId="0" nodeType="afterEffect">
                                  <p:stCondLst>
                                    <p:cond delay="500"/>
                                  </p:stCondLst>
                                  <p:childTnLst>
                                    <p:set>
                                      <p:cBhvr>
                                        <p:cTn id="47" dur="1" fill="hold">
                                          <p:stCondLst>
                                            <p:cond delay="0"/>
                                          </p:stCondLst>
                                        </p:cTn>
                                        <p:tgtEl>
                                          <p:spTgt spid="29"/>
                                        </p:tgtEl>
                                        <p:attrNameLst>
                                          <p:attrName>style.visibility</p:attrName>
                                        </p:attrNameLst>
                                      </p:cBhvr>
                                      <p:to>
                                        <p:strVal val="visible"/>
                                      </p:to>
                                    </p:set>
                                    <p:animEffect transition="in" filter="wipe(up)">
                                      <p:cBhvr>
                                        <p:cTn id="48" dur="1000"/>
                                        <p:tgtEl>
                                          <p:spTgt spid="29"/>
                                        </p:tgtEl>
                                      </p:cBhvr>
                                    </p:animEffect>
                                  </p:childTnLst>
                                </p:cTn>
                              </p:par>
                              <p:par>
                                <p:cTn id="49" presetID="22" presetClass="entr" presetSubtype="4" fill="hold" grpId="0" nodeType="withEffect">
                                  <p:stCondLst>
                                    <p:cond delay="500"/>
                                  </p:stCondLst>
                                  <p:childTnLst>
                                    <p:set>
                                      <p:cBhvr>
                                        <p:cTn id="50" dur="1" fill="hold">
                                          <p:stCondLst>
                                            <p:cond delay="0"/>
                                          </p:stCondLst>
                                        </p:cTn>
                                        <p:tgtEl>
                                          <p:spTgt spid="28"/>
                                        </p:tgtEl>
                                        <p:attrNameLst>
                                          <p:attrName>style.visibility</p:attrName>
                                        </p:attrNameLst>
                                      </p:cBhvr>
                                      <p:to>
                                        <p:strVal val="visible"/>
                                      </p:to>
                                    </p:set>
                                    <p:animEffect transition="in" filter="wipe(down)">
                                      <p:cBhvr>
                                        <p:cTn id="51" dur="500"/>
                                        <p:tgtEl>
                                          <p:spTgt spid="28"/>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37"/>
                                        </p:tgtEl>
                                        <p:attrNameLst>
                                          <p:attrName>style.visibility</p:attrName>
                                        </p:attrNameLst>
                                      </p:cBhvr>
                                      <p:to>
                                        <p:strVal val="visible"/>
                                      </p:to>
                                    </p:set>
                                    <p:animEffect transition="in" filter="wipe(left)">
                                      <p:cBhvr>
                                        <p:cTn id="56" dur="750"/>
                                        <p:tgtEl>
                                          <p:spTgt spid="37"/>
                                        </p:tgtEl>
                                      </p:cBhvr>
                                    </p:animEffect>
                                  </p:childTnLst>
                                </p:cTn>
                              </p:par>
                            </p:childTnLst>
                          </p:cTn>
                        </p:par>
                        <p:par>
                          <p:cTn id="57" fill="hold">
                            <p:stCondLst>
                              <p:cond delay="750"/>
                            </p:stCondLst>
                            <p:childTnLst>
                              <p:par>
                                <p:cTn id="58" presetID="16" presetClass="entr" presetSubtype="37" fill="hold" grpId="0" nodeType="afterEffect">
                                  <p:stCondLst>
                                    <p:cond delay="500"/>
                                  </p:stCondLst>
                                  <p:childTnLst>
                                    <p:set>
                                      <p:cBhvr>
                                        <p:cTn id="59" dur="1" fill="hold">
                                          <p:stCondLst>
                                            <p:cond delay="0"/>
                                          </p:stCondLst>
                                        </p:cTn>
                                        <p:tgtEl>
                                          <p:spTgt spid="8"/>
                                        </p:tgtEl>
                                        <p:attrNameLst>
                                          <p:attrName>style.visibility</p:attrName>
                                        </p:attrNameLst>
                                      </p:cBhvr>
                                      <p:to>
                                        <p:strVal val="visible"/>
                                      </p:to>
                                    </p:set>
                                    <p:animEffect transition="in" filter="barn(outVertical)">
                                      <p:cBhvr>
                                        <p:cTn id="60" dur="1500"/>
                                        <p:tgtEl>
                                          <p:spTgt spid="8"/>
                                        </p:tgtEl>
                                      </p:cBhvr>
                                    </p:animEffect>
                                  </p:childTnLst>
                                </p:cTn>
                              </p:par>
                            </p:childTnLst>
                          </p:cTn>
                        </p:par>
                        <p:par>
                          <p:cTn id="61" fill="hold">
                            <p:stCondLst>
                              <p:cond delay="2750"/>
                            </p:stCondLst>
                            <p:childTnLst>
                              <p:par>
                                <p:cTn id="62" presetID="22" presetClass="entr" presetSubtype="8" fill="hold" grpId="0" nodeType="afterEffect">
                                  <p:stCondLst>
                                    <p:cond delay="500"/>
                                  </p:stCondLst>
                                  <p:childTnLst>
                                    <p:set>
                                      <p:cBhvr>
                                        <p:cTn id="63" dur="1" fill="hold">
                                          <p:stCondLst>
                                            <p:cond delay="0"/>
                                          </p:stCondLst>
                                        </p:cTn>
                                        <p:tgtEl>
                                          <p:spTgt spid="10"/>
                                        </p:tgtEl>
                                        <p:attrNameLst>
                                          <p:attrName>style.visibility</p:attrName>
                                        </p:attrNameLst>
                                      </p:cBhvr>
                                      <p:to>
                                        <p:strVal val="visible"/>
                                      </p:to>
                                    </p:set>
                                    <p:animEffect transition="in" filter="wipe(left)">
                                      <p:cBhvr>
                                        <p:cTn id="64" dur="1000"/>
                                        <p:tgtEl>
                                          <p:spTgt spid="10"/>
                                        </p:tgtEl>
                                      </p:cBhvr>
                                    </p:animEffect>
                                  </p:childTnLst>
                                </p:cTn>
                              </p:par>
                            </p:childTnLst>
                          </p:cTn>
                        </p:par>
                        <p:par>
                          <p:cTn id="65" fill="hold">
                            <p:stCondLst>
                              <p:cond delay="4250"/>
                            </p:stCondLst>
                            <p:childTnLst>
                              <p:par>
                                <p:cTn id="66" presetID="8" presetClass="emph" presetSubtype="0" fill="hold" grpId="1" nodeType="afterEffect">
                                  <p:stCondLst>
                                    <p:cond delay="500"/>
                                  </p:stCondLst>
                                  <p:childTnLst>
                                    <p:animRot by="-2700000">
                                      <p:cBhvr>
                                        <p:cTn id="67" dur="2000" fill="hold"/>
                                        <p:tgtEl>
                                          <p:spTgt spid="26"/>
                                        </p:tgtEl>
                                        <p:attrNameLst>
                                          <p:attrName>r</p:attrName>
                                        </p:attrNameLst>
                                      </p:cBhvr>
                                    </p:animRot>
                                  </p:childTnLst>
                                </p:cTn>
                              </p:par>
                              <p:par>
                                <p:cTn id="68" presetID="42" presetClass="path" presetSubtype="0" accel="50000" decel="50000" fill="hold" grpId="2" nodeType="withEffect">
                                  <p:stCondLst>
                                    <p:cond delay="500"/>
                                  </p:stCondLst>
                                  <p:childTnLst>
                                    <p:animMotion origin="layout" path="M -4.58333E-6 -3.33333E-6 L -0.0996 0.02778 " pathEditMode="relative" rAng="0" ptsTypes="AA">
                                      <p:cBhvr>
                                        <p:cTn id="69" dur="2000" fill="hold"/>
                                        <p:tgtEl>
                                          <p:spTgt spid="26"/>
                                        </p:tgtEl>
                                        <p:attrNameLst>
                                          <p:attrName>ppt_x</p:attrName>
                                          <p:attrName>ppt_y</p:attrName>
                                        </p:attrNameLst>
                                      </p:cBhvr>
                                      <p:rCtr x="-4987" y="1389"/>
                                    </p:animMotion>
                                  </p:childTnLst>
                                </p:cTn>
                              </p:par>
                              <p:par>
                                <p:cTn id="70" presetID="22" presetClass="entr" presetSubtype="2" fill="hold" grpId="0" nodeType="withEffect">
                                  <p:stCondLst>
                                    <p:cond delay="1500"/>
                                  </p:stCondLst>
                                  <p:childTnLst>
                                    <p:set>
                                      <p:cBhvr>
                                        <p:cTn id="71" dur="1" fill="hold">
                                          <p:stCondLst>
                                            <p:cond delay="0"/>
                                          </p:stCondLst>
                                        </p:cTn>
                                        <p:tgtEl>
                                          <p:spTgt spid="23"/>
                                        </p:tgtEl>
                                        <p:attrNameLst>
                                          <p:attrName>style.visibility</p:attrName>
                                        </p:attrNameLst>
                                      </p:cBhvr>
                                      <p:to>
                                        <p:strVal val="visible"/>
                                      </p:to>
                                    </p:set>
                                    <p:animEffect transition="in" filter="wipe(right)">
                                      <p:cBhvr>
                                        <p:cTn id="72" dur="1000"/>
                                        <p:tgtEl>
                                          <p:spTgt spid="23"/>
                                        </p:tgtEl>
                                      </p:cBhvr>
                                    </p:animEffect>
                                  </p:childTnLst>
                                </p:cTn>
                              </p:par>
                              <p:par>
                                <p:cTn id="73" presetID="42" presetClass="path" presetSubtype="0" accel="50000" decel="50000" fill="hold" grpId="1" nodeType="withEffect">
                                  <p:stCondLst>
                                    <p:cond delay="500"/>
                                  </p:stCondLst>
                                  <p:childTnLst>
                                    <p:animMotion origin="layout" path="M -2.08333E-6 -4.44444E-6 L -0.33047 -0.03796 " pathEditMode="relative" rAng="0" ptsTypes="AA">
                                      <p:cBhvr>
                                        <p:cTn id="74" dur="2000" fill="hold"/>
                                        <p:tgtEl>
                                          <p:spTgt spid="29"/>
                                        </p:tgtEl>
                                        <p:attrNameLst>
                                          <p:attrName>ppt_x</p:attrName>
                                          <p:attrName>ppt_y</p:attrName>
                                        </p:attrNameLst>
                                      </p:cBhvr>
                                      <p:rCtr x="-16523" y="-1898"/>
                                    </p:animMotion>
                                  </p:childTnLst>
                                </p:cTn>
                              </p:par>
                              <p:par>
                                <p:cTn id="75" presetID="8" presetClass="emph" presetSubtype="0" fill="hold" grpId="2" nodeType="withEffect">
                                  <p:stCondLst>
                                    <p:cond delay="500"/>
                                  </p:stCondLst>
                                  <p:childTnLst>
                                    <p:animRot by="-2700000">
                                      <p:cBhvr>
                                        <p:cTn id="76" dur="2000" fill="hold"/>
                                        <p:tgtEl>
                                          <p:spTgt spid="29"/>
                                        </p:tgtEl>
                                        <p:attrNameLst>
                                          <p:attrName>r</p:attrName>
                                        </p:attrNameLst>
                                      </p:cBhvr>
                                    </p:animRot>
                                  </p:childTnLst>
                                </p:cTn>
                              </p:par>
                              <p:par>
                                <p:cTn id="77" presetID="10" presetClass="entr" presetSubtype="0" fill="hold" grpId="0" nodeType="withEffect">
                                  <p:stCondLst>
                                    <p:cond delay="500"/>
                                  </p:stCondLst>
                                  <p:childTnLst>
                                    <p:set>
                                      <p:cBhvr>
                                        <p:cTn id="78" dur="1" fill="hold">
                                          <p:stCondLst>
                                            <p:cond delay="0"/>
                                          </p:stCondLst>
                                        </p:cTn>
                                        <p:tgtEl>
                                          <p:spTgt spid="41"/>
                                        </p:tgtEl>
                                        <p:attrNameLst>
                                          <p:attrName>style.visibility</p:attrName>
                                        </p:attrNameLst>
                                      </p:cBhvr>
                                      <p:to>
                                        <p:strVal val="visible"/>
                                      </p:to>
                                    </p:set>
                                    <p:animEffect transition="in" filter="fade">
                                      <p:cBhvr>
                                        <p:cTn id="79" dur="2000"/>
                                        <p:tgtEl>
                                          <p:spTgt spid="41"/>
                                        </p:tgtEl>
                                      </p:cBhvr>
                                    </p:animEffect>
                                  </p:childTnLst>
                                </p:cTn>
                              </p:par>
                              <p:par>
                                <p:cTn id="80" presetID="8" presetClass="emph" presetSubtype="0" fill="hold" grpId="1" nodeType="withEffect">
                                  <p:stCondLst>
                                    <p:cond delay="500"/>
                                  </p:stCondLst>
                                  <p:childTnLst>
                                    <p:animRot by="-2700000">
                                      <p:cBhvr>
                                        <p:cTn id="81" dur="2000" fill="hold"/>
                                        <p:tgtEl>
                                          <p:spTgt spid="28"/>
                                        </p:tgtEl>
                                        <p:attrNameLst>
                                          <p:attrName>r</p:attrName>
                                        </p:attrNameLst>
                                      </p:cBhvr>
                                    </p:animRot>
                                  </p:childTnLst>
                                </p:cTn>
                              </p:par>
                            </p:childTnLst>
                          </p:cTn>
                        </p:par>
                        <p:par>
                          <p:cTn id="82" fill="hold">
                            <p:stCondLst>
                              <p:cond delay="6750"/>
                            </p:stCondLst>
                            <p:childTnLst>
                              <p:par>
                                <p:cTn id="83" presetID="22" presetClass="entr" presetSubtype="4" fill="hold" grpId="0" nodeType="afterEffect">
                                  <p:stCondLst>
                                    <p:cond delay="1000"/>
                                  </p:stCondLst>
                                  <p:childTnLst>
                                    <p:set>
                                      <p:cBhvr>
                                        <p:cTn id="84" dur="1" fill="hold">
                                          <p:stCondLst>
                                            <p:cond delay="0"/>
                                          </p:stCondLst>
                                        </p:cTn>
                                        <p:tgtEl>
                                          <p:spTgt spid="27"/>
                                        </p:tgtEl>
                                        <p:attrNameLst>
                                          <p:attrName>style.visibility</p:attrName>
                                        </p:attrNameLst>
                                      </p:cBhvr>
                                      <p:to>
                                        <p:strVal val="visible"/>
                                      </p:to>
                                    </p:set>
                                    <p:animEffect transition="in" filter="wipe(down)">
                                      <p:cBhvr>
                                        <p:cTn id="85" dur="2000"/>
                                        <p:tgtEl>
                                          <p:spTgt spid="27"/>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1" fill="hold" grpId="0" nodeType="clickEffect">
                                  <p:stCondLst>
                                    <p:cond delay="0"/>
                                  </p:stCondLst>
                                  <p:childTnLst>
                                    <p:set>
                                      <p:cBhvr>
                                        <p:cTn id="89" dur="1" fill="hold">
                                          <p:stCondLst>
                                            <p:cond delay="0"/>
                                          </p:stCondLst>
                                        </p:cTn>
                                        <p:tgtEl>
                                          <p:spTgt spid="2">
                                            <p:txEl>
                                              <p:pRg st="0" end="0"/>
                                            </p:txEl>
                                          </p:spTgt>
                                        </p:tgtEl>
                                        <p:attrNameLst>
                                          <p:attrName>style.visibility</p:attrName>
                                        </p:attrNameLst>
                                      </p:cBhvr>
                                      <p:to>
                                        <p:strVal val="visible"/>
                                      </p:to>
                                    </p:set>
                                    <p:animEffect transition="in" filter="wipe(up)">
                                      <p:cBhvr>
                                        <p:cTn id="90" dur="2500"/>
                                        <p:tgtEl>
                                          <p:spTgt spid="2">
                                            <p:txEl>
                                              <p:pRg st="0" end="0"/>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1" fill="hold" grpId="0" nodeType="clickEffect">
                                  <p:stCondLst>
                                    <p:cond delay="0"/>
                                  </p:stCondLst>
                                  <p:childTnLst>
                                    <p:set>
                                      <p:cBhvr>
                                        <p:cTn id="94" dur="1" fill="hold">
                                          <p:stCondLst>
                                            <p:cond delay="0"/>
                                          </p:stCondLst>
                                        </p:cTn>
                                        <p:tgtEl>
                                          <p:spTgt spid="2">
                                            <p:txEl>
                                              <p:pRg st="1" end="1"/>
                                            </p:txEl>
                                          </p:spTgt>
                                        </p:tgtEl>
                                        <p:attrNameLst>
                                          <p:attrName>style.visibility</p:attrName>
                                        </p:attrNameLst>
                                      </p:cBhvr>
                                      <p:to>
                                        <p:strVal val="visible"/>
                                      </p:to>
                                    </p:set>
                                    <p:animEffect transition="in" filter="wipe(up)">
                                      <p:cBhvr>
                                        <p:cTn id="95" dur="3500"/>
                                        <p:tgtEl>
                                          <p:spTgt spid="2">
                                            <p:txEl>
                                              <p:pRg st="1" end="1"/>
                                            </p:txEl>
                                          </p:spTgt>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1" fill="hold" grpId="0" nodeType="clickEffect">
                                  <p:stCondLst>
                                    <p:cond delay="0"/>
                                  </p:stCondLst>
                                  <p:childTnLst>
                                    <p:set>
                                      <p:cBhvr>
                                        <p:cTn id="99" dur="1" fill="hold">
                                          <p:stCondLst>
                                            <p:cond delay="0"/>
                                          </p:stCondLst>
                                        </p:cTn>
                                        <p:tgtEl>
                                          <p:spTgt spid="2">
                                            <p:txEl>
                                              <p:pRg st="2" end="2"/>
                                            </p:txEl>
                                          </p:spTgt>
                                        </p:tgtEl>
                                        <p:attrNameLst>
                                          <p:attrName>style.visibility</p:attrName>
                                        </p:attrNameLst>
                                      </p:cBhvr>
                                      <p:to>
                                        <p:strVal val="visible"/>
                                      </p:to>
                                    </p:set>
                                    <p:animEffect transition="in" filter="wipe(up)">
                                      <p:cBhvr>
                                        <p:cTn id="100" dur="5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41" grpId="0" animBg="1"/>
      <p:bldP spid="18" grpId="0" animBg="1"/>
      <p:bldP spid="20" grpId="0" animBg="1"/>
      <p:bldP spid="20" grpId="1" animBg="1"/>
      <p:bldP spid="25" grpId="0" animBg="1"/>
      <p:bldP spid="25" grpId="1" animBg="1"/>
      <p:bldP spid="26" grpId="0" animBg="1"/>
      <p:bldP spid="26" grpId="1" animBg="1"/>
      <p:bldP spid="26" grpId="2" animBg="1"/>
      <p:bldP spid="28" grpId="0" animBg="1"/>
      <p:bldP spid="28" grpId="1" animBg="1"/>
      <p:bldP spid="29" grpId="0" animBg="1"/>
      <p:bldP spid="29" grpId="1" animBg="1"/>
      <p:bldP spid="29" grpId="2" animBg="1"/>
      <p:bldP spid="30" grpId="0" animBg="1"/>
      <p:bldP spid="62" grpId="0" animBg="1"/>
      <p:bldP spid="69" grpId="0"/>
      <p:bldP spid="8" grpId="0" animBg="1"/>
      <p:bldP spid="10" grpId="0" animBg="1"/>
      <p:bldP spid="27" grpId="0" animBg="1"/>
      <p:bldP spid="16" grpId="0" animBg="1"/>
      <p:bldP spid="17" grpId="0" animBg="1"/>
      <p:bldP spid="37" grpId="0" animBg="1"/>
      <p:bldP spid="2"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円弧 1"/>
          <p:cNvSpPr/>
          <p:nvPr/>
        </p:nvSpPr>
        <p:spPr>
          <a:xfrm rot="20366205">
            <a:off x="3971917" y="3301639"/>
            <a:ext cx="1254992" cy="614255"/>
          </a:xfrm>
          <a:prstGeom prst="arc">
            <a:avLst>
              <a:gd name="adj1" fmla="val 10628252"/>
              <a:gd name="adj2" fmla="val 0"/>
            </a:avLst>
          </a:prstGeom>
          <a:ln w="38100">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p>
        </p:txBody>
      </p:sp>
      <p:sp>
        <p:nvSpPr>
          <p:cNvPr id="41" name="下矢印 40"/>
          <p:cNvSpPr/>
          <p:nvPr/>
        </p:nvSpPr>
        <p:spPr>
          <a:xfrm>
            <a:off x="5108462" y="2765494"/>
            <a:ext cx="484632" cy="2391698"/>
          </a:xfrm>
          <a:prstGeom prst="downArrow">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t>割賦代金債権</a:t>
            </a:r>
          </a:p>
        </p:txBody>
      </p:sp>
      <p:sp>
        <p:nvSpPr>
          <p:cNvPr id="7" name="タイトル 6"/>
          <p:cNvSpPr>
            <a:spLocks noGrp="1"/>
          </p:cNvSpPr>
          <p:nvPr>
            <p:ph type="title"/>
          </p:nvPr>
        </p:nvSpPr>
        <p:spPr>
          <a:xfrm>
            <a:off x="1981200" y="269776"/>
            <a:ext cx="8229600" cy="1143000"/>
          </a:xfrm>
        </p:spPr>
        <p:txBody>
          <a:bodyPr>
            <a:normAutofit fontScale="90000"/>
          </a:bodyPr>
          <a:lstStyle/>
          <a:p>
            <a:r>
              <a:rPr kumimoji="1" lang="ja-JP" altLang="en-US" dirty="0"/>
              <a:t>割賦販売の基本ユニットの応用（</a:t>
            </a:r>
            <a:r>
              <a:rPr kumimoji="1" lang="en-US" altLang="ja-JP" dirty="0"/>
              <a:t>3/5</a:t>
            </a:r>
            <a:r>
              <a:rPr kumimoji="1" lang="ja-JP" altLang="en-US" dirty="0"/>
              <a:t>）</a:t>
            </a:r>
            <a:br>
              <a:rPr kumimoji="1" lang="en-US" altLang="ja-JP" dirty="0"/>
            </a:br>
            <a:r>
              <a:rPr kumimoji="1" lang="ja-JP" altLang="en-US" dirty="0"/>
              <a:t>クレジット</a:t>
            </a:r>
            <a:r>
              <a:rPr lang="ja-JP" altLang="en-US" dirty="0"/>
              <a:t>販売</a:t>
            </a:r>
            <a:r>
              <a:rPr lang="ja-JP" altLang="en-US" sz="3100" dirty="0"/>
              <a:t>（第三者のためにする契約）</a:t>
            </a:r>
            <a:r>
              <a:rPr lang="ja-JP" altLang="en-US" sz="2200" dirty="0"/>
              <a:t>→基本</a:t>
            </a:r>
          </a:p>
        </p:txBody>
      </p:sp>
      <p:sp>
        <p:nvSpPr>
          <p:cNvPr id="4" name="日付プレースホルダー 3"/>
          <p:cNvSpPr>
            <a:spLocks noGrp="1"/>
          </p:cNvSpPr>
          <p:nvPr>
            <p:ph type="dt" sz="half" idx="10"/>
          </p:nvPr>
        </p:nvSpPr>
        <p:spPr/>
        <p:txBody>
          <a:bodyPr/>
          <a:lstStyle/>
          <a:p>
            <a:r>
              <a:rPr kumimoji="1" lang="en-US" altLang="ja-JP"/>
              <a:t>2015/3/25</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24</a:t>
            </a:fld>
            <a:endParaRPr kumimoji="1" lang="ja-JP" altLang="en-US" dirty="0"/>
          </a:p>
        </p:txBody>
      </p:sp>
      <p:sp>
        <p:nvSpPr>
          <p:cNvPr id="18" name="上下矢印 17"/>
          <p:cNvSpPr/>
          <p:nvPr/>
        </p:nvSpPr>
        <p:spPr>
          <a:xfrm>
            <a:off x="5967203" y="3222695"/>
            <a:ext cx="706141" cy="1762823"/>
          </a:xfrm>
          <a:prstGeom prst="up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600" dirty="0"/>
              <a:t>①割賦販売契約</a:t>
            </a:r>
            <a:endParaRPr lang="en-US" altLang="ja-JP" sz="1600" dirty="0"/>
          </a:p>
        </p:txBody>
      </p:sp>
      <p:sp>
        <p:nvSpPr>
          <p:cNvPr id="20" name="正方形/長方形 19"/>
          <p:cNvSpPr/>
          <p:nvPr/>
        </p:nvSpPr>
        <p:spPr>
          <a:xfrm>
            <a:off x="7261456" y="2486829"/>
            <a:ext cx="936104" cy="55436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t>目的物</a:t>
            </a:r>
          </a:p>
        </p:txBody>
      </p:sp>
      <p:sp>
        <p:nvSpPr>
          <p:cNvPr id="25" name="上矢印 24"/>
          <p:cNvSpPr/>
          <p:nvPr/>
        </p:nvSpPr>
        <p:spPr>
          <a:xfrm>
            <a:off x="6692638" y="2765495"/>
            <a:ext cx="484632" cy="267722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引渡請求権</a:t>
            </a:r>
          </a:p>
        </p:txBody>
      </p:sp>
      <p:sp>
        <p:nvSpPr>
          <p:cNvPr id="26" name="下矢印 25"/>
          <p:cNvSpPr/>
          <p:nvPr/>
        </p:nvSpPr>
        <p:spPr>
          <a:xfrm>
            <a:off x="5036454" y="2639230"/>
            <a:ext cx="484632" cy="2803487"/>
          </a:xfrm>
          <a:prstGeom prst="downArrow">
            <a:avLst/>
          </a:prstGeom>
          <a:ln w="38100">
            <a:prstDash val="sysDot"/>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a:t>割賦代金債権</a:t>
            </a:r>
          </a:p>
        </p:txBody>
      </p:sp>
      <p:sp>
        <p:nvSpPr>
          <p:cNvPr id="28" name="上矢印 27"/>
          <p:cNvSpPr/>
          <p:nvPr/>
        </p:nvSpPr>
        <p:spPr>
          <a:xfrm>
            <a:off x="4604406" y="5157193"/>
            <a:ext cx="628648" cy="781237"/>
          </a:xfrm>
          <a:prstGeom prst="up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ja-JP" altLang="en-US" dirty="0"/>
              <a:t>抗弁</a:t>
            </a:r>
          </a:p>
        </p:txBody>
      </p:sp>
      <p:sp>
        <p:nvSpPr>
          <p:cNvPr id="29" name="下矢印 28"/>
          <p:cNvSpPr/>
          <p:nvPr/>
        </p:nvSpPr>
        <p:spPr>
          <a:xfrm>
            <a:off x="7085838" y="3324460"/>
            <a:ext cx="595488" cy="1559290"/>
          </a:xfrm>
          <a:prstGeom prst="down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ja-JP" altLang="en-US" dirty="0"/>
              <a:t>所有権留保</a:t>
            </a:r>
          </a:p>
        </p:txBody>
      </p:sp>
      <p:sp>
        <p:nvSpPr>
          <p:cNvPr id="30" name="上矢印 29"/>
          <p:cNvSpPr/>
          <p:nvPr/>
        </p:nvSpPr>
        <p:spPr>
          <a:xfrm>
            <a:off x="6632983" y="2825278"/>
            <a:ext cx="484632" cy="2677223"/>
          </a:xfrm>
          <a:prstGeom prst="upArrow">
            <a:avLst/>
          </a:prstGeom>
          <a:ln>
            <a:prstDash val="sysDot"/>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dirty="0"/>
              <a:t>引渡請求権</a:t>
            </a:r>
          </a:p>
        </p:txBody>
      </p:sp>
      <p:sp>
        <p:nvSpPr>
          <p:cNvPr id="62" name="正方形/長方形 61"/>
          <p:cNvSpPr/>
          <p:nvPr/>
        </p:nvSpPr>
        <p:spPr>
          <a:xfrm>
            <a:off x="7261456" y="2639229"/>
            <a:ext cx="936104" cy="554360"/>
          </a:xfrm>
          <a:prstGeom prst="rect">
            <a:avLst/>
          </a:prstGeom>
          <a:ln>
            <a:prstDash val="sysDot"/>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dirty="0"/>
              <a:t>目的物</a:t>
            </a:r>
          </a:p>
        </p:txBody>
      </p:sp>
      <p:cxnSp>
        <p:nvCxnSpPr>
          <p:cNvPr id="64" name="直線矢印コネクタ 63"/>
          <p:cNvCxnSpPr/>
          <p:nvPr/>
        </p:nvCxnSpPr>
        <p:spPr>
          <a:xfrm>
            <a:off x="7765512" y="3185317"/>
            <a:ext cx="18118" cy="2076086"/>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69" name="テキスト ボックス 68"/>
          <p:cNvSpPr txBox="1"/>
          <p:nvPr/>
        </p:nvSpPr>
        <p:spPr>
          <a:xfrm>
            <a:off x="7867734" y="3595111"/>
            <a:ext cx="461665" cy="1010138"/>
          </a:xfrm>
          <a:prstGeom prst="rect">
            <a:avLst/>
          </a:prstGeom>
          <a:noFill/>
        </p:spPr>
        <p:txBody>
          <a:bodyPr vert="eaVert" wrap="square" rtlCol="0">
            <a:spAutoFit/>
          </a:bodyPr>
          <a:lstStyle/>
          <a:p>
            <a:r>
              <a:rPr lang="ja-JP" altLang="en-US" dirty="0"/>
              <a:t>①引渡し</a:t>
            </a:r>
          </a:p>
        </p:txBody>
      </p:sp>
      <p:sp>
        <p:nvSpPr>
          <p:cNvPr id="10" name="円弧 9"/>
          <p:cNvSpPr/>
          <p:nvPr/>
        </p:nvSpPr>
        <p:spPr>
          <a:xfrm>
            <a:off x="2640766" y="1628800"/>
            <a:ext cx="3600400" cy="1800200"/>
          </a:xfrm>
          <a:prstGeom prst="arc">
            <a:avLst>
              <a:gd name="adj1" fmla="val 11113958"/>
              <a:gd name="adj2" fmla="val 21221630"/>
            </a:avLst>
          </a:prstGeom>
          <a:ln w="38100">
            <a:solidFill>
              <a:schemeClr val="accent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600" dirty="0"/>
              <a:t>③債権売買代金支払</a:t>
            </a:r>
            <a:endParaRPr lang="en-US" altLang="ja-JP" sz="1600" dirty="0"/>
          </a:p>
          <a:p>
            <a:pPr algn="ctr"/>
            <a:r>
              <a:rPr lang="ja-JP" altLang="en-US" sz="1600" dirty="0"/>
              <a:t>（受益の意思表示）</a:t>
            </a:r>
          </a:p>
        </p:txBody>
      </p:sp>
      <p:sp>
        <p:nvSpPr>
          <p:cNvPr id="27" name="円弧 26"/>
          <p:cNvSpPr/>
          <p:nvPr/>
        </p:nvSpPr>
        <p:spPr>
          <a:xfrm rot="18623474">
            <a:off x="2950665" y="2178268"/>
            <a:ext cx="2187364" cy="4474919"/>
          </a:xfrm>
          <a:prstGeom prst="arc">
            <a:avLst>
              <a:gd name="adj1" fmla="val 5465130"/>
              <a:gd name="adj2" fmla="val 16133506"/>
            </a:avLst>
          </a:prstGeom>
          <a:ln w="38100">
            <a:solidFill>
              <a:schemeClr val="accent6"/>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dirty="0"/>
              <a:t>④</a:t>
            </a:r>
            <a:endParaRPr lang="en-US" altLang="ja-JP" dirty="0"/>
          </a:p>
          <a:p>
            <a:pPr algn="ctr"/>
            <a:r>
              <a:rPr lang="ja-JP" altLang="en-US" dirty="0"/>
              <a:t>割</a:t>
            </a:r>
            <a:endParaRPr lang="en-US" altLang="ja-JP" dirty="0"/>
          </a:p>
          <a:p>
            <a:pPr algn="ctr"/>
            <a:r>
              <a:rPr lang="ja-JP" altLang="en-US" dirty="0"/>
              <a:t>賦</a:t>
            </a:r>
            <a:endParaRPr lang="en-US" altLang="ja-JP" dirty="0"/>
          </a:p>
          <a:p>
            <a:pPr algn="ctr"/>
            <a:r>
              <a:rPr lang="ja-JP" altLang="en-US" dirty="0"/>
              <a:t>代</a:t>
            </a:r>
            <a:endParaRPr lang="en-US" altLang="ja-JP" dirty="0"/>
          </a:p>
          <a:p>
            <a:pPr algn="ctr"/>
            <a:r>
              <a:rPr lang="ja-JP" altLang="en-US" dirty="0"/>
              <a:t>金</a:t>
            </a:r>
            <a:endParaRPr lang="en-US" altLang="ja-JP" dirty="0"/>
          </a:p>
          <a:p>
            <a:pPr algn="ctr"/>
            <a:r>
              <a:rPr lang="ja-JP" altLang="en-US" dirty="0"/>
              <a:t>額</a:t>
            </a:r>
            <a:endParaRPr lang="en-US" altLang="ja-JP" dirty="0"/>
          </a:p>
          <a:p>
            <a:pPr algn="ctr"/>
            <a:r>
              <a:rPr lang="ja-JP" altLang="en-US" dirty="0"/>
              <a:t>返</a:t>
            </a:r>
            <a:endParaRPr lang="en-US" altLang="ja-JP" dirty="0"/>
          </a:p>
          <a:p>
            <a:pPr algn="ctr"/>
            <a:r>
              <a:rPr lang="ja-JP" altLang="en-US" dirty="0"/>
              <a:t>済</a:t>
            </a:r>
            <a:endParaRPr lang="en-US" altLang="ja-JP" dirty="0"/>
          </a:p>
        </p:txBody>
      </p:sp>
      <p:sp>
        <p:nvSpPr>
          <p:cNvPr id="16" name="円/楕円 15"/>
          <p:cNvSpPr/>
          <p:nvPr/>
        </p:nvSpPr>
        <p:spPr>
          <a:xfrm>
            <a:off x="5201277" y="2308294"/>
            <a:ext cx="1675608"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売主</a:t>
            </a:r>
            <a:endParaRPr lang="en-US" altLang="ja-JP" dirty="0"/>
          </a:p>
          <a:p>
            <a:pPr algn="ctr"/>
            <a:r>
              <a:rPr lang="en-US" altLang="ja-JP" dirty="0"/>
              <a:t>A</a:t>
            </a:r>
            <a:endParaRPr lang="ja-JP" altLang="en-US" dirty="0"/>
          </a:p>
        </p:txBody>
      </p:sp>
      <p:sp>
        <p:nvSpPr>
          <p:cNvPr id="17" name="円/楕円 16"/>
          <p:cNvSpPr/>
          <p:nvPr/>
        </p:nvSpPr>
        <p:spPr>
          <a:xfrm>
            <a:off x="5201277" y="4985517"/>
            <a:ext cx="1675608"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a:t>買主</a:t>
            </a:r>
            <a:endParaRPr lang="en-US" altLang="ja-JP" dirty="0"/>
          </a:p>
          <a:p>
            <a:pPr algn="ctr"/>
            <a:r>
              <a:rPr lang="en-US" altLang="ja-JP" dirty="0"/>
              <a:t>B</a:t>
            </a:r>
            <a:endParaRPr lang="ja-JP" altLang="en-US" dirty="0"/>
          </a:p>
        </p:txBody>
      </p:sp>
      <p:sp>
        <p:nvSpPr>
          <p:cNvPr id="37" name="円/楕円 36"/>
          <p:cNvSpPr/>
          <p:nvPr/>
        </p:nvSpPr>
        <p:spPr>
          <a:xfrm>
            <a:off x="2268373" y="2306809"/>
            <a:ext cx="1675608"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信販会社</a:t>
            </a:r>
            <a:r>
              <a:rPr lang="en-US" altLang="ja-JP" dirty="0"/>
              <a:t>C</a:t>
            </a:r>
            <a:endParaRPr lang="ja-JP" altLang="en-US" dirty="0"/>
          </a:p>
        </p:txBody>
      </p:sp>
      <p:sp>
        <p:nvSpPr>
          <p:cNvPr id="23" name="上下矢印 22"/>
          <p:cNvSpPr/>
          <p:nvPr/>
        </p:nvSpPr>
        <p:spPr>
          <a:xfrm>
            <a:off x="5477086" y="3222218"/>
            <a:ext cx="706141" cy="1762823"/>
          </a:xfrm>
          <a:prstGeom prst="up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600" dirty="0"/>
              <a:t>②債権譲渡契約</a:t>
            </a:r>
            <a:endParaRPr lang="en-US" altLang="ja-JP" sz="1600" dirty="0"/>
          </a:p>
        </p:txBody>
      </p:sp>
      <p:sp>
        <p:nvSpPr>
          <p:cNvPr id="24" name="テキスト ボックス 23"/>
          <p:cNvSpPr txBox="1"/>
          <p:nvPr/>
        </p:nvSpPr>
        <p:spPr>
          <a:xfrm>
            <a:off x="8472264" y="1785006"/>
            <a:ext cx="1944216" cy="4524315"/>
          </a:xfrm>
          <a:prstGeom prst="rect">
            <a:avLst/>
          </a:prstGeom>
          <a:noFill/>
        </p:spPr>
        <p:txBody>
          <a:bodyPr wrap="square" rtlCol="0">
            <a:spAutoFit/>
          </a:bodyPr>
          <a:lstStyle/>
          <a:p>
            <a:pPr marL="285750" indent="-285750">
              <a:buClr>
                <a:schemeClr val="tx2"/>
              </a:buClr>
              <a:buFont typeface="Wingdings" pitchFamily="2" charset="2"/>
              <a:buChar char="n"/>
            </a:pPr>
            <a:r>
              <a:rPr lang="ja-JP" altLang="en-US" sz="1600" dirty="0"/>
              <a:t>同じ契約でも，「第三者のためにする契約」の構成によると，状況が変わってくる。</a:t>
            </a:r>
            <a:endParaRPr lang="en-US" altLang="ja-JP" sz="1600" dirty="0"/>
          </a:p>
          <a:p>
            <a:pPr marL="285750" indent="-285750">
              <a:buClr>
                <a:schemeClr val="tx2"/>
              </a:buClr>
              <a:buFont typeface="Wingdings" pitchFamily="2" charset="2"/>
              <a:buChar char="n"/>
            </a:pPr>
            <a:r>
              <a:rPr lang="ja-JP" altLang="en-US" sz="1600" dirty="0"/>
              <a:t>第</a:t>
            </a:r>
            <a:r>
              <a:rPr lang="en-US" altLang="ja-JP" sz="1600" dirty="0"/>
              <a:t>1</a:t>
            </a:r>
            <a:r>
              <a:rPr lang="ja-JP" altLang="en-US" sz="1600" dirty="0"/>
              <a:t>に，割賦販売も債権売買も同一当事者間の契約となる。</a:t>
            </a:r>
            <a:endParaRPr lang="en-US" altLang="ja-JP" sz="1600" dirty="0"/>
          </a:p>
          <a:p>
            <a:pPr marL="285750" indent="-285750">
              <a:buClr>
                <a:schemeClr val="tx2"/>
              </a:buClr>
              <a:buFont typeface="Wingdings" pitchFamily="2" charset="2"/>
              <a:buChar char="n"/>
            </a:pPr>
            <a:r>
              <a:rPr lang="ja-JP" altLang="en-US" sz="1600" dirty="0"/>
              <a:t>第</a:t>
            </a:r>
            <a:r>
              <a:rPr lang="en-US" altLang="ja-JP" sz="1600" dirty="0"/>
              <a:t>2</a:t>
            </a:r>
            <a:r>
              <a:rPr lang="ja-JP" altLang="en-US" sz="1600" dirty="0"/>
              <a:t>に，信販会社は，契約当事者ではなくなる。</a:t>
            </a:r>
            <a:endParaRPr lang="en-US" altLang="ja-JP" sz="1600" dirty="0"/>
          </a:p>
          <a:p>
            <a:pPr marL="285750" indent="-285750">
              <a:buClr>
                <a:schemeClr val="tx2"/>
              </a:buClr>
              <a:buFont typeface="Wingdings" pitchFamily="2" charset="2"/>
              <a:buChar char="n"/>
            </a:pPr>
            <a:r>
              <a:rPr lang="ja-JP" altLang="en-US" sz="1600" dirty="0"/>
              <a:t>第</a:t>
            </a:r>
            <a:r>
              <a:rPr lang="en-US" altLang="ja-JP" sz="1600" dirty="0"/>
              <a:t>3</a:t>
            </a:r>
            <a:r>
              <a:rPr lang="ja-JP" altLang="en-US" sz="1600" dirty="0"/>
              <a:t>に，明文の規定によって，信販会社は，抗弁の対抗を受けることになる（最高裁判決の克服）。</a:t>
            </a:r>
            <a:endParaRPr lang="en-US" altLang="ja-JP" sz="1600" dirty="0"/>
          </a:p>
        </p:txBody>
      </p:sp>
    </p:spTree>
    <p:extLst>
      <p:ext uri="{BB962C8B-B14F-4D97-AF65-F5344CB8AC3E}">
        <p14:creationId xmlns:p14="http://schemas.microsoft.com/office/powerpoint/2010/main" val="3934934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750"/>
                                        <p:tgtEl>
                                          <p:spTgt spid="16"/>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750"/>
                                        <p:tgtEl>
                                          <p:spTgt spid="20"/>
                                        </p:tgtEl>
                                      </p:cBhvr>
                                    </p:animEffect>
                                  </p:childTnLst>
                                </p:cTn>
                              </p:par>
                            </p:childTnLst>
                          </p:cTn>
                        </p:par>
                        <p:par>
                          <p:cTn id="12" fill="hold">
                            <p:stCondLst>
                              <p:cond delay="1500"/>
                            </p:stCondLst>
                            <p:childTnLst>
                              <p:par>
                                <p:cTn id="13" presetID="22" presetClass="entr" presetSubtype="8" fill="hold" grpId="0" nodeType="afterEffect">
                                  <p:stCondLst>
                                    <p:cond delay="50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750"/>
                                        <p:tgtEl>
                                          <p:spTgt spid="17"/>
                                        </p:tgtEl>
                                      </p:cBhvr>
                                    </p:animEffect>
                                  </p:childTnLst>
                                </p:cTn>
                              </p:par>
                            </p:childTnLst>
                          </p:cTn>
                        </p:par>
                        <p:par>
                          <p:cTn id="16" fill="hold">
                            <p:stCondLst>
                              <p:cond delay="2750"/>
                            </p:stCondLst>
                            <p:childTnLst>
                              <p:par>
                                <p:cTn id="17" presetID="16" presetClass="entr" presetSubtype="42" fill="hold" grpId="0" nodeType="afterEffect">
                                  <p:stCondLst>
                                    <p:cond delay="500"/>
                                  </p:stCondLst>
                                  <p:childTnLst>
                                    <p:set>
                                      <p:cBhvr>
                                        <p:cTn id="18" dur="1" fill="hold">
                                          <p:stCondLst>
                                            <p:cond delay="0"/>
                                          </p:stCondLst>
                                        </p:cTn>
                                        <p:tgtEl>
                                          <p:spTgt spid="18"/>
                                        </p:tgtEl>
                                        <p:attrNameLst>
                                          <p:attrName>style.visibility</p:attrName>
                                        </p:attrNameLst>
                                      </p:cBhvr>
                                      <p:to>
                                        <p:strVal val="visible"/>
                                      </p:to>
                                    </p:set>
                                    <p:animEffect transition="in" filter="barn(outHorizontal)">
                                      <p:cBhvr>
                                        <p:cTn id="19" dur="1500"/>
                                        <p:tgtEl>
                                          <p:spTgt spid="18"/>
                                        </p:tgtEl>
                                      </p:cBhvr>
                                    </p:animEffect>
                                  </p:childTnLst>
                                </p:cTn>
                              </p:par>
                            </p:childTnLst>
                          </p:cTn>
                        </p:par>
                        <p:par>
                          <p:cTn id="20" fill="hold">
                            <p:stCondLst>
                              <p:cond delay="4750"/>
                            </p:stCondLst>
                            <p:childTnLst>
                              <p:par>
                                <p:cTn id="21" presetID="22" presetClass="entr" presetSubtype="4" fill="hold" grpId="0" nodeType="afterEffect">
                                  <p:stCondLst>
                                    <p:cond delay="500"/>
                                  </p:stCondLst>
                                  <p:childTnLst>
                                    <p:set>
                                      <p:cBhvr>
                                        <p:cTn id="22" dur="1" fill="hold">
                                          <p:stCondLst>
                                            <p:cond delay="0"/>
                                          </p:stCondLst>
                                        </p:cTn>
                                        <p:tgtEl>
                                          <p:spTgt spid="25"/>
                                        </p:tgtEl>
                                        <p:attrNameLst>
                                          <p:attrName>style.visibility</p:attrName>
                                        </p:attrNameLst>
                                      </p:cBhvr>
                                      <p:to>
                                        <p:strVal val="visible"/>
                                      </p:to>
                                    </p:set>
                                    <p:animEffect transition="in" filter="wipe(down)">
                                      <p:cBhvr>
                                        <p:cTn id="23" dur="1500"/>
                                        <p:tgtEl>
                                          <p:spTgt spid="25"/>
                                        </p:tgtEl>
                                      </p:cBhvr>
                                    </p:animEffect>
                                  </p:childTnLst>
                                </p:cTn>
                              </p:par>
                              <p:par>
                                <p:cTn id="24" presetID="22" presetClass="entr" presetSubtype="1" fill="hold" grpId="0" nodeType="withEffect">
                                  <p:stCondLst>
                                    <p:cond delay="500"/>
                                  </p:stCondLst>
                                  <p:childTnLst>
                                    <p:set>
                                      <p:cBhvr>
                                        <p:cTn id="25" dur="1" fill="hold">
                                          <p:stCondLst>
                                            <p:cond delay="0"/>
                                          </p:stCondLst>
                                        </p:cTn>
                                        <p:tgtEl>
                                          <p:spTgt spid="26"/>
                                        </p:tgtEl>
                                        <p:attrNameLst>
                                          <p:attrName>style.visibility</p:attrName>
                                        </p:attrNameLst>
                                      </p:cBhvr>
                                      <p:to>
                                        <p:strVal val="visible"/>
                                      </p:to>
                                    </p:set>
                                    <p:animEffect transition="in" filter="wipe(up)">
                                      <p:cBhvr>
                                        <p:cTn id="26" dur="1500"/>
                                        <p:tgtEl>
                                          <p:spTgt spid="26"/>
                                        </p:tgtEl>
                                      </p:cBhvr>
                                    </p:animEffect>
                                  </p:childTnLst>
                                </p:cTn>
                              </p:par>
                            </p:childTnLst>
                          </p:cTn>
                        </p:par>
                        <p:par>
                          <p:cTn id="27" fill="hold">
                            <p:stCondLst>
                              <p:cond delay="6750"/>
                            </p:stCondLst>
                            <p:childTnLst>
                              <p:par>
                                <p:cTn id="28" presetID="42" presetClass="path" presetSubtype="0" accel="50000" decel="50000" fill="hold" grpId="1" nodeType="afterEffect">
                                  <p:stCondLst>
                                    <p:cond delay="500"/>
                                  </p:stCondLst>
                                  <p:childTnLst>
                                    <p:animMotion origin="layout" path="M 4.44444E-6 0.00902 L -0.004 0.40634 " pathEditMode="relative" rAng="0" ptsTypes="AA">
                                      <p:cBhvr>
                                        <p:cTn id="29" dur="2000" fill="hold"/>
                                        <p:tgtEl>
                                          <p:spTgt spid="20"/>
                                        </p:tgtEl>
                                        <p:attrNameLst>
                                          <p:attrName>ppt_x</p:attrName>
                                          <p:attrName>ppt_y</p:attrName>
                                        </p:attrNameLst>
                                      </p:cBhvr>
                                      <p:rCtr x="-208" y="19866"/>
                                    </p:animMotion>
                                  </p:childTnLst>
                                </p:cTn>
                              </p:par>
                              <p:par>
                                <p:cTn id="30" presetID="22" presetClass="entr" presetSubtype="1" fill="hold" grpId="0" nodeType="withEffect">
                                  <p:stCondLst>
                                    <p:cond delay="1000"/>
                                  </p:stCondLst>
                                  <p:childTnLst>
                                    <p:set>
                                      <p:cBhvr>
                                        <p:cTn id="31" dur="1" fill="hold">
                                          <p:stCondLst>
                                            <p:cond delay="0"/>
                                          </p:stCondLst>
                                        </p:cTn>
                                        <p:tgtEl>
                                          <p:spTgt spid="69"/>
                                        </p:tgtEl>
                                        <p:attrNameLst>
                                          <p:attrName>style.visibility</p:attrName>
                                        </p:attrNameLst>
                                      </p:cBhvr>
                                      <p:to>
                                        <p:strVal val="visible"/>
                                      </p:to>
                                    </p:set>
                                    <p:animEffect transition="in" filter="wipe(up)">
                                      <p:cBhvr>
                                        <p:cTn id="32" dur="1500"/>
                                        <p:tgtEl>
                                          <p:spTgt spid="69"/>
                                        </p:tgtEl>
                                      </p:cBhvr>
                                    </p:animEffect>
                                  </p:childTnLst>
                                </p:cTn>
                              </p:par>
                              <p:par>
                                <p:cTn id="33" presetID="22" presetClass="entr" presetSubtype="1" fill="hold" nodeType="withEffect">
                                  <p:stCondLst>
                                    <p:cond delay="1000"/>
                                  </p:stCondLst>
                                  <p:childTnLst>
                                    <p:set>
                                      <p:cBhvr>
                                        <p:cTn id="34" dur="1" fill="hold">
                                          <p:stCondLst>
                                            <p:cond delay="0"/>
                                          </p:stCondLst>
                                        </p:cTn>
                                        <p:tgtEl>
                                          <p:spTgt spid="64"/>
                                        </p:tgtEl>
                                        <p:attrNameLst>
                                          <p:attrName>style.visibility</p:attrName>
                                        </p:attrNameLst>
                                      </p:cBhvr>
                                      <p:to>
                                        <p:strVal val="visible"/>
                                      </p:to>
                                    </p:set>
                                    <p:animEffect transition="in" filter="wipe(up)">
                                      <p:cBhvr>
                                        <p:cTn id="35" dur="1500"/>
                                        <p:tgtEl>
                                          <p:spTgt spid="64"/>
                                        </p:tgtEl>
                                      </p:cBhvr>
                                    </p:animEffect>
                                  </p:childTnLst>
                                </p:cTn>
                              </p:par>
                              <p:par>
                                <p:cTn id="36" presetID="22" presetClass="entr" presetSubtype="8" fill="hold" grpId="0" nodeType="withEffect">
                                  <p:stCondLst>
                                    <p:cond delay="1500"/>
                                  </p:stCondLst>
                                  <p:childTnLst>
                                    <p:set>
                                      <p:cBhvr>
                                        <p:cTn id="37" dur="1" fill="hold">
                                          <p:stCondLst>
                                            <p:cond delay="0"/>
                                          </p:stCondLst>
                                        </p:cTn>
                                        <p:tgtEl>
                                          <p:spTgt spid="62"/>
                                        </p:tgtEl>
                                        <p:attrNameLst>
                                          <p:attrName>style.visibility</p:attrName>
                                        </p:attrNameLst>
                                      </p:cBhvr>
                                      <p:to>
                                        <p:strVal val="visible"/>
                                      </p:to>
                                    </p:set>
                                    <p:animEffect transition="in" filter="wipe(left)">
                                      <p:cBhvr>
                                        <p:cTn id="38" dur="1000"/>
                                        <p:tgtEl>
                                          <p:spTgt spid="62"/>
                                        </p:tgtEl>
                                      </p:cBhvr>
                                    </p:animEffect>
                                  </p:childTnLst>
                                </p:cTn>
                              </p:par>
                              <p:par>
                                <p:cTn id="39" presetID="10" presetClass="exit" presetSubtype="0" fill="hold" grpId="1" nodeType="withEffect">
                                  <p:stCondLst>
                                    <p:cond delay="2000"/>
                                  </p:stCondLst>
                                  <p:childTnLst>
                                    <p:animEffect transition="out" filter="fade">
                                      <p:cBhvr>
                                        <p:cTn id="40" dur="500"/>
                                        <p:tgtEl>
                                          <p:spTgt spid="25"/>
                                        </p:tgtEl>
                                      </p:cBhvr>
                                    </p:animEffect>
                                    <p:set>
                                      <p:cBhvr>
                                        <p:cTn id="41" dur="1" fill="hold">
                                          <p:stCondLst>
                                            <p:cond delay="499"/>
                                          </p:stCondLst>
                                        </p:cTn>
                                        <p:tgtEl>
                                          <p:spTgt spid="25"/>
                                        </p:tgtEl>
                                        <p:attrNameLst>
                                          <p:attrName>style.visibility</p:attrName>
                                        </p:attrNameLst>
                                      </p:cBhvr>
                                      <p:to>
                                        <p:strVal val="hidden"/>
                                      </p:to>
                                    </p:set>
                                  </p:childTnLst>
                                </p:cTn>
                              </p:par>
                              <p:par>
                                <p:cTn id="42" presetID="10" presetClass="entr" presetSubtype="0" fill="hold" grpId="0" nodeType="withEffect">
                                  <p:stCondLst>
                                    <p:cond delay="2000"/>
                                  </p:stCondLst>
                                  <p:childTnLst>
                                    <p:set>
                                      <p:cBhvr>
                                        <p:cTn id="43" dur="1" fill="hold">
                                          <p:stCondLst>
                                            <p:cond delay="0"/>
                                          </p:stCondLst>
                                        </p:cTn>
                                        <p:tgtEl>
                                          <p:spTgt spid="30"/>
                                        </p:tgtEl>
                                        <p:attrNameLst>
                                          <p:attrName>style.visibility</p:attrName>
                                        </p:attrNameLst>
                                      </p:cBhvr>
                                      <p:to>
                                        <p:strVal val="visible"/>
                                      </p:to>
                                    </p:set>
                                    <p:animEffect transition="in" filter="fade">
                                      <p:cBhvr>
                                        <p:cTn id="44" dur="500"/>
                                        <p:tgtEl>
                                          <p:spTgt spid="30"/>
                                        </p:tgtEl>
                                      </p:cBhvr>
                                    </p:animEffect>
                                  </p:childTnLst>
                                </p:cTn>
                              </p:par>
                            </p:childTnLst>
                          </p:cTn>
                        </p:par>
                        <p:par>
                          <p:cTn id="45" fill="hold">
                            <p:stCondLst>
                              <p:cond delay="9250"/>
                            </p:stCondLst>
                            <p:childTnLst>
                              <p:par>
                                <p:cTn id="46" presetID="22" presetClass="entr" presetSubtype="1" fill="hold" grpId="0" nodeType="afterEffect">
                                  <p:stCondLst>
                                    <p:cond delay="500"/>
                                  </p:stCondLst>
                                  <p:childTnLst>
                                    <p:set>
                                      <p:cBhvr>
                                        <p:cTn id="47" dur="1" fill="hold">
                                          <p:stCondLst>
                                            <p:cond delay="0"/>
                                          </p:stCondLst>
                                        </p:cTn>
                                        <p:tgtEl>
                                          <p:spTgt spid="29"/>
                                        </p:tgtEl>
                                        <p:attrNameLst>
                                          <p:attrName>style.visibility</p:attrName>
                                        </p:attrNameLst>
                                      </p:cBhvr>
                                      <p:to>
                                        <p:strVal val="visible"/>
                                      </p:to>
                                    </p:set>
                                    <p:animEffect transition="in" filter="wipe(up)">
                                      <p:cBhvr>
                                        <p:cTn id="48" dur="1000"/>
                                        <p:tgtEl>
                                          <p:spTgt spid="29"/>
                                        </p:tgtEl>
                                      </p:cBhvr>
                                    </p:animEffect>
                                  </p:childTnLst>
                                </p:cTn>
                              </p:par>
                              <p:par>
                                <p:cTn id="49" presetID="22" presetClass="entr" presetSubtype="4" fill="hold" grpId="0" nodeType="withEffect">
                                  <p:stCondLst>
                                    <p:cond delay="500"/>
                                  </p:stCondLst>
                                  <p:childTnLst>
                                    <p:set>
                                      <p:cBhvr>
                                        <p:cTn id="50" dur="1" fill="hold">
                                          <p:stCondLst>
                                            <p:cond delay="0"/>
                                          </p:stCondLst>
                                        </p:cTn>
                                        <p:tgtEl>
                                          <p:spTgt spid="28"/>
                                        </p:tgtEl>
                                        <p:attrNameLst>
                                          <p:attrName>style.visibility</p:attrName>
                                        </p:attrNameLst>
                                      </p:cBhvr>
                                      <p:to>
                                        <p:strVal val="visible"/>
                                      </p:to>
                                    </p:set>
                                    <p:animEffect transition="in" filter="wipe(down)">
                                      <p:cBhvr>
                                        <p:cTn id="51" dur="500"/>
                                        <p:tgtEl>
                                          <p:spTgt spid="28"/>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37"/>
                                        </p:tgtEl>
                                        <p:attrNameLst>
                                          <p:attrName>style.visibility</p:attrName>
                                        </p:attrNameLst>
                                      </p:cBhvr>
                                      <p:to>
                                        <p:strVal val="visible"/>
                                      </p:to>
                                    </p:set>
                                    <p:animEffect transition="in" filter="wipe(left)">
                                      <p:cBhvr>
                                        <p:cTn id="56" dur="750"/>
                                        <p:tgtEl>
                                          <p:spTgt spid="37"/>
                                        </p:tgtEl>
                                      </p:cBhvr>
                                    </p:animEffect>
                                  </p:childTnLst>
                                </p:cTn>
                              </p:par>
                            </p:childTnLst>
                          </p:cTn>
                        </p:par>
                        <p:par>
                          <p:cTn id="57" fill="hold">
                            <p:stCondLst>
                              <p:cond delay="750"/>
                            </p:stCondLst>
                            <p:childTnLst>
                              <p:par>
                                <p:cTn id="58" presetID="16" presetClass="entr" presetSubtype="42" fill="hold" grpId="0" nodeType="afterEffect">
                                  <p:stCondLst>
                                    <p:cond delay="500"/>
                                  </p:stCondLst>
                                  <p:childTnLst>
                                    <p:set>
                                      <p:cBhvr>
                                        <p:cTn id="59" dur="1" fill="hold">
                                          <p:stCondLst>
                                            <p:cond delay="0"/>
                                          </p:stCondLst>
                                        </p:cTn>
                                        <p:tgtEl>
                                          <p:spTgt spid="23"/>
                                        </p:tgtEl>
                                        <p:attrNameLst>
                                          <p:attrName>style.visibility</p:attrName>
                                        </p:attrNameLst>
                                      </p:cBhvr>
                                      <p:to>
                                        <p:strVal val="visible"/>
                                      </p:to>
                                    </p:set>
                                    <p:animEffect transition="in" filter="barn(outHorizontal)">
                                      <p:cBhvr>
                                        <p:cTn id="60" dur="1500"/>
                                        <p:tgtEl>
                                          <p:spTgt spid="23"/>
                                        </p:tgtEl>
                                      </p:cBhvr>
                                    </p:animEffect>
                                  </p:childTnLst>
                                </p:cTn>
                              </p:par>
                            </p:childTnLst>
                          </p:cTn>
                        </p:par>
                        <p:par>
                          <p:cTn id="61" fill="hold">
                            <p:stCondLst>
                              <p:cond delay="2750"/>
                            </p:stCondLst>
                            <p:childTnLst>
                              <p:par>
                                <p:cTn id="62" presetID="22" presetClass="entr" presetSubtype="8" fill="hold" grpId="0" nodeType="afterEffect">
                                  <p:stCondLst>
                                    <p:cond delay="500"/>
                                  </p:stCondLst>
                                  <p:childTnLst>
                                    <p:set>
                                      <p:cBhvr>
                                        <p:cTn id="63" dur="1" fill="hold">
                                          <p:stCondLst>
                                            <p:cond delay="0"/>
                                          </p:stCondLst>
                                        </p:cTn>
                                        <p:tgtEl>
                                          <p:spTgt spid="10"/>
                                        </p:tgtEl>
                                        <p:attrNameLst>
                                          <p:attrName>style.visibility</p:attrName>
                                        </p:attrNameLst>
                                      </p:cBhvr>
                                      <p:to>
                                        <p:strVal val="visible"/>
                                      </p:to>
                                    </p:set>
                                    <p:animEffect transition="in" filter="wipe(left)">
                                      <p:cBhvr>
                                        <p:cTn id="64" dur="1000"/>
                                        <p:tgtEl>
                                          <p:spTgt spid="10"/>
                                        </p:tgtEl>
                                      </p:cBhvr>
                                    </p:animEffect>
                                  </p:childTnLst>
                                </p:cTn>
                              </p:par>
                            </p:childTnLst>
                          </p:cTn>
                        </p:par>
                        <p:par>
                          <p:cTn id="65" fill="hold">
                            <p:stCondLst>
                              <p:cond delay="4250"/>
                            </p:stCondLst>
                            <p:childTnLst>
                              <p:par>
                                <p:cTn id="66" presetID="8" presetClass="emph" presetSubtype="0" fill="hold" grpId="1" nodeType="afterEffect">
                                  <p:stCondLst>
                                    <p:cond delay="500"/>
                                  </p:stCondLst>
                                  <p:childTnLst>
                                    <p:animRot by="-2700000">
                                      <p:cBhvr>
                                        <p:cTn id="67" dur="2000" fill="hold"/>
                                        <p:tgtEl>
                                          <p:spTgt spid="26"/>
                                        </p:tgtEl>
                                        <p:attrNameLst>
                                          <p:attrName>r</p:attrName>
                                        </p:attrNameLst>
                                      </p:cBhvr>
                                    </p:animRot>
                                  </p:childTnLst>
                                </p:cTn>
                              </p:par>
                              <p:par>
                                <p:cTn id="68" presetID="42" presetClass="path" presetSubtype="0" accel="50000" decel="50000" fill="hold" grpId="2" nodeType="withEffect">
                                  <p:stCondLst>
                                    <p:cond delay="500"/>
                                  </p:stCondLst>
                                  <p:childTnLst>
                                    <p:animMotion origin="layout" path="M 4.72222E-6 4.60685E-6 L -0.08941 0.01595 " pathEditMode="relative" rAng="0" ptsTypes="AA">
                                      <p:cBhvr>
                                        <p:cTn id="69" dur="2000" fill="hold"/>
                                        <p:tgtEl>
                                          <p:spTgt spid="26"/>
                                        </p:tgtEl>
                                        <p:attrNameLst>
                                          <p:attrName>ppt_x</p:attrName>
                                          <p:attrName>ppt_y</p:attrName>
                                        </p:attrNameLst>
                                      </p:cBhvr>
                                      <p:rCtr x="-4479" y="786"/>
                                    </p:animMotion>
                                  </p:childTnLst>
                                </p:cTn>
                              </p:par>
                              <p:par>
                                <p:cTn id="70" presetID="22" presetClass="entr" presetSubtype="2" fill="hold" grpId="0" nodeType="withEffect">
                                  <p:stCondLst>
                                    <p:cond delay="1500"/>
                                  </p:stCondLst>
                                  <p:childTnLst>
                                    <p:set>
                                      <p:cBhvr>
                                        <p:cTn id="71" dur="1" fill="hold">
                                          <p:stCondLst>
                                            <p:cond delay="0"/>
                                          </p:stCondLst>
                                        </p:cTn>
                                        <p:tgtEl>
                                          <p:spTgt spid="2"/>
                                        </p:tgtEl>
                                        <p:attrNameLst>
                                          <p:attrName>style.visibility</p:attrName>
                                        </p:attrNameLst>
                                      </p:cBhvr>
                                      <p:to>
                                        <p:strVal val="visible"/>
                                      </p:to>
                                    </p:set>
                                    <p:animEffect transition="in" filter="wipe(right)">
                                      <p:cBhvr>
                                        <p:cTn id="72" dur="1000"/>
                                        <p:tgtEl>
                                          <p:spTgt spid="2"/>
                                        </p:tgtEl>
                                      </p:cBhvr>
                                    </p:animEffect>
                                  </p:childTnLst>
                                </p:cTn>
                              </p:par>
                              <p:par>
                                <p:cTn id="73" presetID="42" presetClass="path" presetSubtype="0" accel="50000" decel="50000" fill="hold" grpId="1" nodeType="withEffect">
                                  <p:stCondLst>
                                    <p:cond delay="500"/>
                                  </p:stCondLst>
                                  <p:childTnLst>
                                    <p:animMotion origin="layout" path="M 0.06706 0.01667 L -0.33893 -0.03032 " pathEditMode="relative" rAng="0" ptsTypes="AA">
                                      <p:cBhvr>
                                        <p:cTn id="74" dur="2000" fill="hold"/>
                                        <p:tgtEl>
                                          <p:spTgt spid="29"/>
                                        </p:tgtEl>
                                        <p:attrNameLst>
                                          <p:attrName>ppt_x</p:attrName>
                                          <p:attrName>ppt_y</p:attrName>
                                        </p:attrNameLst>
                                      </p:cBhvr>
                                      <p:rCtr x="-20299" y="-2361"/>
                                    </p:animMotion>
                                  </p:childTnLst>
                                </p:cTn>
                              </p:par>
                              <p:par>
                                <p:cTn id="75" presetID="8" presetClass="emph" presetSubtype="0" fill="hold" grpId="2" nodeType="withEffect">
                                  <p:stCondLst>
                                    <p:cond delay="500"/>
                                  </p:stCondLst>
                                  <p:childTnLst>
                                    <p:animRot by="-2700000">
                                      <p:cBhvr>
                                        <p:cTn id="76" dur="2000" fill="hold"/>
                                        <p:tgtEl>
                                          <p:spTgt spid="29"/>
                                        </p:tgtEl>
                                        <p:attrNameLst>
                                          <p:attrName>r</p:attrName>
                                        </p:attrNameLst>
                                      </p:cBhvr>
                                    </p:animRot>
                                  </p:childTnLst>
                                </p:cTn>
                              </p:par>
                              <p:par>
                                <p:cTn id="77" presetID="10" presetClass="entr" presetSubtype="0" fill="hold" grpId="0" nodeType="withEffect">
                                  <p:stCondLst>
                                    <p:cond delay="500"/>
                                  </p:stCondLst>
                                  <p:childTnLst>
                                    <p:set>
                                      <p:cBhvr>
                                        <p:cTn id="78" dur="1" fill="hold">
                                          <p:stCondLst>
                                            <p:cond delay="0"/>
                                          </p:stCondLst>
                                        </p:cTn>
                                        <p:tgtEl>
                                          <p:spTgt spid="41"/>
                                        </p:tgtEl>
                                        <p:attrNameLst>
                                          <p:attrName>style.visibility</p:attrName>
                                        </p:attrNameLst>
                                      </p:cBhvr>
                                      <p:to>
                                        <p:strVal val="visible"/>
                                      </p:to>
                                    </p:set>
                                    <p:animEffect transition="in" filter="fade">
                                      <p:cBhvr>
                                        <p:cTn id="79" dur="2000"/>
                                        <p:tgtEl>
                                          <p:spTgt spid="41"/>
                                        </p:tgtEl>
                                      </p:cBhvr>
                                    </p:animEffect>
                                  </p:childTnLst>
                                </p:cTn>
                              </p:par>
                              <p:par>
                                <p:cTn id="80" presetID="8" presetClass="emph" presetSubtype="0" fill="hold" grpId="1" nodeType="withEffect">
                                  <p:stCondLst>
                                    <p:cond delay="500"/>
                                  </p:stCondLst>
                                  <p:childTnLst>
                                    <p:animRot by="-2700000">
                                      <p:cBhvr>
                                        <p:cTn id="81" dur="2000" fill="hold"/>
                                        <p:tgtEl>
                                          <p:spTgt spid="28"/>
                                        </p:tgtEl>
                                        <p:attrNameLst>
                                          <p:attrName>r</p:attrName>
                                        </p:attrNameLst>
                                      </p:cBhvr>
                                    </p:animRot>
                                  </p:childTnLst>
                                </p:cTn>
                              </p:par>
                            </p:childTnLst>
                          </p:cTn>
                        </p:par>
                        <p:par>
                          <p:cTn id="82" fill="hold">
                            <p:stCondLst>
                              <p:cond delay="6750"/>
                            </p:stCondLst>
                            <p:childTnLst>
                              <p:par>
                                <p:cTn id="83" presetID="22" presetClass="entr" presetSubtype="4" fill="hold" grpId="0" nodeType="afterEffect">
                                  <p:stCondLst>
                                    <p:cond delay="1000"/>
                                  </p:stCondLst>
                                  <p:childTnLst>
                                    <p:set>
                                      <p:cBhvr>
                                        <p:cTn id="84" dur="1" fill="hold">
                                          <p:stCondLst>
                                            <p:cond delay="0"/>
                                          </p:stCondLst>
                                        </p:cTn>
                                        <p:tgtEl>
                                          <p:spTgt spid="27"/>
                                        </p:tgtEl>
                                        <p:attrNameLst>
                                          <p:attrName>style.visibility</p:attrName>
                                        </p:attrNameLst>
                                      </p:cBhvr>
                                      <p:to>
                                        <p:strVal val="visible"/>
                                      </p:to>
                                    </p:set>
                                    <p:animEffect transition="in" filter="wipe(down)">
                                      <p:cBhvr>
                                        <p:cTn id="85" dur="2000"/>
                                        <p:tgtEl>
                                          <p:spTgt spid="27"/>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1" fill="hold" grpId="0" nodeType="clickEffect">
                                  <p:stCondLst>
                                    <p:cond delay="0"/>
                                  </p:stCondLst>
                                  <p:childTnLst>
                                    <p:set>
                                      <p:cBhvr>
                                        <p:cTn id="89" dur="1" fill="hold">
                                          <p:stCondLst>
                                            <p:cond delay="0"/>
                                          </p:stCondLst>
                                        </p:cTn>
                                        <p:tgtEl>
                                          <p:spTgt spid="24">
                                            <p:txEl>
                                              <p:pRg st="0" end="0"/>
                                            </p:txEl>
                                          </p:spTgt>
                                        </p:tgtEl>
                                        <p:attrNameLst>
                                          <p:attrName>style.visibility</p:attrName>
                                        </p:attrNameLst>
                                      </p:cBhvr>
                                      <p:to>
                                        <p:strVal val="visible"/>
                                      </p:to>
                                    </p:set>
                                    <p:animEffect transition="in" filter="wipe(up)">
                                      <p:cBhvr>
                                        <p:cTn id="90" dur="3000"/>
                                        <p:tgtEl>
                                          <p:spTgt spid="24">
                                            <p:txEl>
                                              <p:pRg st="0" end="0"/>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1" fill="hold" grpId="0" nodeType="clickEffect">
                                  <p:stCondLst>
                                    <p:cond delay="0"/>
                                  </p:stCondLst>
                                  <p:childTnLst>
                                    <p:set>
                                      <p:cBhvr>
                                        <p:cTn id="94" dur="1" fill="hold">
                                          <p:stCondLst>
                                            <p:cond delay="0"/>
                                          </p:stCondLst>
                                        </p:cTn>
                                        <p:tgtEl>
                                          <p:spTgt spid="24">
                                            <p:txEl>
                                              <p:pRg st="1" end="1"/>
                                            </p:txEl>
                                          </p:spTgt>
                                        </p:tgtEl>
                                        <p:attrNameLst>
                                          <p:attrName>style.visibility</p:attrName>
                                        </p:attrNameLst>
                                      </p:cBhvr>
                                      <p:to>
                                        <p:strVal val="visible"/>
                                      </p:to>
                                    </p:set>
                                    <p:animEffect transition="in" filter="wipe(up)">
                                      <p:cBhvr>
                                        <p:cTn id="95" dur="2500"/>
                                        <p:tgtEl>
                                          <p:spTgt spid="24">
                                            <p:txEl>
                                              <p:pRg st="1" end="1"/>
                                            </p:txEl>
                                          </p:spTgt>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1" fill="hold" grpId="0" nodeType="clickEffect">
                                  <p:stCondLst>
                                    <p:cond delay="0"/>
                                  </p:stCondLst>
                                  <p:childTnLst>
                                    <p:set>
                                      <p:cBhvr>
                                        <p:cTn id="99" dur="1" fill="hold">
                                          <p:stCondLst>
                                            <p:cond delay="0"/>
                                          </p:stCondLst>
                                        </p:cTn>
                                        <p:tgtEl>
                                          <p:spTgt spid="24">
                                            <p:txEl>
                                              <p:pRg st="2" end="2"/>
                                            </p:txEl>
                                          </p:spTgt>
                                        </p:tgtEl>
                                        <p:attrNameLst>
                                          <p:attrName>style.visibility</p:attrName>
                                        </p:attrNameLst>
                                      </p:cBhvr>
                                      <p:to>
                                        <p:strVal val="visible"/>
                                      </p:to>
                                    </p:set>
                                    <p:animEffect transition="in" filter="wipe(up)">
                                      <p:cBhvr>
                                        <p:cTn id="100" dur="2000"/>
                                        <p:tgtEl>
                                          <p:spTgt spid="24">
                                            <p:txEl>
                                              <p:pRg st="2" end="2"/>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1" fill="hold" grpId="0" nodeType="clickEffect">
                                  <p:stCondLst>
                                    <p:cond delay="0"/>
                                  </p:stCondLst>
                                  <p:childTnLst>
                                    <p:set>
                                      <p:cBhvr>
                                        <p:cTn id="104" dur="1" fill="hold">
                                          <p:stCondLst>
                                            <p:cond delay="0"/>
                                          </p:stCondLst>
                                        </p:cTn>
                                        <p:tgtEl>
                                          <p:spTgt spid="24">
                                            <p:txEl>
                                              <p:pRg st="3" end="3"/>
                                            </p:txEl>
                                          </p:spTgt>
                                        </p:tgtEl>
                                        <p:attrNameLst>
                                          <p:attrName>style.visibility</p:attrName>
                                        </p:attrNameLst>
                                      </p:cBhvr>
                                      <p:to>
                                        <p:strVal val="visible"/>
                                      </p:to>
                                    </p:set>
                                    <p:animEffect transition="in" filter="wipe(up)">
                                      <p:cBhvr>
                                        <p:cTn id="105" dur="3000"/>
                                        <p:tgtEl>
                                          <p:spTgt spid="2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1" grpId="0" animBg="1"/>
      <p:bldP spid="18" grpId="0" animBg="1"/>
      <p:bldP spid="20" grpId="0" animBg="1"/>
      <p:bldP spid="20" grpId="1" animBg="1"/>
      <p:bldP spid="25" grpId="0" animBg="1"/>
      <p:bldP spid="25" grpId="1" animBg="1"/>
      <p:bldP spid="26" grpId="0" animBg="1"/>
      <p:bldP spid="26" grpId="1" animBg="1"/>
      <p:bldP spid="26" grpId="2" animBg="1"/>
      <p:bldP spid="28" grpId="0" animBg="1"/>
      <p:bldP spid="28" grpId="1" animBg="1"/>
      <p:bldP spid="29" grpId="0" animBg="1"/>
      <p:bldP spid="29" grpId="1" animBg="1"/>
      <p:bldP spid="29" grpId="2" animBg="1"/>
      <p:bldP spid="30" grpId="0" animBg="1"/>
      <p:bldP spid="62" grpId="0" animBg="1"/>
      <p:bldP spid="69" grpId="0"/>
      <p:bldP spid="10" grpId="0" animBg="1"/>
      <p:bldP spid="27" grpId="0" animBg="1"/>
      <p:bldP spid="16" grpId="0" animBg="1"/>
      <p:bldP spid="17" grpId="0" animBg="1"/>
      <p:bldP spid="37" grpId="0" animBg="1"/>
      <p:bldP spid="23" grpId="0" animBg="1"/>
      <p:bldP spid="24"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下矢印 40"/>
          <p:cNvSpPr/>
          <p:nvPr/>
        </p:nvSpPr>
        <p:spPr>
          <a:xfrm>
            <a:off x="5107312" y="2765494"/>
            <a:ext cx="484632" cy="2391698"/>
          </a:xfrm>
          <a:prstGeom prst="downArrow">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t>　　割賦代金</a:t>
            </a:r>
          </a:p>
        </p:txBody>
      </p:sp>
      <p:sp>
        <p:nvSpPr>
          <p:cNvPr id="11" name="右矢印 10"/>
          <p:cNvSpPr/>
          <p:nvPr/>
        </p:nvSpPr>
        <p:spPr>
          <a:xfrm>
            <a:off x="3431705" y="2996952"/>
            <a:ext cx="2376263" cy="484632"/>
          </a:xfrm>
          <a:prstGeom prst="rightArrow">
            <a:avLst/>
          </a:prstGeom>
          <a:solidFill>
            <a:srgbClr val="FCDDC4"/>
          </a:solidFill>
          <a:ln w="19050">
            <a:solidFill>
              <a:schemeClr val="accent6">
                <a:lumMod val="75000"/>
              </a:schemeClr>
            </a:solidFill>
            <a:prstDash val="sysDash"/>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600" dirty="0">
                <a:solidFill>
                  <a:schemeClr val="tx1">
                    <a:lumMod val="50000"/>
                    <a:lumOff val="50000"/>
                  </a:schemeClr>
                </a:solidFill>
              </a:rPr>
              <a:t>履行請求</a:t>
            </a:r>
          </a:p>
        </p:txBody>
      </p:sp>
      <p:sp>
        <p:nvSpPr>
          <p:cNvPr id="7" name="タイトル 6"/>
          <p:cNvSpPr>
            <a:spLocks noGrp="1"/>
          </p:cNvSpPr>
          <p:nvPr>
            <p:ph type="title"/>
          </p:nvPr>
        </p:nvSpPr>
        <p:spPr>
          <a:xfrm>
            <a:off x="1981200" y="269776"/>
            <a:ext cx="8229600" cy="1143000"/>
          </a:xfrm>
        </p:spPr>
        <p:txBody>
          <a:bodyPr>
            <a:normAutofit fontScale="90000"/>
          </a:bodyPr>
          <a:lstStyle/>
          <a:p>
            <a:r>
              <a:rPr kumimoji="1" lang="ja-JP" altLang="en-US" dirty="0"/>
              <a:t>割賦販売の基本ユニットの応用（</a:t>
            </a:r>
            <a:r>
              <a:rPr kumimoji="1" lang="en-US" altLang="ja-JP" dirty="0"/>
              <a:t>4/5</a:t>
            </a:r>
            <a:r>
              <a:rPr kumimoji="1" lang="ja-JP" altLang="en-US" dirty="0"/>
              <a:t>）</a:t>
            </a:r>
            <a:br>
              <a:rPr kumimoji="1" lang="en-US" altLang="ja-JP" dirty="0"/>
            </a:br>
            <a:r>
              <a:rPr lang="ja-JP" altLang="en-US" sz="3600" dirty="0"/>
              <a:t>ローン提携販売（</a:t>
            </a:r>
            <a:r>
              <a:rPr lang="en-US" altLang="ja-JP" sz="3600" dirty="0"/>
              <a:t>2</a:t>
            </a:r>
            <a:r>
              <a:rPr lang="ja-JP" altLang="en-US" sz="3600" dirty="0"/>
              <a:t>）</a:t>
            </a:r>
            <a:r>
              <a:rPr lang="ja-JP" altLang="en-US" sz="3100" dirty="0"/>
              <a:t>（三者契約）</a:t>
            </a:r>
            <a:r>
              <a:rPr lang="ja-JP" altLang="en-US" sz="2200" dirty="0"/>
              <a:t>→基本</a:t>
            </a:r>
            <a:endParaRPr lang="ja-JP" altLang="en-US" sz="2000" dirty="0"/>
          </a:p>
        </p:txBody>
      </p:sp>
      <p:sp>
        <p:nvSpPr>
          <p:cNvPr id="4" name="日付プレースホルダー 3"/>
          <p:cNvSpPr>
            <a:spLocks noGrp="1"/>
          </p:cNvSpPr>
          <p:nvPr>
            <p:ph type="dt" sz="half" idx="10"/>
          </p:nvPr>
        </p:nvSpPr>
        <p:spPr/>
        <p:txBody>
          <a:bodyPr/>
          <a:lstStyle/>
          <a:p>
            <a:fld id="{77E74C68-8F38-4760-96DB-E4B22BF59703}" type="datetime1">
              <a:rPr kumimoji="1" lang="ja-JP" altLang="en-US" smtClean="0"/>
              <a:t>2021/6/16</a:t>
            </a:fld>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25</a:t>
            </a:fld>
            <a:endParaRPr kumimoji="1" lang="ja-JP" altLang="en-US" dirty="0"/>
          </a:p>
        </p:txBody>
      </p:sp>
      <p:sp>
        <p:nvSpPr>
          <p:cNvPr id="18" name="上下矢印 17"/>
          <p:cNvSpPr/>
          <p:nvPr/>
        </p:nvSpPr>
        <p:spPr>
          <a:xfrm>
            <a:off x="5583218" y="3222695"/>
            <a:ext cx="765411" cy="1762823"/>
          </a:xfrm>
          <a:prstGeom prst="up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t>割賦販売契約</a:t>
            </a:r>
          </a:p>
        </p:txBody>
      </p:sp>
      <p:sp>
        <p:nvSpPr>
          <p:cNvPr id="20" name="正方形/長方形 19"/>
          <p:cNvSpPr/>
          <p:nvPr/>
        </p:nvSpPr>
        <p:spPr>
          <a:xfrm>
            <a:off x="7163767" y="2486829"/>
            <a:ext cx="936104" cy="55436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t>目的物</a:t>
            </a:r>
          </a:p>
        </p:txBody>
      </p:sp>
      <p:sp>
        <p:nvSpPr>
          <p:cNvPr id="25" name="上矢印 24"/>
          <p:cNvSpPr/>
          <p:nvPr/>
        </p:nvSpPr>
        <p:spPr>
          <a:xfrm>
            <a:off x="6443687" y="2765495"/>
            <a:ext cx="484632" cy="267722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引渡請求権</a:t>
            </a:r>
          </a:p>
        </p:txBody>
      </p:sp>
      <p:sp>
        <p:nvSpPr>
          <p:cNvPr id="27" name="円弧 26"/>
          <p:cNvSpPr/>
          <p:nvPr/>
        </p:nvSpPr>
        <p:spPr>
          <a:xfrm rot="18623474">
            <a:off x="2935059" y="2216986"/>
            <a:ext cx="1795269" cy="3874552"/>
          </a:xfrm>
          <a:prstGeom prst="arc">
            <a:avLst>
              <a:gd name="adj1" fmla="val 5803085"/>
              <a:gd name="adj2" fmla="val 16027726"/>
            </a:avLst>
          </a:prstGeom>
          <a:ln w="38100">
            <a:solidFill>
              <a:schemeClr val="accent6"/>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dirty="0"/>
              <a:t>④</a:t>
            </a:r>
            <a:endParaRPr lang="en-US" altLang="ja-JP" dirty="0"/>
          </a:p>
          <a:p>
            <a:pPr algn="ctr"/>
            <a:r>
              <a:rPr lang="ja-JP" altLang="en-US" dirty="0"/>
              <a:t>割</a:t>
            </a:r>
            <a:endParaRPr lang="en-US" altLang="ja-JP" dirty="0"/>
          </a:p>
          <a:p>
            <a:pPr algn="ctr"/>
            <a:r>
              <a:rPr lang="ja-JP" altLang="en-US" dirty="0"/>
              <a:t>賦</a:t>
            </a:r>
            <a:endParaRPr lang="en-US" altLang="ja-JP" dirty="0"/>
          </a:p>
          <a:p>
            <a:pPr algn="ctr"/>
            <a:r>
              <a:rPr lang="ja-JP" altLang="en-US" dirty="0"/>
              <a:t>代</a:t>
            </a:r>
            <a:endParaRPr lang="en-US" altLang="ja-JP" dirty="0"/>
          </a:p>
          <a:p>
            <a:pPr algn="ctr"/>
            <a:r>
              <a:rPr lang="ja-JP" altLang="en-US" dirty="0"/>
              <a:t>金</a:t>
            </a:r>
            <a:endParaRPr lang="en-US" altLang="ja-JP" dirty="0"/>
          </a:p>
          <a:p>
            <a:pPr algn="ctr"/>
            <a:r>
              <a:rPr lang="ja-JP" altLang="en-US" dirty="0"/>
              <a:t>額</a:t>
            </a:r>
            <a:endParaRPr lang="en-US" altLang="ja-JP" dirty="0"/>
          </a:p>
          <a:p>
            <a:pPr algn="ctr"/>
            <a:r>
              <a:rPr lang="ja-JP" altLang="en-US" dirty="0"/>
              <a:t>返</a:t>
            </a:r>
            <a:endParaRPr lang="en-US" altLang="ja-JP" dirty="0"/>
          </a:p>
          <a:p>
            <a:pPr algn="ctr"/>
            <a:r>
              <a:rPr lang="ja-JP" altLang="en-US" dirty="0"/>
              <a:t>済</a:t>
            </a:r>
            <a:endParaRPr lang="en-US" altLang="ja-JP" dirty="0"/>
          </a:p>
        </p:txBody>
      </p:sp>
      <p:sp>
        <p:nvSpPr>
          <p:cNvPr id="26" name="下矢印 25"/>
          <p:cNvSpPr/>
          <p:nvPr/>
        </p:nvSpPr>
        <p:spPr>
          <a:xfrm>
            <a:off x="5051087" y="2639230"/>
            <a:ext cx="484632" cy="2803487"/>
          </a:xfrm>
          <a:prstGeom prst="downArrow">
            <a:avLst/>
          </a:prstGeom>
          <a:ln w="38100">
            <a:prstDash val="sysDot"/>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a:t>割賦代金債権</a:t>
            </a:r>
          </a:p>
        </p:txBody>
      </p:sp>
      <p:sp>
        <p:nvSpPr>
          <p:cNvPr id="28" name="上矢印 27"/>
          <p:cNvSpPr/>
          <p:nvPr/>
        </p:nvSpPr>
        <p:spPr>
          <a:xfrm>
            <a:off x="4499471" y="5052098"/>
            <a:ext cx="628648" cy="781237"/>
          </a:xfrm>
          <a:prstGeom prst="up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ja-JP" altLang="en-US" dirty="0"/>
              <a:t>抗弁</a:t>
            </a:r>
          </a:p>
        </p:txBody>
      </p:sp>
      <p:sp>
        <p:nvSpPr>
          <p:cNvPr id="29" name="下矢印 28"/>
          <p:cNvSpPr/>
          <p:nvPr/>
        </p:nvSpPr>
        <p:spPr>
          <a:xfrm>
            <a:off x="6928319" y="3324460"/>
            <a:ext cx="595488" cy="1559290"/>
          </a:xfrm>
          <a:prstGeom prst="down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ja-JP" altLang="en-US" dirty="0"/>
              <a:t>所有権留保</a:t>
            </a:r>
          </a:p>
        </p:txBody>
      </p:sp>
      <p:sp>
        <p:nvSpPr>
          <p:cNvPr id="30" name="上矢印 29"/>
          <p:cNvSpPr/>
          <p:nvPr/>
        </p:nvSpPr>
        <p:spPr>
          <a:xfrm>
            <a:off x="6384032" y="2825278"/>
            <a:ext cx="484632" cy="2677223"/>
          </a:xfrm>
          <a:prstGeom prst="upArrow">
            <a:avLst/>
          </a:prstGeom>
          <a:ln>
            <a:prstDash val="sysDot"/>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dirty="0"/>
              <a:t>引渡請求権</a:t>
            </a:r>
          </a:p>
        </p:txBody>
      </p:sp>
      <p:sp>
        <p:nvSpPr>
          <p:cNvPr id="62" name="正方形/長方形 61"/>
          <p:cNvSpPr/>
          <p:nvPr/>
        </p:nvSpPr>
        <p:spPr>
          <a:xfrm>
            <a:off x="7163767" y="2639229"/>
            <a:ext cx="936104" cy="554360"/>
          </a:xfrm>
          <a:prstGeom prst="rect">
            <a:avLst/>
          </a:prstGeom>
          <a:ln>
            <a:prstDash val="sysDot"/>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dirty="0"/>
              <a:t>目的物</a:t>
            </a:r>
          </a:p>
        </p:txBody>
      </p:sp>
      <p:cxnSp>
        <p:nvCxnSpPr>
          <p:cNvPr id="64" name="直線矢印コネクタ 63"/>
          <p:cNvCxnSpPr/>
          <p:nvPr/>
        </p:nvCxnSpPr>
        <p:spPr>
          <a:xfrm>
            <a:off x="7667823" y="3185317"/>
            <a:ext cx="18118" cy="2076086"/>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69" name="テキスト ボックス 68"/>
          <p:cNvSpPr txBox="1"/>
          <p:nvPr/>
        </p:nvSpPr>
        <p:spPr>
          <a:xfrm>
            <a:off x="7685942" y="3595111"/>
            <a:ext cx="461665" cy="1010138"/>
          </a:xfrm>
          <a:prstGeom prst="rect">
            <a:avLst/>
          </a:prstGeom>
          <a:noFill/>
        </p:spPr>
        <p:txBody>
          <a:bodyPr vert="eaVert" wrap="square" rtlCol="0">
            <a:spAutoFit/>
          </a:bodyPr>
          <a:lstStyle/>
          <a:p>
            <a:r>
              <a:rPr lang="ja-JP" altLang="en-US" dirty="0"/>
              <a:t>①引渡し</a:t>
            </a:r>
          </a:p>
        </p:txBody>
      </p:sp>
      <p:sp>
        <p:nvSpPr>
          <p:cNvPr id="8" name="左右矢印 7"/>
          <p:cNvSpPr/>
          <p:nvPr/>
        </p:nvSpPr>
        <p:spPr>
          <a:xfrm>
            <a:off x="3563367" y="2291245"/>
            <a:ext cx="1944216" cy="1038088"/>
          </a:xfrm>
          <a:prstGeom prst="lef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600" dirty="0"/>
              <a:t>②債権売買</a:t>
            </a:r>
            <a:endParaRPr lang="en-US" altLang="ja-JP" sz="1600" dirty="0"/>
          </a:p>
          <a:p>
            <a:pPr algn="ctr"/>
            <a:r>
              <a:rPr lang="ja-JP" altLang="en-US" sz="1600" dirty="0"/>
              <a:t>資力担保</a:t>
            </a:r>
          </a:p>
        </p:txBody>
      </p:sp>
      <p:sp>
        <p:nvSpPr>
          <p:cNvPr id="9" name="テキスト ボックス 8"/>
          <p:cNvSpPr txBox="1"/>
          <p:nvPr/>
        </p:nvSpPr>
        <p:spPr>
          <a:xfrm>
            <a:off x="5376713" y="1879881"/>
            <a:ext cx="1178420" cy="369332"/>
          </a:xfrm>
          <a:prstGeom prst="rect">
            <a:avLst/>
          </a:prstGeom>
          <a:noFill/>
        </p:spPr>
        <p:txBody>
          <a:bodyPr wrap="square" rtlCol="0">
            <a:spAutoFit/>
          </a:bodyPr>
          <a:lstStyle/>
          <a:p>
            <a:r>
              <a:rPr lang="ja-JP" altLang="en-US" dirty="0"/>
              <a:t>②保証人</a:t>
            </a:r>
          </a:p>
        </p:txBody>
      </p:sp>
      <p:sp>
        <p:nvSpPr>
          <p:cNvPr id="10" name="円弧 9"/>
          <p:cNvSpPr/>
          <p:nvPr/>
        </p:nvSpPr>
        <p:spPr>
          <a:xfrm>
            <a:off x="2927648" y="1700808"/>
            <a:ext cx="2640822" cy="1584176"/>
          </a:xfrm>
          <a:prstGeom prst="arc">
            <a:avLst>
              <a:gd name="adj1" fmla="val 11325550"/>
              <a:gd name="adj2" fmla="val 21277671"/>
            </a:avLst>
          </a:prstGeom>
          <a:ln w="38100">
            <a:solidFill>
              <a:schemeClr val="accent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dirty="0"/>
              <a:t>③買主経由</a:t>
            </a:r>
            <a:endParaRPr lang="en-US" altLang="ja-JP" dirty="0"/>
          </a:p>
          <a:p>
            <a:pPr algn="ctr"/>
            <a:r>
              <a:rPr lang="ja-JP" altLang="en-US" dirty="0"/>
              <a:t>売主への融資</a:t>
            </a:r>
          </a:p>
        </p:txBody>
      </p:sp>
      <p:sp>
        <p:nvSpPr>
          <p:cNvPr id="16" name="円/楕円 15"/>
          <p:cNvSpPr/>
          <p:nvPr/>
        </p:nvSpPr>
        <p:spPr>
          <a:xfrm>
            <a:off x="5128119" y="2308294"/>
            <a:ext cx="1675608"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売主</a:t>
            </a:r>
            <a:endParaRPr lang="en-US" altLang="ja-JP" dirty="0"/>
          </a:p>
          <a:p>
            <a:pPr algn="ctr"/>
            <a:r>
              <a:rPr lang="en-US" altLang="ja-JP" dirty="0"/>
              <a:t>A</a:t>
            </a:r>
            <a:endParaRPr lang="ja-JP" altLang="en-US" dirty="0"/>
          </a:p>
        </p:txBody>
      </p:sp>
      <p:sp>
        <p:nvSpPr>
          <p:cNvPr id="17" name="円/楕円 16"/>
          <p:cNvSpPr/>
          <p:nvPr/>
        </p:nvSpPr>
        <p:spPr>
          <a:xfrm>
            <a:off x="5128119" y="4985517"/>
            <a:ext cx="1675608"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a:t>買主</a:t>
            </a:r>
            <a:endParaRPr lang="en-US" altLang="ja-JP" dirty="0"/>
          </a:p>
          <a:p>
            <a:pPr algn="ctr"/>
            <a:r>
              <a:rPr lang="en-US" altLang="ja-JP" dirty="0"/>
              <a:t>B</a:t>
            </a:r>
            <a:endParaRPr lang="ja-JP" altLang="en-US" dirty="0"/>
          </a:p>
        </p:txBody>
      </p:sp>
      <p:sp>
        <p:nvSpPr>
          <p:cNvPr id="37" name="円/楕円 36"/>
          <p:cNvSpPr/>
          <p:nvPr/>
        </p:nvSpPr>
        <p:spPr>
          <a:xfrm>
            <a:off x="2195215" y="2306809"/>
            <a:ext cx="1675608"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金融機関</a:t>
            </a:r>
            <a:endParaRPr lang="en-US" altLang="ja-JP" dirty="0"/>
          </a:p>
          <a:p>
            <a:pPr algn="ctr"/>
            <a:r>
              <a:rPr lang="en-US" altLang="ja-JP" dirty="0"/>
              <a:t>C</a:t>
            </a:r>
            <a:endParaRPr lang="ja-JP" altLang="en-US" dirty="0"/>
          </a:p>
        </p:txBody>
      </p:sp>
      <p:sp>
        <p:nvSpPr>
          <p:cNvPr id="42" name="円弧 41"/>
          <p:cNvSpPr/>
          <p:nvPr/>
        </p:nvSpPr>
        <p:spPr>
          <a:xfrm rot="20366205">
            <a:off x="4432358" y="3607545"/>
            <a:ext cx="798043" cy="563345"/>
          </a:xfrm>
          <a:prstGeom prst="arc">
            <a:avLst>
              <a:gd name="adj1" fmla="val 10628252"/>
              <a:gd name="adj2" fmla="val 0"/>
            </a:avLst>
          </a:prstGeom>
          <a:ln w="38100">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p>
        </p:txBody>
      </p:sp>
      <p:sp>
        <p:nvSpPr>
          <p:cNvPr id="31" name="テキスト ボックス 30"/>
          <p:cNvSpPr txBox="1"/>
          <p:nvPr/>
        </p:nvSpPr>
        <p:spPr>
          <a:xfrm>
            <a:off x="8400256" y="2049810"/>
            <a:ext cx="1872208" cy="3539430"/>
          </a:xfrm>
          <a:prstGeom prst="rect">
            <a:avLst/>
          </a:prstGeom>
          <a:noFill/>
        </p:spPr>
        <p:txBody>
          <a:bodyPr wrap="square" rtlCol="0">
            <a:spAutoFit/>
          </a:bodyPr>
          <a:lstStyle/>
          <a:p>
            <a:pPr marL="285750" indent="-285750">
              <a:buClr>
                <a:schemeClr val="tx2"/>
              </a:buClr>
              <a:buFont typeface="Wingdings" pitchFamily="2" charset="2"/>
              <a:buChar char="n"/>
            </a:pPr>
            <a:r>
              <a:rPr lang="ja-JP" altLang="en-US" sz="1600" dirty="0"/>
              <a:t>ローン提携販売を実質的な売主への融資と考え，債権売買として構成すると，割賦販売の一種と考えることが容易である。</a:t>
            </a:r>
            <a:endParaRPr lang="en-US" altLang="ja-JP" sz="1600" dirty="0"/>
          </a:p>
          <a:p>
            <a:pPr marL="285750" indent="-285750">
              <a:buClr>
                <a:schemeClr val="tx2"/>
              </a:buClr>
              <a:buFont typeface="Wingdings" pitchFamily="2" charset="2"/>
              <a:buChar char="n"/>
            </a:pPr>
            <a:r>
              <a:rPr lang="ja-JP" altLang="en-US" sz="1600" dirty="0"/>
              <a:t>しかし，割賦販売と債権売買が別々の契約とみなされ，抗弁の切断を正当化するおそれがある。</a:t>
            </a:r>
            <a:endParaRPr lang="en-US" altLang="ja-JP" sz="1600" dirty="0"/>
          </a:p>
        </p:txBody>
      </p:sp>
    </p:spTree>
    <p:extLst>
      <p:ext uri="{BB962C8B-B14F-4D97-AF65-F5344CB8AC3E}">
        <p14:creationId xmlns:p14="http://schemas.microsoft.com/office/powerpoint/2010/main" val="936847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750"/>
                                        <p:tgtEl>
                                          <p:spTgt spid="16"/>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750"/>
                                        <p:tgtEl>
                                          <p:spTgt spid="20"/>
                                        </p:tgtEl>
                                      </p:cBhvr>
                                    </p:animEffect>
                                  </p:childTnLst>
                                </p:cTn>
                              </p:par>
                            </p:childTnLst>
                          </p:cTn>
                        </p:par>
                        <p:par>
                          <p:cTn id="12" fill="hold">
                            <p:stCondLst>
                              <p:cond delay="1500"/>
                            </p:stCondLst>
                            <p:childTnLst>
                              <p:par>
                                <p:cTn id="13" presetID="22" presetClass="entr" presetSubtype="8" fill="hold" grpId="0" nodeType="afterEffect">
                                  <p:stCondLst>
                                    <p:cond delay="50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750"/>
                                        <p:tgtEl>
                                          <p:spTgt spid="17"/>
                                        </p:tgtEl>
                                      </p:cBhvr>
                                    </p:animEffect>
                                  </p:childTnLst>
                                </p:cTn>
                              </p:par>
                            </p:childTnLst>
                          </p:cTn>
                        </p:par>
                        <p:par>
                          <p:cTn id="16" fill="hold">
                            <p:stCondLst>
                              <p:cond delay="2750"/>
                            </p:stCondLst>
                            <p:childTnLst>
                              <p:par>
                                <p:cTn id="17" presetID="16" presetClass="entr" presetSubtype="42" fill="hold" grpId="0" nodeType="afterEffect">
                                  <p:stCondLst>
                                    <p:cond delay="500"/>
                                  </p:stCondLst>
                                  <p:childTnLst>
                                    <p:set>
                                      <p:cBhvr>
                                        <p:cTn id="18" dur="1" fill="hold">
                                          <p:stCondLst>
                                            <p:cond delay="0"/>
                                          </p:stCondLst>
                                        </p:cTn>
                                        <p:tgtEl>
                                          <p:spTgt spid="18"/>
                                        </p:tgtEl>
                                        <p:attrNameLst>
                                          <p:attrName>style.visibility</p:attrName>
                                        </p:attrNameLst>
                                      </p:cBhvr>
                                      <p:to>
                                        <p:strVal val="visible"/>
                                      </p:to>
                                    </p:set>
                                    <p:animEffect transition="in" filter="barn(outHorizontal)">
                                      <p:cBhvr>
                                        <p:cTn id="19" dur="1500"/>
                                        <p:tgtEl>
                                          <p:spTgt spid="18"/>
                                        </p:tgtEl>
                                      </p:cBhvr>
                                    </p:animEffect>
                                  </p:childTnLst>
                                </p:cTn>
                              </p:par>
                            </p:childTnLst>
                          </p:cTn>
                        </p:par>
                        <p:par>
                          <p:cTn id="20" fill="hold">
                            <p:stCondLst>
                              <p:cond delay="4750"/>
                            </p:stCondLst>
                            <p:childTnLst>
                              <p:par>
                                <p:cTn id="21" presetID="22" presetClass="entr" presetSubtype="4" fill="hold" grpId="0" nodeType="afterEffect">
                                  <p:stCondLst>
                                    <p:cond delay="500"/>
                                  </p:stCondLst>
                                  <p:childTnLst>
                                    <p:set>
                                      <p:cBhvr>
                                        <p:cTn id="22" dur="1" fill="hold">
                                          <p:stCondLst>
                                            <p:cond delay="0"/>
                                          </p:stCondLst>
                                        </p:cTn>
                                        <p:tgtEl>
                                          <p:spTgt spid="25"/>
                                        </p:tgtEl>
                                        <p:attrNameLst>
                                          <p:attrName>style.visibility</p:attrName>
                                        </p:attrNameLst>
                                      </p:cBhvr>
                                      <p:to>
                                        <p:strVal val="visible"/>
                                      </p:to>
                                    </p:set>
                                    <p:animEffect transition="in" filter="wipe(down)">
                                      <p:cBhvr>
                                        <p:cTn id="23" dur="1500"/>
                                        <p:tgtEl>
                                          <p:spTgt spid="25"/>
                                        </p:tgtEl>
                                      </p:cBhvr>
                                    </p:animEffect>
                                  </p:childTnLst>
                                </p:cTn>
                              </p:par>
                              <p:par>
                                <p:cTn id="24" presetID="22" presetClass="entr" presetSubtype="1" fill="hold" grpId="0" nodeType="withEffect">
                                  <p:stCondLst>
                                    <p:cond delay="500"/>
                                  </p:stCondLst>
                                  <p:childTnLst>
                                    <p:set>
                                      <p:cBhvr>
                                        <p:cTn id="25" dur="1" fill="hold">
                                          <p:stCondLst>
                                            <p:cond delay="0"/>
                                          </p:stCondLst>
                                        </p:cTn>
                                        <p:tgtEl>
                                          <p:spTgt spid="26"/>
                                        </p:tgtEl>
                                        <p:attrNameLst>
                                          <p:attrName>style.visibility</p:attrName>
                                        </p:attrNameLst>
                                      </p:cBhvr>
                                      <p:to>
                                        <p:strVal val="visible"/>
                                      </p:to>
                                    </p:set>
                                    <p:animEffect transition="in" filter="wipe(up)">
                                      <p:cBhvr>
                                        <p:cTn id="26" dur="1500"/>
                                        <p:tgtEl>
                                          <p:spTgt spid="26"/>
                                        </p:tgtEl>
                                      </p:cBhvr>
                                    </p:animEffect>
                                  </p:childTnLst>
                                </p:cTn>
                              </p:par>
                            </p:childTnLst>
                          </p:cTn>
                        </p:par>
                        <p:par>
                          <p:cTn id="27" fill="hold">
                            <p:stCondLst>
                              <p:cond delay="6750"/>
                            </p:stCondLst>
                            <p:childTnLst>
                              <p:par>
                                <p:cTn id="28" presetID="42" presetClass="path" presetSubtype="0" accel="50000" decel="50000" fill="hold" grpId="1" nodeType="afterEffect">
                                  <p:stCondLst>
                                    <p:cond delay="500"/>
                                  </p:stCondLst>
                                  <p:childTnLst>
                                    <p:animMotion origin="layout" path="M 4.44444E-6 0.00902 L -0.004 0.40634 " pathEditMode="relative" rAng="0" ptsTypes="AA">
                                      <p:cBhvr>
                                        <p:cTn id="29" dur="2000" fill="hold"/>
                                        <p:tgtEl>
                                          <p:spTgt spid="20"/>
                                        </p:tgtEl>
                                        <p:attrNameLst>
                                          <p:attrName>ppt_x</p:attrName>
                                          <p:attrName>ppt_y</p:attrName>
                                        </p:attrNameLst>
                                      </p:cBhvr>
                                      <p:rCtr x="-208" y="19866"/>
                                    </p:animMotion>
                                  </p:childTnLst>
                                </p:cTn>
                              </p:par>
                              <p:par>
                                <p:cTn id="30" presetID="22" presetClass="entr" presetSubtype="1" fill="hold" grpId="0" nodeType="withEffect">
                                  <p:stCondLst>
                                    <p:cond delay="1000"/>
                                  </p:stCondLst>
                                  <p:childTnLst>
                                    <p:set>
                                      <p:cBhvr>
                                        <p:cTn id="31" dur="1" fill="hold">
                                          <p:stCondLst>
                                            <p:cond delay="0"/>
                                          </p:stCondLst>
                                        </p:cTn>
                                        <p:tgtEl>
                                          <p:spTgt spid="69"/>
                                        </p:tgtEl>
                                        <p:attrNameLst>
                                          <p:attrName>style.visibility</p:attrName>
                                        </p:attrNameLst>
                                      </p:cBhvr>
                                      <p:to>
                                        <p:strVal val="visible"/>
                                      </p:to>
                                    </p:set>
                                    <p:animEffect transition="in" filter="wipe(up)">
                                      <p:cBhvr>
                                        <p:cTn id="32" dur="1500"/>
                                        <p:tgtEl>
                                          <p:spTgt spid="69"/>
                                        </p:tgtEl>
                                      </p:cBhvr>
                                    </p:animEffect>
                                  </p:childTnLst>
                                </p:cTn>
                              </p:par>
                              <p:par>
                                <p:cTn id="33" presetID="22" presetClass="entr" presetSubtype="1" fill="hold" nodeType="withEffect">
                                  <p:stCondLst>
                                    <p:cond delay="1000"/>
                                  </p:stCondLst>
                                  <p:childTnLst>
                                    <p:set>
                                      <p:cBhvr>
                                        <p:cTn id="34" dur="1" fill="hold">
                                          <p:stCondLst>
                                            <p:cond delay="0"/>
                                          </p:stCondLst>
                                        </p:cTn>
                                        <p:tgtEl>
                                          <p:spTgt spid="64"/>
                                        </p:tgtEl>
                                        <p:attrNameLst>
                                          <p:attrName>style.visibility</p:attrName>
                                        </p:attrNameLst>
                                      </p:cBhvr>
                                      <p:to>
                                        <p:strVal val="visible"/>
                                      </p:to>
                                    </p:set>
                                    <p:animEffect transition="in" filter="wipe(up)">
                                      <p:cBhvr>
                                        <p:cTn id="35" dur="1500"/>
                                        <p:tgtEl>
                                          <p:spTgt spid="64"/>
                                        </p:tgtEl>
                                      </p:cBhvr>
                                    </p:animEffect>
                                  </p:childTnLst>
                                </p:cTn>
                              </p:par>
                              <p:par>
                                <p:cTn id="36" presetID="22" presetClass="entr" presetSubtype="8" fill="hold" grpId="0" nodeType="withEffect">
                                  <p:stCondLst>
                                    <p:cond delay="1500"/>
                                  </p:stCondLst>
                                  <p:childTnLst>
                                    <p:set>
                                      <p:cBhvr>
                                        <p:cTn id="37" dur="1" fill="hold">
                                          <p:stCondLst>
                                            <p:cond delay="0"/>
                                          </p:stCondLst>
                                        </p:cTn>
                                        <p:tgtEl>
                                          <p:spTgt spid="62"/>
                                        </p:tgtEl>
                                        <p:attrNameLst>
                                          <p:attrName>style.visibility</p:attrName>
                                        </p:attrNameLst>
                                      </p:cBhvr>
                                      <p:to>
                                        <p:strVal val="visible"/>
                                      </p:to>
                                    </p:set>
                                    <p:animEffect transition="in" filter="wipe(left)">
                                      <p:cBhvr>
                                        <p:cTn id="38" dur="1000"/>
                                        <p:tgtEl>
                                          <p:spTgt spid="62"/>
                                        </p:tgtEl>
                                      </p:cBhvr>
                                    </p:animEffect>
                                  </p:childTnLst>
                                </p:cTn>
                              </p:par>
                              <p:par>
                                <p:cTn id="39" presetID="10" presetClass="exit" presetSubtype="0" fill="hold" grpId="1" nodeType="withEffect">
                                  <p:stCondLst>
                                    <p:cond delay="2000"/>
                                  </p:stCondLst>
                                  <p:childTnLst>
                                    <p:animEffect transition="out" filter="fade">
                                      <p:cBhvr>
                                        <p:cTn id="40" dur="500"/>
                                        <p:tgtEl>
                                          <p:spTgt spid="25"/>
                                        </p:tgtEl>
                                      </p:cBhvr>
                                    </p:animEffect>
                                    <p:set>
                                      <p:cBhvr>
                                        <p:cTn id="41" dur="1" fill="hold">
                                          <p:stCondLst>
                                            <p:cond delay="499"/>
                                          </p:stCondLst>
                                        </p:cTn>
                                        <p:tgtEl>
                                          <p:spTgt spid="25"/>
                                        </p:tgtEl>
                                        <p:attrNameLst>
                                          <p:attrName>style.visibility</p:attrName>
                                        </p:attrNameLst>
                                      </p:cBhvr>
                                      <p:to>
                                        <p:strVal val="hidden"/>
                                      </p:to>
                                    </p:set>
                                  </p:childTnLst>
                                </p:cTn>
                              </p:par>
                              <p:par>
                                <p:cTn id="42" presetID="10" presetClass="entr" presetSubtype="0" fill="hold" grpId="0" nodeType="withEffect">
                                  <p:stCondLst>
                                    <p:cond delay="2000"/>
                                  </p:stCondLst>
                                  <p:childTnLst>
                                    <p:set>
                                      <p:cBhvr>
                                        <p:cTn id="43" dur="1" fill="hold">
                                          <p:stCondLst>
                                            <p:cond delay="0"/>
                                          </p:stCondLst>
                                        </p:cTn>
                                        <p:tgtEl>
                                          <p:spTgt spid="30"/>
                                        </p:tgtEl>
                                        <p:attrNameLst>
                                          <p:attrName>style.visibility</p:attrName>
                                        </p:attrNameLst>
                                      </p:cBhvr>
                                      <p:to>
                                        <p:strVal val="visible"/>
                                      </p:to>
                                    </p:set>
                                    <p:animEffect transition="in" filter="fade">
                                      <p:cBhvr>
                                        <p:cTn id="44" dur="500"/>
                                        <p:tgtEl>
                                          <p:spTgt spid="30"/>
                                        </p:tgtEl>
                                      </p:cBhvr>
                                    </p:animEffect>
                                  </p:childTnLst>
                                </p:cTn>
                              </p:par>
                            </p:childTnLst>
                          </p:cTn>
                        </p:par>
                        <p:par>
                          <p:cTn id="45" fill="hold">
                            <p:stCondLst>
                              <p:cond delay="9250"/>
                            </p:stCondLst>
                            <p:childTnLst>
                              <p:par>
                                <p:cTn id="46" presetID="22" presetClass="entr" presetSubtype="1" fill="hold" grpId="0" nodeType="afterEffect">
                                  <p:stCondLst>
                                    <p:cond delay="500"/>
                                  </p:stCondLst>
                                  <p:childTnLst>
                                    <p:set>
                                      <p:cBhvr>
                                        <p:cTn id="47" dur="1" fill="hold">
                                          <p:stCondLst>
                                            <p:cond delay="0"/>
                                          </p:stCondLst>
                                        </p:cTn>
                                        <p:tgtEl>
                                          <p:spTgt spid="29"/>
                                        </p:tgtEl>
                                        <p:attrNameLst>
                                          <p:attrName>style.visibility</p:attrName>
                                        </p:attrNameLst>
                                      </p:cBhvr>
                                      <p:to>
                                        <p:strVal val="visible"/>
                                      </p:to>
                                    </p:set>
                                    <p:animEffect transition="in" filter="wipe(up)">
                                      <p:cBhvr>
                                        <p:cTn id="48" dur="1000"/>
                                        <p:tgtEl>
                                          <p:spTgt spid="29"/>
                                        </p:tgtEl>
                                      </p:cBhvr>
                                    </p:animEffect>
                                  </p:childTnLst>
                                </p:cTn>
                              </p:par>
                              <p:par>
                                <p:cTn id="49" presetID="22" presetClass="entr" presetSubtype="4" fill="hold" grpId="0" nodeType="withEffect">
                                  <p:stCondLst>
                                    <p:cond delay="500"/>
                                  </p:stCondLst>
                                  <p:childTnLst>
                                    <p:set>
                                      <p:cBhvr>
                                        <p:cTn id="50" dur="1" fill="hold">
                                          <p:stCondLst>
                                            <p:cond delay="0"/>
                                          </p:stCondLst>
                                        </p:cTn>
                                        <p:tgtEl>
                                          <p:spTgt spid="28"/>
                                        </p:tgtEl>
                                        <p:attrNameLst>
                                          <p:attrName>style.visibility</p:attrName>
                                        </p:attrNameLst>
                                      </p:cBhvr>
                                      <p:to>
                                        <p:strVal val="visible"/>
                                      </p:to>
                                    </p:set>
                                    <p:animEffect transition="in" filter="wipe(down)">
                                      <p:cBhvr>
                                        <p:cTn id="51" dur="500"/>
                                        <p:tgtEl>
                                          <p:spTgt spid="28"/>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37"/>
                                        </p:tgtEl>
                                        <p:attrNameLst>
                                          <p:attrName>style.visibility</p:attrName>
                                        </p:attrNameLst>
                                      </p:cBhvr>
                                      <p:to>
                                        <p:strVal val="visible"/>
                                      </p:to>
                                    </p:set>
                                    <p:animEffect transition="in" filter="wipe(left)">
                                      <p:cBhvr>
                                        <p:cTn id="56" dur="750"/>
                                        <p:tgtEl>
                                          <p:spTgt spid="37"/>
                                        </p:tgtEl>
                                      </p:cBhvr>
                                    </p:animEffect>
                                  </p:childTnLst>
                                </p:cTn>
                              </p:par>
                            </p:childTnLst>
                          </p:cTn>
                        </p:par>
                        <p:par>
                          <p:cTn id="57" fill="hold">
                            <p:stCondLst>
                              <p:cond delay="750"/>
                            </p:stCondLst>
                            <p:childTnLst>
                              <p:par>
                                <p:cTn id="58" presetID="16" presetClass="entr" presetSubtype="37" fill="hold" grpId="0" nodeType="afterEffect">
                                  <p:stCondLst>
                                    <p:cond delay="500"/>
                                  </p:stCondLst>
                                  <p:childTnLst>
                                    <p:set>
                                      <p:cBhvr>
                                        <p:cTn id="59" dur="1" fill="hold">
                                          <p:stCondLst>
                                            <p:cond delay="0"/>
                                          </p:stCondLst>
                                        </p:cTn>
                                        <p:tgtEl>
                                          <p:spTgt spid="8"/>
                                        </p:tgtEl>
                                        <p:attrNameLst>
                                          <p:attrName>style.visibility</p:attrName>
                                        </p:attrNameLst>
                                      </p:cBhvr>
                                      <p:to>
                                        <p:strVal val="visible"/>
                                      </p:to>
                                    </p:set>
                                    <p:animEffect transition="in" filter="barn(outVertical)">
                                      <p:cBhvr>
                                        <p:cTn id="60" dur="1500"/>
                                        <p:tgtEl>
                                          <p:spTgt spid="8"/>
                                        </p:tgtEl>
                                      </p:cBhvr>
                                    </p:animEffect>
                                  </p:childTnLst>
                                </p:cTn>
                              </p:par>
                              <p:par>
                                <p:cTn id="61" presetID="22" presetClass="entr" presetSubtype="8" fill="hold" grpId="0" nodeType="withEffect">
                                  <p:stCondLst>
                                    <p:cond delay="500"/>
                                  </p:stCondLst>
                                  <p:childTnLst>
                                    <p:set>
                                      <p:cBhvr>
                                        <p:cTn id="62" dur="1" fill="hold">
                                          <p:stCondLst>
                                            <p:cond delay="0"/>
                                          </p:stCondLst>
                                        </p:cTn>
                                        <p:tgtEl>
                                          <p:spTgt spid="9"/>
                                        </p:tgtEl>
                                        <p:attrNameLst>
                                          <p:attrName>style.visibility</p:attrName>
                                        </p:attrNameLst>
                                      </p:cBhvr>
                                      <p:to>
                                        <p:strVal val="visible"/>
                                      </p:to>
                                    </p:set>
                                    <p:animEffect transition="in" filter="wipe(left)">
                                      <p:cBhvr>
                                        <p:cTn id="63" dur="1500"/>
                                        <p:tgtEl>
                                          <p:spTgt spid="9"/>
                                        </p:tgtEl>
                                      </p:cBhvr>
                                    </p:animEffect>
                                  </p:childTnLst>
                                </p:cTn>
                              </p:par>
                            </p:childTnLst>
                          </p:cTn>
                        </p:par>
                        <p:par>
                          <p:cTn id="64" fill="hold">
                            <p:stCondLst>
                              <p:cond delay="2750"/>
                            </p:stCondLst>
                            <p:childTnLst>
                              <p:par>
                                <p:cTn id="65" presetID="22" presetClass="entr" presetSubtype="8" fill="hold" grpId="0" nodeType="afterEffect">
                                  <p:stCondLst>
                                    <p:cond delay="500"/>
                                  </p:stCondLst>
                                  <p:childTnLst>
                                    <p:set>
                                      <p:cBhvr>
                                        <p:cTn id="66" dur="1" fill="hold">
                                          <p:stCondLst>
                                            <p:cond delay="0"/>
                                          </p:stCondLst>
                                        </p:cTn>
                                        <p:tgtEl>
                                          <p:spTgt spid="10"/>
                                        </p:tgtEl>
                                        <p:attrNameLst>
                                          <p:attrName>style.visibility</p:attrName>
                                        </p:attrNameLst>
                                      </p:cBhvr>
                                      <p:to>
                                        <p:strVal val="visible"/>
                                      </p:to>
                                    </p:set>
                                    <p:animEffect transition="in" filter="wipe(left)">
                                      <p:cBhvr>
                                        <p:cTn id="67" dur="1000"/>
                                        <p:tgtEl>
                                          <p:spTgt spid="10"/>
                                        </p:tgtEl>
                                      </p:cBhvr>
                                    </p:animEffect>
                                  </p:childTnLst>
                                </p:cTn>
                              </p:par>
                            </p:childTnLst>
                          </p:cTn>
                        </p:par>
                        <p:par>
                          <p:cTn id="68" fill="hold">
                            <p:stCondLst>
                              <p:cond delay="4250"/>
                            </p:stCondLst>
                            <p:childTnLst>
                              <p:par>
                                <p:cTn id="69" presetID="8" presetClass="emph" presetSubtype="0" fill="hold" grpId="1" nodeType="afterEffect">
                                  <p:stCondLst>
                                    <p:cond delay="500"/>
                                  </p:stCondLst>
                                  <p:childTnLst>
                                    <p:animRot by="-2700000">
                                      <p:cBhvr>
                                        <p:cTn id="70" dur="2000" fill="hold"/>
                                        <p:tgtEl>
                                          <p:spTgt spid="26"/>
                                        </p:tgtEl>
                                        <p:attrNameLst>
                                          <p:attrName>r</p:attrName>
                                        </p:attrNameLst>
                                      </p:cBhvr>
                                    </p:animRot>
                                  </p:childTnLst>
                                </p:cTn>
                              </p:par>
                              <p:par>
                                <p:cTn id="71" presetID="42" presetClass="path" presetSubtype="0" accel="50000" decel="50000" fill="hold" grpId="2" nodeType="withEffect">
                                  <p:stCondLst>
                                    <p:cond delay="500"/>
                                  </p:stCondLst>
                                  <p:childTnLst>
                                    <p:animMotion origin="layout" path="M -1.38889E-6 -5.18039E-7 L -0.09948 0.0118 " pathEditMode="relative" rAng="0" ptsTypes="AA">
                                      <p:cBhvr>
                                        <p:cTn id="72" dur="2000" fill="hold"/>
                                        <p:tgtEl>
                                          <p:spTgt spid="26"/>
                                        </p:tgtEl>
                                        <p:attrNameLst>
                                          <p:attrName>ppt_x</p:attrName>
                                          <p:attrName>ppt_y</p:attrName>
                                        </p:attrNameLst>
                                      </p:cBhvr>
                                      <p:rCtr x="-4983" y="578"/>
                                    </p:animMotion>
                                  </p:childTnLst>
                                </p:cTn>
                              </p:par>
                              <p:par>
                                <p:cTn id="73" presetID="22" presetClass="entr" presetSubtype="2" fill="hold" grpId="0" nodeType="withEffect">
                                  <p:stCondLst>
                                    <p:cond delay="1500"/>
                                  </p:stCondLst>
                                  <p:childTnLst>
                                    <p:set>
                                      <p:cBhvr>
                                        <p:cTn id="74" dur="1" fill="hold">
                                          <p:stCondLst>
                                            <p:cond delay="0"/>
                                          </p:stCondLst>
                                        </p:cTn>
                                        <p:tgtEl>
                                          <p:spTgt spid="42"/>
                                        </p:tgtEl>
                                        <p:attrNameLst>
                                          <p:attrName>style.visibility</p:attrName>
                                        </p:attrNameLst>
                                      </p:cBhvr>
                                      <p:to>
                                        <p:strVal val="visible"/>
                                      </p:to>
                                    </p:set>
                                    <p:animEffect transition="in" filter="wipe(right)">
                                      <p:cBhvr>
                                        <p:cTn id="75" dur="1000"/>
                                        <p:tgtEl>
                                          <p:spTgt spid="42"/>
                                        </p:tgtEl>
                                      </p:cBhvr>
                                    </p:animEffect>
                                  </p:childTnLst>
                                </p:cTn>
                              </p:par>
                              <p:par>
                                <p:cTn id="76" presetID="10" presetClass="entr" presetSubtype="0" fill="hold" grpId="0" nodeType="withEffect">
                                  <p:stCondLst>
                                    <p:cond delay="2000"/>
                                  </p:stCondLst>
                                  <p:childTnLst>
                                    <p:set>
                                      <p:cBhvr>
                                        <p:cTn id="77" dur="1" fill="hold">
                                          <p:stCondLst>
                                            <p:cond delay="0"/>
                                          </p:stCondLst>
                                        </p:cTn>
                                        <p:tgtEl>
                                          <p:spTgt spid="11"/>
                                        </p:tgtEl>
                                        <p:attrNameLst>
                                          <p:attrName>style.visibility</p:attrName>
                                        </p:attrNameLst>
                                      </p:cBhvr>
                                      <p:to>
                                        <p:strVal val="visible"/>
                                      </p:to>
                                    </p:set>
                                    <p:animEffect transition="in" filter="fade">
                                      <p:cBhvr>
                                        <p:cTn id="78" dur="500"/>
                                        <p:tgtEl>
                                          <p:spTgt spid="11"/>
                                        </p:tgtEl>
                                      </p:cBhvr>
                                    </p:animEffect>
                                  </p:childTnLst>
                                </p:cTn>
                              </p:par>
                              <p:par>
                                <p:cTn id="79" presetID="10" presetClass="entr" presetSubtype="0" fill="hold" grpId="0" nodeType="withEffect">
                                  <p:stCondLst>
                                    <p:cond delay="500"/>
                                  </p:stCondLst>
                                  <p:childTnLst>
                                    <p:set>
                                      <p:cBhvr>
                                        <p:cTn id="80" dur="1" fill="hold">
                                          <p:stCondLst>
                                            <p:cond delay="0"/>
                                          </p:stCondLst>
                                        </p:cTn>
                                        <p:tgtEl>
                                          <p:spTgt spid="41"/>
                                        </p:tgtEl>
                                        <p:attrNameLst>
                                          <p:attrName>style.visibility</p:attrName>
                                        </p:attrNameLst>
                                      </p:cBhvr>
                                      <p:to>
                                        <p:strVal val="visible"/>
                                      </p:to>
                                    </p:set>
                                    <p:animEffect transition="in" filter="fade">
                                      <p:cBhvr>
                                        <p:cTn id="81" dur="2000"/>
                                        <p:tgtEl>
                                          <p:spTgt spid="41"/>
                                        </p:tgtEl>
                                      </p:cBhvr>
                                    </p:animEffect>
                                  </p:childTnLst>
                                </p:cTn>
                              </p:par>
                              <p:par>
                                <p:cTn id="82" presetID="8" presetClass="emph" presetSubtype="0" fill="hold" grpId="1" nodeType="withEffect">
                                  <p:stCondLst>
                                    <p:cond delay="500"/>
                                  </p:stCondLst>
                                  <p:childTnLst>
                                    <p:animRot by="-2700000">
                                      <p:cBhvr>
                                        <p:cTn id="83" dur="2000" fill="hold"/>
                                        <p:tgtEl>
                                          <p:spTgt spid="28"/>
                                        </p:tgtEl>
                                        <p:attrNameLst>
                                          <p:attrName>r</p:attrName>
                                        </p:attrNameLst>
                                      </p:cBhvr>
                                    </p:animRot>
                                  </p:childTnLst>
                                </p:cTn>
                              </p:par>
                            </p:childTnLst>
                          </p:cTn>
                        </p:par>
                        <p:par>
                          <p:cTn id="84" fill="hold">
                            <p:stCondLst>
                              <p:cond delay="6750"/>
                            </p:stCondLst>
                            <p:childTnLst>
                              <p:par>
                                <p:cTn id="85" presetID="22" presetClass="entr" presetSubtype="4" fill="hold" grpId="0" nodeType="afterEffect">
                                  <p:stCondLst>
                                    <p:cond delay="1000"/>
                                  </p:stCondLst>
                                  <p:childTnLst>
                                    <p:set>
                                      <p:cBhvr>
                                        <p:cTn id="86" dur="1" fill="hold">
                                          <p:stCondLst>
                                            <p:cond delay="0"/>
                                          </p:stCondLst>
                                        </p:cTn>
                                        <p:tgtEl>
                                          <p:spTgt spid="27"/>
                                        </p:tgtEl>
                                        <p:attrNameLst>
                                          <p:attrName>style.visibility</p:attrName>
                                        </p:attrNameLst>
                                      </p:cBhvr>
                                      <p:to>
                                        <p:strVal val="visible"/>
                                      </p:to>
                                    </p:set>
                                    <p:animEffect transition="in" filter="wipe(down)">
                                      <p:cBhvr>
                                        <p:cTn id="87" dur="2000"/>
                                        <p:tgtEl>
                                          <p:spTgt spid="27"/>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1" fill="hold" grpId="0" nodeType="clickEffect">
                                  <p:stCondLst>
                                    <p:cond delay="0"/>
                                  </p:stCondLst>
                                  <p:childTnLst>
                                    <p:set>
                                      <p:cBhvr>
                                        <p:cTn id="91" dur="1" fill="hold">
                                          <p:stCondLst>
                                            <p:cond delay="0"/>
                                          </p:stCondLst>
                                        </p:cTn>
                                        <p:tgtEl>
                                          <p:spTgt spid="31">
                                            <p:txEl>
                                              <p:pRg st="0" end="0"/>
                                            </p:txEl>
                                          </p:spTgt>
                                        </p:tgtEl>
                                        <p:attrNameLst>
                                          <p:attrName>style.visibility</p:attrName>
                                        </p:attrNameLst>
                                      </p:cBhvr>
                                      <p:to>
                                        <p:strVal val="visible"/>
                                      </p:to>
                                    </p:set>
                                    <p:animEffect transition="in" filter="wipe(up)">
                                      <p:cBhvr>
                                        <p:cTn id="92" dur="3500"/>
                                        <p:tgtEl>
                                          <p:spTgt spid="31">
                                            <p:txEl>
                                              <p:pRg st="0" end="0"/>
                                            </p:txEl>
                                          </p:spTgt>
                                        </p:tgtEl>
                                      </p:cBhvr>
                                    </p:animEffect>
                                  </p:childTnLst>
                                </p:cTn>
                              </p:par>
                            </p:childTnLst>
                          </p:cTn>
                        </p:par>
                        <p:par>
                          <p:cTn id="93" fill="hold">
                            <p:stCondLst>
                              <p:cond delay="3500"/>
                            </p:stCondLst>
                            <p:childTnLst>
                              <p:par>
                                <p:cTn id="94" presetID="22" presetClass="entr" presetSubtype="1" fill="hold" grpId="0" nodeType="afterEffect">
                                  <p:stCondLst>
                                    <p:cond delay="500"/>
                                  </p:stCondLst>
                                  <p:childTnLst>
                                    <p:set>
                                      <p:cBhvr>
                                        <p:cTn id="95" dur="1" fill="hold">
                                          <p:stCondLst>
                                            <p:cond delay="0"/>
                                          </p:stCondLst>
                                        </p:cTn>
                                        <p:tgtEl>
                                          <p:spTgt spid="31">
                                            <p:txEl>
                                              <p:pRg st="1" end="1"/>
                                            </p:txEl>
                                          </p:spTgt>
                                        </p:tgtEl>
                                        <p:attrNameLst>
                                          <p:attrName>style.visibility</p:attrName>
                                        </p:attrNameLst>
                                      </p:cBhvr>
                                      <p:to>
                                        <p:strVal val="visible"/>
                                      </p:to>
                                    </p:set>
                                    <p:animEffect transition="in" filter="wipe(up)">
                                      <p:cBhvr>
                                        <p:cTn id="96" dur="3000"/>
                                        <p:tgtEl>
                                          <p:spTgt spid="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11" grpId="0" animBg="1"/>
      <p:bldP spid="18" grpId="0" animBg="1"/>
      <p:bldP spid="20" grpId="0" animBg="1"/>
      <p:bldP spid="20" grpId="1" animBg="1"/>
      <p:bldP spid="25" grpId="0" animBg="1"/>
      <p:bldP spid="25" grpId="1" animBg="1"/>
      <p:bldP spid="27" grpId="0" animBg="1"/>
      <p:bldP spid="26" grpId="0" animBg="1"/>
      <p:bldP spid="26" grpId="1" animBg="1"/>
      <p:bldP spid="26" grpId="2" animBg="1"/>
      <p:bldP spid="28" grpId="0" animBg="1"/>
      <p:bldP spid="28" grpId="1" animBg="1"/>
      <p:bldP spid="29" grpId="0" animBg="1"/>
      <p:bldP spid="30" grpId="0" animBg="1"/>
      <p:bldP spid="62" grpId="0" animBg="1"/>
      <p:bldP spid="69" grpId="0"/>
      <p:bldP spid="8" grpId="0" animBg="1"/>
      <p:bldP spid="9" grpId="0"/>
      <p:bldP spid="10" grpId="0" animBg="1"/>
      <p:bldP spid="16" grpId="0" animBg="1"/>
      <p:bldP spid="17" grpId="0" animBg="1"/>
      <p:bldP spid="37" grpId="0" animBg="1"/>
      <p:bldP spid="42" grpId="0" animBg="1"/>
      <p:bldP spid="31"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上矢印 27"/>
          <p:cNvSpPr/>
          <p:nvPr/>
        </p:nvSpPr>
        <p:spPr>
          <a:xfrm>
            <a:off x="4159406" y="4734082"/>
            <a:ext cx="519544" cy="781237"/>
          </a:xfrm>
          <a:prstGeom prst="up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ja-JP" altLang="en-US" dirty="0"/>
              <a:t>抗弁</a:t>
            </a:r>
          </a:p>
        </p:txBody>
      </p:sp>
      <p:sp>
        <p:nvSpPr>
          <p:cNvPr id="41" name="下矢印 40"/>
          <p:cNvSpPr/>
          <p:nvPr/>
        </p:nvSpPr>
        <p:spPr>
          <a:xfrm>
            <a:off x="4831633" y="2765494"/>
            <a:ext cx="484632" cy="2391698"/>
          </a:xfrm>
          <a:prstGeom prst="downArrow">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t>　　割賦代金</a:t>
            </a:r>
          </a:p>
        </p:txBody>
      </p:sp>
      <p:sp>
        <p:nvSpPr>
          <p:cNvPr id="11" name="右矢印 10"/>
          <p:cNvSpPr/>
          <p:nvPr/>
        </p:nvSpPr>
        <p:spPr>
          <a:xfrm>
            <a:off x="3372050" y="2478361"/>
            <a:ext cx="1512168" cy="571297"/>
          </a:xfrm>
          <a:prstGeom prst="rightArrow">
            <a:avLst/>
          </a:prstGeom>
          <a:solidFill>
            <a:srgbClr val="FCDDC4"/>
          </a:solidFill>
          <a:ln w="19050">
            <a:solidFill>
              <a:schemeClr val="accent6">
                <a:lumMod val="75000"/>
              </a:schemeClr>
            </a:solidFill>
            <a:prstDash val="sysDash"/>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600" dirty="0">
                <a:solidFill>
                  <a:schemeClr val="tx1">
                    <a:lumMod val="50000"/>
                    <a:lumOff val="50000"/>
                  </a:schemeClr>
                </a:solidFill>
              </a:rPr>
              <a:t>履行請求</a:t>
            </a:r>
          </a:p>
        </p:txBody>
      </p:sp>
      <p:sp>
        <p:nvSpPr>
          <p:cNvPr id="7" name="タイトル 6"/>
          <p:cNvSpPr>
            <a:spLocks noGrp="1"/>
          </p:cNvSpPr>
          <p:nvPr>
            <p:ph type="title"/>
          </p:nvPr>
        </p:nvSpPr>
        <p:spPr>
          <a:xfrm>
            <a:off x="1981200" y="269776"/>
            <a:ext cx="8229600" cy="1143000"/>
          </a:xfrm>
        </p:spPr>
        <p:txBody>
          <a:bodyPr>
            <a:normAutofit fontScale="90000"/>
          </a:bodyPr>
          <a:lstStyle/>
          <a:p>
            <a:r>
              <a:rPr kumimoji="1" lang="ja-JP" altLang="en-US" dirty="0"/>
              <a:t>割賦販売の基本ユニットの応用（</a:t>
            </a:r>
            <a:r>
              <a:rPr kumimoji="1" lang="en-US" altLang="ja-JP" dirty="0"/>
              <a:t>5/5</a:t>
            </a:r>
            <a:r>
              <a:rPr kumimoji="1" lang="ja-JP" altLang="en-US" dirty="0"/>
              <a:t>）</a:t>
            </a:r>
            <a:br>
              <a:rPr kumimoji="1" lang="en-US" altLang="ja-JP" dirty="0"/>
            </a:br>
            <a:r>
              <a:rPr lang="ja-JP" altLang="en-US" sz="3600" dirty="0"/>
              <a:t>ローン提携販売（</a:t>
            </a:r>
            <a:r>
              <a:rPr lang="en-US" altLang="ja-JP" sz="3600" dirty="0"/>
              <a:t>3</a:t>
            </a:r>
            <a:r>
              <a:rPr lang="ja-JP" altLang="en-US" sz="3600" dirty="0"/>
              <a:t>）</a:t>
            </a:r>
            <a:r>
              <a:rPr lang="ja-JP" altLang="en-US" sz="2700" dirty="0"/>
              <a:t>（第三者のためにする契約）</a:t>
            </a:r>
            <a:r>
              <a:rPr lang="ja-JP" altLang="en-US" sz="2200" dirty="0"/>
              <a:t>→基本</a:t>
            </a:r>
            <a:endParaRPr lang="ja-JP" altLang="en-US" sz="4000" dirty="0"/>
          </a:p>
        </p:txBody>
      </p:sp>
      <p:sp>
        <p:nvSpPr>
          <p:cNvPr id="4" name="日付プレースホルダー 3"/>
          <p:cNvSpPr>
            <a:spLocks noGrp="1"/>
          </p:cNvSpPr>
          <p:nvPr>
            <p:ph type="dt" sz="half" idx="10"/>
          </p:nvPr>
        </p:nvSpPr>
        <p:spPr/>
        <p:txBody>
          <a:bodyPr/>
          <a:lstStyle/>
          <a:p>
            <a:fld id="{33D9CBC9-0359-4139-9DBD-1D6F8E3AA266}" type="datetime1">
              <a:rPr kumimoji="1" lang="ja-JP" altLang="en-US" smtClean="0"/>
              <a:t>2021/6/16</a:t>
            </a:fld>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26</a:t>
            </a:fld>
            <a:endParaRPr kumimoji="1" lang="ja-JP" altLang="en-US" dirty="0"/>
          </a:p>
        </p:txBody>
      </p:sp>
      <p:sp>
        <p:nvSpPr>
          <p:cNvPr id="18" name="上下矢印 17"/>
          <p:cNvSpPr/>
          <p:nvPr/>
        </p:nvSpPr>
        <p:spPr>
          <a:xfrm>
            <a:off x="5690245" y="3222695"/>
            <a:ext cx="490117" cy="1762823"/>
          </a:xfrm>
          <a:prstGeom prst="up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600" dirty="0"/>
              <a:t>割賦販売契約</a:t>
            </a:r>
          </a:p>
        </p:txBody>
      </p:sp>
      <p:sp>
        <p:nvSpPr>
          <p:cNvPr id="20" name="正方形/長方形 19"/>
          <p:cNvSpPr/>
          <p:nvPr/>
        </p:nvSpPr>
        <p:spPr>
          <a:xfrm>
            <a:off x="6888088" y="2486829"/>
            <a:ext cx="936104" cy="55436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t>目的物</a:t>
            </a:r>
          </a:p>
        </p:txBody>
      </p:sp>
      <p:sp>
        <p:nvSpPr>
          <p:cNvPr id="25" name="上矢印 24"/>
          <p:cNvSpPr/>
          <p:nvPr/>
        </p:nvSpPr>
        <p:spPr>
          <a:xfrm>
            <a:off x="6168008" y="2765495"/>
            <a:ext cx="484632" cy="267722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引渡請求権</a:t>
            </a:r>
          </a:p>
        </p:txBody>
      </p:sp>
      <p:sp>
        <p:nvSpPr>
          <p:cNvPr id="27" name="円弧 26"/>
          <p:cNvSpPr/>
          <p:nvPr/>
        </p:nvSpPr>
        <p:spPr>
          <a:xfrm rot="18623474">
            <a:off x="2660980" y="2379122"/>
            <a:ext cx="2371201" cy="3700290"/>
          </a:xfrm>
          <a:prstGeom prst="arc">
            <a:avLst>
              <a:gd name="adj1" fmla="val 6202645"/>
              <a:gd name="adj2" fmla="val 15860326"/>
            </a:avLst>
          </a:prstGeom>
          <a:ln w="38100">
            <a:solidFill>
              <a:schemeClr val="accent6"/>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dirty="0"/>
              <a:t>④</a:t>
            </a:r>
            <a:endParaRPr lang="en-US" altLang="ja-JP" dirty="0"/>
          </a:p>
          <a:p>
            <a:pPr algn="ctr"/>
            <a:r>
              <a:rPr lang="ja-JP" altLang="en-US" dirty="0"/>
              <a:t>割</a:t>
            </a:r>
            <a:endParaRPr lang="en-US" altLang="ja-JP" dirty="0"/>
          </a:p>
          <a:p>
            <a:pPr algn="ctr"/>
            <a:r>
              <a:rPr lang="ja-JP" altLang="en-US" dirty="0"/>
              <a:t>賦</a:t>
            </a:r>
            <a:endParaRPr lang="en-US" altLang="ja-JP" dirty="0"/>
          </a:p>
          <a:p>
            <a:pPr algn="ctr"/>
            <a:r>
              <a:rPr lang="ja-JP" altLang="en-US" dirty="0"/>
              <a:t>代</a:t>
            </a:r>
            <a:endParaRPr lang="en-US" altLang="ja-JP" dirty="0"/>
          </a:p>
          <a:p>
            <a:pPr algn="ctr"/>
            <a:r>
              <a:rPr lang="ja-JP" altLang="en-US" dirty="0"/>
              <a:t>金</a:t>
            </a:r>
            <a:endParaRPr lang="en-US" altLang="ja-JP" dirty="0"/>
          </a:p>
          <a:p>
            <a:pPr algn="ctr"/>
            <a:r>
              <a:rPr lang="ja-JP" altLang="en-US" dirty="0"/>
              <a:t>額</a:t>
            </a:r>
            <a:endParaRPr lang="en-US" altLang="ja-JP" dirty="0"/>
          </a:p>
          <a:p>
            <a:pPr algn="ctr"/>
            <a:r>
              <a:rPr lang="ja-JP" altLang="en-US" dirty="0"/>
              <a:t>返</a:t>
            </a:r>
            <a:endParaRPr lang="en-US" altLang="ja-JP" dirty="0"/>
          </a:p>
          <a:p>
            <a:pPr algn="ctr"/>
            <a:r>
              <a:rPr lang="ja-JP" altLang="en-US" dirty="0"/>
              <a:t>済</a:t>
            </a:r>
            <a:endParaRPr lang="en-US" altLang="ja-JP" dirty="0"/>
          </a:p>
        </p:txBody>
      </p:sp>
      <p:sp>
        <p:nvSpPr>
          <p:cNvPr id="26" name="下矢印 25"/>
          <p:cNvSpPr/>
          <p:nvPr/>
        </p:nvSpPr>
        <p:spPr>
          <a:xfrm>
            <a:off x="4775408" y="2639230"/>
            <a:ext cx="484632" cy="2803487"/>
          </a:xfrm>
          <a:prstGeom prst="downArrow">
            <a:avLst/>
          </a:prstGeom>
          <a:ln w="38100">
            <a:prstDash val="sysDot"/>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a:t>割賦代金債権</a:t>
            </a:r>
          </a:p>
        </p:txBody>
      </p:sp>
      <p:sp>
        <p:nvSpPr>
          <p:cNvPr id="29" name="下矢印 28"/>
          <p:cNvSpPr/>
          <p:nvPr/>
        </p:nvSpPr>
        <p:spPr>
          <a:xfrm>
            <a:off x="6652640" y="3324460"/>
            <a:ext cx="595488" cy="1559290"/>
          </a:xfrm>
          <a:prstGeom prst="down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ja-JP" altLang="en-US" dirty="0"/>
              <a:t>所有権留保</a:t>
            </a:r>
          </a:p>
        </p:txBody>
      </p:sp>
      <p:sp>
        <p:nvSpPr>
          <p:cNvPr id="30" name="上矢印 29"/>
          <p:cNvSpPr/>
          <p:nvPr/>
        </p:nvSpPr>
        <p:spPr>
          <a:xfrm>
            <a:off x="6108353" y="2825278"/>
            <a:ext cx="484632" cy="2677223"/>
          </a:xfrm>
          <a:prstGeom prst="upArrow">
            <a:avLst/>
          </a:prstGeom>
          <a:ln>
            <a:prstDash val="sysDot"/>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dirty="0"/>
              <a:t>引渡請求権</a:t>
            </a:r>
          </a:p>
        </p:txBody>
      </p:sp>
      <p:sp>
        <p:nvSpPr>
          <p:cNvPr id="62" name="正方形/長方形 61"/>
          <p:cNvSpPr/>
          <p:nvPr/>
        </p:nvSpPr>
        <p:spPr>
          <a:xfrm>
            <a:off x="6888088" y="2639229"/>
            <a:ext cx="936104" cy="554360"/>
          </a:xfrm>
          <a:prstGeom prst="rect">
            <a:avLst/>
          </a:prstGeom>
          <a:ln>
            <a:prstDash val="sysDot"/>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dirty="0"/>
              <a:t>目的物</a:t>
            </a:r>
          </a:p>
        </p:txBody>
      </p:sp>
      <p:cxnSp>
        <p:nvCxnSpPr>
          <p:cNvPr id="64" name="直線矢印コネクタ 63"/>
          <p:cNvCxnSpPr/>
          <p:nvPr/>
        </p:nvCxnSpPr>
        <p:spPr>
          <a:xfrm>
            <a:off x="7392144" y="3185317"/>
            <a:ext cx="18118" cy="2076086"/>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69" name="テキスト ボックス 68"/>
          <p:cNvSpPr txBox="1"/>
          <p:nvPr/>
        </p:nvSpPr>
        <p:spPr>
          <a:xfrm>
            <a:off x="7410263" y="3595111"/>
            <a:ext cx="461665" cy="1010138"/>
          </a:xfrm>
          <a:prstGeom prst="rect">
            <a:avLst/>
          </a:prstGeom>
          <a:noFill/>
        </p:spPr>
        <p:txBody>
          <a:bodyPr vert="eaVert" wrap="square" rtlCol="0">
            <a:spAutoFit/>
          </a:bodyPr>
          <a:lstStyle/>
          <a:p>
            <a:r>
              <a:rPr lang="ja-JP" altLang="en-US" dirty="0"/>
              <a:t>①引渡し</a:t>
            </a:r>
          </a:p>
        </p:txBody>
      </p:sp>
      <p:sp>
        <p:nvSpPr>
          <p:cNvPr id="9" name="テキスト ボックス 8"/>
          <p:cNvSpPr txBox="1"/>
          <p:nvPr/>
        </p:nvSpPr>
        <p:spPr>
          <a:xfrm>
            <a:off x="5028234" y="1702550"/>
            <a:ext cx="1342653" cy="646331"/>
          </a:xfrm>
          <a:prstGeom prst="rect">
            <a:avLst/>
          </a:prstGeom>
          <a:noFill/>
        </p:spPr>
        <p:txBody>
          <a:bodyPr wrap="square" rtlCol="0">
            <a:spAutoFit/>
          </a:bodyPr>
          <a:lstStyle/>
          <a:p>
            <a:pPr algn="ctr"/>
            <a:r>
              <a:rPr lang="ja-JP" altLang="en-US" dirty="0"/>
              <a:t>②将来資力の担保</a:t>
            </a:r>
          </a:p>
        </p:txBody>
      </p:sp>
      <p:sp>
        <p:nvSpPr>
          <p:cNvPr id="10" name="円弧 9"/>
          <p:cNvSpPr/>
          <p:nvPr/>
        </p:nvSpPr>
        <p:spPr>
          <a:xfrm>
            <a:off x="2651969" y="1700808"/>
            <a:ext cx="2640822" cy="1584176"/>
          </a:xfrm>
          <a:prstGeom prst="arc">
            <a:avLst>
              <a:gd name="adj1" fmla="val 11325550"/>
              <a:gd name="adj2" fmla="val 21277671"/>
            </a:avLst>
          </a:prstGeom>
          <a:ln w="38100">
            <a:solidFill>
              <a:schemeClr val="accent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dirty="0"/>
              <a:t>③債権売買</a:t>
            </a:r>
            <a:endParaRPr lang="en-US" altLang="ja-JP" dirty="0"/>
          </a:p>
          <a:p>
            <a:pPr algn="ctr"/>
            <a:r>
              <a:rPr lang="ja-JP" altLang="en-US" dirty="0"/>
              <a:t>代金支払い</a:t>
            </a:r>
          </a:p>
        </p:txBody>
      </p:sp>
      <p:sp>
        <p:nvSpPr>
          <p:cNvPr id="16" name="円/楕円 15"/>
          <p:cNvSpPr/>
          <p:nvPr/>
        </p:nvSpPr>
        <p:spPr>
          <a:xfrm>
            <a:off x="4852440" y="2308294"/>
            <a:ext cx="1675608"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売主</a:t>
            </a:r>
            <a:endParaRPr lang="en-US" altLang="ja-JP" dirty="0"/>
          </a:p>
          <a:p>
            <a:pPr algn="ctr"/>
            <a:r>
              <a:rPr lang="en-US" altLang="ja-JP" dirty="0"/>
              <a:t>A</a:t>
            </a:r>
            <a:endParaRPr lang="ja-JP" altLang="en-US" dirty="0"/>
          </a:p>
        </p:txBody>
      </p:sp>
      <p:sp>
        <p:nvSpPr>
          <p:cNvPr id="17" name="円/楕円 16"/>
          <p:cNvSpPr/>
          <p:nvPr/>
        </p:nvSpPr>
        <p:spPr>
          <a:xfrm>
            <a:off x="4852440" y="4985517"/>
            <a:ext cx="1675608"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a:t>買主</a:t>
            </a:r>
            <a:endParaRPr lang="en-US" altLang="ja-JP" dirty="0"/>
          </a:p>
          <a:p>
            <a:pPr algn="ctr"/>
            <a:r>
              <a:rPr lang="en-US" altLang="ja-JP" dirty="0"/>
              <a:t>B</a:t>
            </a:r>
            <a:endParaRPr lang="ja-JP" altLang="en-US" dirty="0"/>
          </a:p>
        </p:txBody>
      </p:sp>
      <p:sp>
        <p:nvSpPr>
          <p:cNvPr id="37" name="円/楕円 36"/>
          <p:cNvSpPr/>
          <p:nvPr/>
        </p:nvSpPr>
        <p:spPr>
          <a:xfrm>
            <a:off x="1919536" y="2306809"/>
            <a:ext cx="1675608"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金融機関</a:t>
            </a:r>
            <a:endParaRPr lang="en-US" altLang="ja-JP" dirty="0"/>
          </a:p>
          <a:p>
            <a:pPr algn="ctr"/>
            <a:r>
              <a:rPr lang="en-US" altLang="ja-JP" dirty="0"/>
              <a:t>C</a:t>
            </a:r>
            <a:endParaRPr lang="ja-JP" altLang="en-US" dirty="0"/>
          </a:p>
        </p:txBody>
      </p:sp>
      <p:sp>
        <p:nvSpPr>
          <p:cNvPr id="31" name="上下矢印 30"/>
          <p:cNvSpPr/>
          <p:nvPr/>
        </p:nvSpPr>
        <p:spPr>
          <a:xfrm>
            <a:off x="5244258" y="3212977"/>
            <a:ext cx="490117" cy="1762823"/>
          </a:xfrm>
          <a:prstGeom prst="up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600" dirty="0"/>
              <a:t>債権譲渡契約</a:t>
            </a:r>
          </a:p>
        </p:txBody>
      </p:sp>
      <p:sp>
        <p:nvSpPr>
          <p:cNvPr id="32" name="円弧 31"/>
          <p:cNvSpPr/>
          <p:nvPr/>
        </p:nvSpPr>
        <p:spPr>
          <a:xfrm rot="20366205">
            <a:off x="4043533" y="3628069"/>
            <a:ext cx="923218" cy="609131"/>
          </a:xfrm>
          <a:prstGeom prst="arc">
            <a:avLst>
              <a:gd name="adj1" fmla="val 10628252"/>
              <a:gd name="adj2" fmla="val 0"/>
            </a:avLst>
          </a:prstGeom>
          <a:ln w="38100">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p>
        </p:txBody>
      </p:sp>
      <p:sp>
        <p:nvSpPr>
          <p:cNvPr id="33" name="テキスト ボックス 32"/>
          <p:cNvSpPr txBox="1"/>
          <p:nvPr/>
        </p:nvSpPr>
        <p:spPr>
          <a:xfrm>
            <a:off x="7968208" y="1640990"/>
            <a:ext cx="2448272" cy="4524315"/>
          </a:xfrm>
          <a:prstGeom prst="rect">
            <a:avLst/>
          </a:prstGeom>
          <a:noFill/>
        </p:spPr>
        <p:txBody>
          <a:bodyPr wrap="square" rtlCol="0">
            <a:spAutoFit/>
          </a:bodyPr>
          <a:lstStyle/>
          <a:p>
            <a:pPr marL="285750" indent="-285750">
              <a:buClr>
                <a:schemeClr val="tx2"/>
              </a:buClr>
              <a:buFont typeface="Wingdings" pitchFamily="2" charset="2"/>
              <a:buChar char="n"/>
            </a:pPr>
            <a:r>
              <a:rPr lang="ja-JP" altLang="en-US" sz="1600" dirty="0"/>
              <a:t>ローン提携販売を実質的な売主への融資と考え，かつ，「第三者のためにする契約」のとして構成することができる。</a:t>
            </a:r>
            <a:endParaRPr lang="en-US" altLang="ja-JP" sz="1600" dirty="0"/>
          </a:p>
          <a:p>
            <a:pPr marL="285750" indent="-285750">
              <a:buClr>
                <a:schemeClr val="tx2"/>
              </a:buClr>
              <a:buFont typeface="Wingdings" pitchFamily="2" charset="2"/>
              <a:buChar char="n"/>
            </a:pPr>
            <a:r>
              <a:rPr lang="ja-JP" altLang="en-US" sz="1600" dirty="0"/>
              <a:t>第</a:t>
            </a:r>
            <a:r>
              <a:rPr lang="en-US" altLang="ja-JP" sz="1600" dirty="0"/>
              <a:t>1</a:t>
            </a:r>
            <a:r>
              <a:rPr lang="ja-JP" altLang="en-US" sz="1600" dirty="0"/>
              <a:t>に，割賦販売も債権売買も同一当事者間の契約となる。</a:t>
            </a:r>
            <a:endParaRPr lang="en-US" altLang="ja-JP" sz="1600" dirty="0"/>
          </a:p>
          <a:p>
            <a:pPr marL="285750" indent="-285750">
              <a:buClr>
                <a:schemeClr val="tx2"/>
              </a:buClr>
              <a:buFont typeface="Wingdings" pitchFamily="2" charset="2"/>
              <a:buChar char="n"/>
            </a:pPr>
            <a:r>
              <a:rPr lang="ja-JP" altLang="en-US" sz="1600" dirty="0"/>
              <a:t>第</a:t>
            </a:r>
            <a:r>
              <a:rPr lang="en-US" altLang="ja-JP" sz="1600" dirty="0"/>
              <a:t>2</a:t>
            </a:r>
            <a:r>
              <a:rPr lang="ja-JP" altLang="en-US" sz="1600" dirty="0"/>
              <a:t>に，明文の規定によって，金融機関は，抗弁の対抗を受けることになる。</a:t>
            </a:r>
            <a:endParaRPr lang="en-US" altLang="ja-JP" sz="1600" dirty="0"/>
          </a:p>
          <a:p>
            <a:pPr marL="285750" indent="-285750">
              <a:buClr>
                <a:schemeClr val="tx2"/>
              </a:buClr>
              <a:buFont typeface="Wingdings" pitchFamily="2" charset="2"/>
              <a:buChar char="n"/>
            </a:pPr>
            <a:r>
              <a:rPr lang="ja-JP" altLang="en-US" sz="1600" dirty="0"/>
              <a:t>第</a:t>
            </a:r>
            <a:r>
              <a:rPr lang="en-US" altLang="ja-JP" sz="1600" dirty="0"/>
              <a:t>3</a:t>
            </a:r>
            <a:r>
              <a:rPr lang="ja-JP" altLang="en-US" sz="1600" dirty="0"/>
              <a:t>に，金融機関は，契約当事者ではないが，買主に対する直接の権利と売主に対して，債権売買の担保責任を追及できる。</a:t>
            </a:r>
            <a:endParaRPr lang="en-US" altLang="ja-JP" sz="1600" dirty="0"/>
          </a:p>
        </p:txBody>
      </p:sp>
    </p:spTree>
    <p:extLst>
      <p:ext uri="{BB962C8B-B14F-4D97-AF65-F5344CB8AC3E}">
        <p14:creationId xmlns:p14="http://schemas.microsoft.com/office/powerpoint/2010/main" val="1073569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750"/>
                                        <p:tgtEl>
                                          <p:spTgt spid="16"/>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750"/>
                                        <p:tgtEl>
                                          <p:spTgt spid="20"/>
                                        </p:tgtEl>
                                      </p:cBhvr>
                                    </p:animEffect>
                                  </p:childTnLst>
                                </p:cTn>
                              </p:par>
                            </p:childTnLst>
                          </p:cTn>
                        </p:par>
                        <p:par>
                          <p:cTn id="12" fill="hold">
                            <p:stCondLst>
                              <p:cond delay="1500"/>
                            </p:stCondLst>
                            <p:childTnLst>
                              <p:par>
                                <p:cTn id="13" presetID="22" presetClass="entr" presetSubtype="8" fill="hold" grpId="0" nodeType="afterEffect">
                                  <p:stCondLst>
                                    <p:cond delay="50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750"/>
                                        <p:tgtEl>
                                          <p:spTgt spid="17"/>
                                        </p:tgtEl>
                                      </p:cBhvr>
                                    </p:animEffect>
                                  </p:childTnLst>
                                </p:cTn>
                              </p:par>
                            </p:childTnLst>
                          </p:cTn>
                        </p:par>
                        <p:par>
                          <p:cTn id="16" fill="hold">
                            <p:stCondLst>
                              <p:cond delay="2750"/>
                            </p:stCondLst>
                            <p:childTnLst>
                              <p:par>
                                <p:cTn id="17" presetID="16" presetClass="entr" presetSubtype="42" fill="hold" grpId="0" nodeType="afterEffect">
                                  <p:stCondLst>
                                    <p:cond delay="500"/>
                                  </p:stCondLst>
                                  <p:childTnLst>
                                    <p:set>
                                      <p:cBhvr>
                                        <p:cTn id="18" dur="1" fill="hold">
                                          <p:stCondLst>
                                            <p:cond delay="0"/>
                                          </p:stCondLst>
                                        </p:cTn>
                                        <p:tgtEl>
                                          <p:spTgt spid="18"/>
                                        </p:tgtEl>
                                        <p:attrNameLst>
                                          <p:attrName>style.visibility</p:attrName>
                                        </p:attrNameLst>
                                      </p:cBhvr>
                                      <p:to>
                                        <p:strVal val="visible"/>
                                      </p:to>
                                    </p:set>
                                    <p:animEffect transition="in" filter="barn(outHorizontal)">
                                      <p:cBhvr>
                                        <p:cTn id="19" dur="1500"/>
                                        <p:tgtEl>
                                          <p:spTgt spid="18"/>
                                        </p:tgtEl>
                                      </p:cBhvr>
                                    </p:animEffect>
                                  </p:childTnLst>
                                </p:cTn>
                              </p:par>
                            </p:childTnLst>
                          </p:cTn>
                        </p:par>
                        <p:par>
                          <p:cTn id="20" fill="hold">
                            <p:stCondLst>
                              <p:cond delay="4750"/>
                            </p:stCondLst>
                            <p:childTnLst>
                              <p:par>
                                <p:cTn id="21" presetID="22" presetClass="entr" presetSubtype="4" fill="hold" grpId="0" nodeType="afterEffect">
                                  <p:stCondLst>
                                    <p:cond delay="500"/>
                                  </p:stCondLst>
                                  <p:childTnLst>
                                    <p:set>
                                      <p:cBhvr>
                                        <p:cTn id="22" dur="1" fill="hold">
                                          <p:stCondLst>
                                            <p:cond delay="0"/>
                                          </p:stCondLst>
                                        </p:cTn>
                                        <p:tgtEl>
                                          <p:spTgt spid="25"/>
                                        </p:tgtEl>
                                        <p:attrNameLst>
                                          <p:attrName>style.visibility</p:attrName>
                                        </p:attrNameLst>
                                      </p:cBhvr>
                                      <p:to>
                                        <p:strVal val="visible"/>
                                      </p:to>
                                    </p:set>
                                    <p:animEffect transition="in" filter="wipe(down)">
                                      <p:cBhvr>
                                        <p:cTn id="23" dur="1500"/>
                                        <p:tgtEl>
                                          <p:spTgt spid="25"/>
                                        </p:tgtEl>
                                      </p:cBhvr>
                                    </p:animEffect>
                                  </p:childTnLst>
                                </p:cTn>
                              </p:par>
                              <p:par>
                                <p:cTn id="24" presetID="22" presetClass="entr" presetSubtype="1" fill="hold" grpId="0" nodeType="withEffect">
                                  <p:stCondLst>
                                    <p:cond delay="500"/>
                                  </p:stCondLst>
                                  <p:childTnLst>
                                    <p:set>
                                      <p:cBhvr>
                                        <p:cTn id="25" dur="1" fill="hold">
                                          <p:stCondLst>
                                            <p:cond delay="0"/>
                                          </p:stCondLst>
                                        </p:cTn>
                                        <p:tgtEl>
                                          <p:spTgt spid="26"/>
                                        </p:tgtEl>
                                        <p:attrNameLst>
                                          <p:attrName>style.visibility</p:attrName>
                                        </p:attrNameLst>
                                      </p:cBhvr>
                                      <p:to>
                                        <p:strVal val="visible"/>
                                      </p:to>
                                    </p:set>
                                    <p:animEffect transition="in" filter="wipe(up)">
                                      <p:cBhvr>
                                        <p:cTn id="26" dur="1500"/>
                                        <p:tgtEl>
                                          <p:spTgt spid="26"/>
                                        </p:tgtEl>
                                      </p:cBhvr>
                                    </p:animEffect>
                                  </p:childTnLst>
                                </p:cTn>
                              </p:par>
                            </p:childTnLst>
                          </p:cTn>
                        </p:par>
                        <p:par>
                          <p:cTn id="27" fill="hold">
                            <p:stCondLst>
                              <p:cond delay="6750"/>
                            </p:stCondLst>
                            <p:childTnLst>
                              <p:par>
                                <p:cTn id="28" presetID="42" presetClass="path" presetSubtype="0" accel="50000" decel="50000" fill="hold" grpId="1" nodeType="afterEffect">
                                  <p:stCondLst>
                                    <p:cond delay="500"/>
                                  </p:stCondLst>
                                  <p:childTnLst>
                                    <p:animMotion origin="layout" path="M 4.44444E-6 0.00902 L -0.004 0.40634 " pathEditMode="relative" rAng="0" ptsTypes="AA">
                                      <p:cBhvr>
                                        <p:cTn id="29" dur="2000" fill="hold"/>
                                        <p:tgtEl>
                                          <p:spTgt spid="20"/>
                                        </p:tgtEl>
                                        <p:attrNameLst>
                                          <p:attrName>ppt_x</p:attrName>
                                          <p:attrName>ppt_y</p:attrName>
                                        </p:attrNameLst>
                                      </p:cBhvr>
                                      <p:rCtr x="-208" y="19866"/>
                                    </p:animMotion>
                                  </p:childTnLst>
                                </p:cTn>
                              </p:par>
                              <p:par>
                                <p:cTn id="30" presetID="22" presetClass="entr" presetSubtype="1" fill="hold" grpId="0" nodeType="withEffect">
                                  <p:stCondLst>
                                    <p:cond delay="1000"/>
                                  </p:stCondLst>
                                  <p:childTnLst>
                                    <p:set>
                                      <p:cBhvr>
                                        <p:cTn id="31" dur="1" fill="hold">
                                          <p:stCondLst>
                                            <p:cond delay="0"/>
                                          </p:stCondLst>
                                        </p:cTn>
                                        <p:tgtEl>
                                          <p:spTgt spid="69"/>
                                        </p:tgtEl>
                                        <p:attrNameLst>
                                          <p:attrName>style.visibility</p:attrName>
                                        </p:attrNameLst>
                                      </p:cBhvr>
                                      <p:to>
                                        <p:strVal val="visible"/>
                                      </p:to>
                                    </p:set>
                                    <p:animEffect transition="in" filter="wipe(up)">
                                      <p:cBhvr>
                                        <p:cTn id="32" dur="1500"/>
                                        <p:tgtEl>
                                          <p:spTgt spid="69"/>
                                        </p:tgtEl>
                                      </p:cBhvr>
                                    </p:animEffect>
                                  </p:childTnLst>
                                </p:cTn>
                              </p:par>
                              <p:par>
                                <p:cTn id="33" presetID="22" presetClass="entr" presetSubtype="1" fill="hold" nodeType="withEffect">
                                  <p:stCondLst>
                                    <p:cond delay="1000"/>
                                  </p:stCondLst>
                                  <p:childTnLst>
                                    <p:set>
                                      <p:cBhvr>
                                        <p:cTn id="34" dur="1" fill="hold">
                                          <p:stCondLst>
                                            <p:cond delay="0"/>
                                          </p:stCondLst>
                                        </p:cTn>
                                        <p:tgtEl>
                                          <p:spTgt spid="64"/>
                                        </p:tgtEl>
                                        <p:attrNameLst>
                                          <p:attrName>style.visibility</p:attrName>
                                        </p:attrNameLst>
                                      </p:cBhvr>
                                      <p:to>
                                        <p:strVal val="visible"/>
                                      </p:to>
                                    </p:set>
                                    <p:animEffect transition="in" filter="wipe(up)">
                                      <p:cBhvr>
                                        <p:cTn id="35" dur="1500"/>
                                        <p:tgtEl>
                                          <p:spTgt spid="64"/>
                                        </p:tgtEl>
                                      </p:cBhvr>
                                    </p:animEffect>
                                  </p:childTnLst>
                                </p:cTn>
                              </p:par>
                              <p:par>
                                <p:cTn id="36" presetID="22" presetClass="entr" presetSubtype="8" fill="hold" grpId="0" nodeType="withEffect">
                                  <p:stCondLst>
                                    <p:cond delay="1500"/>
                                  </p:stCondLst>
                                  <p:childTnLst>
                                    <p:set>
                                      <p:cBhvr>
                                        <p:cTn id="37" dur="1" fill="hold">
                                          <p:stCondLst>
                                            <p:cond delay="0"/>
                                          </p:stCondLst>
                                        </p:cTn>
                                        <p:tgtEl>
                                          <p:spTgt spid="62"/>
                                        </p:tgtEl>
                                        <p:attrNameLst>
                                          <p:attrName>style.visibility</p:attrName>
                                        </p:attrNameLst>
                                      </p:cBhvr>
                                      <p:to>
                                        <p:strVal val="visible"/>
                                      </p:to>
                                    </p:set>
                                    <p:animEffect transition="in" filter="wipe(left)">
                                      <p:cBhvr>
                                        <p:cTn id="38" dur="1000"/>
                                        <p:tgtEl>
                                          <p:spTgt spid="62"/>
                                        </p:tgtEl>
                                      </p:cBhvr>
                                    </p:animEffect>
                                  </p:childTnLst>
                                </p:cTn>
                              </p:par>
                              <p:par>
                                <p:cTn id="39" presetID="10" presetClass="exit" presetSubtype="0" fill="hold" grpId="1" nodeType="withEffect">
                                  <p:stCondLst>
                                    <p:cond delay="2000"/>
                                  </p:stCondLst>
                                  <p:childTnLst>
                                    <p:animEffect transition="out" filter="fade">
                                      <p:cBhvr>
                                        <p:cTn id="40" dur="500"/>
                                        <p:tgtEl>
                                          <p:spTgt spid="25"/>
                                        </p:tgtEl>
                                      </p:cBhvr>
                                    </p:animEffect>
                                    <p:set>
                                      <p:cBhvr>
                                        <p:cTn id="41" dur="1" fill="hold">
                                          <p:stCondLst>
                                            <p:cond delay="499"/>
                                          </p:stCondLst>
                                        </p:cTn>
                                        <p:tgtEl>
                                          <p:spTgt spid="25"/>
                                        </p:tgtEl>
                                        <p:attrNameLst>
                                          <p:attrName>style.visibility</p:attrName>
                                        </p:attrNameLst>
                                      </p:cBhvr>
                                      <p:to>
                                        <p:strVal val="hidden"/>
                                      </p:to>
                                    </p:set>
                                  </p:childTnLst>
                                </p:cTn>
                              </p:par>
                              <p:par>
                                <p:cTn id="42" presetID="10" presetClass="entr" presetSubtype="0" fill="hold" grpId="0" nodeType="withEffect">
                                  <p:stCondLst>
                                    <p:cond delay="2000"/>
                                  </p:stCondLst>
                                  <p:childTnLst>
                                    <p:set>
                                      <p:cBhvr>
                                        <p:cTn id="43" dur="1" fill="hold">
                                          <p:stCondLst>
                                            <p:cond delay="0"/>
                                          </p:stCondLst>
                                        </p:cTn>
                                        <p:tgtEl>
                                          <p:spTgt spid="30"/>
                                        </p:tgtEl>
                                        <p:attrNameLst>
                                          <p:attrName>style.visibility</p:attrName>
                                        </p:attrNameLst>
                                      </p:cBhvr>
                                      <p:to>
                                        <p:strVal val="visible"/>
                                      </p:to>
                                    </p:set>
                                    <p:animEffect transition="in" filter="fade">
                                      <p:cBhvr>
                                        <p:cTn id="44" dur="500"/>
                                        <p:tgtEl>
                                          <p:spTgt spid="30"/>
                                        </p:tgtEl>
                                      </p:cBhvr>
                                    </p:animEffect>
                                  </p:childTnLst>
                                </p:cTn>
                              </p:par>
                            </p:childTnLst>
                          </p:cTn>
                        </p:par>
                        <p:par>
                          <p:cTn id="45" fill="hold">
                            <p:stCondLst>
                              <p:cond delay="9250"/>
                            </p:stCondLst>
                            <p:childTnLst>
                              <p:par>
                                <p:cTn id="46" presetID="22" presetClass="entr" presetSubtype="1" fill="hold" grpId="0" nodeType="afterEffect">
                                  <p:stCondLst>
                                    <p:cond delay="350"/>
                                  </p:stCondLst>
                                  <p:childTnLst>
                                    <p:set>
                                      <p:cBhvr>
                                        <p:cTn id="47" dur="1" fill="hold">
                                          <p:stCondLst>
                                            <p:cond delay="0"/>
                                          </p:stCondLst>
                                        </p:cTn>
                                        <p:tgtEl>
                                          <p:spTgt spid="29"/>
                                        </p:tgtEl>
                                        <p:attrNameLst>
                                          <p:attrName>style.visibility</p:attrName>
                                        </p:attrNameLst>
                                      </p:cBhvr>
                                      <p:to>
                                        <p:strVal val="visible"/>
                                      </p:to>
                                    </p:set>
                                    <p:animEffect transition="in" filter="wipe(up)">
                                      <p:cBhvr>
                                        <p:cTn id="48" dur="1000"/>
                                        <p:tgtEl>
                                          <p:spTgt spid="29"/>
                                        </p:tgtEl>
                                      </p:cBhvr>
                                    </p:animEffect>
                                  </p:childTnLst>
                                </p:cTn>
                              </p:par>
                              <p:par>
                                <p:cTn id="49" presetID="22" presetClass="entr" presetSubtype="4" fill="hold" grpId="0" nodeType="withEffect">
                                  <p:stCondLst>
                                    <p:cond delay="500"/>
                                  </p:stCondLst>
                                  <p:childTnLst>
                                    <p:set>
                                      <p:cBhvr>
                                        <p:cTn id="50" dur="1" fill="hold">
                                          <p:stCondLst>
                                            <p:cond delay="0"/>
                                          </p:stCondLst>
                                        </p:cTn>
                                        <p:tgtEl>
                                          <p:spTgt spid="28"/>
                                        </p:tgtEl>
                                        <p:attrNameLst>
                                          <p:attrName>style.visibility</p:attrName>
                                        </p:attrNameLst>
                                      </p:cBhvr>
                                      <p:to>
                                        <p:strVal val="visible"/>
                                      </p:to>
                                    </p:set>
                                    <p:animEffect transition="in" filter="wipe(down)">
                                      <p:cBhvr>
                                        <p:cTn id="51" dur="500"/>
                                        <p:tgtEl>
                                          <p:spTgt spid="28"/>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37"/>
                                        </p:tgtEl>
                                        <p:attrNameLst>
                                          <p:attrName>style.visibility</p:attrName>
                                        </p:attrNameLst>
                                      </p:cBhvr>
                                      <p:to>
                                        <p:strVal val="visible"/>
                                      </p:to>
                                    </p:set>
                                    <p:animEffect transition="in" filter="wipe(left)">
                                      <p:cBhvr>
                                        <p:cTn id="56" dur="750"/>
                                        <p:tgtEl>
                                          <p:spTgt spid="37"/>
                                        </p:tgtEl>
                                      </p:cBhvr>
                                    </p:animEffect>
                                  </p:childTnLst>
                                </p:cTn>
                              </p:par>
                            </p:childTnLst>
                          </p:cTn>
                        </p:par>
                        <p:par>
                          <p:cTn id="57" fill="hold">
                            <p:stCondLst>
                              <p:cond delay="750"/>
                            </p:stCondLst>
                            <p:childTnLst>
                              <p:par>
                                <p:cTn id="58" presetID="16" presetClass="entr" presetSubtype="42" fill="hold" grpId="0" nodeType="afterEffect">
                                  <p:stCondLst>
                                    <p:cond delay="500"/>
                                  </p:stCondLst>
                                  <p:childTnLst>
                                    <p:set>
                                      <p:cBhvr>
                                        <p:cTn id="59" dur="1" fill="hold">
                                          <p:stCondLst>
                                            <p:cond delay="0"/>
                                          </p:stCondLst>
                                        </p:cTn>
                                        <p:tgtEl>
                                          <p:spTgt spid="31"/>
                                        </p:tgtEl>
                                        <p:attrNameLst>
                                          <p:attrName>style.visibility</p:attrName>
                                        </p:attrNameLst>
                                      </p:cBhvr>
                                      <p:to>
                                        <p:strVal val="visible"/>
                                      </p:to>
                                    </p:set>
                                    <p:animEffect transition="in" filter="barn(outHorizontal)">
                                      <p:cBhvr>
                                        <p:cTn id="60" dur="1500"/>
                                        <p:tgtEl>
                                          <p:spTgt spid="31"/>
                                        </p:tgtEl>
                                      </p:cBhvr>
                                    </p:animEffect>
                                  </p:childTnLst>
                                </p:cTn>
                              </p:par>
                            </p:childTnLst>
                          </p:cTn>
                        </p:par>
                        <p:par>
                          <p:cTn id="61" fill="hold">
                            <p:stCondLst>
                              <p:cond delay="2750"/>
                            </p:stCondLst>
                            <p:childTnLst>
                              <p:par>
                                <p:cTn id="62" presetID="22" presetClass="entr" presetSubtype="8" fill="hold" grpId="0" nodeType="afterEffect">
                                  <p:stCondLst>
                                    <p:cond delay="500"/>
                                  </p:stCondLst>
                                  <p:childTnLst>
                                    <p:set>
                                      <p:cBhvr>
                                        <p:cTn id="63" dur="1" fill="hold">
                                          <p:stCondLst>
                                            <p:cond delay="0"/>
                                          </p:stCondLst>
                                        </p:cTn>
                                        <p:tgtEl>
                                          <p:spTgt spid="9"/>
                                        </p:tgtEl>
                                        <p:attrNameLst>
                                          <p:attrName>style.visibility</p:attrName>
                                        </p:attrNameLst>
                                      </p:cBhvr>
                                      <p:to>
                                        <p:strVal val="visible"/>
                                      </p:to>
                                    </p:set>
                                    <p:animEffect transition="in" filter="wipe(left)">
                                      <p:cBhvr>
                                        <p:cTn id="64" dur="1000"/>
                                        <p:tgtEl>
                                          <p:spTgt spid="9"/>
                                        </p:tgtEl>
                                      </p:cBhvr>
                                    </p:animEffect>
                                  </p:childTnLst>
                                </p:cTn>
                              </p:par>
                            </p:childTnLst>
                          </p:cTn>
                        </p:par>
                        <p:par>
                          <p:cTn id="65" fill="hold">
                            <p:stCondLst>
                              <p:cond delay="4250"/>
                            </p:stCondLst>
                            <p:childTnLst>
                              <p:par>
                                <p:cTn id="66" presetID="22" presetClass="entr" presetSubtype="8" fill="hold" grpId="0" nodeType="afterEffect">
                                  <p:stCondLst>
                                    <p:cond delay="500"/>
                                  </p:stCondLst>
                                  <p:childTnLst>
                                    <p:set>
                                      <p:cBhvr>
                                        <p:cTn id="67" dur="1" fill="hold">
                                          <p:stCondLst>
                                            <p:cond delay="0"/>
                                          </p:stCondLst>
                                        </p:cTn>
                                        <p:tgtEl>
                                          <p:spTgt spid="10"/>
                                        </p:tgtEl>
                                        <p:attrNameLst>
                                          <p:attrName>style.visibility</p:attrName>
                                        </p:attrNameLst>
                                      </p:cBhvr>
                                      <p:to>
                                        <p:strVal val="visible"/>
                                      </p:to>
                                    </p:set>
                                    <p:animEffect transition="in" filter="wipe(left)">
                                      <p:cBhvr>
                                        <p:cTn id="68" dur="1000"/>
                                        <p:tgtEl>
                                          <p:spTgt spid="10"/>
                                        </p:tgtEl>
                                      </p:cBhvr>
                                    </p:animEffect>
                                  </p:childTnLst>
                                </p:cTn>
                              </p:par>
                            </p:childTnLst>
                          </p:cTn>
                        </p:par>
                        <p:par>
                          <p:cTn id="69" fill="hold">
                            <p:stCondLst>
                              <p:cond delay="5750"/>
                            </p:stCondLst>
                            <p:childTnLst>
                              <p:par>
                                <p:cTn id="70" presetID="8" presetClass="emph" presetSubtype="0" fill="hold" grpId="1" nodeType="afterEffect">
                                  <p:stCondLst>
                                    <p:cond delay="500"/>
                                  </p:stCondLst>
                                  <p:childTnLst>
                                    <p:animRot by="-2700000">
                                      <p:cBhvr>
                                        <p:cTn id="71" dur="2000" fill="hold"/>
                                        <p:tgtEl>
                                          <p:spTgt spid="26"/>
                                        </p:tgtEl>
                                        <p:attrNameLst>
                                          <p:attrName>r</p:attrName>
                                        </p:attrNameLst>
                                      </p:cBhvr>
                                    </p:animRot>
                                  </p:childTnLst>
                                </p:cTn>
                              </p:par>
                              <p:par>
                                <p:cTn id="72" presetID="42" presetClass="path" presetSubtype="0" accel="50000" decel="50000" fill="hold" grpId="2" nodeType="withEffect">
                                  <p:stCondLst>
                                    <p:cond delay="500"/>
                                  </p:stCondLst>
                                  <p:childTnLst>
                                    <p:animMotion origin="layout" path="M 1.66667E-6 -3.7037E-7 L -0.08919 0.02315 " pathEditMode="relative" rAng="0" ptsTypes="AA">
                                      <p:cBhvr>
                                        <p:cTn id="73" dur="2000" fill="hold"/>
                                        <p:tgtEl>
                                          <p:spTgt spid="26"/>
                                        </p:tgtEl>
                                        <p:attrNameLst>
                                          <p:attrName>ppt_x</p:attrName>
                                          <p:attrName>ppt_y</p:attrName>
                                        </p:attrNameLst>
                                      </p:cBhvr>
                                      <p:rCtr x="-4466" y="1157"/>
                                    </p:animMotion>
                                  </p:childTnLst>
                                </p:cTn>
                              </p:par>
                              <p:par>
                                <p:cTn id="74" presetID="22" presetClass="entr" presetSubtype="2" fill="hold" grpId="0" nodeType="withEffect">
                                  <p:stCondLst>
                                    <p:cond delay="1500"/>
                                  </p:stCondLst>
                                  <p:childTnLst>
                                    <p:set>
                                      <p:cBhvr>
                                        <p:cTn id="75" dur="1" fill="hold">
                                          <p:stCondLst>
                                            <p:cond delay="0"/>
                                          </p:stCondLst>
                                        </p:cTn>
                                        <p:tgtEl>
                                          <p:spTgt spid="32"/>
                                        </p:tgtEl>
                                        <p:attrNameLst>
                                          <p:attrName>style.visibility</p:attrName>
                                        </p:attrNameLst>
                                      </p:cBhvr>
                                      <p:to>
                                        <p:strVal val="visible"/>
                                      </p:to>
                                    </p:set>
                                    <p:animEffect transition="in" filter="wipe(right)">
                                      <p:cBhvr>
                                        <p:cTn id="76" dur="1000"/>
                                        <p:tgtEl>
                                          <p:spTgt spid="32"/>
                                        </p:tgtEl>
                                      </p:cBhvr>
                                    </p:animEffect>
                                  </p:childTnLst>
                                </p:cTn>
                              </p:par>
                              <p:par>
                                <p:cTn id="77" presetID="10" presetClass="entr" presetSubtype="0" fill="hold" grpId="0" nodeType="withEffect">
                                  <p:stCondLst>
                                    <p:cond delay="500"/>
                                  </p:stCondLst>
                                  <p:childTnLst>
                                    <p:set>
                                      <p:cBhvr>
                                        <p:cTn id="78" dur="1" fill="hold">
                                          <p:stCondLst>
                                            <p:cond delay="0"/>
                                          </p:stCondLst>
                                        </p:cTn>
                                        <p:tgtEl>
                                          <p:spTgt spid="41"/>
                                        </p:tgtEl>
                                        <p:attrNameLst>
                                          <p:attrName>style.visibility</p:attrName>
                                        </p:attrNameLst>
                                      </p:cBhvr>
                                      <p:to>
                                        <p:strVal val="visible"/>
                                      </p:to>
                                    </p:set>
                                    <p:animEffect transition="in" filter="fade">
                                      <p:cBhvr>
                                        <p:cTn id="79" dur="2000"/>
                                        <p:tgtEl>
                                          <p:spTgt spid="41"/>
                                        </p:tgtEl>
                                      </p:cBhvr>
                                    </p:animEffect>
                                  </p:childTnLst>
                                </p:cTn>
                              </p:par>
                              <p:par>
                                <p:cTn id="80" presetID="10" presetClass="entr" presetSubtype="0" fill="hold" grpId="0" nodeType="withEffect">
                                  <p:stCondLst>
                                    <p:cond delay="1250"/>
                                  </p:stCondLst>
                                  <p:childTnLst>
                                    <p:set>
                                      <p:cBhvr>
                                        <p:cTn id="81" dur="1" fill="hold">
                                          <p:stCondLst>
                                            <p:cond delay="0"/>
                                          </p:stCondLst>
                                        </p:cTn>
                                        <p:tgtEl>
                                          <p:spTgt spid="11"/>
                                        </p:tgtEl>
                                        <p:attrNameLst>
                                          <p:attrName>style.visibility</p:attrName>
                                        </p:attrNameLst>
                                      </p:cBhvr>
                                      <p:to>
                                        <p:strVal val="visible"/>
                                      </p:to>
                                    </p:set>
                                    <p:animEffect transition="in" filter="fade">
                                      <p:cBhvr>
                                        <p:cTn id="82" dur="1250"/>
                                        <p:tgtEl>
                                          <p:spTgt spid="11"/>
                                        </p:tgtEl>
                                      </p:cBhvr>
                                    </p:animEffect>
                                  </p:childTnLst>
                                </p:cTn>
                              </p:par>
                              <p:par>
                                <p:cTn id="83" presetID="8" presetClass="emph" presetSubtype="0" fill="hold" grpId="1" nodeType="withEffect">
                                  <p:stCondLst>
                                    <p:cond delay="500"/>
                                  </p:stCondLst>
                                  <p:childTnLst>
                                    <p:animRot by="-2700000">
                                      <p:cBhvr>
                                        <p:cTn id="84" dur="2000" fill="hold"/>
                                        <p:tgtEl>
                                          <p:spTgt spid="28"/>
                                        </p:tgtEl>
                                        <p:attrNameLst>
                                          <p:attrName>r</p:attrName>
                                        </p:attrNameLst>
                                      </p:cBhvr>
                                    </p:animRot>
                                  </p:childTnLst>
                                </p:cTn>
                              </p:par>
                            </p:childTnLst>
                          </p:cTn>
                        </p:par>
                        <p:par>
                          <p:cTn id="85" fill="hold">
                            <p:stCondLst>
                              <p:cond delay="8250"/>
                            </p:stCondLst>
                            <p:childTnLst>
                              <p:par>
                                <p:cTn id="86" presetID="22" presetClass="entr" presetSubtype="4" fill="hold" grpId="0" nodeType="afterEffect">
                                  <p:stCondLst>
                                    <p:cond delay="1000"/>
                                  </p:stCondLst>
                                  <p:childTnLst>
                                    <p:set>
                                      <p:cBhvr>
                                        <p:cTn id="87" dur="1" fill="hold">
                                          <p:stCondLst>
                                            <p:cond delay="0"/>
                                          </p:stCondLst>
                                        </p:cTn>
                                        <p:tgtEl>
                                          <p:spTgt spid="27"/>
                                        </p:tgtEl>
                                        <p:attrNameLst>
                                          <p:attrName>style.visibility</p:attrName>
                                        </p:attrNameLst>
                                      </p:cBhvr>
                                      <p:to>
                                        <p:strVal val="visible"/>
                                      </p:to>
                                    </p:set>
                                    <p:animEffect transition="in" filter="wipe(down)">
                                      <p:cBhvr>
                                        <p:cTn id="88" dur="2000"/>
                                        <p:tgtEl>
                                          <p:spTgt spid="27"/>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1" fill="hold" grpId="0" nodeType="clickEffect">
                                  <p:stCondLst>
                                    <p:cond delay="0"/>
                                  </p:stCondLst>
                                  <p:childTnLst>
                                    <p:set>
                                      <p:cBhvr>
                                        <p:cTn id="92" dur="1" fill="hold">
                                          <p:stCondLst>
                                            <p:cond delay="0"/>
                                          </p:stCondLst>
                                        </p:cTn>
                                        <p:tgtEl>
                                          <p:spTgt spid="33">
                                            <p:txEl>
                                              <p:pRg st="0" end="0"/>
                                            </p:txEl>
                                          </p:spTgt>
                                        </p:tgtEl>
                                        <p:attrNameLst>
                                          <p:attrName>style.visibility</p:attrName>
                                        </p:attrNameLst>
                                      </p:cBhvr>
                                      <p:to>
                                        <p:strVal val="visible"/>
                                      </p:to>
                                    </p:set>
                                    <p:animEffect transition="in" filter="wipe(up)">
                                      <p:cBhvr>
                                        <p:cTn id="93" dur="3500"/>
                                        <p:tgtEl>
                                          <p:spTgt spid="33">
                                            <p:txEl>
                                              <p:pRg st="0" end="0"/>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1" fill="hold" grpId="0" nodeType="clickEffect">
                                  <p:stCondLst>
                                    <p:cond delay="0"/>
                                  </p:stCondLst>
                                  <p:childTnLst>
                                    <p:set>
                                      <p:cBhvr>
                                        <p:cTn id="97" dur="1" fill="hold">
                                          <p:stCondLst>
                                            <p:cond delay="0"/>
                                          </p:stCondLst>
                                        </p:cTn>
                                        <p:tgtEl>
                                          <p:spTgt spid="33">
                                            <p:txEl>
                                              <p:pRg st="1" end="1"/>
                                            </p:txEl>
                                          </p:spTgt>
                                        </p:tgtEl>
                                        <p:attrNameLst>
                                          <p:attrName>style.visibility</p:attrName>
                                        </p:attrNameLst>
                                      </p:cBhvr>
                                      <p:to>
                                        <p:strVal val="visible"/>
                                      </p:to>
                                    </p:set>
                                    <p:animEffect transition="in" filter="wipe(up)">
                                      <p:cBhvr>
                                        <p:cTn id="98" dur="2000"/>
                                        <p:tgtEl>
                                          <p:spTgt spid="33">
                                            <p:txEl>
                                              <p:pRg st="1" end="1"/>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1" fill="hold" grpId="0" nodeType="clickEffect">
                                  <p:stCondLst>
                                    <p:cond delay="0"/>
                                  </p:stCondLst>
                                  <p:childTnLst>
                                    <p:set>
                                      <p:cBhvr>
                                        <p:cTn id="102" dur="1" fill="hold">
                                          <p:stCondLst>
                                            <p:cond delay="0"/>
                                          </p:stCondLst>
                                        </p:cTn>
                                        <p:tgtEl>
                                          <p:spTgt spid="33">
                                            <p:txEl>
                                              <p:pRg st="2" end="2"/>
                                            </p:txEl>
                                          </p:spTgt>
                                        </p:tgtEl>
                                        <p:attrNameLst>
                                          <p:attrName>style.visibility</p:attrName>
                                        </p:attrNameLst>
                                      </p:cBhvr>
                                      <p:to>
                                        <p:strVal val="visible"/>
                                      </p:to>
                                    </p:set>
                                    <p:animEffect transition="in" filter="wipe(up)">
                                      <p:cBhvr>
                                        <p:cTn id="103" dur="2500"/>
                                        <p:tgtEl>
                                          <p:spTgt spid="33">
                                            <p:txEl>
                                              <p:pRg st="2" end="2"/>
                                            </p:txEl>
                                          </p:spTgt>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1" fill="hold" grpId="0" nodeType="clickEffect">
                                  <p:stCondLst>
                                    <p:cond delay="0"/>
                                  </p:stCondLst>
                                  <p:childTnLst>
                                    <p:set>
                                      <p:cBhvr>
                                        <p:cTn id="107" dur="1" fill="hold">
                                          <p:stCondLst>
                                            <p:cond delay="0"/>
                                          </p:stCondLst>
                                        </p:cTn>
                                        <p:tgtEl>
                                          <p:spTgt spid="33">
                                            <p:txEl>
                                              <p:pRg st="3" end="3"/>
                                            </p:txEl>
                                          </p:spTgt>
                                        </p:tgtEl>
                                        <p:attrNameLst>
                                          <p:attrName>style.visibility</p:attrName>
                                        </p:attrNameLst>
                                      </p:cBhvr>
                                      <p:to>
                                        <p:strVal val="visible"/>
                                      </p:to>
                                    </p:set>
                                    <p:animEffect transition="in" filter="wipe(up)">
                                      <p:cBhvr>
                                        <p:cTn id="108" dur="3500"/>
                                        <p:tgtEl>
                                          <p:spTgt spid="3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8" grpId="1" animBg="1"/>
      <p:bldP spid="41" grpId="0" animBg="1"/>
      <p:bldP spid="11" grpId="0" animBg="1"/>
      <p:bldP spid="18" grpId="0" animBg="1"/>
      <p:bldP spid="20" grpId="0" animBg="1"/>
      <p:bldP spid="20" grpId="1" animBg="1"/>
      <p:bldP spid="25" grpId="0" animBg="1"/>
      <p:bldP spid="25" grpId="1" animBg="1"/>
      <p:bldP spid="27" grpId="0" animBg="1"/>
      <p:bldP spid="26" grpId="0" animBg="1"/>
      <p:bldP spid="26" grpId="1" animBg="1"/>
      <p:bldP spid="26" grpId="2" animBg="1"/>
      <p:bldP spid="29" grpId="0" animBg="1"/>
      <p:bldP spid="30" grpId="0" animBg="1"/>
      <p:bldP spid="62" grpId="0" animBg="1"/>
      <p:bldP spid="69" grpId="0"/>
      <p:bldP spid="9" grpId="0"/>
      <p:bldP spid="10" grpId="0" animBg="1"/>
      <p:bldP spid="16" grpId="0" animBg="1"/>
      <p:bldP spid="17" grpId="0" animBg="1"/>
      <p:bldP spid="37" grpId="0" animBg="1"/>
      <p:bldP spid="31" grpId="0" animBg="1"/>
      <p:bldP spid="32" grpId="0" animBg="1"/>
      <p:bldP spid="3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BAAC6AF6-D41D-4BB8-81B6-D889B0DD2859}"/>
              </a:ext>
            </a:extLst>
          </p:cNvPr>
          <p:cNvSpPr>
            <a:spLocks noGrp="1"/>
          </p:cNvSpPr>
          <p:nvPr>
            <p:ph type="title"/>
          </p:nvPr>
        </p:nvSpPr>
        <p:spPr>
          <a:xfrm>
            <a:off x="831850" y="1293962"/>
            <a:ext cx="10515600" cy="2135039"/>
          </a:xfrm>
        </p:spPr>
        <p:txBody>
          <a:bodyPr>
            <a:normAutofit/>
          </a:bodyPr>
          <a:lstStyle/>
          <a:p>
            <a:r>
              <a:rPr lang="ja-JP" altLang="en-US" sz="5400" dirty="0"/>
              <a:t>第三者のためにする契約の応用</a:t>
            </a:r>
          </a:p>
        </p:txBody>
      </p:sp>
      <p:sp>
        <p:nvSpPr>
          <p:cNvPr id="7" name="テキスト プレースホルダー 6">
            <a:extLst>
              <a:ext uri="{FF2B5EF4-FFF2-40B4-BE49-F238E27FC236}">
                <a16:creationId xmlns:a16="http://schemas.microsoft.com/office/drawing/2014/main" id="{3C6243B3-6A61-41E6-902E-3730EA9F3C99}"/>
              </a:ext>
            </a:extLst>
          </p:cNvPr>
          <p:cNvSpPr>
            <a:spLocks noGrp="1"/>
          </p:cNvSpPr>
          <p:nvPr>
            <p:ph type="body" idx="1"/>
          </p:nvPr>
        </p:nvSpPr>
        <p:spPr>
          <a:xfrm>
            <a:off x="2139388" y="4226943"/>
            <a:ext cx="7900525" cy="1862707"/>
          </a:xfrm>
        </p:spPr>
        <p:txBody>
          <a:bodyPr/>
          <a:lstStyle/>
          <a:p>
            <a:r>
              <a:rPr lang="ja-JP" altLang="en-US" dirty="0">
                <a:solidFill>
                  <a:schemeClr val="tx1"/>
                </a:solidFill>
              </a:rPr>
              <a:t>プペイドカード</a:t>
            </a:r>
            <a:endParaRPr lang="en-US" altLang="ja-JP" dirty="0">
              <a:solidFill>
                <a:schemeClr val="tx1"/>
              </a:solidFill>
            </a:endParaRPr>
          </a:p>
          <a:p>
            <a:r>
              <a:rPr lang="ja-JP" altLang="en-US" dirty="0">
                <a:solidFill>
                  <a:schemeClr val="tx1"/>
                </a:solidFill>
              </a:rPr>
              <a:t>銀行振込み</a:t>
            </a:r>
            <a:endParaRPr lang="en-US" altLang="ja-JP" dirty="0">
              <a:solidFill>
                <a:schemeClr val="tx1"/>
              </a:solidFill>
            </a:endParaRPr>
          </a:p>
          <a:p>
            <a:r>
              <a:rPr lang="ja-JP" altLang="en-US" dirty="0">
                <a:solidFill>
                  <a:schemeClr val="tx1"/>
                </a:solidFill>
              </a:rPr>
              <a:t>クレジットカード取引</a:t>
            </a:r>
          </a:p>
        </p:txBody>
      </p:sp>
      <p:sp>
        <p:nvSpPr>
          <p:cNvPr id="3" name="日付プレースホルダー 2">
            <a:extLst>
              <a:ext uri="{FF2B5EF4-FFF2-40B4-BE49-F238E27FC236}">
                <a16:creationId xmlns:a16="http://schemas.microsoft.com/office/drawing/2014/main" id="{D30C817D-0B2E-459F-9145-134823D7EC5E}"/>
              </a:ext>
            </a:extLst>
          </p:cNvPr>
          <p:cNvSpPr>
            <a:spLocks noGrp="1"/>
          </p:cNvSpPr>
          <p:nvPr>
            <p:ph type="dt" sz="half" idx="10"/>
          </p:nvPr>
        </p:nvSpPr>
        <p:spPr/>
        <p:txBody>
          <a:bodyPr/>
          <a:lstStyle/>
          <a:p>
            <a:fld id="{05CB9F14-0728-4A95-8E51-9A95C0B483D2}" type="datetime1">
              <a:rPr kumimoji="1" lang="ja-JP" altLang="en-US" smtClean="0"/>
              <a:t>2021/6/16</a:t>
            </a:fld>
            <a:endParaRPr kumimoji="1" lang="ja-JP" altLang="en-US"/>
          </a:p>
        </p:txBody>
      </p:sp>
      <p:sp>
        <p:nvSpPr>
          <p:cNvPr id="4" name="フッター プレースホルダー 3">
            <a:extLst>
              <a:ext uri="{FF2B5EF4-FFF2-40B4-BE49-F238E27FC236}">
                <a16:creationId xmlns:a16="http://schemas.microsoft.com/office/drawing/2014/main" id="{BCD23726-4802-4EBD-AFF7-6C7F6EB30FAB}"/>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690CB9E6-3833-4446-ABF7-F17CF1818838}"/>
              </a:ext>
            </a:extLst>
          </p:cNvPr>
          <p:cNvSpPr>
            <a:spLocks noGrp="1"/>
          </p:cNvSpPr>
          <p:nvPr>
            <p:ph type="sldNum" sz="quarter" idx="12"/>
          </p:nvPr>
        </p:nvSpPr>
        <p:spPr/>
        <p:txBody>
          <a:bodyPr/>
          <a:lstStyle/>
          <a:p>
            <a:fld id="{96BDDC30-DD3F-4427-B562-2F3229407357}" type="slidenum">
              <a:rPr kumimoji="1" lang="ja-JP" altLang="en-US" smtClean="0"/>
              <a:t>27</a:t>
            </a:fld>
            <a:endParaRPr kumimoji="1" lang="ja-JP" altLang="en-US"/>
          </a:p>
        </p:txBody>
      </p:sp>
    </p:spTree>
    <p:extLst>
      <p:ext uri="{BB962C8B-B14F-4D97-AF65-F5344CB8AC3E}">
        <p14:creationId xmlns:p14="http://schemas.microsoft.com/office/powerpoint/2010/main" val="8255084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A83091-64E8-4233-9E8D-6FAD571B8F29}"/>
              </a:ext>
            </a:extLst>
          </p:cNvPr>
          <p:cNvSpPr>
            <a:spLocks noGrp="1"/>
          </p:cNvSpPr>
          <p:nvPr>
            <p:ph type="title"/>
          </p:nvPr>
        </p:nvSpPr>
        <p:spPr/>
        <p:txBody>
          <a:bodyPr/>
          <a:lstStyle/>
          <a:p>
            <a:r>
              <a:rPr kumimoji="1" lang="ja-JP" altLang="en-US" dirty="0"/>
              <a:t>プリペイドカードの構造</a:t>
            </a:r>
          </a:p>
        </p:txBody>
      </p:sp>
      <p:sp>
        <p:nvSpPr>
          <p:cNvPr id="3" name="日付プレースホルダー 2">
            <a:extLst>
              <a:ext uri="{FF2B5EF4-FFF2-40B4-BE49-F238E27FC236}">
                <a16:creationId xmlns:a16="http://schemas.microsoft.com/office/drawing/2014/main" id="{F6905351-EBB3-4E5E-95E7-C36215E75413}"/>
              </a:ext>
            </a:extLst>
          </p:cNvPr>
          <p:cNvSpPr>
            <a:spLocks noGrp="1"/>
          </p:cNvSpPr>
          <p:nvPr>
            <p:ph type="dt" sz="half" idx="10"/>
          </p:nvPr>
        </p:nvSpPr>
        <p:spPr/>
        <p:txBody>
          <a:bodyPr/>
          <a:lstStyle/>
          <a:p>
            <a:fld id="{05CB9F14-0728-4A95-8E51-9A95C0B483D2}" type="datetime1">
              <a:rPr kumimoji="1" lang="ja-JP" altLang="en-US" smtClean="0"/>
              <a:t>2021/6/16</a:t>
            </a:fld>
            <a:endParaRPr kumimoji="1" lang="ja-JP" altLang="en-US"/>
          </a:p>
        </p:txBody>
      </p:sp>
      <p:sp>
        <p:nvSpPr>
          <p:cNvPr id="4" name="フッター プレースホルダー 3">
            <a:extLst>
              <a:ext uri="{FF2B5EF4-FFF2-40B4-BE49-F238E27FC236}">
                <a16:creationId xmlns:a16="http://schemas.microsoft.com/office/drawing/2014/main" id="{75FC6E39-F4C5-4420-86D5-28E7A01DD8FF}"/>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AFECFB62-B6DD-46C7-8320-7F512C48CC37}"/>
              </a:ext>
            </a:extLst>
          </p:cNvPr>
          <p:cNvSpPr>
            <a:spLocks noGrp="1"/>
          </p:cNvSpPr>
          <p:nvPr>
            <p:ph type="sldNum" sz="quarter" idx="12"/>
          </p:nvPr>
        </p:nvSpPr>
        <p:spPr/>
        <p:txBody>
          <a:bodyPr/>
          <a:lstStyle/>
          <a:p>
            <a:fld id="{96BDDC30-DD3F-4427-B562-2F3229407357}" type="slidenum">
              <a:rPr kumimoji="1" lang="ja-JP" altLang="en-US" smtClean="0"/>
              <a:t>28</a:t>
            </a:fld>
            <a:endParaRPr kumimoji="1" lang="ja-JP" altLang="en-US"/>
          </a:p>
        </p:txBody>
      </p:sp>
      <p:sp>
        <p:nvSpPr>
          <p:cNvPr id="6" name="下矢印 5">
            <a:extLst>
              <a:ext uri="{FF2B5EF4-FFF2-40B4-BE49-F238E27FC236}">
                <a16:creationId xmlns:a16="http://schemas.microsoft.com/office/drawing/2014/main" id="{EFFC715E-B0C5-4D0C-90A6-0D7F40F560CF}"/>
              </a:ext>
            </a:extLst>
          </p:cNvPr>
          <p:cNvSpPr/>
          <p:nvPr/>
        </p:nvSpPr>
        <p:spPr>
          <a:xfrm>
            <a:off x="7394237" y="2868579"/>
            <a:ext cx="944413" cy="2399536"/>
          </a:xfrm>
          <a:prstGeom prst="downArrow">
            <a:avLst/>
          </a:prstGeom>
          <a:noFill/>
          <a:ln>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預託金返還請求</a:t>
            </a:r>
            <a:endParaRPr kumimoji="1" lang="en-US" altLang="ja-JP" b="1" dirty="0">
              <a:solidFill>
                <a:schemeClr val="tx1"/>
              </a:solidFill>
            </a:endParaRPr>
          </a:p>
          <a:p>
            <a:pPr algn="ctr"/>
            <a:r>
              <a:rPr lang="ja-JP" altLang="en-US" b="1" dirty="0">
                <a:solidFill>
                  <a:schemeClr val="tx1"/>
                </a:solidFill>
              </a:rPr>
              <a:t>権</a:t>
            </a:r>
            <a:endParaRPr kumimoji="1" lang="ja-JP" altLang="en-US" b="1" dirty="0">
              <a:solidFill>
                <a:schemeClr val="tx1"/>
              </a:solidFill>
            </a:endParaRPr>
          </a:p>
        </p:txBody>
      </p:sp>
      <p:sp>
        <p:nvSpPr>
          <p:cNvPr id="7" name="円弧 6">
            <a:extLst>
              <a:ext uri="{FF2B5EF4-FFF2-40B4-BE49-F238E27FC236}">
                <a16:creationId xmlns:a16="http://schemas.microsoft.com/office/drawing/2014/main" id="{39986371-278C-4CFA-808F-9656A4154806}"/>
              </a:ext>
            </a:extLst>
          </p:cNvPr>
          <p:cNvSpPr/>
          <p:nvPr/>
        </p:nvSpPr>
        <p:spPr>
          <a:xfrm>
            <a:off x="5168985" y="3040910"/>
            <a:ext cx="2521592" cy="1737552"/>
          </a:xfrm>
          <a:prstGeom prst="arc">
            <a:avLst>
              <a:gd name="adj1" fmla="val 11655673"/>
              <a:gd name="adj2" fmla="val 20926572"/>
            </a:avLst>
          </a:prstGeom>
          <a:ln w="38100">
            <a:solidFill>
              <a:schemeClr val="accent6"/>
            </a:solidFill>
            <a:prstDash val="sysDash"/>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tLang="ja-JP" dirty="0"/>
          </a:p>
          <a:p>
            <a:pPr algn="ctr"/>
            <a:r>
              <a:rPr lang="ja-JP" altLang="en-US" dirty="0"/>
              <a:t>債権譲渡</a:t>
            </a:r>
            <a:endParaRPr lang="en-US" altLang="ja-JP" dirty="0"/>
          </a:p>
        </p:txBody>
      </p:sp>
      <p:sp>
        <p:nvSpPr>
          <p:cNvPr id="8" name="下矢印 7">
            <a:extLst>
              <a:ext uri="{FF2B5EF4-FFF2-40B4-BE49-F238E27FC236}">
                <a16:creationId xmlns:a16="http://schemas.microsoft.com/office/drawing/2014/main" id="{A507F251-A0A7-4A1E-81A1-D1F99C3A3E88}"/>
              </a:ext>
            </a:extLst>
          </p:cNvPr>
          <p:cNvSpPr/>
          <p:nvPr/>
        </p:nvSpPr>
        <p:spPr>
          <a:xfrm>
            <a:off x="7369531" y="2385162"/>
            <a:ext cx="944413" cy="3761452"/>
          </a:xfrm>
          <a:prstGeom prst="downArrow">
            <a:avLst/>
          </a:prstGeom>
          <a:solidFill>
            <a:srgbClr val="FFFFCC"/>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預託金返還請求</a:t>
            </a:r>
            <a:endParaRPr kumimoji="1" lang="en-US" altLang="ja-JP" b="1" dirty="0">
              <a:solidFill>
                <a:schemeClr val="tx1"/>
              </a:solidFill>
            </a:endParaRPr>
          </a:p>
          <a:p>
            <a:pPr algn="ctr"/>
            <a:r>
              <a:rPr lang="ja-JP" altLang="en-US" b="1" dirty="0">
                <a:solidFill>
                  <a:schemeClr val="tx1"/>
                </a:solidFill>
              </a:rPr>
              <a:t>権</a:t>
            </a:r>
            <a:endParaRPr kumimoji="1" lang="ja-JP" altLang="en-US" b="1" dirty="0">
              <a:solidFill>
                <a:schemeClr val="tx1"/>
              </a:solidFill>
            </a:endParaRPr>
          </a:p>
        </p:txBody>
      </p:sp>
      <p:sp>
        <p:nvSpPr>
          <p:cNvPr id="9" name="円弧 8">
            <a:extLst>
              <a:ext uri="{FF2B5EF4-FFF2-40B4-BE49-F238E27FC236}">
                <a16:creationId xmlns:a16="http://schemas.microsoft.com/office/drawing/2014/main" id="{6055E898-1C46-4A9C-B01F-6D044C8CEFB9}"/>
              </a:ext>
            </a:extLst>
          </p:cNvPr>
          <p:cNvSpPr/>
          <p:nvPr/>
        </p:nvSpPr>
        <p:spPr>
          <a:xfrm>
            <a:off x="7906602" y="2773528"/>
            <a:ext cx="1362576" cy="2653006"/>
          </a:xfrm>
          <a:prstGeom prst="arc">
            <a:avLst>
              <a:gd name="adj1" fmla="val 16360294"/>
              <a:gd name="adj2" fmla="val 5147459"/>
            </a:avLst>
          </a:prstGeom>
          <a:ln w="38100">
            <a:solidFill>
              <a:schemeClr val="accent6"/>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dirty="0"/>
              <a:t>①</a:t>
            </a:r>
            <a:endParaRPr kumimoji="1" lang="en-US" altLang="ja-JP" dirty="0"/>
          </a:p>
          <a:p>
            <a:pPr algn="ctr"/>
            <a:r>
              <a:rPr lang="ja-JP" altLang="en-US" dirty="0"/>
              <a:t>預託金支払</a:t>
            </a:r>
            <a:endParaRPr kumimoji="1" lang="ja-JP" altLang="en-US" dirty="0"/>
          </a:p>
        </p:txBody>
      </p:sp>
      <p:sp>
        <p:nvSpPr>
          <p:cNvPr id="10" name="左矢印 9">
            <a:extLst>
              <a:ext uri="{FF2B5EF4-FFF2-40B4-BE49-F238E27FC236}">
                <a16:creationId xmlns:a16="http://schemas.microsoft.com/office/drawing/2014/main" id="{FB1E2F88-C046-4446-8ACA-8074EA0FB333}"/>
              </a:ext>
            </a:extLst>
          </p:cNvPr>
          <p:cNvSpPr/>
          <p:nvPr/>
        </p:nvSpPr>
        <p:spPr>
          <a:xfrm flipH="1">
            <a:off x="5168985" y="2065852"/>
            <a:ext cx="1441473" cy="645046"/>
          </a:xfrm>
          <a:prstGeom prst="leftArrow">
            <a:avLst/>
          </a:prstGeom>
          <a:ln>
            <a:solidFill>
              <a:srgbClr val="92D050"/>
            </a:solidFill>
            <a:prstDash val="sysDash"/>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a:t>代金債権</a:t>
            </a:r>
          </a:p>
        </p:txBody>
      </p:sp>
      <p:sp>
        <p:nvSpPr>
          <p:cNvPr id="11" name="左矢印 10">
            <a:extLst>
              <a:ext uri="{FF2B5EF4-FFF2-40B4-BE49-F238E27FC236}">
                <a16:creationId xmlns:a16="http://schemas.microsoft.com/office/drawing/2014/main" id="{451473C1-4AE2-4808-B83C-37323A330C58}"/>
              </a:ext>
            </a:extLst>
          </p:cNvPr>
          <p:cNvSpPr/>
          <p:nvPr/>
        </p:nvSpPr>
        <p:spPr>
          <a:xfrm flipH="1">
            <a:off x="4306202" y="2065852"/>
            <a:ext cx="2251065" cy="645046"/>
          </a:xfrm>
          <a:prstGeom prst="leftArrow">
            <a:avLst/>
          </a:prstGeom>
          <a:solidFill>
            <a:srgbClr val="CCFFCC"/>
          </a:solidFill>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a:t>代金　債権</a:t>
            </a:r>
          </a:p>
        </p:txBody>
      </p:sp>
      <p:sp>
        <p:nvSpPr>
          <p:cNvPr id="12" name="円/楕円 11">
            <a:extLst>
              <a:ext uri="{FF2B5EF4-FFF2-40B4-BE49-F238E27FC236}">
                <a16:creationId xmlns:a16="http://schemas.microsoft.com/office/drawing/2014/main" id="{E3C00D94-18D7-4229-9FEE-B1FF889684E5}"/>
              </a:ext>
            </a:extLst>
          </p:cNvPr>
          <p:cNvSpPr/>
          <p:nvPr/>
        </p:nvSpPr>
        <p:spPr>
          <a:xfrm>
            <a:off x="2736312" y="1970150"/>
            <a:ext cx="2578002" cy="878498"/>
          </a:xfrm>
          <a:prstGeom prst="ellipse">
            <a:avLst/>
          </a:prstGeom>
          <a:solidFill>
            <a:srgbClr val="CCFFCC"/>
          </a:solidFill>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a:t>売主</a:t>
            </a:r>
          </a:p>
        </p:txBody>
      </p:sp>
      <p:sp>
        <p:nvSpPr>
          <p:cNvPr id="13" name="円/楕円 12">
            <a:extLst>
              <a:ext uri="{FF2B5EF4-FFF2-40B4-BE49-F238E27FC236}">
                <a16:creationId xmlns:a16="http://schemas.microsoft.com/office/drawing/2014/main" id="{BAD925A5-B5CB-496F-B663-F184B045BBD3}"/>
              </a:ext>
            </a:extLst>
          </p:cNvPr>
          <p:cNvSpPr/>
          <p:nvPr/>
        </p:nvSpPr>
        <p:spPr>
          <a:xfrm>
            <a:off x="6552736" y="5268116"/>
            <a:ext cx="2578002" cy="87849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a:t>カード発行会社</a:t>
            </a:r>
            <a:br>
              <a:rPr kumimoji="1" lang="en-US" altLang="ja-JP" sz="1600" dirty="0"/>
            </a:br>
            <a:r>
              <a:rPr kumimoji="1" lang="ja-JP" altLang="en-US" sz="1600" dirty="0"/>
              <a:t>（諾約者）</a:t>
            </a:r>
          </a:p>
        </p:txBody>
      </p:sp>
      <p:sp>
        <p:nvSpPr>
          <p:cNvPr id="14" name="円/楕円 13">
            <a:extLst>
              <a:ext uri="{FF2B5EF4-FFF2-40B4-BE49-F238E27FC236}">
                <a16:creationId xmlns:a16="http://schemas.microsoft.com/office/drawing/2014/main" id="{342D20CD-46D6-4589-8F64-8C3C22BA8105}"/>
              </a:ext>
            </a:extLst>
          </p:cNvPr>
          <p:cNvSpPr/>
          <p:nvPr/>
        </p:nvSpPr>
        <p:spPr>
          <a:xfrm>
            <a:off x="6552736" y="1990081"/>
            <a:ext cx="2578002" cy="878498"/>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a:t>カード利用者</a:t>
            </a:r>
            <a:endParaRPr lang="en-US" altLang="ja-JP" dirty="0"/>
          </a:p>
          <a:p>
            <a:pPr algn="ctr"/>
            <a:r>
              <a:rPr kumimoji="1" lang="ja-JP" altLang="en-US" dirty="0"/>
              <a:t>買主</a:t>
            </a:r>
          </a:p>
        </p:txBody>
      </p:sp>
      <p:sp>
        <p:nvSpPr>
          <p:cNvPr id="15" name="テキスト ボックス 14">
            <a:extLst>
              <a:ext uri="{FF2B5EF4-FFF2-40B4-BE49-F238E27FC236}">
                <a16:creationId xmlns:a16="http://schemas.microsoft.com/office/drawing/2014/main" id="{3F534EA9-01C9-4B56-8042-FC82D10BC92E}"/>
              </a:ext>
            </a:extLst>
          </p:cNvPr>
          <p:cNvSpPr txBox="1"/>
          <p:nvPr/>
        </p:nvSpPr>
        <p:spPr>
          <a:xfrm>
            <a:off x="2245024" y="3971273"/>
            <a:ext cx="2061178" cy="2031325"/>
          </a:xfrm>
          <a:prstGeom prst="rect">
            <a:avLst/>
          </a:prstGeom>
          <a:noFill/>
        </p:spPr>
        <p:txBody>
          <a:bodyPr wrap="square" rtlCol="0">
            <a:spAutoFit/>
          </a:bodyPr>
          <a:lstStyle/>
          <a:p>
            <a:r>
              <a:rPr kumimoji="1" lang="ja-JP" altLang="en-US" dirty="0"/>
              <a:t>プリペイド･カードの結成の仕組みについては，右の図のほかに，カード発行会社が債務引受をしているとの説もある。</a:t>
            </a:r>
          </a:p>
        </p:txBody>
      </p:sp>
    </p:spTree>
    <p:extLst>
      <p:ext uri="{BB962C8B-B14F-4D97-AF65-F5344CB8AC3E}">
        <p14:creationId xmlns:p14="http://schemas.microsoft.com/office/powerpoint/2010/main" val="572678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up)">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750"/>
                                        <p:tgtEl>
                                          <p:spTgt spid="11"/>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75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wipe(left)">
                                      <p:cBhvr>
                                        <p:cTn id="40" dur="1000"/>
                                        <p:tgtEl>
                                          <p:spTgt spid="8"/>
                                        </p:tgtEl>
                                      </p:cBhvr>
                                    </p:animEffect>
                                  </p:childTnLst>
                                </p:cTn>
                              </p:par>
                              <p:par>
                                <p:cTn id="41" presetID="42" presetClass="path" presetSubtype="0" accel="50000" decel="50000" fill="hold" grpId="1" nodeType="withEffect">
                                  <p:stCondLst>
                                    <p:cond delay="0"/>
                                  </p:stCondLst>
                                  <p:childTnLst>
                                    <p:animMotion origin="layout" path="M 1.04167E-6 -7.40741E-7 L -0.20716 -0.02546 " pathEditMode="relative" rAng="0" ptsTypes="AA">
                                      <p:cBhvr>
                                        <p:cTn id="42" dur="2000" fill="hold"/>
                                        <p:tgtEl>
                                          <p:spTgt spid="8"/>
                                        </p:tgtEl>
                                        <p:attrNameLst>
                                          <p:attrName>ppt_x</p:attrName>
                                          <p:attrName>ppt_y</p:attrName>
                                        </p:attrNameLst>
                                      </p:cBhvr>
                                      <p:rCtr x="-10365" y="-1273"/>
                                    </p:animMotion>
                                  </p:childTnLst>
                                </p:cTn>
                              </p:par>
                              <p:par>
                                <p:cTn id="43" presetID="22" presetClass="entr" presetSubtype="2" fill="hold" grpId="0" nodeType="withEffect">
                                  <p:stCondLst>
                                    <p:cond delay="500"/>
                                  </p:stCondLst>
                                  <p:childTnLst>
                                    <p:set>
                                      <p:cBhvr>
                                        <p:cTn id="44" dur="1" fill="hold">
                                          <p:stCondLst>
                                            <p:cond delay="0"/>
                                          </p:stCondLst>
                                        </p:cTn>
                                        <p:tgtEl>
                                          <p:spTgt spid="7"/>
                                        </p:tgtEl>
                                        <p:attrNameLst>
                                          <p:attrName>style.visibility</p:attrName>
                                        </p:attrNameLst>
                                      </p:cBhvr>
                                      <p:to>
                                        <p:strVal val="visible"/>
                                      </p:to>
                                    </p:set>
                                    <p:animEffect transition="in" filter="wipe(right)">
                                      <p:cBhvr>
                                        <p:cTn id="45" dur="1500"/>
                                        <p:tgtEl>
                                          <p:spTgt spid="7"/>
                                        </p:tgtEl>
                                      </p:cBhvr>
                                    </p:animEffect>
                                  </p:childTnLst>
                                </p:cTn>
                              </p:par>
                              <p:par>
                                <p:cTn id="46" presetID="8" presetClass="emph" presetSubtype="0" fill="hold" grpId="2" nodeType="withEffect">
                                  <p:stCondLst>
                                    <p:cond delay="1000"/>
                                  </p:stCondLst>
                                  <p:childTnLst>
                                    <p:animRot by="-2700000">
                                      <p:cBhvr>
                                        <p:cTn id="47" dur="1000" fill="hold"/>
                                        <p:tgtEl>
                                          <p:spTgt spid="8"/>
                                        </p:tgtEl>
                                        <p:attrNameLst>
                                          <p:attrName>r</p:attrName>
                                        </p:attrNameLst>
                                      </p:cBhvr>
                                    </p:animRot>
                                  </p:childTnLst>
                                </p:cTn>
                              </p:par>
                            </p:childTnLst>
                          </p:cTn>
                        </p:par>
                        <p:par>
                          <p:cTn id="48" fill="hold">
                            <p:stCondLst>
                              <p:cond delay="2000"/>
                            </p:stCondLst>
                            <p:childTnLst>
                              <p:par>
                                <p:cTn id="49" presetID="27" presetClass="emph" presetSubtype="0" repeatCount="3000" fill="remove" grpId="2" nodeType="afterEffect">
                                  <p:stCondLst>
                                    <p:cond delay="0"/>
                                  </p:stCondLst>
                                  <p:childTnLst>
                                    <p:animClr clrSpc="rgb" dir="cw">
                                      <p:cBhvr override="childStyle">
                                        <p:cTn id="50" dur="250" autoRev="1" fill="remove"/>
                                        <p:tgtEl>
                                          <p:spTgt spid="11"/>
                                        </p:tgtEl>
                                        <p:attrNameLst>
                                          <p:attrName>style.color</p:attrName>
                                        </p:attrNameLst>
                                      </p:cBhvr>
                                      <p:to>
                                        <a:schemeClr val="bg1"/>
                                      </p:to>
                                    </p:animClr>
                                    <p:animClr clrSpc="rgb" dir="cw">
                                      <p:cBhvr>
                                        <p:cTn id="51" dur="250" autoRev="1" fill="remove"/>
                                        <p:tgtEl>
                                          <p:spTgt spid="11"/>
                                        </p:tgtEl>
                                        <p:attrNameLst>
                                          <p:attrName>fillcolor</p:attrName>
                                        </p:attrNameLst>
                                      </p:cBhvr>
                                      <p:to>
                                        <a:schemeClr val="bg1"/>
                                      </p:to>
                                    </p:animClr>
                                    <p:set>
                                      <p:cBhvr>
                                        <p:cTn id="52" dur="250" autoRev="1" fill="remove"/>
                                        <p:tgtEl>
                                          <p:spTgt spid="11"/>
                                        </p:tgtEl>
                                        <p:attrNameLst>
                                          <p:attrName>fill.type</p:attrName>
                                        </p:attrNameLst>
                                      </p:cBhvr>
                                      <p:to>
                                        <p:strVal val="solid"/>
                                      </p:to>
                                    </p:set>
                                    <p:set>
                                      <p:cBhvr>
                                        <p:cTn id="53" dur="250" autoRev="1" fill="remove"/>
                                        <p:tgtEl>
                                          <p:spTgt spid="11"/>
                                        </p:tgtEl>
                                        <p:attrNameLst>
                                          <p:attrName>fill.on</p:attrName>
                                        </p:attrNameLst>
                                      </p:cBhvr>
                                      <p:to>
                                        <p:strVal val="true"/>
                                      </p:to>
                                    </p:set>
                                  </p:childTnLst>
                                </p:cTn>
                              </p:par>
                            </p:childTnLst>
                          </p:cTn>
                        </p:par>
                      </p:childTnLst>
                    </p:cTn>
                  </p:par>
                  <p:par>
                    <p:cTn id="54" fill="hold">
                      <p:stCondLst>
                        <p:cond delay="indefinite"/>
                      </p:stCondLst>
                      <p:childTnLst>
                        <p:par>
                          <p:cTn id="55" fill="hold">
                            <p:stCondLst>
                              <p:cond delay="0"/>
                            </p:stCondLst>
                            <p:childTnLst>
                              <p:par>
                                <p:cTn id="56" presetID="10" presetClass="exit" presetSubtype="0" fill="hold" grpId="1" nodeType="clickEffect">
                                  <p:stCondLst>
                                    <p:cond delay="0"/>
                                  </p:stCondLst>
                                  <p:childTnLst>
                                    <p:animEffect transition="out" filter="fade">
                                      <p:cBhvr>
                                        <p:cTn id="57" dur="2000"/>
                                        <p:tgtEl>
                                          <p:spTgt spid="11"/>
                                        </p:tgtEl>
                                      </p:cBhvr>
                                    </p:animEffect>
                                    <p:set>
                                      <p:cBhvr>
                                        <p:cTn id="58" dur="1" fill="hold">
                                          <p:stCondLst>
                                            <p:cond delay="1999"/>
                                          </p:stCondLst>
                                        </p:cTn>
                                        <p:tgtEl>
                                          <p:spTgt spid="11"/>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grpId="0" nodeType="click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wipe(up)">
                                      <p:cBhvr>
                                        <p:cTn id="63"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8" grpId="1" animBg="1"/>
      <p:bldP spid="8" grpId="2" animBg="1"/>
      <p:bldP spid="9" grpId="0" animBg="1"/>
      <p:bldP spid="10" grpId="0" animBg="1"/>
      <p:bldP spid="11" grpId="0" animBg="1"/>
      <p:bldP spid="11" grpId="1" animBg="1"/>
      <p:bldP spid="11" grpId="2" animBg="1"/>
      <p:bldP spid="12" grpId="0" animBg="1"/>
      <p:bldP spid="13" grpId="0" animBg="1"/>
      <p:bldP spid="14" grpId="0" animBg="1"/>
      <p:bldP spid="1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048D0D-DB9A-46B4-920D-256081602F1E}"/>
              </a:ext>
            </a:extLst>
          </p:cNvPr>
          <p:cNvSpPr>
            <a:spLocks noGrp="1"/>
          </p:cNvSpPr>
          <p:nvPr>
            <p:ph type="title"/>
          </p:nvPr>
        </p:nvSpPr>
        <p:spPr>
          <a:xfrm>
            <a:off x="838200" y="365125"/>
            <a:ext cx="10515600" cy="990045"/>
          </a:xfrm>
        </p:spPr>
        <p:txBody>
          <a:bodyPr>
            <a:noAutofit/>
          </a:bodyPr>
          <a:lstStyle/>
          <a:p>
            <a:r>
              <a:rPr kumimoji="1" lang="ja-JP" altLang="en-US" sz="3600" dirty="0"/>
              <a:t>第三者のためにする契約の</a:t>
            </a:r>
            <a:r>
              <a:rPr kumimoji="1" lang="ja-JP" altLang="en-US" sz="3600" dirty="0">
                <a:hlinkClick r:id="rId2" action="ppaction://hlinksldjump"/>
              </a:rPr>
              <a:t>応用例</a:t>
            </a:r>
            <a:br>
              <a:rPr kumimoji="1" lang="en-US" altLang="ja-JP" sz="3600" dirty="0"/>
            </a:br>
            <a:r>
              <a:rPr kumimoji="1" lang="ja-JP" altLang="en-US" sz="3600" dirty="0"/>
              <a:t>銀行振込みの構造</a:t>
            </a:r>
          </a:p>
        </p:txBody>
      </p:sp>
      <p:sp>
        <p:nvSpPr>
          <p:cNvPr id="3" name="日付プレースホルダー 2">
            <a:extLst>
              <a:ext uri="{FF2B5EF4-FFF2-40B4-BE49-F238E27FC236}">
                <a16:creationId xmlns:a16="http://schemas.microsoft.com/office/drawing/2014/main" id="{27A79729-CC4F-4877-AB8A-5EFF61753D0A}"/>
              </a:ext>
            </a:extLst>
          </p:cNvPr>
          <p:cNvSpPr>
            <a:spLocks noGrp="1"/>
          </p:cNvSpPr>
          <p:nvPr>
            <p:ph type="dt" sz="half" idx="10"/>
          </p:nvPr>
        </p:nvSpPr>
        <p:spPr/>
        <p:txBody>
          <a:bodyPr/>
          <a:lstStyle/>
          <a:p>
            <a:fld id="{05CB9F14-0728-4A95-8E51-9A95C0B483D2}" type="datetime1">
              <a:rPr kumimoji="1" lang="ja-JP" altLang="en-US" smtClean="0"/>
              <a:t>2021/6/16</a:t>
            </a:fld>
            <a:endParaRPr kumimoji="1" lang="ja-JP" altLang="en-US"/>
          </a:p>
        </p:txBody>
      </p:sp>
      <p:sp>
        <p:nvSpPr>
          <p:cNvPr id="4" name="フッター プレースホルダー 3">
            <a:extLst>
              <a:ext uri="{FF2B5EF4-FFF2-40B4-BE49-F238E27FC236}">
                <a16:creationId xmlns:a16="http://schemas.microsoft.com/office/drawing/2014/main" id="{56FC4ECC-BC6C-4590-AA55-50412ABAEC29}"/>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7C22A0E9-3D13-4C44-8B6E-656A72B684BD}"/>
              </a:ext>
            </a:extLst>
          </p:cNvPr>
          <p:cNvSpPr>
            <a:spLocks noGrp="1"/>
          </p:cNvSpPr>
          <p:nvPr>
            <p:ph type="sldNum" sz="quarter" idx="12"/>
          </p:nvPr>
        </p:nvSpPr>
        <p:spPr/>
        <p:txBody>
          <a:bodyPr/>
          <a:lstStyle/>
          <a:p>
            <a:fld id="{96BDDC30-DD3F-4427-B562-2F3229407357}" type="slidenum">
              <a:rPr kumimoji="1" lang="ja-JP" altLang="en-US" smtClean="0"/>
              <a:t>29</a:t>
            </a:fld>
            <a:endParaRPr kumimoji="1" lang="ja-JP" altLang="en-US"/>
          </a:p>
        </p:txBody>
      </p:sp>
      <p:sp>
        <p:nvSpPr>
          <p:cNvPr id="6" name="タイトル 1">
            <a:extLst>
              <a:ext uri="{FF2B5EF4-FFF2-40B4-BE49-F238E27FC236}">
                <a16:creationId xmlns:a16="http://schemas.microsoft.com/office/drawing/2014/main" id="{5D52E181-8AFE-48ED-BA7D-5DA4D9D6CFC5}"/>
              </a:ext>
            </a:extLst>
          </p:cNvPr>
          <p:cNvSpPr txBox="1">
            <a:spLocks/>
          </p:cNvSpPr>
          <p:nvPr/>
        </p:nvSpPr>
        <p:spPr>
          <a:xfrm>
            <a:off x="1985372" y="341784"/>
            <a:ext cx="8229600" cy="114300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ja-JP" altLang="en-US" sz="2800" dirty="0"/>
          </a:p>
        </p:txBody>
      </p:sp>
      <p:sp>
        <p:nvSpPr>
          <p:cNvPr id="7" name="上下矢印 7">
            <a:extLst>
              <a:ext uri="{FF2B5EF4-FFF2-40B4-BE49-F238E27FC236}">
                <a16:creationId xmlns:a16="http://schemas.microsoft.com/office/drawing/2014/main" id="{B919359C-7E6F-47C7-AB2D-982A58B286FC}"/>
              </a:ext>
            </a:extLst>
          </p:cNvPr>
          <p:cNvSpPr/>
          <p:nvPr/>
        </p:nvSpPr>
        <p:spPr>
          <a:xfrm>
            <a:off x="8548444" y="2492896"/>
            <a:ext cx="1584176" cy="2388994"/>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a:t>振込委託</a:t>
            </a:r>
            <a:r>
              <a:rPr lang="ja-JP" altLang="en-US" sz="1600" dirty="0"/>
              <a:t>（債権譲渡）</a:t>
            </a:r>
            <a:endParaRPr kumimoji="1" lang="en-US" altLang="ja-JP" sz="1600" dirty="0"/>
          </a:p>
        </p:txBody>
      </p:sp>
      <p:sp>
        <p:nvSpPr>
          <p:cNvPr id="8" name="テキスト ボックス 7">
            <a:extLst>
              <a:ext uri="{FF2B5EF4-FFF2-40B4-BE49-F238E27FC236}">
                <a16:creationId xmlns:a16="http://schemas.microsoft.com/office/drawing/2014/main" id="{F03C5BAE-8E94-4E0B-95D9-9276AEEA917C}"/>
              </a:ext>
            </a:extLst>
          </p:cNvPr>
          <p:cNvSpPr txBox="1"/>
          <p:nvPr/>
        </p:nvSpPr>
        <p:spPr>
          <a:xfrm>
            <a:off x="5380092" y="1689844"/>
            <a:ext cx="1152128" cy="369332"/>
          </a:xfrm>
          <a:prstGeom prst="rect">
            <a:avLst/>
          </a:prstGeom>
          <a:noFill/>
        </p:spPr>
        <p:txBody>
          <a:bodyPr wrap="square" rtlCol="0">
            <a:spAutoFit/>
          </a:bodyPr>
          <a:lstStyle/>
          <a:p>
            <a:pPr algn="ctr"/>
            <a:r>
              <a:rPr kumimoji="1" lang="ja-JP" altLang="en-US" dirty="0"/>
              <a:t>対価関係</a:t>
            </a:r>
          </a:p>
        </p:txBody>
      </p:sp>
      <p:sp>
        <p:nvSpPr>
          <p:cNvPr id="9" name="下矢印 18">
            <a:extLst>
              <a:ext uri="{FF2B5EF4-FFF2-40B4-BE49-F238E27FC236}">
                <a16:creationId xmlns:a16="http://schemas.microsoft.com/office/drawing/2014/main" id="{24DC1763-B15C-49A8-A162-DD2CF2ABFE5A}"/>
              </a:ext>
            </a:extLst>
          </p:cNvPr>
          <p:cNvSpPr/>
          <p:nvPr/>
        </p:nvSpPr>
        <p:spPr>
          <a:xfrm>
            <a:off x="7396316" y="2348880"/>
            <a:ext cx="1224136" cy="2533010"/>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預金債権</a:t>
            </a:r>
          </a:p>
        </p:txBody>
      </p:sp>
      <p:sp>
        <p:nvSpPr>
          <p:cNvPr id="10" name="左右矢印 6">
            <a:extLst>
              <a:ext uri="{FF2B5EF4-FFF2-40B4-BE49-F238E27FC236}">
                <a16:creationId xmlns:a16="http://schemas.microsoft.com/office/drawing/2014/main" id="{8C049837-36AE-4D1C-841A-79F73888A235}"/>
              </a:ext>
            </a:extLst>
          </p:cNvPr>
          <p:cNvSpPr/>
          <p:nvPr/>
        </p:nvSpPr>
        <p:spPr>
          <a:xfrm>
            <a:off x="4717734" y="4593858"/>
            <a:ext cx="2836884" cy="1368152"/>
          </a:xfrm>
          <a:prstGeom prst="lef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振込金支払委託</a:t>
            </a:r>
            <a:endParaRPr kumimoji="1" lang="en-US" altLang="ja-JP" dirty="0"/>
          </a:p>
          <a:p>
            <a:pPr algn="ctr"/>
            <a:r>
              <a:rPr kumimoji="1" lang="ja-JP" altLang="en-US" dirty="0"/>
              <a:t>（債務引受）</a:t>
            </a:r>
            <a:endParaRPr kumimoji="1" lang="en-US" altLang="ja-JP" dirty="0"/>
          </a:p>
        </p:txBody>
      </p:sp>
      <p:cxnSp>
        <p:nvCxnSpPr>
          <p:cNvPr id="11" name="直線矢印コネクタ 10">
            <a:extLst>
              <a:ext uri="{FF2B5EF4-FFF2-40B4-BE49-F238E27FC236}">
                <a16:creationId xmlns:a16="http://schemas.microsoft.com/office/drawing/2014/main" id="{08D54D87-C64F-45E2-8ECD-8EF3379DD555}"/>
              </a:ext>
            </a:extLst>
          </p:cNvPr>
          <p:cNvCxnSpPr>
            <a:stCxn id="12" idx="6"/>
            <a:endCxn id="14" idx="2"/>
          </p:cNvCxnSpPr>
          <p:nvPr/>
        </p:nvCxnSpPr>
        <p:spPr>
          <a:xfrm>
            <a:off x="4717734" y="2089651"/>
            <a:ext cx="2836884" cy="0"/>
          </a:xfrm>
          <a:prstGeom prst="straightConnector1">
            <a:avLst/>
          </a:prstGeom>
          <a:ln w="76200">
            <a:prstDash val="solid"/>
            <a:tailEnd type="arrow"/>
          </a:ln>
        </p:spPr>
        <p:style>
          <a:lnRef idx="1">
            <a:schemeClr val="accent1"/>
          </a:lnRef>
          <a:fillRef idx="0">
            <a:schemeClr val="accent1"/>
          </a:fillRef>
          <a:effectRef idx="0">
            <a:schemeClr val="accent1"/>
          </a:effectRef>
          <a:fontRef idx="minor">
            <a:schemeClr val="tx1"/>
          </a:fontRef>
        </p:style>
      </p:cxnSp>
      <p:sp>
        <p:nvSpPr>
          <p:cNvPr id="12" name="円/楕円 9">
            <a:extLst>
              <a:ext uri="{FF2B5EF4-FFF2-40B4-BE49-F238E27FC236}">
                <a16:creationId xmlns:a16="http://schemas.microsoft.com/office/drawing/2014/main" id="{46DF740A-638C-494D-9D1E-39E076D82CCD}"/>
              </a:ext>
            </a:extLst>
          </p:cNvPr>
          <p:cNvSpPr/>
          <p:nvPr/>
        </p:nvSpPr>
        <p:spPr>
          <a:xfrm>
            <a:off x="2427764" y="1614398"/>
            <a:ext cx="2289970"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a:t>受益者</a:t>
            </a:r>
            <a:endParaRPr lang="en-US" altLang="ja-JP" dirty="0"/>
          </a:p>
          <a:p>
            <a:pPr algn="ctr"/>
            <a:r>
              <a:rPr lang="ja-JP" altLang="en-US" dirty="0"/>
              <a:t>（振込受取人）</a:t>
            </a:r>
            <a:endParaRPr kumimoji="1" lang="ja-JP" altLang="en-US" dirty="0"/>
          </a:p>
        </p:txBody>
      </p:sp>
      <p:sp>
        <p:nvSpPr>
          <p:cNvPr id="13" name="円/楕円 14">
            <a:extLst>
              <a:ext uri="{FF2B5EF4-FFF2-40B4-BE49-F238E27FC236}">
                <a16:creationId xmlns:a16="http://schemas.microsoft.com/office/drawing/2014/main" id="{9F7C9C4C-B5ED-431D-8965-81257A789557}"/>
              </a:ext>
            </a:extLst>
          </p:cNvPr>
          <p:cNvSpPr/>
          <p:nvPr/>
        </p:nvSpPr>
        <p:spPr>
          <a:xfrm>
            <a:off x="7554618" y="4809882"/>
            <a:ext cx="2289970"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a:t>要約者</a:t>
            </a:r>
            <a:endParaRPr lang="en-US" altLang="ja-JP" dirty="0"/>
          </a:p>
          <a:p>
            <a:pPr algn="ctr"/>
            <a:r>
              <a:rPr kumimoji="1" lang="ja-JP" altLang="en-US" dirty="0"/>
              <a:t>（支払指図人）</a:t>
            </a:r>
            <a:endParaRPr kumimoji="1" lang="en-US" altLang="ja-JP" dirty="0"/>
          </a:p>
          <a:p>
            <a:pPr algn="ctr"/>
            <a:r>
              <a:rPr lang="ja-JP" altLang="en-US" dirty="0"/>
              <a:t>（仕向銀行）</a:t>
            </a:r>
            <a:endParaRPr kumimoji="1" lang="ja-JP" altLang="en-US" dirty="0"/>
          </a:p>
        </p:txBody>
      </p:sp>
      <p:sp>
        <p:nvSpPr>
          <p:cNvPr id="14" name="円/楕円 10">
            <a:extLst>
              <a:ext uri="{FF2B5EF4-FFF2-40B4-BE49-F238E27FC236}">
                <a16:creationId xmlns:a16="http://schemas.microsoft.com/office/drawing/2014/main" id="{C305624B-D4E7-47FA-A6B7-19DF7FDC2802}"/>
              </a:ext>
            </a:extLst>
          </p:cNvPr>
          <p:cNvSpPr/>
          <p:nvPr/>
        </p:nvSpPr>
        <p:spPr>
          <a:xfrm>
            <a:off x="7554618" y="1614398"/>
            <a:ext cx="2289970"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債務者</a:t>
            </a:r>
            <a:endParaRPr kumimoji="1" lang="en-US" altLang="ja-JP" dirty="0"/>
          </a:p>
          <a:p>
            <a:pPr algn="ctr"/>
            <a:r>
              <a:rPr kumimoji="1" lang="ja-JP" altLang="en-US" dirty="0"/>
              <a:t>（振込指図人）</a:t>
            </a:r>
          </a:p>
        </p:txBody>
      </p:sp>
      <p:sp>
        <p:nvSpPr>
          <p:cNvPr id="15" name="円/楕円 17">
            <a:extLst>
              <a:ext uri="{FF2B5EF4-FFF2-40B4-BE49-F238E27FC236}">
                <a16:creationId xmlns:a16="http://schemas.microsoft.com/office/drawing/2014/main" id="{F7E4A0F1-CD2E-4223-9134-C8A959D9AFF7}"/>
              </a:ext>
            </a:extLst>
          </p:cNvPr>
          <p:cNvSpPr/>
          <p:nvPr/>
        </p:nvSpPr>
        <p:spPr>
          <a:xfrm>
            <a:off x="2427764" y="4809882"/>
            <a:ext cx="2289970"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a:t>諾約者</a:t>
            </a:r>
            <a:endParaRPr kumimoji="1" lang="en-US" altLang="ja-JP" dirty="0"/>
          </a:p>
          <a:p>
            <a:pPr algn="ctr"/>
            <a:r>
              <a:rPr lang="ja-JP" altLang="en-US" dirty="0"/>
              <a:t>（被仕向銀行）</a:t>
            </a:r>
            <a:endParaRPr kumimoji="1" lang="ja-JP" altLang="en-US" dirty="0"/>
          </a:p>
        </p:txBody>
      </p:sp>
      <p:cxnSp>
        <p:nvCxnSpPr>
          <p:cNvPr id="16" name="直線矢印コネクタ 15">
            <a:extLst>
              <a:ext uri="{FF2B5EF4-FFF2-40B4-BE49-F238E27FC236}">
                <a16:creationId xmlns:a16="http://schemas.microsoft.com/office/drawing/2014/main" id="{1536EDBF-4799-4757-9223-D10E69CF3D60}"/>
              </a:ext>
            </a:extLst>
          </p:cNvPr>
          <p:cNvCxnSpPr>
            <a:stCxn id="12" idx="6"/>
            <a:endCxn id="14" idx="2"/>
          </p:cNvCxnSpPr>
          <p:nvPr/>
        </p:nvCxnSpPr>
        <p:spPr>
          <a:xfrm>
            <a:off x="4717734" y="2089651"/>
            <a:ext cx="2836884" cy="0"/>
          </a:xfrm>
          <a:prstGeom prst="straightConnector1">
            <a:avLst/>
          </a:prstGeom>
          <a:ln w="76200">
            <a:prstDash val="sysDot"/>
            <a:tailEnd type="arrow"/>
          </a:ln>
        </p:spPr>
        <p:style>
          <a:lnRef idx="1">
            <a:schemeClr val="accent1"/>
          </a:lnRef>
          <a:fillRef idx="0">
            <a:schemeClr val="accent1"/>
          </a:fillRef>
          <a:effectRef idx="0">
            <a:schemeClr val="accent1"/>
          </a:effectRef>
          <a:fontRef idx="minor">
            <a:schemeClr val="tx1"/>
          </a:fontRef>
        </p:style>
      </p:cxnSp>
      <p:sp>
        <p:nvSpPr>
          <p:cNvPr id="17" name="上矢印 16">
            <a:extLst>
              <a:ext uri="{FF2B5EF4-FFF2-40B4-BE49-F238E27FC236}">
                <a16:creationId xmlns:a16="http://schemas.microsoft.com/office/drawing/2014/main" id="{8C8E6581-1FC9-422B-BF3C-5CA3878EC065}"/>
              </a:ext>
            </a:extLst>
          </p:cNvPr>
          <p:cNvSpPr/>
          <p:nvPr/>
        </p:nvSpPr>
        <p:spPr>
          <a:xfrm>
            <a:off x="6892260" y="3945786"/>
            <a:ext cx="576064" cy="7782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抗弁</a:t>
            </a:r>
          </a:p>
        </p:txBody>
      </p:sp>
      <p:sp>
        <p:nvSpPr>
          <p:cNvPr id="18" name="日付プレースホルダー 2">
            <a:extLst>
              <a:ext uri="{FF2B5EF4-FFF2-40B4-BE49-F238E27FC236}">
                <a16:creationId xmlns:a16="http://schemas.microsoft.com/office/drawing/2014/main" id="{C252DE63-CAB0-44E3-98BE-6B282F776FB2}"/>
              </a:ext>
            </a:extLst>
          </p:cNvPr>
          <p:cNvSpPr txBox="1">
            <a:spLocks/>
          </p:cNvSpPr>
          <p:nvPr/>
        </p:nvSpPr>
        <p:spPr>
          <a:xfrm>
            <a:off x="1985372" y="6356350"/>
            <a:ext cx="2133600"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529B3EA6-141A-4BC8-B85F-1664C747B646}" type="datetime1">
              <a:rPr lang="ja-JP" altLang="en-US" smtClean="0"/>
              <a:pPr/>
              <a:t>2021/6/16</a:t>
            </a:fld>
            <a:endParaRPr lang="ja-JP" altLang="en-US"/>
          </a:p>
        </p:txBody>
      </p:sp>
      <p:sp>
        <p:nvSpPr>
          <p:cNvPr id="19" name="フッター プレースホルダー 3">
            <a:extLst>
              <a:ext uri="{FF2B5EF4-FFF2-40B4-BE49-F238E27FC236}">
                <a16:creationId xmlns:a16="http://schemas.microsoft.com/office/drawing/2014/main" id="{6B2CD443-72C2-4C8F-9BAC-631A4E1F6192}"/>
              </a:ext>
            </a:extLst>
          </p:cNvPr>
          <p:cNvSpPr txBox="1">
            <a:spLocks/>
          </p:cNvSpPr>
          <p:nvPr/>
        </p:nvSpPr>
        <p:spPr>
          <a:xfrm>
            <a:off x="4652372" y="6356350"/>
            <a:ext cx="28956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a:t>Lecture on Contract, 2021</a:t>
            </a:r>
            <a:endParaRPr lang="ja-JP" altLang="en-US" dirty="0"/>
          </a:p>
        </p:txBody>
      </p:sp>
      <p:sp>
        <p:nvSpPr>
          <p:cNvPr id="20" name="スライド番号プレースホルダー 4">
            <a:extLst>
              <a:ext uri="{FF2B5EF4-FFF2-40B4-BE49-F238E27FC236}">
                <a16:creationId xmlns:a16="http://schemas.microsoft.com/office/drawing/2014/main" id="{13CD3F8F-1EAF-4D5E-8916-036D02B16D7B}"/>
              </a:ext>
            </a:extLst>
          </p:cNvPr>
          <p:cNvSpPr txBox="1">
            <a:spLocks/>
          </p:cNvSpPr>
          <p:nvPr/>
        </p:nvSpPr>
        <p:spPr>
          <a:xfrm>
            <a:off x="8081372" y="6356350"/>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29</a:t>
            </a:fld>
            <a:endParaRPr lang="ja-JP" altLang="en-US"/>
          </a:p>
        </p:txBody>
      </p:sp>
    </p:spTree>
    <p:extLst>
      <p:ext uri="{BB962C8B-B14F-4D97-AF65-F5344CB8AC3E}">
        <p14:creationId xmlns:p14="http://schemas.microsoft.com/office/powerpoint/2010/main" val="1066104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1000"/>
                                        <p:tgtEl>
                                          <p:spTgt spid="14"/>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1000"/>
                                        <p:tgtEl>
                                          <p:spTgt spid="13"/>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1000"/>
                                        <p:tgtEl>
                                          <p:spTgt spid="12"/>
                                        </p:tgtEl>
                                      </p:cBhvr>
                                    </p:animEffect>
                                  </p:childTnLst>
                                </p:cTn>
                              </p:par>
                            </p:childTnLst>
                          </p:cTn>
                        </p:par>
                        <p:par>
                          <p:cTn id="16" fill="hold">
                            <p:stCondLst>
                              <p:cond delay="3000"/>
                            </p:stCondLst>
                            <p:childTnLst>
                              <p:par>
                                <p:cTn id="17" presetID="22" presetClass="entr" presetSubtype="8"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1000"/>
                                        <p:tgtEl>
                                          <p:spTgt spid="11"/>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1000"/>
                                        <p:tgtEl>
                                          <p:spTgt spid="8"/>
                                        </p:tgtEl>
                                      </p:cBhvr>
                                    </p:animEffect>
                                  </p:childTnLst>
                                </p:cTn>
                              </p:par>
                            </p:childTnLst>
                          </p:cTn>
                        </p:par>
                        <p:par>
                          <p:cTn id="23" fill="hold">
                            <p:stCondLst>
                              <p:cond delay="4000"/>
                            </p:stCondLst>
                            <p:childTnLst>
                              <p:par>
                                <p:cTn id="24" presetID="22" presetClass="entr" presetSubtype="1"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up)">
                                      <p:cBhvr>
                                        <p:cTn id="26" dur="1000"/>
                                        <p:tgtEl>
                                          <p:spTgt spid="9"/>
                                        </p:tgtEl>
                                      </p:cBhvr>
                                    </p:animEffect>
                                  </p:childTnLst>
                                </p:cTn>
                              </p:par>
                            </p:childTnLst>
                          </p:cTn>
                        </p:par>
                        <p:par>
                          <p:cTn id="27" fill="hold">
                            <p:stCondLst>
                              <p:cond delay="5000"/>
                            </p:stCondLst>
                            <p:childTnLst>
                              <p:par>
                                <p:cTn id="28" presetID="22" presetClass="entr" presetSubtype="4" fill="hold" grpId="0" nodeType="after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wipe(down)">
                                      <p:cBhvr>
                                        <p:cTn id="30" dur="1000"/>
                                        <p:tgtEl>
                                          <p:spTgt spid="17"/>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1000" fill="hold"/>
                                        <p:tgtEl>
                                          <p:spTgt spid="7"/>
                                        </p:tgtEl>
                                        <p:attrNameLst>
                                          <p:attrName>ppt_w</p:attrName>
                                        </p:attrNameLst>
                                      </p:cBhvr>
                                      <p:tavLst>
                                        <p:tav tm="0">
                                          <p:val>
                                            <p:fltVal val="0"/>
                                          </p:val>
                                        </p:tav>
                                        <p:tav tm="100000">
                                          <p:val>
                                            <p:strVal val="#ppt_w"/>
                                          </p:val>
                                        </p:tav>
                                      </p:tavLst>
                                    </p:anim>
                                    <p:anim calcmode="lin" valueType="num">
                                      <p:cBhvr>
                                        <p:cTn id="36" dur="1000" fill="hold"/>
                                        <p:tgtEl>
                                          <p:spTgt spid="7"/>
                                        </p:tgtEl>
                                        <p:attrNameLst>
                                          <p:attrName>ppt_h</p:attrName>
                                        </p:attrNameLst>
                                      </p:cBhvr>
                                      <p:tavLst>
                                        <p:tav tm="0">
                                          <p:val>
                                            <p:fltVal val="0"/>
                                          </p:val>
                                        </p:tav>
                                        <p:tav tm="100000">
                                          <p:val>
                                            <p:strVal val="#ppt_h"/>
                                          </p:val>
                                        </p:tav>
                                      </p:tavLst>
                                    </p:anim>
                                    <p:animEffect transition="in" filter="fade">
                                      <p:cBhvr>
                                        <p:cTn id="37" dur="1000"/>
                                        <p:tgtEl>
                                          <p:spTgt spid="7"/>
                                        </p:tgtEl>
                                      </p:cBhvr>
                                    </p:animEffect>
                                  </p:childTnLst>
                                </p:cTn>
                              </p:par>
                            </p:childTnLst>
                          </p:cTn>
                        </p:par>
                        <p:par>
                          <p:cTn id="38" fill="hold">
                            <p:stCondLst>
                              <p:cond delay="1000"/>
                            </p:stCondLst>
                            <p:childTnLst>
                              <p:par>
                                <p:cTn id="39" presetID="42" presetClass="path" presetSubtype="0" accel="50000" decel="50000" fill="hold" grpId="1" nodeType="afterEffect">
                                  <p:stCondLst>
                                    <p:cond delay="0"/>
                                  </p:stCondLst>
                                  <p:childTnLst>
                                    <p:animMotion origin="layout" path="M -5.55556E-7 -3.03423E-6 L -0.21649 -0.00508 " pathEditMode="relative" rAng="0" ptsTypes="AA">
                                      <p:cBhvr>
                                        <p:cTn id="40" dur="2000" fill="hold"/>
                                        <p:tgtEl>
                                          <p:spTgt spid="9"/>
                                        </p:tgtEl>
                                        <p:attrNameLst>
                                          <p:attrName>ppt_x</p:attrName>
                                          <p:attrName>ppt_y</p:attrName>
                                        </p:attrNameLst>
                                      </p:cBhvr>
                                      <p:rCtr x="-10833" y="-254"/>
                                    </p:animMotion>
                                  </p:childTnLst>
                                </p:cTn>
                              </p:par>
                              <p:par>
                                <p:cTn id="41" presetID="8" presetClass="emph" presetSubtype="0" fill="hold" grpId="2" nodeType="withEffect">
                                  <p:stCondLst>
                                    <p:cond delay="0"/>
                                  </p:stCondLst>
                                  <p:childTnLst>
                                    <p:animRot by="-2700000">
                                      <p:cBhvr>
                                        <p:cTn id="42" dur="2000" fill="hold"/>
                                        <p:tgtEl>
                                          <p:spTgt spid="9"/>
                                        </p:tgtEl>
                                        <p:attrNameLst>
                                          <p:attrName>r</p:attrName>
                                        </p:attrNameLst>
                                      </p:cBhvr>
                                    </p:animRot>
                                  </p:childTnLst>
                                </p:cTn>
                              </p:par>
                              <p:par>
                                <p:cTn id="43" presetID="42" presetClass="path" presetSubtype="0" accel="50000" decel="50000" fill="hold" grpId="3" nodeType="withEffect">
                                  <p:stCondLst>
                                    <p:cond delay="0"/>
                                  </p:stCondLst>
                                  <p:childTnLst>
                                    <p:animMotion origin="layout" path="M 1.11111E-6 -3.70028E-7 L -0.18316 -0.00416 " pathEditMode="relative" rAng="0" ptsTypes="AA">
                                      <p:cBhvr>
                                        <p:cTn id="44" dur="2000" fill="hold"/>
                                        <p:tgtEl>
                                          <p:spTgt spid="17"/>
                                        </p:tgtEl>
                                        <p:attrNameLst>
                                          <p:attrName>ppt_x</p:attrName>
                                          <p:attrName>ppt_y</p:attrName>
                                        </p:attrNameLst>
                                      </p:cBhvr>
                                      <p:rCtr x="-9167" y="-208"/>
                                    </p:animMotion>
                                  </p:childTnLst>
                                </p:cTn>
                              </p:par>
                              <p:par>
                                <p:cTn id="45" presetID="8" presetClass="emph" presetSubtype="0" fill="hold" grpId="1" nodeType="withEffect">
                                  <p:stCondLst>
                                    <p:cond delay="500"/>
                                  </p:stCondLst>
                                  <p:childTnLst>
                                    <p:animRot by="-2700000">
                                      <p:cBhvr>
                                        <p:cTn id="46" dur="1000" fill="hold"/>
                                        <p:tgtEl>
                                          <p:spTgt spid="17"/>
                                        </p:tgtEl>
                                        <p:attrNameLst>
                                          <p:attrName>r</p:attrName>
                                        </p:attrNameLst>
                                      </p:cBhvr>
                                    </p:animRot>
                                  </p:childTnLst>
                                </p:cTn>
                              </p:par>
                            </p:childTnLst>
                          </p:cTn>
                        </p:par>
                        <p:par>
                          <p:cTn id="47" fill="hold">
                            <p:stCondLst>
                              <p:cond delay="3000"/>
                            </p:stCondLst>
                            <p:childTnLst>
                              <p:par>
                                <p:cTn id="48" presetID="22" presetClass="entr" presetSubtype="8" fill="hold" grpId="0" nodeType="after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wipe(left)">
                                      <p:cBhvr>
                                        <p:cTn id="50" dur="10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p:cTn id="55" dur="1000" fill="hold"/>
                                        <p:tgtEl>
                                          <p:spTgt spid="10"/>
                                        </p:tgtEl>
                                        <p:attrNameLst>
                                          <p:attrName>ppt_w</p:attrName>
                                        </p:attrNameLst>
                                      </p:cBhvr>
                                      <p:tavLst>
                                        <p:tav tm="0">
                                          <p:val>
                                            <p:fltVal val="0"/>
                                          </p:val>
                                        </p:tav>
                                        <p:tav tm="100000">
                                          <p:val>
                                            <p:strVal val="#ppt_w"/>
                                          </p:val>
                                        </p:tav>
                                      </p:tavLst>
                                    </p:anim>
                                    <p:anim calcmode="lin" valueType="num">
                                      <p:cBhvr>
                                        <p:cTn id="56" dur="1000" fill="hold"/>
                                        <p:tgtEl>
                                          <p:spTgt spid="10"/>
                                        </p:tgtEl>
                                        <p:attrNameLst>
                                          <p:attrName>ppt_h</p:attrName>
                                        </p:attrNameLst>
                                      </p:cBhvr>
                                      <p:tavLst>
                                        <p:tav tm="0">
                                          <p:val>
                                            <p:fltVal val="0"/>
                                          </p:val>
                                        </p:tav>
                                        <p:tav tm="100000">
                                          <p:val>
                                            <p:strVal val="#ppt_h"/>
                                          </p:val>
                                        </p:tav>
                                      </p:tavLst>
                                    </p:anim>
                                    <p:animEffect transition="in" filter="fade">
                                      <p:cBhvr>
                                        <p:cTn id="57" dur="1000"/>
                                        <p:tgtEl>
                                          <p:spTgt spid="10"/>
                                        </p:tgtEl>
                                      </p:cBhvr>
                                    </p:animEffect>
                                  </p:childTnLst>
                                </p:cTn>
                              </p:par>
                            </p:childTnLst>
                          </p:cTn>
                        </p:par>
                        <p:par>
                          <p:cTn id="58" fill="hold">
                            <p:stCondLst>
                              <p:cond delay="1000"/>
                            </p:stCondLst>
                            <p:childTnLst>
                              <p:par>
                                <p:cTn id="59" presetID="42" presetClass="path" presetSubtype="0" accel="50000" decel="50000" fill="hold" grpId="3" nodeType="afterEffect">
                                  <p:stCondLst>
                                    <p:cond delay="0"/>
                                  </p:stCondLst>
                                  <p:childTnLst>
                                    <p:animMotion origin="layout" path="M -0.21649 -0.00508 L -0.41337 0.00532 " pathEditMode="relative" rAng="0" ptsTypes="AA">
                                      <p:cBhvr>
                                        <p:cTn id="60" dur="2000" fill="hold"/>
                                        <p:tgtEl>
                                          <p:spTgt spid="9"/>
                                        </p:tgtEl>
                                        <p:attrNameLst>
                                          <p:attrName>ppt_x</p:attrName>
                                          <p:attrName>ppt_y</p:attrName>
                                        </p:attrNameLst>
                                      </p:cBhvr>
                                      <p:rCtr x="-9844" y="509"/>
                                    </p:animMotion>
                                  </p:childTnLst>
                                </p:cTn>
                              </p:par>
                              <p:par>
                                <p:cTn id="61" presetID="8" presetClass="emph" presetSubtype="0" fill="hold" grpId="4" nodeType="withEffect">
                                  <p:stCondLst>
                                    <p:cond delay="0"/>
                                  </p:stCondLst>
                                  <p:childTnLst>
                                    <p:animRot by="2700000">
                                      <p:cBhvr>
                                        <p:cTn id="62" dur="2000" fill="hold"/>
                                        <p:tgtEl>
                                          <p:spTgt spid="9"/>
                                        </p:tgtEl>
                                        <p:attrNameLst>
                                          <p:attrName>r</p:attrName>
                                        </p:attrNameLst>
                                      </p:cBhvr>
                                    </p:animRot>
                                  </p:childTnLst>
                                </p:cTn>
                              </p:par>
                              <p:par>
                                <p:cTn id="63" presetID="42" presetClass="path" presetSubtype="0" accel="50000" decel="50000" fill="hold" grpId="4" nodeType="withEffect">
                                  <p:stCondLst>
                                    <p:cond delay="0"/>
                                  </p:stCondLst>
                                  <p:childTnLst>
                                    <p:animMotion origin="layout" path="M -0.18316 -0.00416 L -0.41945 0.00624 " pathEditMode="relative" rAng="0" ptsTypes="AA">
                                      <p:cBhvr>
                                        <p:cTn id="64" dur="2000" fill="hold"/>
                                        <p:tgtEl>
                                          <p:spTgt spid="17"/>
                                        </p:tgtEl>
                                        <p:attrNameLst>
                                          <p:attrName>ppt_x</p:attrName>
                                          <p:attrName>ppt_y</p:attrName>
                                        </p:attrNameLst>
                                      </p:cBhvr>
                                      <p:rCtr x="-11823" y="509"/>
                                    </p:animMotion>
                                  </p:childTnLst>
                                </p:cTn>
                              </p:par>
                              <p:par>
                                <p:cTn id="65" presetID="8" presetClass="emph" presetSubtype="0" fill="hold" grpId="2" nodeType="withEffect">
                                  <p:stCondLst>
                                    <p:cond delay="500"/>
                                  </p:stCondLst>
                                  <p:childTnLst>
                                    <p:animRot by="2700000">
                                      <p:cBhvr>
                                        <p:cTn id="66" dur="1000" fill="hold"/>
                                        <p:tgtEl>
                                          <p:spTgt spid="17"/>
                                        </p:tgtEl>
                                        <p:attrNameLst>
                                          <p:attrName>r</p:attrName>
                                        </p:attrNameLst>
                                      </p:cBhvr>
                                    </p:animRot>
                                  </p:childTnLst>
                                </p:cTn>
                              </p:par>
                              <p:par>
                                <p:cTn id="67" presetID="10" presetClass="exit" presetSubtype="0" fill="hold" nodeType="withEffect">
                                  <p:stCondLst>
                                    <p:cond delay="1000"/>
                                  </p:stCondLst>
                                  <p:childTnLst>
                                    <p:animEffect transition="out" filter="fade">
                                      <p:cBhvr>
                                        <p:cTn id="68" dur="1000"/>
                                        <p:tgtEl>
                                          <p:spTgt spid="11"/>
                                        </p:tgtEl>
                                      </p:cBhvr>
                                    </p:animEffect>
                                    <p:set>
                                      <p:cBhvr>
                                        <p:cTn id="69" dur="1" fill="hold">
                                          <p:stCondLst>
                                            <p:cond delay="999"/>
                                          </p:stCondLst>
                                        </p:cTn>
                                        <p:tgtEl>
                                          <p:spTgt spid="11"/>
                                        </p:tgtEl>
                                        <p:attrNameLst>
                                          <p:attrName>style.visibility</p:attrName>
                                        </p:attrNameLst>
                                      </p:cBhvr>
                                      <p:to>
                                        <p:strVal val="hidden"/>
                                      </p:to>
                                    </p:set>
                                  </p:childTnLst>
                                </p:cTn>
                              </p:par>
                              <p:par>
                                <p:cTn id="70" presetID="10" presetClass="entr" presetSubtype="0" fill="hold" nodeType="withEffect">
                                  <p:stCondLst>
                                    <p:cond delay="1000"/>
                                  </p:stCondLst>
                                  <p:childTnLst>
                                    <p:set>
                                      <p:cBhvr>
                                        <p:cTn id="71" dur="1" fill="hold">
                                          <p:stCondLst>
                                            <p:cond delay="0"/>
                                          </p:stCondLst>
                                        </p:cTn>
                                        <p:tgtEl>
                                          <p:spTgt spid="16"/>
                                        </p:tgtEl>
                                        <p:attrNameLst>
                                          <p:attrName>style.visibility</p:attrName>
                                        </p:attrNameLst>
                                      </p:cBhvr>
                                      <p:to>
                                        <p:strVal val="visible"/>
                                      </p:to>
                                    </p:set>
                                    <p:animEffect transition="in" filter="fade">
                                      <p:cBhvr>
                                        <p:cTn id="72"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9" grpId="1" animBg="1"/>
      <p:bldP spid="9" grpId="2" animBg="1"/>
      <p:bldP spid="9" grpId="3" animBg="1"/>
      <p:bldP spid="9" grpId="4" animBg="1"/>
      <p:bldP spid="10" grpId="0" animBg="1"/>
      <p:bldP spid="12" grpId="0" animBg="1"/>
      <p:bldP spid="13" grpId="0" animBg="1"/>
      <p:bldP spid="14" grpId="0" animBg="1"/>
      <p:bldP spid="15" grpId="0" animBg="1"/>
      <p:bldP spid="17" grpId="0" animBg="1"/>
      <p:bldP spid="17" grpId="1" animBg="1"/>
      <p:bldP spid="17" grpId="2" animBg="1"/>
      <p:bldP spid="17" grpId="3" animBg="1"/>
      <p:bldP spid="17" grpId="4"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C3B0AE-42BA-4A88-8D76-ACACAA67C0FC}"/>
              </a:ext>
            </a:extLst>
          </p:cNvPr>
          <p:cNvSpPr>
            <a:spLocks noGrp="1"/>
          </p:cNvSpPr>
          <p:nvPr>
            <p:ph type="title"/>
          </p:nvPr>
        </p:nvSpPr>
        <p:spPr/>
        <p:txBody>
          <a:bodyPr/>
          <a:lstStyle/>
          <a:p>
            <a:r>
              <a:rPr kumimoji="1" lang="ja-JP" altLang="en-US" dirty="0"/>
              <a:t>第三者のためにする契約</a:t>
            </a:r>
            <a:br>
              <a:rPr kumimoji="1" lang="en-US" altLang="ja-JP" dirty="0"/>
            </a:br>
            <a:r>
              <a:rPr kumimoji="1" lang="ja-JP" altLang="en-US" dirty="0"/>
              <a:t>民法，特別法，判例の適用可能領域</a:t>
            </a:r>
          </a:p>
        </p:txBody>
      </p:sp>
      <p:sp>
        <p:nvSpPr>
          <p:cNvPr id="3" name="日付プレースホルダー 2">
            <a:extLst>
              <a:ext uri="{FF2B5EF4-FFF2-40B4-BE49-F238E27FC236}">
                <a16:creationId xmlns:a16="http://schemas.microsoft.com/office/drawing/2014/main" id="{793A44C3-5A69-4D9D-B5C7-E6A18C1146A3}"/>
              </a:ext>
            </a:extLst>
          </p:cNvPr>
          <p:cNvSpPr>
            <a:spLocks noGrp="1"/>
          </p:cNvSpPr>
          <p:nvPr>
            <p:ph type="dt" sz="half" idx="10"/>
          </p:nvPr>
        </p:nvSpPr>
        <p:spPr/>
        <p:txBody>
          <a:bodyPr/>
          <a:lstStyle/>
          <a:p>
            <a:fld id="{20E6FD72-611A-499E-9945-08BC8B58A185}" type="datetime1">
              <a:rPr kumimoji="1" lang="ja-JP" altLang="en-US" smtClean="0"/>
              <a:t>2021/6/16</a:t>
            </a:fld>
            <a:endParaRPr kumimoji="1" lang="ja-JP" altLang="en-US"/>
          </a:p>
        </p:txBody>
      </p:sp>
      <p:sp>
        <p:nvSpPr>
          <p:cNvPr id="4" name="フッター プレースホルダー 3">
            <a:extLst>
              <a:ext uri="{FF2B5EF4-FFF2-40B4-BE49-F238E27FC236}">
                <a16:creationId xmlns:a16="http://schemas.microsoft.com/office/drawing/2014/main" id="{D18976E9-2B9F-46E4-AEF2-922358AA5CBA}"/>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2580356F-BD73-4FCD-A70D-FB629A4411C0}"/>
              </a:ext>
            </a:extLst>
          </p:cNvPr>
          <p:cNvSpPr>
            <a:spLocks noGrp="1"/>
          </p:cNvSpPr>
          <p:nvPr>
            <p:ph type="sldNum" sz="quarter" idx="12"/>
          </p:nvPr>
        </p:nvSpPr>
        <p:spPr/>
        <p:txBody>
          <a:bodyPr/>
          <a:lstStyle/>
          <a:p>
            <a:fld id="{96BDDC30-DD3F-4427-B562-2F3229407357}" type="slidenum">
              <a:rPr kumimoji="1" lang="ja-JP" altLang="en-US" smtClean="0"/>
              <a:t>3</a:t>
            </a:fld>
            <a:endParaRPr kumimoji="1" lang="ja-JP" altLang="en-US"/>
          </a:p>
        </p:txBody>
      </p:sp>
      <p:graphicFrame>
        <p:nvGraphicFramePr>
          <p:cNvPr id="6" name="コンテンツ プレースホルダー 9">
            <a:extLst>
              <a:ext uri="{FF2B5EF4-FFF2-40B4-BE49-F238E27FC236}">
                <a16:creationId xmlns:a16="http://schemas.microsoft.com/office/drawing/2014/main" id="{5B6CF138-4EF5-4E48-B2F8-E4142F50EAD3}"/>
              </a:ext>
            </a:extLst>
          </p:cNvPr>
          <p:cNvGraphicFramePr>
            <a:graphicFrameLocks/>
          </p:cNvGraphicFramePr>
          <p:nvPr>
            <p:extLst>
              <p:ext uri="{D42A27DB-BD31-4B8C-83A1-F6EECF244321}">
                <p14:modId xmlns:p14="http://schemas.microsoft.com/office/powerpoint/2010/main" val="2397905207"/>
              </p:ext>
            </p:extLst>
          </p:nvPr>
        </p:nvGraphicFramePr>
        <p:xfrm>
          <a:off x="838200" y="1885949"/>
          <a:ext cx="10515600" cy="43005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61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graphicEl>
                                              <a:dgm id="{10004184-723A-41DD-B648-A0A77B75B57D}"/>
                                            </p:graphicEl>
                                          </p:spTgt>
                                        </p:tgtEl>
                                        <p:attrNameLst>
                                          <p:attrName>style.visibility</p:attrName>
                                        </p:attrNameLst>
                                      </p:cBhvr>
                                      <p:to>
                                        <p:strVal val="visible"/>
                                      </p:to>
                                    </p:set>
                                    <p:animEffect transition="in" filter="wipe(down)">
                                      <p:cBhvr>
                                        <p:cTn id="7" dur="500"/>
                                        <p:tgtEl>
                                          <p:spTgt spid="6">
                                            <p:graphicEl>
                                              <a:dgm id="{10004184-723A-41DD-B648-A0A77B75B57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graphicEl>
                                              <a:dgm id="{5DFB9E4E-158F-47B5-AD67-D7675BAD57CD}"/>
                                            </p:graphicEl>
                                          </p:spTgt>
                                        </p:tgtEl>
                                        <p:attrNameLst>
                                          <p:attrName>style.visibility</p:attrName>
                                        </p:attrNameLst>
                                      </p:cBhvr>
                                      <p:to>
                                        <p:strVal val="visible"/>
                                      </p:to>
                                    </p:set>
                                    <p:animEffect transition="in" filter="wipe(down)">
                                      <p:cBhvr>
                                        <p:cTn id="12" dur="1000"/>
                                        <p:tgtEl>
                                          <p:spTgt spid="6">
                                            <p:graphicEl>
                                              <a:dgm id="{5DFB9E4E-158F-47B5-AD67-D7675BAD57C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graphicEl>
                                              <a:dgm id="{20F7A382-EE97-4A8A-83EB-69724B58EEBF}"/>
                                            </p:graphicEl>
                                          </p:spTgt>
                                        </p:tgtEl>
                                        <p:attrNameLst>
                                          <p:attrName>style.visibility</p:attrName>
                                        </p:attrNameLst>
                                      </p:cBhvr>
                                      <p:to>
                                        <p:strVal val="visible"/>
                                      </p:to>
                                    </p:set>
                                    <p:animEffect transition="in" filter="wipe(down)">
                                      <p:cBhvr>
                                        <p:cTn id="17" dur="1000"/>
                                        <p:tgtEl>
                                          <p:spTgt spid="6">
                                            <p:graphicEl>
                                              <a:dgm id="{20F7A382-EE97-4A8A-83EB-69724B58EEBF}"/>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graphicEl>
                                              <a:dgm id="{B8BADC62-A09E-44D5-8CB5-1C6CD87FEE9B}"/>
                                            </p:graphicEl>
                                          </p:spTgt>
                                        </p:tgtEl>
                                        <p:attrNameLst>
                                          <p:attrName>style.visibility</p:attrName>
                                        </p:attrNameLst>
                                      </p:cBhvr>
                                      <p:to>
                                        <p:strVal val="visible"/>
                                      </p:to>
                                    </p:set>
                                    <p:animEffect transition="in" filter="wipe(down)">
                                      <p:cBhvr>
                                        <p:cTn id="22" dur="500"/>
                                        <p:tgtEl>
                                          <p:spTgt spid="6">
                                            <p:graphicEl>
                                              <a:dgm id="{B8BADC62-A09E-44D5-8CB5-1C6CD87FEE9B}"/>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graphicEl>
                                              <a:dgm id="{505CF777-300F-4768-BD5A-6437EEC541D6}"/>
                                            </p:graphicEl>
                                          </p:spTgt>
                                        </p:tgtEl>
                                        <p:attrNameLst>
                                          <p:attrName>style.visibility</p:attrName>
                                        </p:attrNameLst>
                                      </p:cBhvr>
                                      <p:to>
                                        <p:strVal val="visible"/>
                                      </p:to>
                                    </p:set>
                                    <p:animEffect transition="in" filter="wipe(down)">
                                      <p:cBhvr>
                                        <p:cTn id="27" dur="1000"/>
                                        <p:tgtEl>
                                          <p:spTgt spid="6">
                                            <p:graphicEl>
                                              <a:dgm id="{505CF777-300F-4768-BD5A-6437EEC541D6}"/>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graphicEl>
                                              <a:dgm id="{89CE3892-124D-4BFD-BD4D-461A80E863B1}"/>
                                            </p:graphicEl>
                                          </p:spTgt>
                                        </p:tgtEl>
                                        <p:attrNameLst>
                                          <p:attrName>style.visibility</p:attrName>
                                        </p:attrNameLst>
                                      </p:cBhvr>
                                      <p:to>
                                        <p:strVal val="visible"/>
                                      </p:to>
                                    </p:set>
                                    <p:animEffect transition="in" filter="wipe(down)">
                                      <p:cBhvr>
                                        <p:cTn id="32" dur="1000"/>
                                        <p:tgtEl>
                                          <p:spTgt spid="6">
                                            <p:graphicEl>
                                              <a:dgm id="{89CE3892-124D-4BFD-BD4D-461A80E863B1}"/>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6">
                                            <p:graphicEl>
                                              <a:dgm id="{E77A1BD0-5367-442E-B988-1DC0F5CA5000}"/>
                                            </p:graphicEl>
                                          </p:spTgt>
                                        </p:tgtEl>
                                        <p:attrNameLst>
                                          <p:attrName>style.visibility</p:attrName>
                                        </p:attrNameLst>
                                      </p:cBhvr>
                                      <p:to>
                                        <p:strVal val="visible"/>
                                      </p:to>
                                    </p:set>
                                    <p:animEffect transition="in" filter="wipe(down)">
                                      <p:cBhvr>
                                        <p:cTn id="37" dur="1000"/>
                                        <p:tgtEl>
                                          <p:spTgt spid="6">
                                            <p:graphicEl>
                                              <a:dgm id="{E77A1BD0-5367-442E-B988-1DC0F5CA5000}"/>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6">
                                            <p:graphicEl>
                                              <a:dgm id="{20182154-3738-475B-AA91-4416EBBA0A41}"/>
                                            </p:graphicEl>
                                          </p:spTgt>
                                        </p:tgtEl>
                                        <p:attrNameLst>
                                          <p:attrName>style.visibility</p:attrName>
                                        </p:attrNameLst>
                                      </p:cBhvr>
                                      <p:to>
                                        <p:strVal val="visible"/>
                                      </p:to>
                                    </p:set>
                                    <p:animEffect transition="in" filter="wipe(down)">
                                      <p:cBhvr>
                                        <p:cTn id="42" dur="1000"/>
                                        <p:tgtEl>
                                          <p:spTgt spid="6">
                                            <p:graphicEl>
                                              <a:dgm id="{20182154-3738-475B-AA91-4416EBBA0A41}"/>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6">
                                            <p:graphicEl>
                                              <a:dgm id="{57BD4279-C572-49C5-8888-172BCE87A0A8}"/>
                                            </p:graphicEl>
                                          </p:spTgt>
                                        </p:tgtEl>
                                        <p:attrNameLst>
                                          <p:attrName>style.visibility</p:attrName>
                                        </p:attrNameLst>
                                      </p:cBhvr>
                                      <p:to>
                                        <p:strVal val="visible"/>
                                      </p:to>
                                    </p:set>
                                    <p:animEffect transition="in" filter="wipe(down)">
                                      <p:cBhvr>
                                        <p:cTn id="47" dur="1000"/>
                                        <p:tgtEl>
                                          <p:spTgt spid="6">
                                            <p:graphicEl>
                                              <a:dgm id="{57BD4279-C572-49C5-8888-172BCE87A0A8}"/>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6">
                                            <p:graphicEl>
                                              <a:dgm id="{1EAD89B3-1163-456C-8EF5-4817A9DD3637}"/>
                                            </p:graphicEl>
                                          </p:spTgt>
                                        </p:tgtEl>
                                        <p:attrNameLst>
                                          <p:attrName>style.visibility</p:attrName>
                                        </p:attrNameLst>
                                      </p:cBhvr>
                                      <p:to>
                                        <p:strVal val="visible"/>
                                      </p:to>
                                    </p:set>
                                    <p:animEffect transition="in" filter="wipe(down)">
                                      <p:cBhvr>
                                        <p:cTn id="52" dur="1000"/>
                                        <p:tgtEl>
                                          <p:spTgt spid="6">
                                            <p:graphicEl>
                                              <a:dgm id="{1EAD89B3-1163-456C-8EF5-4817A9DD3637}"/>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6">
                                            <p:graphicEl>
                                              <a:dgm id="{DBFA734B-6588-4E80-B1DD-260C3E311E46}"/>
                                            </p:graphicEl>
                                          </p:spTgt>
                                        </p:tgtEl>
                                        <p:attrNameLst>
                                          <p:attrName>style.visibility</p:attrName>
                                        </p:attrNameLst>
                                      </p:cBhvr>
                                      <p:to>
                                        <p:strVal val="visible"/>
                                      </p:to>
                                    </p:set>
                                    <p:animEffect transition="in" filter="wipe(down)">
                                      <p:cBhvr>
                                        <p:cTn id="57" dur="1000"/>
                                        <p:tgtEl>
                                          <p:spTgt spid="6">
                                            <p:graphicEl>
                                              <a:dgm id="{DBFA734B-6588-4E80-B1DD-260C3E311E46}"/>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6">
                                            <p:graphicEl>
                                              <a:dgm id="{26603BA0-A2A9-4EAC-9EF3-583730C15691}"/>
                                            </p:graphicEl>
                                          </p:spTgt>
                                        </p:tgtEl>
                                        <p:attrNameLst>
                                          <p:attrName>style.visibility</p:attrName>
                                        </p:attrNameLst>
                                      </p:cBhvr>
                                      <p:to>
                                        <p:strVal val="visible"/>
                                      </p:to>
                                    </p:set>
                                    <p:animEffect transition="in" filter="wipe(down)">
                                      <p:cBhvr>
                                        <p:cTn id="62" dur="500"/>
                                        <p:tgtEl>
                                          <p:spTgt spid="6">
                                            <p:graphicEl>
                                              <a:dgm id="{26603BA0-A2A9-4EAC-9EF3-583730C15691}"/>
                                            </p:graphic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6">
                                            <p:graphicEl>
                                              <a:dgm id="{6780116F-AB47-4878-BB98-2341D3B798CA}"/>
                                            </p:graphicEl>
                                          </p:spTgt>
                                        </p:tgtEl>
                                        <p:attrNameLst>
                                          <p:attrName>style.visibility</p:attrName>
                                        </p:attrNameLst>
                                      </p:cBhvr>
                                      <p:to>
                                        <p:strVal val="visible"/>
                                      </p:to>
                                    </p:set>
                                    <p:animEffect transition="in" filter="wipe(down)">
                                      <p:cBhvr>
                                        <p:cTn id="67" dur="1000"/>
                                        <p:tgtEl>
                                          <p:spTgt spid="6">
                                            <p:graphicEl>
                                              <a:dgm id="{6780116F-AB47-4878-BB98-2341D3B798CA}"/>
                                            </p:graphic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6">
                                            <p:graphicEl>
                                              <a:dgm id="{3E28D845-A62C-4EE3-98A4-ABD81AB789CF}"/>
                                            </p:graphicEl>
                                          </p:spTgt>
                                        </p:tgtEl>
                                        <p:attrNameLst>
                                          <p:attrName>style.visibility</p:attrName>
                                        </p:attrNameLst>
                                      </p:cBhvr>
                                      <p:to>
                                        <p:strVal val="visible"/>
                                      </p:to>
                                    </p:set>
                                    <p:animEffect transition="in" filter="wipe(down)">
                                      <p:cBhvr>
                                        <p:cTn id="72" dur="1000"/>
                                        <p:tgtEl>
                                          <p:spTgt spid="6">
                                            <p:graphicEl>
                                              <a:dgm id="{3E28D845-A62C-4EE3-98A4-ABD81AB789CF}"/>
                                            </p:graphic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6">
                                            <p:graphicEl>
                                              <a:dgm id="{477F19AC-C5BD-4ACE-9D6E-3DCD72E49942}"/>
                                            </p:graphicEl>
                                          </p:spTgt>
                                        </p:tgtEl>
                                        <p:attrNameLst>
                                          <p:attrName>style.visibility</p:attrName>
                                        </p:attrNameLst>
                                      </p:cBhvr>
                                      <p:to>
                                        <p:strVal val="visible"/>
                                      </p:to>
                                    </p:set>
                                    <p:animEffect transition="in" filter="wipe(down)">
                                      <p:cBhvr>
                                        <p:cTn id="77" dur="1000"/>
                                        <p:tgtEl>
                                          <p:spTgt spid="6">
                                            <p:graphicEl>
                                              <a:dgm id="{477F19AC-C5BD-4ACE-9D6E-3DCD72E49942}"/>
                                            </p:graphic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6">
                                            <p:graphicEl>
                                              <a:dgm id="{EBB96D84-4516-4980-A23B-2628620A43D3}"/>
                                            </p:graphicEl>
                                          </p:spTgt>
                                        </p:tgtEl>
                                        <p:attrNameLst>
                                          <p:attrName>style.visibility</p:attrName>
                                        </p:attrNameLst>
                                      </p:cBhvr>
                                      <p:to>
                                        <p:strVal val="visible"/>
                                      </p:to>
                                    </p:set>
                                    <p:animEffect transition="in" filter="wipe(down)">
                                      <p:cBhvr>
                                        <p:cTn id="82" dur="1000"/>
                                        <p:tgtEl>
                                          <p:spTgt spid="6">
                                            <p:graphicEl>
                                              <a:dgm id="{EBB96D84-4516-4980-A23B-2628620A43D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2A2C83-6036-4863-9E53-D0DF332D63B3}"/>
              </a:ext>
            </a:extLst>
          </p:cNvPr>
          <p:cNvSpPr>
            <a:spLocks noGrp="1"/>
          </p:cNvSpPr>
          <p:nvPr>
            <p:ph type="title"/>
          </p:nvPr>
        </p:nvSpPr>
        <p:spPr>
          <a:xfrm>
            <a:off x="838200" y="365125"/>
            <a:ext cx="10515600" cy="635539"/>
          </a:xfrm>
        </p:spPr>
        <p:txBody>
          <a:bodyPr>
            <a:normAutofit fontScale="90000"/>
          </a:bodyPr>
          <a:lstStyle/>
          <a:p>
            <a:r>
              <a:rPr kumimoji="1" lang="ja-JP" altLang="en-US" dirty="0"/>
              <a:t>クレジットカード取引の構造</a:t>
            </a:r>
          </a:p>
        </p:txBody>
      </p:sp>
      <p:sp>
        <p:nvSpPr>
          <p:cNvPr id="3" name="日付プレースホルダー 2">
            <a:extLst>
              <a:ext uri="{FF2B5EF4-FFF2-40B4-BE49-F238E27FC236}">
                <a16:creationId xmlns:a16="http://schemas.microsoft.com/office/drawing/2014/main" id="{BA9CAC0B-C356-4841-A803-C0D0A23E9563}"/>
              </a:ext>
            </a:extLst>
          </p:cNvPr>
          <p:cNvSpPr>
            <a:spLocks noGrp="1"/>
          </p:cNvSpPr>
          <p:nvPr>
            <p:ph type="dt" sz="half" idx="10"/>
          </p:nvPr>
        </p:nvSpPr>
        <p:spPr/>
        <p:txBody>
          <a:bodyPr/>
          <a:lstStyle/>
          <a:p>
            <a:fld id="{05CB9F14-0728-4A95-8E51-9A95C0B483D2}" type="datetime1">
              <a:rPr kumimoji="1" lang="ja-JP" altLang="en-US" smtClean="0"/>
              <a:t>2021/6/16</a:t>
            </a:fld>
            <a:endParaRPr kumimoji="1" lang="ja-JP" altLang="en-US"/>
          </a:p>
        </p:txBody>
      </p:sp>
      <p:sp>
        <p:nvSpPr>
          <p:cNvPr id="4" name="フッター プレースホルダー 3">
            <a:extLst>
              <a:ext uri="{FF2B5EF4-FFF2-40B4-BE49-F238E27FC236}">
                <a16:creationId xmlns:a16="http://schemas.microsoft.com/office/drawing/2014/main" id="{94B078F0-050F-4730-BE1F-657510097CA0}"/>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5AE7D96B-557C-4006-890D-C950DC4A5C1B}"/>
              </a:ext>
            </a:extLst>
          </p:cNvPr>
          <p:cNvSpPr>
            <a:spLocks noGrp="1"/>
          </p:cNvSpPr>
          <p:nvPr>
            <p:ph type="sldNum" sz="quarter" idx="12"/>
          </p:nvPr>
        </p:nvSpPr>
        <p:spPr/>
        <p:txBody>
          <a:bodyPr/>
          <a:lstStyle/>
          <a:p>
            <a:fld id="{96BDDC30-DD3F-4427-B562-2F3229407357}" type="slidenum">
              <a:rPr kumimoji="1" lang="ja-JP" altLang="en-US" smtClean="0"/>
              <a:t>30</a:t>
            </a:fld>
            <a:endParaRPr kumimoji="1" lang="ja-JP" altLang="en-US"/>
          </a:p>
        </p:txBody>
      </p:sp>
      <p:sp>
        <p:nvSpPr>
          <p:cNvPr id="6" name="円弧 5">
            <a:extLst>
              <a:ext uri="{FF2B5EF4-FFF2-40B4-BE49-F238E27FC236}">
                <a16:creationId xmlns:a16="http://schemas.microsoft.com/office/drawing/2014/main" id="{84CB4C8A-AD95-4856-BEF0-3933CEDC8BC6}"/>
              </a:ext>
            </a:extLst>
          </p:cNvPr>
          <p:cNvSpPr/>
          <p:nvPr/>
        </p:nvSpPr>
        <p:spPr>
          <a:xfrm>
            <a:off x="5208739" y="2627552"/>
            <a:ext cx="1747008" cy="914400"/>
          </a:xfrm>
          <a:prstGeom prst="arc">
            <a:avLst>
              <a:gd name="adj1" fmla="val 11991448"/>
              <a:gd name="adj2" fmla="val 20444397"/>
            </a:avLst>
          </a:prstGeom>
          <a:ln w="38100">
            <a:solidFill>
              <a:schemeClr val="accent6"/>
            </a:solidFill>
            <a:prstDash val="sysDash"/>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tLang="ja-JP" dirty="0"/>
          </a:p>
          <a:p>
            <a:pPr algn="ctr"/>
            <a:endParaRPr lang="en-US" altLang="ja-JP" dirty="0"/>
          </a:p>
          <a:p>
            <a:pPr algn="ctr"/>
            <a:endParaRPr lang="en-US" altLang="ja-JP" dirty="0"/>
          </a:p>
          <a:p>
            <a:pPr algn="ctr"/>
            <a:r>
              <a:rPr lang="ja-JP" altLang="en-US" dirty="0"/>
              <a:t>③債権売買</a:t>
            </a:r>
            <a:endParaRPr lang="en-US" altLang="ja-JP" dirty="0"/>
          </a:p>
          <a:p>
            <a:pPr algn="ctr"/>
            <a:r>
              <a:rPr kumimoji="1" lang="ja-JP" altLang="en-US" dirty="0"/>
              <a:t>④代金支払</a:t>
            </a:r>
          </a:p>
        </p:txBody>
      </p:sp>
      <p:sp>
        <p:nvSpPr>
          <p:cNvPr id="7" name="上下矢印 6">
            <a:extLst>
              <a:ext uri="{FF2B5EF4-FFF2-40B4-BE49-F238E27FC236}">
                <a16:creationId xmlns:a16="http://schemas.microsoft.com/office/drawing/2014/main" id="{E1653573-EF8B-4413-AC7C-6CF8499A4BDA}"/>
              </a:ext>
            </a:extLst>
          </p:cNvPr>
          <p:cNvSpPr/>
          <p:nvPr/>
        </p:nvSpPr>
        <p:spPr>
          <a:xfrm>
            <a:off x="7242378" y="3152174"/>
            <a:ext cx="1742594" cy="2106515"/>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600" dirty="0"/>
              <a:t>カード会員</a:t>
            </a:r>
            <a:br>
              <a:rPr lang="en-US" altLang="ja-JP" sz="1600" dirty="0"/>
            </a:br>
            <a:r>
              <a:rPr lang="ja-JP" altLang="en-US" sz="1600" dirty="0"/>
              <a:t>契約</a:t>
            </a:r>
            <a:endParaRPr kumimoji="1" lang="en-US" altLang="ja-JP" sz="1600" dirty="0"/>
          </a:p>
        </p:txBody>
      </p:sp>
      <p:sp>
        <p:nvSpPr>
          <p:cNvPr id="8" name="上下矢印 7">
            <a:extLst>
              <a:ext uri="{FF2B5EF4-FFF2-40B4-BE49-F238E27FC236}">
                <a16:creationId xmlns:a16="http://schemas.microsoft.com/office/drawing/2014/main" id="{4C9769D1-4F0E-4E41-9FCC-763F1AA15102}"/>
              </a:ext>
            </a:extLst>
          </p:cNvPr>
          <p:cNvSpPr/>
          <p:nvPr/>
        </p:nvSpPr>
        <p:spPr>
          <a:xfrm>
            <a:off x="3051512" y="3074420"/>
            <a:ext cx="1742594" cy="2106515"/>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a:t>加盟店</a:t>
            </a:r>
            <a:endParaRPr kumimoji="1" lang="en-US" altLang="ja-JP" sz="1600" dirty="0"/>
          </a:p>
          <a:p>
            <a:pPr algn="ctr"/>
            <a:r>
              <a:rPr lang="ja-JP" altLang="en-US" sz="1600" dirty="0"/>
              <a:t>契約</a:t>
            </a:r>
            <a:br>
              <a:rPr lang="en-US" altLang="ja-JP" sz="1600" dirty="0"/>
            </a:br>
            <a:r>
              <a:rPr lang="ja-JP" altLang="en-US" sz="1600" dirty="0"/>
              <a:t>（対価</a:t>
            </a:r>
            <a:br>
              <a:rPr lang="en-US" altLang="ja-JP" sz="1600" dirty="0"/>
            </a:br>
            <a:r>
              <a:rPr lang="ja-JP" altLang="en-US" sz="1600" dirty="0"/>
              <a:t>関係）</a:t>
            </a:r>
            <a:endParaRPr kumimoji="1" lang="en-US" altLang="ja-JP" sz="1600" dirty="0"/>
          </a:p>
        </p:txBody>
      </p:sp>
      <p:cxnSp>
        <p:nvCxnSpPr>
          <p:cNvPr id="9" name="直線矢印コネクタ 8">
            <a:extLst>
              <a:ext uri="{FF2B5EF4-FFF2-40B4-BE49-F238E27FC236}">
                <a16:creationId xmlns:a16="http://schemas.microsoft.com/office/drawing/2014/main" id="{1A60F8E5-3AA4-47B8-92A8-F2C3FBDF4671}"/>
              </a:ext>
            </a:extLst>
          </p:cNvPr>
          <p:cNvCxnSpPr>
            <a:stCxn id="22" idx="4"/>
            <a:endCxn id="20" idx="1"/>
          </p:cNvCxnSpPr>
          <p:nvPr/>
        </p:nvCxnSpPr>
        <p:spPr>
          <a:xfrm>
            <a:off x="6090250" y="2291274"/>
            <a:ext cx="967890" cy="375568"/>
          </a:xfrm>
          <a:prstGeom prst="straightConnector1">
            <a:avLst/>
          </a:prstGeom>
          <a:ln w="38100">
            <a:solidFill>
              <a:schemeClr val="accent6"/>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円弧 9">
            <a:extLst>
              <a:ext uri="{FF2B5EF4-FFF2-40B4-BE49-F238E27FC236}">
                <a16:creationId xmlns:a16="http://schemas.microsoft.com/office/drawing/2014/main" id="{B2F77B6B-F094-4647-A8A7-90F7E58806C4}"/>
              </a:ext>
            </a:extLst>
          </p:cNvPr>
          <p:cNvSpPr/>
          <p:nvPr/>
        </p:nvSpPr>
        <p:spPr>
          <a:xfrm flipH="1">
            <a:off x="2345834" y="3212976"/>
            <a:ext cx="1584176" cy="1973705"/>
          </a:xfrm>
          <a:prstGeom prst="arc">
            <a:avLst>
              <a:gd name="adj1" fmla="val 16746107"/>
              <a:gd name="adj2" fmla="val 4713825"/>
            </a:avLst>
          </a:prstGeom>
          <a:ln w="38100">
            <a:solidFill>
              <a:schemeClr val="accent6"/>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dirty="0"/>
              <a:t>②　代金支払　</a:t>
            </a:r>
          </a:p>
        </p:txBody>
      </p:sp>
      <p:sp>
        <p:nvSpPr>
          <p:cNvPr id="11" name="円/楕円 10">
            <a:extLst>
              <a:ext uri="{FF2B5EF4-FFF2-40B4-BE49-F238E27FC236}">
                <a16:creationId xmlns:a16="http://schemas.microsoft.com/office/drawing/2014/main" id="{E893B204-77F1-4243-B6AD-30C8D689114D}"/>
              </a:ext>
            </a:extLst>
          </p:cNvPr>
          <p:cNvSpPr/>
          <p:nvPr/>
        </p:nvSpPr>
        <p:spPr>
          <a:xfrm>
            <a:off x="2864176" y="2527644"/>
            <a:ext cx="2578002"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a:t>受益者・債権者</a:t>
            </a:r>
            <a:br>
              <a:rPr lang="en-US" altLang="ja-JP" dirty="0"/>
            </a:br>
            <a:r>
              <a:rPr lang="ja-JP" altLang="en-US" dirty="0"/>
              <a:t>（アクワイアラー）</a:t>
            </a:r>
            <a:endParaRPr lang="en-US" altLang="ja-JP" dirty="0"/>
          </a:p>
          <a:p>
            <a:pPr algn="ctr"/>
            <a:r>
              <a:rPr kumimoji="1" lang="ja-JP" altLang="en-US" dirty="0"/>
              <a:t>（</a:t>
            </a:r>
            <a:r>
              <a:rPr kumimoji="1" lang="en-US" altLang="ja-JP" dirty="0"/>
              <a:t>Aeon Credit</a:t>
            </a:r>
            <a:r>
              <a:rPr kumimoji="1" lang="ja-JP" altLang="en-US" dirty="0"/>
              <a:t>）</a:t>
            </a:r>
          </a:p>
        </p:txBody>
      </p:sp>
      <p:sp>
        <p:nvSpPr>
          <p:cNvPr id="12" name="円弧 11">
            <a:extLst>
              <a:ext uri="{FF2B5EF4-FFF2-40B4-BE49-F238E27FC236}">
                <a16:creationId xmlns:a16="http://schemas.microsoft.com/office/drawing/2014/main" id="{77E811B0-54F1-4620-94F3-E4D2757F78AF}"/>
              </a:ext>
            </a:extLst>
          </p:cNvPr>
          <p:cNvSpPr/>
          <p:nvPr/>
        </p:nvSpPr>
        <p:spPr>
          <a:xfrm>
            <a:off x="8223194" y="3227502"/>
            <a:ext cx="1440160" cy="1973705"/>
          </a:xfrm>
          <a:prstGeom prst="arc">
            <a:avLst>
              <a:gd name="adj1" fmla="val 16746107"/>
              <a:gd name="adj2" fmla="val 4713825"/>
            </a:avLst>
          </a:prstGeom>
          <a:ln w="38100">
            <a:solidFill>
              <a:schemeClr val="accent6"/>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dirty="0"/>
              <a:t>⑤代金支払</a:t>
            </a:r>
          </a:p>
        </p:txBody>
      </p:sp>
      <p:sp>
        <p:nvSpPr>
          <p:cNvPr id="13" name="テキスト ボックス 12">
            <a:extLst>
              <a:ext uri="{FF2B5EF4-FFF2-40B4-BE49-F238E27FC236}">
                <a16:creationId xmlns:a16="http://schemas.microsoft.com/office/drawing/2014/main" id="{A326A700-D739-4207-8D64-15D223E68B2B}"/>
              </a:ext>
            </a:extLst>
          </p:cNvPr>
          <p:cNvSpPr txBox="1"/>
          <p:nvPr/>
        </p:nvSpPr>
        <p:spPr>
          <a:xfrm>
            <a:off x="3930010" y="2204864"/>
            <a:ext cx="1615962" cy="369332"/>
          </a:xfrm>
          <a:prstGeom prst="rect">
            <a:avLst/>
          </a:prstGeom>
          <a:noFill/>
        </p:spPr>
        <p:txBody>
          <a:bodyPr wrap="square" rtlCol="0">
            <a:spAutoFit/>
          </a:bodyPr>
          <a:lstStyle/>
          <a:p>
            <a:r>
              <a:rPr kumimoji="1" lang="ja-JP" altLang="en-US" dirty="0"/>
              <a:t>メンバー契約</a:t>
            </a:r>
          </a:p>
        </p:txBody>
      </p:sp>
      <p:sp>
        <p:nvSpPr>
          <p:cNvPr id="14" name="テキスト ボックス 13">
            <a:extLst>
              <a:ext uri="{FF2B5EF4-FFF2-40B4-BE49-F238E27FC236}">
                <a16:creationId xmlns:a16="http://schemas.microsoft.com/office/drawing/2014/main" id="{64D45F29-5A43-43E1-BD39-1DD23CC95C5D}"/>
              </a:ext>
            </a:extLst>
          </p:cNvPr>
          <p:cNvSpPr txBox="1"/>
          <p:nvPr/>
        </p:nvSpPr>
        <p:spPr>
          <a:xfrm>
            <a:off x="6778544" y="2204864"/>
            <a:ext cx="1615962" cy="369332"/>
          </a:xfrm>
          <a:prstGeom prst="rect">
            <a:avLst/>
          </a:prstGeom>
          <a:noFill/>
        </p:spPr>
        <p:txBody>
          <a:bodyPr wrap="square" rtlCol="0">
            <a:spAutoFit/>
          </a:bodyPr>
          <a:lstStyle/>
          <a:p>
            <a:r>
              <a:rPr kumimoji="1" lang="ja-JP" altLang="en-US" dirty="0"/>
              <a:t>メンバー契約</a:t>
            </a:r>
          </a:p>
        </p:txBody>
      </p:sp>
      <p:sp>
        <p:nvSpPr>
          <p:cNvPr id="15" name="左矢印 14">
            <a:extLst>
              <a:ext uri="{FF2B5EF4-FFF2-40B4-BE49-F238E27FC236}">
                <a16:creationId xmlns:a16="http://schemas.microsoft.com/office/drawing/2014/main" id="{0E68A48B-FFE9-4A83-A439-AD05AF0F031C}"/>
              </a:ext>
            </a:extLst>
          </p:cNvPr>
          <p:cNvSpPr/>
          <p:nvPr/>
        </p:nvSpPr>
        <p:spPr>
          <a:xfrm flipH="1">
            <a:off x="5296849" y="4941168"/>
            <a:ext cx="1441473" cy="645046"/>
          </a:xfrm>
          <a:prstGeom prst="leftArrow">
            <a:avLst/>
          </a:prstGeom>
          <a:ln>
            <a:solidFill>
              <a:srgbClr val="92D050"/>
            </a:solidFill>
            <a:prstDash val="sysDash"/>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a:t>代金債権</a:t>
            </a:r>
          </a:p>
        </p:txBody>
      </p:sp>
      <p:cxnSp>
        <p:nvCxnSpPr>
          <p:cNvPr id="16" name="直線矢印コネクタ 15">
            <a:extLst>
              <a:ext uri="{FF2B5EF4-FFF2-40B4-BE49-F238E27FC236}">
                <a16:creationId xmlns:a16="http://schemas.microsoft.com/office/drawing/2014/main" id="{64626E0A-C80C-48AD-9A2F-D80B628283FD}"/>
              </a:ext>
            </a:extLst>
          </p:cNvPr>
          <p:cNvCxnSpPr>
            <a:stCxn id="11" idx="7"/>
            <a:endCxn id="22" idx="4"/>
          </p:cNvCxnSpPr>
          <p:nvPr/>
        </p:nvCxnSpPr>
        <p:spPr>
          <a:xfrm flipV="1">
            <a:off x="5064638" y="2291274"/>
            <a:ext cx="1025612" cy="375568"/>
          </a:xfrm>
          <a:prstGeom prst="straightConnector1">
            <a:avLst/>
          </a:prstGeom>
          <a:ln w="38100">
            <a:solidFill>
              <a:schemeClr val="accent6"/>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4DA991C7-50CB-4537-AF09-C3E5B82674FB}"/>
              </a:ext>
            </a:extLst>
          </p:cNvPr>
          <p:cNvSpPr txBox="1"/>
          <p:nvPr/>
        </p:nvSpPr>
        <p:spPr>
          <a:xfrm>
            <a:off x="4650089" y="5589240"/>
            <a:ext cx="2880321" cy="646331"/>
          </a:xfrm>
          <a:prstGeom prst="rect">
            <a:avLst/>
          </a:prstGeom>
          <a:noFill/>
        </p:spPr>
        <p:txBody>
          <a:bodyPr wrap="square" rtlCol="0">
            <a:spAutoFit/>
          </a:bodyPr>
          <a:lstStyle/>
          <a:p>
            <a:pPr algn="ctr"/>
            <a:r>
              <a:rPr kumimoji="1" lang="ja-JP" altLang="en-US" dirty="0"/>
              <a:t>①債権売買</a:t>
            </a:r>
            <a:endParaRPr kumimoji="1" lang="en-US" altLang="ja-JP" dirty="0"/>
          </a:p>
          <a:p>
            <a:r>
              <a:rPr lang="ja-JP" altLang="en-US" dirty="0"/>
              <a:t>第三者のためにする契約</a:t>
            </a:r>
            <a:endParaRPr kumimoji="1" lang="ja-JP" altLang="en-US" dirty="0"/>
          </a:p>
        </p:txBody>
      </p:sp>
      <p:sp>
        <p:nvSpPr>
          <p:cNvPr id="18" name="左矢印 17">
            <a:extLst>
              <a:ext uri="{FF2B5EF4-FFF2-40B4-BE49-F238E27FC236}">
                <a16:creationId xmlns:a16="http://schemas.microsoft.com/office/drawing/2014/main" id="{48B0CF76-3FA4-442E-BA24-3C15F6C466C6}"/>
              </a:ext>
            </a:extLst>
          </p:cNvPr>
          <p:cNvSpPr/>
          <p:nvPr/>
        </p:nvSpPr>
        <p:spPr>
          <a:xfrm flipH="1">
            <a:off x="4434066" y="4941168"/>
            <a:ext cx="2251065" cy="645046"/>
          </a:xfrm>
          <a:prstGeom prst="leftArrow">
            <a:avLst/>
          </a:prstGeom>
          <a:solidFill>
            <a:srgbClr val="CCFFCC"/>
          </a:solidFill>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a:t>代金　債権</a:t>
            </a:r>
          </a:p>
        </p:txBody>
      </p:sp>
      <p:sp>
        <p:nvSpPr>
          <p:cNvPr id="19" name="円/楕円 18">
            <a:extLst>
              <a:ext uri="{FF2B5EF4-FFF2-40B4-BE49-F238E27FC236}">
                <a16:creationId xmlns:a16="http://schemas.microsoft.com/office/drawing/2014/main" id="{70DF0B18-92D0-459C-8C5A-03A430D20B8F}"/>
              </a:ext>
            </a:extLst>
          </p:cNvPr>
          <p:cNvSpPr/>
          <p:nvPr/>
        </p:nvSpPr>
        <p:spPr>
          <a:xfrm>
            <a:off x="2864176" y="4845466"/>
            <a:ext cx="2578002" cy="950506"/>
          </a:xfrm>
          <a:prstGeom prst="ellipse">
            <a:avLst/>
          </a:prstGeom>
          <a:solidFill>
            <a:srgbClr val="CCFFCC"/>
          </a:solidFill>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a:t>要約者</a:t>
            </a:r>
            <a:endParaRPr lang="en-US" altLang="ja-JP" dirty="0"/>
          </a:p>
          <a:p>
            <a:pPr algn="ctr"/>
            <a:r>
              <a:rPr lang="ja-JP" altLang="en-US" dirty="0"/>
              <a:t>（加盟店）</a:t>
            </a:r>
            <a:endParaRPr lang="en-US" altLang="ja-JP" dirty="0"/>
          </a:p>
          <a:p>
            <a:pPr algn="ctr"/>
            <a:r>
              <a:rPr kumimoji="1" lang="ja-JP" altLang="en-US" dirty="0"/>
              <a:t>売主</a:t>
            </a:r>
          </a:p>
        </p:txBody>
      </p:sp>
      <p:sp>
        <p:nvSpPr>
          <p:cNvPr id="20" name="円/楕円 19">
            <a:extLst>
              <a:ext uri="{FF2B5EF4-FFF2-40B4-BE49-F238E27FC236}">
                <a16:creationId xmlns:a16="http://schemas.microsoft.com/office/drawing/2014/main" id="{A0B357E6-6CD5-454F-8148-DFA566C12842}"/>
              </a:ext>
            </a:extLst>
          </p:cNvPr>
          <p:cNvSpPr/>
          <p:nvPr/>
        </p:nvSpPr>
        <p:spPr>
          <a:xfrm>
            <a:off x="6680600" y="2527644"/>
            <a:ext cx="2578002"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新債権者</a:t>
            </a:r>
            <a:endParaRPr lang="en-US" altLang="ja-JP" dirty="0"/>
          </a:p>
          <a:p>
            <a:pPr algn="ctr"/>
            <a:r>
              <a:rPr lang="ja-JP" altLang="en-US" dirty="0"/>
              <a:t>（イシュアー）</a:t>
            </a:r>
            <a:endParaRPr lang="en-US" altLang="ja-JP" dirty="0"/>
          </a:p>
          <a:p>
            <a:pPr algn="ctr"/>
            <a:r>
              <a:rPr kumimoji="1" lang="ja-JP" altLang="en-US" sz="1600" dirty="0"/>
              <a:t>（</a:t>
            </a:r>
            <a:r>
              <a:rPr lang="ja-JP" altLang="en-US" sz="1600" dirty="0"/>
              <a:t>三井住友カード</a:t>
            </a:r>
            <a:r>
              <a:rPr kumimoji="1" lang="ja-JP" altLang="en-US" sz="1600" dirty="0"/>
              <a:t>）</a:t>
            </a:r>
          </a:p>
        </p:txBody>
      </p:sp>
      <p:sp>
        <p:nvSpPr>
          <p:cNvPr id="21" name="円/楕円 20">
            <a:extLst>
              <a:ext uri="{FF2B5EF4-FFF2-40B4-BE49-F238E27FC236}">
                <a16:creationId xmlns:a16="http://schemas.microsoft.com/office/drawing/2014/main" id="{4B9A1CB3-DA43-4CEB-8CF4-1E62F35596E3}"/>
              </a:ext>
            </a:extLst>
          </p:cNvPr>
          <p:cNvSpPr/>
          <p:nvPr/>
        </p:nvSpPr>
        <p:spPr>
          <a:xfrm>
            <a:off x="6680600" y="4865397"/>
            <a:ext cx="2578002"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a:t>諾約者</a:t>
            </a:r>
            <a:endParaRPr lang="en-US" altLang="ja-JP" dirty="0"/>
          </a:p>
          <a:p>
            <a:pPr algn="ctr"/>
            <a:r>
              <a:rPr lang="ja-JP" altLang="en-US" dirty="0"/>
              <a:t>（カード利用者）</a:t>
            </a:r>
            <a:endParaRPr lang="en-US" altLang="ja-JP" dirty="0"/>
          </a:p>
          <a:p>
            <a:pPr algn="ctr"/>
            <a:r>
              <a:rPr kumimoji="1" lang="ja-JP" altLang="en-US" dirty="0"/>
              <a:t>買主</a:t>
            </a:r>
          </a:p>
        </p:txBody>
      </p:sp>
      <p:sp>
        <p:nvSpPr>
          <p:cNvPr id="22" name="円/楕円 21">
            <a:extLst>
              <a:ext uri="{FF2B5EF4-FFF2-40B4-BE49-F238E27FC236}">
                <a16:creationId xmlns:a16="http://schemas.microsoft.com/office/drawing/2014/main" id="{C60D6279-E680-4D57-8699-56CE67B6511C}"/>
              </a:ext>
            </a:extLst>
          </p:cNvPr>
          <p:cNvSpPr/>
          <p:nvPr/>
        </p:nvSpPr>
        <p:spPr>
          <a:xfrm>
            <a:off x="4530559" y="1340768"/>
            <a:ext cx="3119382"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a:t>クレジットカード</a:t>
            </a:r>
            <a:endParaRPr lang="en-US" altLang="ja-JP" dirty="0"/>
          </a:p>
          <a:p>
            <a:pPr algn="ctr"/>
            <a:r>
              <a:rPr lang="ja-JP" altLang="en-US" dirty="0"/>
              <a:t>国際ブランド</a:t>
            </a:r>
            <a:endParaRPr lang="en-US" altLang="ja-JP" dirty="0"/>
          </a:p>
          <a:p>
            <a:pPr algn="ctr"/>
            <a:r>
              <a:rPr lang="ja-JP" altLang="en-US" sz="1400" dirty="0"/>
              <a:t>（</a:t>
            </a:r>
            <a:r>
              <a:rPr lang="en-US" altLang="ja-JP" sz="1400" dirty="0"/>
              <a:t>Visa, MasterCard, etc.</a:t>
            </a:r>
            <a:r>
              <a:rPr lang="ja-JP" altLang="en-US" sz="1400" dirty="0"/>
              <a:t>）</a:t>
            </a:r>
            <a:endParaRPr lang="en-US" altLang="ja-JP" sz="1400" dirty="0"/>
          </a:p>
        </p:txBody>
      </p:sp>
    </p:spTree>
    <p:extLst>
      <p:ext uri="{BB962C8B-B14F-4D97-AF65-F5344CB8AC3E}">
        <p14:creationId xmlns:p14="http://schemas.microsoft.com/office/powerpoint/2010/main" val="609039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up)">
                                      <p:cBhvr>
                                        <p:cTn id="7" dur="1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wipe(up)">
                                      <p:cBhvr>
                                        <p:cTn id="12" dur="10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up)">
                                      <p:cBhvr>
                                        <p:cTn id="17" dur="1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up)">
                                      <p:cBhvr>
                                        <p:cTn id="22" dur="1000"/>
                                        <p:tgtEl>
                                          <p:spTgt spid="13"/>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up)">
                                      <p:cBhvr>
                                        <p:cTn id="25" dur="10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down)">
                                      <p:cBhvr>
                                        <p:cTn id="30" dur="1000"/>
                                        <p:tgtEl>
                                          <p:spTgt spid="19"/>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42"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barn(outHorizontal)">
                                      <p:cBhvr>
                                        <p:cTn id="35" dur="10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wipe(down)">
                                      <p:cBhvr>
                                        <p:cTn id="40" dur="1000"/>
                                        <p:tgtEl>
                                          <p:spTgt spid="21"/>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42"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barn(outHorizontal)">
                                      <p:cBhvr>
                                        <p:cTn id="45" dur="1000"/>
                                        <p:tgtEl>
                                          <p:spTgt spid="7"/>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1" fill="hold" grpId="0" nodeType="click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wipe(up)">
                                      <p:cBhvr>
                                        <p:cTn id="50" dur="1000"/>
                                        <p:tgtEl>
                                          <p:spTgt spid="17"/>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wipe(left)">
                                      <p:cBhvr>
                                        <p:cTn id="55" dur="1000"/>
                                        <p:tgtEl>
                                          <p:spTgt spid="18"/>
                                        </p:tgtEl>
                                      </p:cBhvr>
                                    </p:animEffect>
                                  </p:childTnLst>
                                </p:cTn>
                              </p:par>
                            </p:childTnLst>
                          </p:cTn>
                        </p:par>
                      </p:childTnLst>
                    </p:cTn>
                  </p:par>
                  <p:par>
                    <p:cTn id="56" fill="hold">
                      <p:stCondLst>
                        <p:cond delay="indefinite"/>
                      </p:stCondLst>
                      <p:childTnLst>
                        <p:par>
                          <p:cTn id="57" fill="hold">
                            <p:stCondLst>
                              <p:cond delay="0"/>
                            </p:stCondLst>
                            <p:childTnLst>
                              <p:par>
                                <p:cTn id="58" presetID="42" presetClass="path" presetSubtype="0" accel="50000" decel="50000" fill="hold" grpId="1" nodeType="clickEffect">
                                  <p:stCondLst>
                                    <p:cond delay="0"/>
                                  </p:stCondLst>
                                  <p:childTnLst>
                                    <p:animMotion origin="layout" path="M 4.16667E-7 0.01088 L 0.05794 -0.16389 " pathEditMode="relative" rAng="0" ptsTypes="AA">
                                      <p:cBhvr>
                                        <p:cTn id="59" dur="2000" fill="hold"/>
                                        <p:tgtEl>
                                          <p:spTgt spid="18"/>
                                        </p:tgtEl>
                                        <p:attrNameLst>
                                          <p:attrName>ppt_x</p:attrName>
                                          <p:attrName>ppt_y</p:attrName>
                                        </p:attrNameLst>
                                      </p:cBhvr>
                                      <p:rCtr x="2891" y="-8750"/>
                                    </p:animMotion>
                                  </p:childTnLst>
                                </p:cTn>
                              </p:par>
                              <p:par>
                                <p:cTn id="60" presetID="8" presetClass="emph" presetSubtype="0" fill="hold" grpId="2" nodeType="withEffect">
                                  <p:stCondLst>
                                    <p:cond delay="0"/>
                                  </p:stCondLst>
                                  <p:childTnLst>
                                    <p:animRot by="2700000">
                                      <p:cBhvr>
                                        <p:cTn id="61" dur="2000" fill="hold"/>
                                        <p:tgtEl>
                                          <p:spTgt spid="18"/>
                                        </p:tgtEl>
                                        <p:attrNameLst>
                                          <p:attrName>r</p:attrName>
                                        </p:attrNameLst>
                                      </p:cBhvr>
                                    </p:animRot>
                                  </p:childTnLst>
                                </p:cTn>
                              </p:par>
                            </p:childTnLst>
                          </p:cTn>
                        </p:par>
                        <p:par>
                          <p:cTn id="62" fill="hold">
                            <p:stCondLst>
                              <p:cond delay="2000"/>
                            </p:stCondLst>
                            <p:childTnLst>
                              <p:par>
                                <p:cTn id="63" presetID="22" presetClass="entr" presetSubtype="1" fill="hold" grpId="0" nodeType="afterEffect">
                                  <p:stCondLst>
                                    <p:cond delay="500"/>
                                  </p:stCondLst>
                                  <p:childTnLst>
                                    <p:set>
                                      <p:cBhvr>
                                        <p:cTn id="64" dur="1" fill="hold">
                                          <p:stCondLst>
                                            <p:cond delay="0"/>
                                          </p:stCondLst>
                                        </p:cTn>
                                        <p:tgtEl>
                                          <p:spTgt spid="10"/>
                                        </p:tgtEl>
                                        <p:attrNameLst>
                                          <p:attrName>style.visibility</p:attrName>
                                        </p:attrNameLst>
                                      </p:cBhvr>
                                      <p:to>
                                        <p:strVal val="visible"/>
                                      </p:to>
                                    </p:set>
                                    <p:animEffect transition="in" filter="wipe(up)">
                                      <p:cBhvr>
                                        <p:cTn id="65" dur="1000"/>
                                        <p:tgtEl>
                                          <p:spTgt spid="10"/>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fade">
                                      <p:cBhvr>
                                        <p:cTn id="68" dur="500"/>
                                        <p:tgtEl>
                                          <p:spTgt spid="15"/>
                                        </p:tgtEl>
                                      </p:cBhvr>
                                    </p:animEffect>
                                  </p:childTnLst>
                                </p:cTn>
                              </p:par>
                            </p:childTnLst>
                          </p:cTn>
                        </p:par>
                      </p:childTnLst>
                    </p:cTn>
                  </p:par>
                  <p:par>
                    <p:cTn id="69" fill="hold">
                      <p:stCondLst>
                        <p:cond delay="indefinite"/>
                      </p:stCondLst>
                      <p:childTnLst>
                        <p:par>
                          <p:cTn id="70" fill="hold">
                            <p:stCondLst>
                              <p:cond delay="0"/>
                            </p:stCondLst>
                            <p:childTnLst>
                              <p:par>
                                <p:cTn id="71" presetID="42" presetClass="path" presetSubtype="0" accel="50000" decel="50000" fill="hold" grpId="3" nodeType="clickEffect">
                                  <p:stCondLst>
                                    <p:cond delay="0"/>
                                  </p:stCondLst>
                                  <p:childTnLst>
                                    <p:animMotion origin="layout" path="M 0.05794 -0.16389 L 0.15247 -0.18333 " pathEditMode="relative" rAng="0" ptsTypes="AA">
                                      <p:cBhvr>
                                        <p:cTn id="72" dur="2000" fill="hold"/>
                                        <p:tgtEl>
                                          <p:spTgt spid="18"/>
                                        </p:tgtEl>
                                        <p:attrNameLst>
                                          <p:attrName>ppt_x</p:attrName>
                                          <p:attrName>ppt_y</p:attrName>
                                        </p:attrNameLst>
                                      </p:cBhvr>
                                      <p:rCtr x="4727" y="-972"/>
                                    </p:animMotion>
                                  </p:childTnLst>
                                </p:cTn>
                              </p:par>
                              <p:par>
                                <p:cTn id="73" presetID="8" presetClass="emph" presetSubtype="0" fill="hold" grpId="4" nodeType="withEffect">
                                  <p:stCondLst>
                                    <p:cond delay="0"/>
                                  </p:stCondLst>
                                  <p:childTnLst>
                                    <p:animRot by="2700000">
                                      <p:cBhvr>
                                        <p:cTn id="74" dur="2000" fill="hold"/>
                                        <p:tgtEl>
                                          <p:spTgt spid="18"/>
                                        </p:tgtEl>
                                        <p:attrNameLst>
                                          <p:attrName>r</p:attrName>
                                        </p:attrNameLst>
                                      </p:cBhvr>
                                    </p:animRot>
                                  </p:childTnLst>
                                </p:cTn>
                              </p:par>
                            </p:childTnLst>
                          </p:cTn>
                        </p:par>
                        <p:par>
                          <p:cTn id="75" fill="hold">
                            <p:stCondLst>
                              <p:cond delay="2000"/>
                            </p:stCondLst>
                            <p:childTnLst>
                              <p:par>
                                <p:cTn id="76" presetID="22" presetClass="entr" presetSubtype="2" fill="hold" nodeType="afterEffect">
                                  <p:stCondLst>
                                    <p:cond delay="0"/>
                                  </p:stCondLst>
                                  <p:childTnLst>
                                    <p:set>
                                      <p:cBhvr>
                                        <p:cTn id="77" dur="1" fill="hold">
                                          <p:stCondLst>
                                            <p:cond delay="0"/>
                                          </p:stCondLst>
                                        </p:cTn>
                                        <p:tgtEl>
                                          <p:spTgt spid="9"/>
                                        </p:tgtEl>
                                        <p:attrNameLst>
                                          <p:attrName>style.visibility</p:attrName>
                                        </p:attrNameLst>
                                      </p:cBhvr>
                                      <p:to>
                                        <p:strVal val="visible"/>
                                      </p:to>
                                    </p:set>
                                    <p:animEffect transition="in" filter="wipe(right)">
                                      <p:cBhvr>
                                        <p:cTn id="78" dur="500"/>
                                        <p:tgtEl>
                                          <p:spTgt spid="9"/>
                                        </p:tgtEl>
                                      </p:cBhvr>
                                    </p:animEffect>
                                  </p:childTnLst>
                                </p:cTn>
                              </p:par>
                              <p:par>
                                <p:cTn id="79" presetID="22" presetClass="entr" presetSubtype="2" fill="hold" grpId="0" nodeType="withEffect">
                                  <p:stCondLst>
                                    <p:cond delay="0"/>
                                  </p:stCondLst>
                                  <p:childTnLst>
                                    <p:set>
                                      <p:cBhvr>
                                        <p:cTn id="80" dur="1" fill="hold">
                                          <p:stCondLst>
                                            <p:cond delay="0"/>
                                          </p:stCondLst>
                                        </p:cTn>
                                        <p:tgtEl>
                                          <p:spTgt spid="6"/>
                                        </p:tgtEl>
                                        <p:attrNameLst>
                                          <p:attrName>style.visibility</p:attrName>
                                        </p:attrNameLst>
                                      </p:cBhvr>
                                      <p:to>
                                        <p:strVal val="visible"/>
                                      </p:to>
                                    </p:set>
                                    <p:animEffect transition="in" filter="wipe(right)">
                                      <p:cBhvr>
                                        <p:cTn id="81" dur="1000"/>
                                        <p:tgtEl>
                                          <p:spTgt spid="6"/>
                                        </p:tgtEl>
                                      </p:cBhvr>
                                    </p:animEffect>
                                  </p:childTnLst>
                                </p:cTn>
                              </p:par>
                              <p:par>
                                <p:cTn id="82" presetID="22" presetClass="entr" presetSubtype="2" fill="hold" nodeType="withEffect">
                                  <p:stCondLst>
                                    <p:cond delay="500"/>
                                  </p:stCondLst>
                                  <p:childTnLst>
                                    <p:set>
                                      <p:cBhvr>
                                        <p:cTn id="83" dur="1" fill="hold">
                                          <p:stCondLst>
                                            <p:cond delay="0"/>
                                          </p:stCondLst>
                                        </p:cTn>
                                        <p:tgtEl>
                                          <p:spTgt spid="16"/>
                                        </p:tgtEl>
                                        <p:attrNameLst>
                                          <p:attrName>style.visibility</p:attrName>
                                        </p:attrNameLst>
                                      </p:cBhvr>
                                      <p:to>
                                        <p:strVal val="visible"/>
                                      </p:to>
                                    </p:set>
                                    <p:animEffect transition="in" filter="wipe(right)">
                                      <p:cBhvr>
                                        <p:cTn id="84" dur="500"/>
                                        <p:tgtEl>
                                          <p:spTgt spid="16"/>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grpId="0" nodeType="clickEffect">
                                  <p:stCondLst>
                                    <p:cond delay="0"/>
                                  </p:stCondLst>
                                  <p:childTnLst>
                                    <p:set>
                                      <p:cBhvr>
                                        <p:cTn id="88" dur="1" fill="hold">
                                          <p:stCondLst>
                                            <p:cond delay="0"/>
                                          </p:stCondLst>
                                        </p:cTn>
                                        <p:tgtEl>
                                          <p:spTgt spid="12"/>
                                        </p:tgtEl>
                                        <p:attrNameLst>
                                          <p:attrName>style.visibility</p:attrName>
                                        </p:attrNameLst>
                                      </p:cBhvr>
                                      <p:to>
                                        <p:strVal val="visible"/>
                                      </p:to>
                                    </p:set>
                                    <p:animEffect transition="in" filter="wipe(down)">
                                      <p:cBhvr>
                                        <p:cTn id="89" dur="1000"/>
                                        <p:tgtEl>
                                          <p:spTgt spid="12"/>
                                        </p:tgtEl>
                                      </p:cBhvr>
                                    </p:animEffect>
                                  </p:childTnLst>
                                </p:cTn>
                              </p:par>
                              <p:par>
                                <p:cTn id="90" presetID="10" presetClass="exit" presetSubtype="0" fill="hold" grpId="5" nodeType="withEffect">
                                  <p:stCondLst>
                                    <p:cond delay="0"/>
                                  </p:stCondLst>
                                  <p:childTnLst>
                                    <p:animEffect transition="out" filter="fade">
                                      <p:cBhvr>
                                        <p:cTn id="91" dur="1000"/>
                                        <p:tgtEl>
                                          <p:spTgt spid="18"/>
                                        </p:tgtEl>
                                      </p:cBhvr>
                                    </p:animEffect>
                                    <p:set>
                                      <p:cBhvr>
                                        <p:cTn id="92" dur="1" fill="hold">
                                          <p:stCondLst>
                                            <p:cond delay="9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P spid="11" grpId="0" animBg="1"/>
      <p:bldP spid="12" grpId="0" animBg="1"/>
      <p:bldP spid="13" grpId="0"/>
      <p:bldP spid="14" grpId="0"/>
      <p:bldP spid="15" grpId="0" animBg="1"/>
      <p:bldP spid="17" grpId="0"/>
      <p:bldP spid="18" grpId="0" animBg="1"/>
      <p:bldP spid="18" grpId="1" animBg="1"/>
      <p:bldP spid="18" grpId="2" animBg="1"/>
      <p:bldP spid="18" grpId="3" animBg="1"/>
      <p:bldP spid="18" grpId="4" animBg="1"/>
      <p:bldP spid="18" grpId="5" animBg="1"/>
      <p:bldP spid="19" grpId="0" animBg="1"/>
      <p:bldP spid="20" grpId="0" animBg="1"/>
      <p:bldP spid="21" grpId="0" animBg="1"/>
      <p:bldP spid="2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05F1D99D-8AB3-4B8A-B25A-C2500E3F95BC}"/>
              </a:ext>
            </a:extLst>
          </p:cNvPr>
          <p:cNvSpPr>
            <a:spLocks noGrp="1"/>
          </p:cNvSpPr>
          <p:nvPr>
            <p:ph type="title"/>
          </p:nvPr>
        </p:nvSpPr>
        <p:spPr>
          <a:xfrm>
            <a:off x="838200" y="365125"/>
            <a:ext cx="10515600" cy="943125"/>
          </a:xfrm>
        </p:spPr>
        <p:txBody>
          <a:bodyPr>
            <a:normAutofit/>
          </a:bodyPr>
          <a:lstStyle/>
          <a:p>
            <a:r>
              <a:rPr lang="ja-JP" altLang="en-US" sz="4800" dirty="0"/>
              <a:t>グループ学習の実施</a:t>
            </a:r>
          </a:p>
        </p:txBody>
      </p:sp>
      <p:sp>
        <p:nvSpPr>
          <p:cNvPr id="11" name="コンテンツ プレースホルダー 10">
            <a:extLst>
              <a:ext uri="{FF2B5EF4-FFF2-40B4-BE49-F238E27FC236}">
                <a16:creationId xmlns:a16="http://schemas.microsoft.com/office/drawing/2014/main" id="{BE7586AC-4594-48C3-AD6A-47B66D12EF87}"/>
              </a:ext>
            </a:extLst>
          </p:cNvPr>
          <p:cNvSpPr>
            <a:spLocks noGrp="1"/>
          </p:cNvSpPr>
          <p:nvPr>
            <p:ph idx="1"/>
          </p:nvPr>
        </p:nvSpPr>
        <p:spPr>
          <a:xfrm>
            <a:off x="838200" y="1469570"/>
            <a:ext cx="10515600" cy="4886779"/>
          </a:xfrm>
        </p:spPr>
        <p:txBody>
          <a:bodyPr>
            <a:normAutofit fontScale="92500"/>
          </a:bodyPr>
          <a:lstStyle/>
          <a:p>
            <a:pPr>
              <a:lnSpc>
                <a:spcPct val="120000"/>
              </a:lnSpc>
            </a:pPr>
            <a:r>
              <a:rPr lang="ja-JP" altLang="en-US" sz="2000" dirty="0"/>
              <a:t>今回の講義「第三者のためにする契約」は，今回の講義の中で，もっとも難解なテーマです。</a:t>
            </a:r>
            <a:endParaRPr lang="en-US" altLang="ja-JP" sz="2000" dirty="0"/>
          </a:p>
          <a:p>
            <a:pPr>
              <a:lnSpc>
                <a:spcPct val="120000"/>
              </a:lnSpc>
            </a:pPr>
            <a:r>
              <a:rPr lang="ja-JP" altLang="en-US" sz="2000" dirty="0"/>
              <a:t>皆さんに「分かりましたか？」と聞いても，頼りない答えしか返ってこないことが予想されるため，以下の方法で，皆さんが分からないと感じた点を明らかにして，理解を深める方法を採用します。</a:t>
            </a:r>
            <a:endParaRPr lang="en-US" altLang="ja-JP" sz="2000" dirty="0"/>
          </a:p>
          <a:p>
            <a:pPr>
              <a:lnSpc>
                <a:spcPct val="120000"/>
              </a:lnSpc>
            </a:pPr>
            <a:r>
              <a:rPr lang="ja-JP" altLang="en-US" sz="2000" dirty="0"/>
              <a:t>受講者をランダムに</a:t>
            </a:r>
            <a:r>
              <a:rPr lang="en-US" altLang="ja-JP" sz="2000" dirty="0"/>
              <a:t>3</a:t>
            </a:r>
            <a:r>
              <a:rPr lang="ja-JP" altLang="en-US" sz="2000" dirty="0"/>
              <a:t>人ずつ，</a:t>
            </a:r>
            <a:r>
              <a:rPr lang="en-US" altLang="ja-JP" sz="2000" dirty="0"/>
              <a:t>4</a:t>
            </a:r>
            <a:r>
              <a:rPr lang="ja-JP" altLang="en-US" sz="2000" dirty="0"/>
              <a:t>つのグループに編成します。これから</a:t>
            </a:r>
            <a:r>
              <a:rPr lang="en-US" altLang="ja-JP" sz="2000" dirty="0"/>
              <a:t>10</a:t>
            </a:r>
            <a:r>
              <a:rPr lang="ja-JP" altLang="en-US" sz="2000" dirty="0"/>
              <a:t>分間，講義を聴いてわからなかった点をそれぞれのグループで討議し，その結果を報告してください。</a:t>
            </a:r>
            <a:endParaRPr lang="en-US" altLang="ja-JP" sz="2000" dirty="0"/>
          </a:p>
          <a:p>
            <a:pPr>
              <a:lnSpc>
                <a:spcPct val="120000"/>
              </a:lnSpc>
            </a:pPr>
            <a:r>
              <a:rPr lang="en-US" altLang="ja-JP" sz="2000" dirty="0"/>
              <a:t>10</a:t>
            </a:r>
            <a:r>
              <a:rPr lang="ja-JP" altLang="en-US" sz="2000" dirty="0"/>
              <a:t>分はすぐに過ぎます。以下の順序で要領よくグループ討議をしてください。</a:t>
            </a:r>
            <a:endParaRPr lang="en-US" altLang="ja-JP" sz="2000" dirty="0"/>
          </a:p>
          <a:p>
            <a:pPr marL="819150" lvl="1" indent="-457200">
              <a:lnSpc>
                <a:spcPct val="120000"/>
              </a:lnSpc>
              <a:buFont typeface="+mj-lt"/>
              <a:buAutoNum type="arabicPeriod"/>
            </a:pPr>
            <a:r>
              <a:rPr lang="ja-JP" altLang="en-US" sz="1600" dirty="0"/>
              <a:t>ブレイクアウトルームに入ったら，簡単に自己紹介をしましょう（</a:t>
            </a:r>
            <a:r>
              <a:rPr lang="en-US" altLang="ja-JP" sz="1600" dirty="0"/>
              <a:t>3</a:t>
            </a:r>
            <a:r>
              <a:rPr lang="ja-JP" altLang="en-US" sz="1600" dirty="0"/>
              <a:t>分以内）。</a:t>
            </a:r>
            <a:endParaRPr lang="en-US" altLang="ja-JP" sz="1600" dirty="0"/>
          </a:p>
          <a:p>
            <a:pPr marL="819150" lvl="1" indent="-457200">
              <a:lnSpc>
                <a:spcPct val="120000"/>
              </a:lnSpc>
              <a:buFont typeface="+mj-lt"/>
              <a:buAutoNum type="arabicPeriod"/>
            </a:pPr>
            <a:r>
              <a:rPr lang="en-US" altLang="ja-JP" sz="1600" dirty="0"/>
              <a:t>10</a:t>
            </a:r>
            <a:r>
              <a:rPr lang="ja-JP" altLang="en-US" sz="1600" dirty="0"/>
              <a:t>分後に，そのグループの代表者がわからなかった点を報告しなければなりません。その代表者を決て下さい。毎回，代表者は変わるので，自発的にでも，じゃんけんでもよいので，代表者を決めて下さい。（</a:t>
            </a:r>
            <a:r>
              <a:rPr lang="en-US" altLang="ja-JP" sz="1600" dirty="0"/>
              <a:t>1</a:t>
            </a:r>
            <a:r>
              <a:rPr lang="ja-JP" altLang="en-US" sz="1600" dirty="0"/>
              <a:t>分以内）</a:t>
            </a:r>
            <a:endParaRPr lang="en-US" altLang="ja-JP" sz="1600" dirty="0"/>
          </a:p>
          <a:p>
            <a:pPr marL="819150" lvl="1" indent="-457200">
              <a:lnSpc>
                <a:spcPct val="120000"/>
              </a:lnSpc>
              <a:buFont typeface="+mj-lt"/>
              <a:buAutoNum type="arabicPeriod"/>
            </a:pPr>
            <a:r>
              <a:rPr lang="ja-JP" altLang="en-US" sz="1600" dirty="0"/>
              <a:t>講義を聴いてわからなかった点をみんなで話し合ってください。代表者がそれをメモして下さい（</a:t>
            </a:r>
            <a:r>
              <a:rPr lang="en-US" altLang="ja-JP" sz="1600" dirty="0"/>
              <a:t>2</a:t>
            </a:r>
            <a:r>
              <a:rPr lang="ja-JP" altLang="en-US" sz="1600" dirty="0"/>
              <a:t>分</a:t>
            </a:r>
            <a:r>
              <a:rPr lang="en-US" altLang="ja-JP" sz="1600" dirty="0"/>
              <a:t>×3</a:t>
            </a:r>
            <a:r>
              <a:rPr lang="ja-JP" altLang="en-US" sz="1600" dirty="0"/>
              <a:t>（人）＝</a:t>
            </a:r>
            <a:r>
              <a:rPr lang="en-US" altLang="ja-JP" sz="1600" dirty="0"/>
              <a:t>6</a:t>
            </a:r>
            <a:r>
              <a:rPr lang="ja-JP" altLang="en-US" sz="1600" dirty="0"/>
              <a:t>分）。</a:t>
            </a:r>
            <a:endParaRPr lang="en-US" altLang="ja-JP" sz="1600" dirty="0"/>
          </a:p>
          <a:p>
            <a:pPr marL="819150" lvl="1" indent="-457200">
              <a:lnSpc>
                <a:spcPct val="120000"/>
              </a:lnSpc>
              <a:buFont typeface="+mj-lt"/>
              <a:buAutoNum type="arabicPeriod"/>
            </a:pPr>
            <a:r>
              <a:rPr lang="en-US" altLang="ja-JP" sz="1600" dirty="0"/>
              <a:t>10</a:t>
            </a:r>
            <a:r>
              <a:rPr lang="ja-JP" altLang="en-US" sz="1600" dirty="0"/>
              <a:t>分後に終了の合図をしますので，皆さん，メインルームに戻ってください。</a:t>
            </a:r>
            <a:endParaRPr lang="en-US" altLang="ja-JP" sz="1600" dirty="0"/>
          </a:p>
          <a:p>
            <a:pPr marL="455612" indent="-457200">
              <a:lnSpc>
                <a:spcPct val="120000"/>
              </a:lnSpc>
            </a:pPr>
            <a:r>
              <a:rPr lang="ja-JP" altLang="en-US" sz="2000" dirty="0"/>
              <a:t>各グループの報告を受けて，講師がそれらの質問について，コメントを行います（</a:t>
            </a:r>
            <a:r>
              <a:rPr lang="en-US" altLang="ja-JP" sz="2000" dirty="0"/>
              <a:t>5</a:t>
            </a:r>
            <a:r>
              <a:rPr lang="ja-JP" altLang="en-US" sz="2000" dirty="0"/>
              <a:t>分）。</a:t>
            </a:r>
          </a:p>
        </p:txBody>
      </p:sp>
      <p:sp>
        <p:nvSpPr>
          <p:cNvPr id="7" name="日付プレースホルダー 6">
            <a:extLst>
              <a:ext uri="{FF2B5EF4-FFF2-40B4-BE49-F238E27FC236}">
                <a16:creationId xmlns:a16="http://schemas.microsoft.com/office/drawing/2014/main" id="{FA48BD51-EE7A-4702-967E-609ADB5F6D2B}"/>
              </a:ext>
            </a:extLst>
          </p:cNvPr>
          <p:cNvSpPr>
            <a:spLocks noGrp="1"/>
          </p:cNvSpPr>
          <p:nvPr>
            <p:ph type="dt" sz="half" idx="10"/>
          </p:nvPr>
        </p:nvSpPr>
        <p:spPr/>
        <p:txBody>
          <a:bodyPr/>
          <a:lstStyle/>
          <a:p>
            <a:fld id="{46BDD274-A4CC-4EEB-8E68-01DAB4EDE9DA}" type="datetime1">
              <a:rPr kumimoji="1" lang="ja-JP" altLang="en-US" smtClean="0"/>
              <a:t>2021/6/16</a:t>
            </a:fld>
            <a:endParaRPr kumimoji="1" lang="ja-JP" altLang="en-US"/>
          </a:p>
        </p:txBody>
      </p:sp>
      <p:sp>
        <p:nvSpPr>
          <p:cNvPr id="8" name="フッター プレースホルダー 7">
            <a:extLst>
              <a:ext uri="{FF2B5EF4-FFF2-40B4-BE49-F238E27FC236}">
                <a16:creationId xmlns:a16="http://schemas.microsoft.com/office/drawing/2014/main" id="{E5A867CF-A31C-4BB0-9D3E-B1ED4AEF4C0C}"/>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a:extLst>
              <a:ext uri="{FF2B5EF4-FFF2-40B4-BE49-F238E27FC236}">
                <a16:creationId xmlns:a16="http://schemas.microsoft.com/office/drawing/2014/main" id="{40DF4E67-6A75-41BF-9EF7-C5275C576044}"/>
              </a:ext>
            </a:extLst>
          </p:cNvPr>
          <p:cNvSpPr>
            <a:spLocks noGrp="1"/>
          </p:cNvSpPr>
          <p:nvPr>
            <p:ph type="sldNum" sz="quarter" idx="12"/>
          </p:nvPr>
        </p:nvSpPr>
        <p:spPr/>
        <p:txBody>
          <a:bodyPr/>
          <a:lstStyle/>
          <a:p>
            <a:fld id="{96BDDC30-DD3F-4427-B562-2F3229407357}" type="slidenum">
              <a:rPr kumimoji="1" lang="ja-JP" altLang="en-US" smtClean="0"/>
              <a:t>31</a:t>
            </a:fld>
            <a:endParaRPr kumimoji="1" lang="ja-JP" altLang="en-US"/>
          </a:p>
        </p:txBody>
      </p:sp>
    </p:spTree>
    <p:extLst>
      <p:ext uri="{BB962C8B-B14F-4D97-AF65-F5344CB8AC3E}">
        <p14:creationId xmlns:p14="http://schemas.microsoft.com/office/powerpoint/2010/main" val="4115394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left)">
                                      <p:cBhvr>
                                        <p:cTn id="7" dur="75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wipe(up)">
                                      <p:cBhvr>
                                        <p:cTn id="12" dur="175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wipe(up)">
                                      <p:cBhvr>
                                        <p:cTn id="17" dur="15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wipe(left)">
                                      <p:cBhvr>
                                        <p:cTn id="22" dur="750"/>
                                        <p:tgtEl>
                                          <p:spTgt spid="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wipe(left)">
                                      <p:cBhvr>
                                        <p:cTn id="27" dur="500"/>
                                        <p:tgtEl>
                                          <p:spTgt spid="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1">
                                            <p:txEl>
                                              <p:pRg st="5" end="5"/>
                                            </p:txEl>
                                          </p:spTgt>
                                        </p:tgtEl>
                                        <p:attrNameLst>
                                          <p:attrName>style.visibility</p:attrName>
                                        </p:attrNameLst>
                                      </p:cBhvr>
                                      <p:to>
                                        <p:strVal val="visible"/>
                                      </p:to>
                                    </p:set>
                                    <p:animEffect transition="in" filter="wipe(up)">
                                      <p:cBhvr>
                                        <p:cTn id="32" dur="1500"/>
                                        <p:tgtEl>
                                          <p:spTgt spid="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
                                            <p:txEl>
                                              <p:pRg st="6" end="6"/>
                                            </p:txEl>
                                          </p:spTgt>
                                        </p:tgtEl>
                                        <p:attrNameLst>
                                          <p:attrName>style.visibility</p:attrName>
                                        </p:attrNameLst>
                                      </p:cBhvr>
                                      <p:to>
                                        <p:strVal val="visible"/>
                                      </p:to>
                                    </p:set>
                                    <p:animEffect transition="in" filter="wipe(left)">
                                      <p:cBhvr>
                                        <p:cTn id="37" dur="1000"/>
                                        <p:tgtEl>
                                          <p:spTgt spid="1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1">
                                            <p:txEl>
                                              <p:pRg st="7" end="7"/>
                                            </p:txEl>
                                          </p:spTgt>
                                        </p:tgtEl>
                                        <p:attrNameLst>
                                          <p:attrName>style.visibility</p:attrName>
                                        </p:attrNameLst>
                                      </p:cBhvr>
                                      <p:to>
                                        <p:strVal val="visible"/>
                                      </p:to>
                                    </p:set>
                                    <p:animEffect transition="in" filter="wipe(left)">
                                      <p:cBhvr>
                                        <p:cTn id="42" dur="500"/>
                                        <p:tgtEl>
                                          <p:spTgt spid="1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1">
                                            <p:txEl>
                                              <p:pRg st="8" end="8"/>
                                            </p:txEl>
                                          </p:spTgt>
                                        </p:tgtEl>
                                        <p:attrNameLst>
                                          <p:attrName>style.visibility</p:attrName>
                                        </p:attrNameLst>
                                      </p:cBhvr>
                                      <p:to>
                                        <p:strVal val="visible"/>
                                      </p:to>
                                    </p:set>
                                    <p:animEffect transition="in" filter="wipe(left)">
                                      <p:cBhvr>
                                        <p:cTn id="47" dur="750"/>
                                        <p:tgtEl>
                                          <p:spTgt spid="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BD59B0-D7C3-4ED1-9630-FCF295CD93DC}"/>
              </a:ext>
            </a:extLst>
          </p:cNvPr>
          <p:cNvSpPr>
            <a:spLocks noGrp="1"/>
          </p:cNvSpPr>
          <p:nvPr>
            <p:ph type="title"/>
          </p:nvPr>
        </p:nvSpPr>
        <p:spPr>
          <a:xfrm>
            <a:off x="831850" y="969506"/>
            <a:ext cx="10515600" cy="2226132"/>
          </a:xfrm>
        </p:spPr>
        <p:txBody>
          <a:bodyPr>
            <a:normAutofit/>
          </a:bodyPr>
          <a:lstStyle/>
          <a:p>
            <a:pPr>
              <a:lnSpc>
                <a:spcPct val="100000"/>
              </a:lnSpc>
            </a:pPr>
            <a:r>
              <a:rPr kumimoji="1" lang="ja-JP" altLang="en-US" sz="5400" dirty="0"/>
              <a:t>次回の講義（第</a:t>
            </a:r>
            <a:r>
              <a:rPr lang="en-US" altLang="ja-JP" sz="5400"/>
              <a:t>11</a:t>
            </a:r>
            <a:r>
              <a:rPr kumimoji="1" lang="ja-JP" altLang="en-US" sz="5400"/>
              <a:t>回</a:t>
            </a:r>
            <a:r>
              <a:rPr kumimoji="1" lang="ja-JP" altLang="en-US" sz="5400" dirty="0"/>
              <a:t>）は，</a:t>
            </a:r>
            <a:br>
              <a:rPr kumimoji="1" lang="en-US" altLang="ja-JP" sz="5400" dirty="0"/>
            </a:br>
            <a:r>
              <a:rPr kumimoji="1" lang="ja-JP" altLang="en-US" sz="5400" dirty="0"/>
              <a:t>契約解除の要件と効果です。</a:t>
            </a:r>
          </a:p>
        </p:txBody>
      </p:sp>
      <p:sp>
        <p:nvSpPr>
          <p:cNvPr id="6" name="テキスト プレースホルダー 5">
            <a:extLst>
              <a:ext uri="{FF2B5EF4-FFF2-40B4-BE49-F238E27FC236}">
                <a16:creationId xmlns:a16="http://schemas.microsoft.com/office/drawing/2014/main" id="{8EAC647C-5819-4C67-8C84-A9016DA46538}"/>
              </a:ext>
            </a:extLst>
          </p:cNvPr>
          <p:cNvSpPr>
            <a:spLocks noGrp="1"/>
          </p:cNvSpPr>
          <p:nvPr>
            <p:ph type="body" idx="1"/>
          </p:nvPr>
        </p:nvSpPr>
        <p:spPr>
          <a:xfrm>
            <a:off x="831850" y="3614738"/>
            <a:ext cx="10515600" cy="2322511"/>
          </a:xfrm>
        </p:spPr>
        <p:txBody>
          <a:bodyPr>
            <a:normAutofit lnSpcReduction="10000"/>
          </a:bodyPr>
          <a:lstStyle/>
          <a:p>
            <a:r>
              <a:rPr lang="ja-JP" altLang="en-US" dirty="0">
                <a:solidFill>
                  <a:schemeClr val="tx1"/>
                </a:solidFill>
              </a:rPr>
              <a:t>解除の要件（民法</a:t>
            </a:r>
            <a:r>
              <a:rPr lang="en-US" altLang="ja-JP" dirty="0">
                <a:solidFill>
                  <a:schemeClr val="tx1"/>
                </a:solidFill>
              </a:rPr>
              <a:t>540</a:t>
            </a:r>
            <a:r>
              <a:rPr lang="ja-JP" altLang="en-US" dirty="0">
                <a:solidFill>
                  <a:schemeClr val="tx1"/>
                </a:solidFill>
              </a:rPr>
              <a:t>条～</a:t>
            </a:r>
            <a:r>
              <a:rPr lang="en-US" altLang="ja-JP" dirty="0">
                <a:solidFill>
                  <a:schemeClr val="tx1"/>
                </a:solidFill>
              </a:rPr>
              <a:t>543</a:t>
            </a:r>
            <a:r>
              <a:rPr lang="ja-JP" altLang="en-US" dirty="0">
                <a:solidFill>
                  <a:schemeClr val="tx1"/>
                </a:solidFill>
              </a:rPr>
              <a:t>条）</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催告による解除</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催告によらない解除</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債権者の責めに帰すべき事由による場合</a:t>
            </a:r>
            <a:endParaRPr lang="en-US" altLang="ja-JP" dirty="0">
              <a:solidFill>
                <a:schemeClr val="tx1"/>
              </a:solidFill>
            </a:endParaRPr>
          </a:p>
          <a:p>
            <a:r>
              <a:rPr lang="ja-JP" altLang="en-US" dirty="0">
                <a:solidFill>
                  <a:schemeClr val="tx1"/>
                </a:solidFill>
              </a:rPr>
              <a:t>解除の効果（民法</a:t>
            </a:r>
            <a:r>
              <a:rPr lang="en-US" altLang="ja-JP" dirty="0">
                <a:solidFill>
                  <a:schemeClr val="tx1"/>
                </a:solidFill>
              </a:rPr>
              <a:t>544</a:t>
            </a:r>
            <a:r>
              <a:rPr lang="ja-JP" altLang="en-US" dirty="0">
                <a:solidFill>
                  <a:schemeClr val="tx1"/>
                </a:solidFill>
              </a:rPr>
              <a:t>条～</a:t>
            </a:r>
            <a:r>
              <a:rPr lang="en-US" altLang="ja-JP" dirty="0">
                <a:solidFill>
                  <a:schemeClr val="tx1"/>
                </a:solidFill>
              </a:rPr>
              <a:t>546</a:t>
            </a:r>
            <a:r>
              <a:rPr lang="ja-JP" altLang="en-US" dirty="0">
                <a:solidFill>
                  <a:schemeClr val="tx1"/>
                </a:solidFill>
              </a:rPr>
              <a:t>条）</a:t>
            </a:r>
            <a:endParaRPr lang="en-US" altLang="ja-JP" dirty="0">
              <a:solidFill>
                <a:schemeClr val="tx1"/>
              </a:solidFill>
            </a:endParaRPr>
          </a:p>
          <a:p>
            <a:r>
              <a:rPr lang="ja-JP" altLang="en-US" dirty="0">
                <a:solidFill>
                  <a:schemeClr val="tx1"/>
                </a:solidFill>
              </a:rPr>
              <a:t>解除権の消滅（民法</a:t>
            </a:r>
            <a:r>
              <a:rPr lang="en-US" altLang="ja-JP" dirty="0">
                <a:solidFill>
                  <a:schemeClr val="tx1"/>
                </a:solidFill>
              </a:rPr>
              <a:t>547</a:t>
            </a:r>
            <a:r>
              <a:rPr lang="ja-JP" altLang="en-US" dirty="0">
                <a:solidFill>
                  <a:schemeClr val="tx1"/>
                </a:solidFill>
              </a:rPr>
              <a:t>条～</a:t>
            </a:r>
            <a:r>
              <a:rPr lang="en-US" altLang="ja-JP" dirty="0">
                <a:solidFill>
                  <a:schemeClr val="tx1"/>
                </a:solidFill>
              </a:rPr>
              <a:t>548</a:t>
            </a:r>
            <a:r>
              <a:rPr lang="ja-JP" altLang="en-US" dirty="0">
                <a:solidFill>
                  <a:schemeClr val="tx1"/>
                </a:solidFill>
              </a:rPr>
              <a:t>条）の復習をしておいてください。</a:t>
            </a:r>
          </a:p>
        </p:txBody>
      </p:sp>
      <p:sp>
        <p:nvSpPr>
          <p:cNvPr id="3" name="日付プレースホルダー 2">
            <a:extLst>
              <a:ext uri="{FF2B5EF4-FFF2-40B4-BE49-F238E27FC236}">
                <a16:creationId xmlns:a16="http://schemas.microsoft.com/office/drawing/2014/main" id="{83E35B60-3ABD-42F2-AE58-66B4E03CA3D2}"/>
              </a:ext>
            </a:extLst>
          </p:cNvPr>
          <p:cNvSpPr>
            <a:spLocks noGrp="1"/>
          </p:cNvSpPr>
          <p:nvPr>
            <p:ph type="dt" sz="half" idx="10"/>
          </p:nvPr>
        </p:nvSpPr>
        <p:spPr/>
        <p:txBody>
          <a:bodyPr/>
          <a:lstStyle/>
          <a:p>
            <a:fld id="{64501523-6E7F-4C4E-8D2B-A9E026AF4ACD}" type="datetime1">
              <a:rPr kumimoji="1" lang="ja-JP" altLang="en-US" smtClean="0"/>
              <a:t>2021/6/16</a:t>
            </a:fld>
            <a:endParaRPr kumimoji="1" lang="ja-JP" altLang="en-US"/>
          </a:p>
        </p:txBody>
      </p:sp>
      <p:sp>
        <p:nvSpPr>
          <p:cNvPr id="4" name="フッター プレースホルダー 3">
            <a:extLst>
              <a:ext uri="{FF2B5EF4-FFF2-40B4-BE49-F238E27FC236}">
                <a16:creationId xmlns:a16="http://schemas.microsoft.com/office/drawing/2014/main" id="{83DF9876-FA95-4046-BA22-DDCF702E5297}"/>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87C01080-95B3-4DED-BDE1-BD0E83C738D5}"/>
              </a:ext>
            </a:extLst>
          </p:cNvPr>
          <p:cNvSpPr>
            <a:spLocks noGrp="1"/>
          </p:cNvSpPr>
          <p:nvPr>
            <p:ph type="sldNum" sz="quarter" idx="12"/>
          </p:nvPr>
        </p:nvSpPr>
        <p:spPr/>
        <p:txBody>
          <a:bodyPr/>
          <a:lstStyle/>
          <a:p>
            <a:fld id="{96BDDC30-DD3F-4427-B562-2F3229407357}" type="slidenum">
              <a:rPr kumimoji="1" lang="ja-JP" altLang="en-US" smtClean="0"/>
              <a:t>32</a:t>
            </a:fld>
            <a:endParaRPr kumimoji="1" lang="ja-JP" altLang="en-US"/>
          </a:p>
        </p:txBody>
      </p:sp>
    </p:spTree>
    <p:extLst>
      <p:ext uri="{BB962C8B-B14F-4D97-AF65-F5344CB8AC3E}">
        <p14:creationId xmlns:p14="http://schemas.microsoft.com/office/powerpoint/2010/main" val="589480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E71A78BE-B1F8-4662-8F77-9AE996417FEC}"/>
              </a:ext>
            </a:extLst>
          </p:cNvPr>
          <p:cNvSpPr>
            <a:spLocks noGrp="1"/>
          </p:cNvSpPr>
          <p:nvPr>
            <p:ph type="title"/>
          </p:nvPr>
        </p:nvSpPr>
        <p:spPr>
          <a:xfrm>
            <a:off x="838200" y="842168"/>
            <a:ext cx="10515600" cy="2852737"/>
          </a:xfrm>
        </p:spPr>
        <p:txBody>
          <a:bodyPr/>
          <a:lstStyle/>
          <a:p>
            <a:pPr>
              <a:lnSpc>
                <a:spcPct val="100000"/>
              </a:lnSpc>
            </a:pPr>
            <a:r>
              <a:rPr lang="ja-JP" altLang="en-US" dirty="0"/>
              <a:t>債権譲渡・債務引受の</a:t>
            </a:r>
            <a:br>
              <a:rPr lang="en-US" altLang="ja-JP" dirty="0"/>
            </a:br>
            <a:r>
              <a:rPr lang="ja-JP" altLang="en-US" dirty="0"/>
              <a:t>イニシアティブをとるのは誰か？</a:t>
            </a:r>
          </a:p>
        </p:txBody>
      </p:sp>
      <p:sp>
        <p:nvSpPr>
          <p:cNvPr id="7" name="テキスト プレースホルダー 6">
            <a:extLst>
              <a:ext uri="{FF2B5EF4-FFF2-40B4-BE49-F238E27FC236}">
                <a16:creationId xmlns:a16="http://schemas.microsoft.com/office/drawing/2014/main" id="{EA55DCA0-7D58-45B5-A834-6C2A097AF54F}"/>
              </a:ext>
            </a:extLst>
          </p:cNvPr>
          <p:cNvSpPr>
            <a:spLocks noGrp="1"/>
          </p:cNvSpPr>
          <p:nvPr>
            <p:ph type="body" idx="1"/>
          </p:nvPr>
        </p:nvSpPr>
        <p:spPr/>
        <p:txBody>
          <a:bodyPr/>
          <a:lstStyle/>
          <a:p>
            <a:r>
              <a:rPr lang="ja-JP" altLang="en-US" dirty="0">
                <a:solidFill>
                  <a:schemeClr val="tx1"/>
                </a:solidFill>
              </a:rPr>
              <a:t>債権者がイニシアティブをとる従来型の債権譲渡・債務引受</a:t>
            </a:r>
            <a:endParaRPr lang="en-US" altLang="ja-JP" dirty="0">
              <a:solidFill>
                <a:schemeClr val="tx1"/>
              </a:solidFill>
            </a:endParaRPr>
          </a:p>
          <a:p>
            <a:r>
              <a:rPr lang="ja-JP" altLang="en-US" dirty="0">
                <a:solidFill>
                  <a:schemeClr val="tx1"/>
                </a:solidFill>
              </a:rPr>
              <a:t>債務者がイニシアティブをとる</a:t>
            </a:r>
            <a:br>
              <a:rPr lang="en-US" altLang="ja-JP" dirty="0">
                <a:solidFill>
                  <a:schemeClr val="tx1"/>
                </a:solidFill>
              </a:rPr>
            </a:br>
            <a:r>
              <a:rPr lang="ja-JP" altLang="en-US" dirty="0">
                <a:solidFill>
                  <a:schemeClr val="tx1"/>
                </a:solidFill>
              </a:rPr>
              <a:t>「第三者のためにする契約」による債権譲渡・債務引受</a:t>
            </a:r>
          </a:p>
        </p:txBody>
      </p:sp>
      <p:sp>
        <p:nvSpPr>
          <p:cNvPr id="3" name="日付プレースホルダー 2">
            <a:extLst>
              <a:ext uri="{FF2B5EF4-FFF2-40B4-BE49-F238E27FC236}">
                <a16:creationId xmlns:a16="http://schemas.microsoft.com/office/drawing/2014/main" id="{604C6C8F-97FE-4D0E-A8B1-94723D2DD515}"/>
              </a:ext>
            </a:extLst>
          </p:cNvPr>
          <p:cNvSpPr>
            <a:spLocks noGrp="1"/>
          </p:cNvSpPr>
          <p:nvPr>
            <p:ph type="dt" sz="half" idx="10"/>
          </p:nvPr>
        </p:nvSpPr>
        <p:spPr/>
        <p:txBody>
          <a:bodyPr/>
          <a:lstStyle/>
          <a:p>
            <a:fld id="{96C3947A-28C9-423C-9336-230238DEBF1F}" type="datetime1">
              <a:rPr kumimoji="1" lang="ja-JP" altLang="en-US" smtClean="0"/>
              <a:t>2021/6/16</a:t>
            </a:fld>
            <a:endParaRPr kumimoji="1" lang="ja-JP" altLang="en-US"/>
          </a:p>
        </p:txBody>
      </p:sp>
      <p:sp>
        <p:nvSpPr>
          <p:cNvPr id="4" name="フッター プレースホルダー 3">
            <a:extLst>
              <a:ext uri="{FF2B5EF4-FFF2-40B4-BE49-F238E27FC236}">
                <a16:creationId xmlns:a16="http://schemas.microsoft.com/office/drawing/2014/main" id="{6856203B-7EC9-4875-9262-4114539C87CB}"/>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A517E9D2-A924-4D04-8961-C08B0666232A}"/>
              </a:ext>
            </a:extLst>
          </p:cNvPr>
          <p:cNvSpPr>
            <a:spLocks noGrp="1"/>
          </p:cNvSpPr>
          <p:nvPr>
            <p:ph type="sldNum" sz="quarter" idx="12"/>
          </p:nvPr>
        </p:nvSpPr>
        <p:spPr/>
        <p:txBody>
          <a:bodyPr/>
          <a:lstStyle/>
          <a:p>
            <a:fld id="{96BDDC30-DD3F-4427-B562-2F3229407357}" type="slidenum">
              <a:rPr kumimoji="1" lang="ja-JP" altLang="en-US" smtClean="0"/>
              <a:t>4</a:t>
            </a:fld>
            <a:endParaRPr kumimoji="1" lang="ja-JP" altLang="en-US"/>
          </a:p>
        </p:txBody>
      </p:sp>
    </p:spTree>
    <p:extLst>
      <p:ext uri="{BB962C8B-B14F-4D97-AF65-F5344CB8AC3E}">
        <p14:creationId xmlns:p14="http://schemas.microsoft.com/office/powerpoint/2010/main" val="227997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矢印: 右 7">
            <a:extLst>
              <a:ext uri="{FF2B5EF4-FFF2-40B4-BE49-F238E27FC236}">
                <a16:creationId xmlns:a16="http://schemas.microsoft.com/office/drawing/2014/main" id="{9C752DF1-14E3-4241-887C-DEF60AF66373}"/>
              </a:ext>
            </a:extLst>
          </p:cNvPr>
          <p:cNvSpPr/>
          <p:nvPr/>
        </p:nvSpPr>
        <p:spPr>
          <a:xfrm>
            <a:off x="2653513" y="3172310"/>
            <a:ext cx="1183874" cy="586405"/>
          </a:xfrm>
          <a:prstGeom prst="rightArrow">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bg1">
                    <a:lumMod val="65000"/>
                  </a:schemeClr>
                </a:solidFill>
              </a:rPr>
              <a:t>債権</a:t>
            </a:r>
          </a:p>
        </p:txBody>
      </p:sp>
      <p:sp>
        <p:nvSpPr>
          <p:cNvPr id="21" name="矢印: 右 20">
            <a:extLst>
              <a:ext uri="{FF2B5EF4-FFF2-40B4-BE49-F238E27FC236}">
                <a16:creationId xmlns:a16="http://schemas.microsoft.com/office/drawing/2014/main" id="{67ACCDEE-1A81-493D-A02B-56ACB82C244B}"/>
              </a:ext>
            </a:extLst>
          </p:cNvPr>
          <p:cNvSpPr/>
          <p:nvPr/>
        </p:nvSpPr>
        <p:spPr>
          <a:xfrm>
            <a:off x="6447296" y="3252401"/>
            <a:ext cx="3345046" cy="567916"/>
          </a:xfrm>
          <a:prstGeom prst="rightArrow">
            <a:avLst/>
          </a:prstGeom>
          <a:ln w="9525"/>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　　　　債権</a:t>
            </a:r>
          </a:p>
        </p:txBody>
      </p:sp>
      <p:sp>
        <p:nvSpPr>
          <p:cNvPr id="24" name="矢印: 右 23">
            <a:extLst>
              <a:ext uri="{FF2B5EF4-FFF2-40B4-BE49-F238E27FC236}">
                <a16:creationId xmlns:a16="http://schemas.microsoft.com/office/drawing/2014/main" id="{67F8F0D8-B5F0-49F2-8009-4E0884FCB6FE}"/>
              </a:ext>
            </a:extLst>
          </p:cNvPr>
          <p:cNvSpPr/>
          <p:nvPr/>
        </p:nvSpPr>
        <p:spPr>
          <a:xfrm>
            <a:off x="6484265" y="3236739"/>
            <a:ext cx="3345046" cy="567916"/>
          </a:xfrm>
          <a:prstGeom prst="rightArrow">
            <a:avLst/>
          </a:prstGeom>
          <a:noFill/>
          <a:ln w="28575">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　　　　債権</a:t>
            </a:r>
          </a:p>
        </p:txBody>
      </p:sp>
      <p:sp>
        <p:nvSpPr>
          <p:cNvPr id="23" name="矢印: 下 22">
            <a:extLst>
              <a:ext uri="{FF2B5EF4-FFF2-40B4-BE49-F238E27FC236}">
                <a16:creationId xmlns:a16="http://schemas.microsoft.com/office/drawing/2014/main" id="{B87D61D4-4B5B-46FE-8C8A-202DC7526F14}"/>
              </a:ext>
            </a:extLst>
          </p:cNvPr>
          <p:cNvSpPr/>
          <p:nvPr/>
        </p:nvSpPr>
        <p:spPr>
          <a:xfrm>
            <a:off x="4365742" y="3265298"/>
            <a:ext cx="645046" cy="2045040"/>
          </a:xfrm>
          <a:prstGeom prst="downArrow">
            <a:avLst/>
          </a:prstGeom>
          <a:noFill/>
          <a:ln w="28575">
            <a:solidFill>
              <a:schemeClr val="accent1">
                <a:lumMod val="50000"/>
              </a:schemeClr>
            </a:solidFill>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en-US" altLang="ja-JP" dirty="0"/>
          </a:p>
          <a:p>
            <a:pPr algn="ctr"/>
            <a:r>
              <a:rPr kumimoji="1" lang="ja-JP" altLang="en-US" dirty="0"/>
              <a:t>債権</a:t>
            </a:r>
          </a:p>
        </p:txBody>
      </p:sp>
      <p:sp>
        <p:nvSpPr>
          <p:cNvPr id="17" name="矢印: 下 16">
            <a:extLst>
              <a:ext uri="{FF2B5EF4-FFF2-40B4-BE49-F238E27FC236}">
                <a16:creationId xmlns:a16="http://schemas.microsoft.com/office/drawing/2014/main" id="{01693576-AC30-4017-A30A-2FFA71D779EC}"/>
              </a:ext>
            </a:extLst>
          </p:cNvPr>
          <p:cNvSpPr/>
          <p:nvPr/>
        </p:nvSpPr>
        <p:spPr>
          <a:xfrm>
            <a:off x="4347449" y="3022224"/>
            <a:ext cx="645046" cy="2303160"/>
          </a:xfrm>
          <a:prstGeom prst="downArrow">
            <a:avLst/>
          </a:prstGeom>
          <a:ln w="19050"/>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en-US" altLang="ja-JP" dirty="0"/>
          </a:p>
          <a:p>
            <a:pPr algn="ctr"/>
            <a:r>
              <a:rPr kumimoji="1" lang="ja-JP" altLang="en-US" dirty="0"/>
              <a:t>債権</a:t>
            </a:r>
          </a:p>
        </p:txBody>
      </p:sp>
      <p:sp>
        <p:nvSpPr>
          <p:cNvPr id="22" name="矢印: 下 21">
            <a:extLst>
              <a:ext uri="{FF2B5EF4-FFF2-40B4-BE49-F238E27FC236}">
                <a16:creationId xmlns:a16="http://schemas.microsoft.com/office/drawing/2014/main" id="{47B52D8E-4F40-45C9-B411-7E98F060F62F}"/>
              </a:ext>
            </a:extLst>
          </p:cNvPr>
          <p:cNvSpPr/>
          <p:nvPr/>
        </p:nvSpPr>
        <p:spPr>
          <a:xfrm>
            <a:off x="10308018" y="3862385"/>
            <a:ext cx="645046" cy="1504325"/>
          </a:xfrm>
          <a:prstGeom prst="downArrow">
            <a:avLst/>
          </a:prstGeom>
          <a:no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solidFill>
                  <a:schemeClr val="bg1">
                    <a:lumMod val="65000"/>
                  </a:schemeClr>
                </a:solidFill>
              </a:rPr>
              <a:t>債権</a:t>
            </a:r>
          </a:p>
        </p:txBody>
      </p:sp>
      <p:sp>
        <p:nvSpPr>
          <p:cNvPr id="9" name="タイトル 8">
            <a:extLst>
              <a:ext uri="{FF2B5EF4-FFF2-40B4-BE49-F238E27FC236}">
                <a16:creationId xmlns:a16="http://schemas.microsoft.com/office/drawing/2014/main" id="{B3D43DE3-763F-48A2-A0B7-524CAD070703}"/>
              </a:ext>
            </a:extLst>
          </p:cNvPr>
          <p:cNvSpPr>
            <a:spLocks noGrp="1"/>
          </p:cNvSpPr>
          <p:nvPr>
            <p:ph type="title"/>
          </p:nvPr>
        </p:nvSpPr>
        <p:spPr/>
        <p:txBody>
          <a:bodyPr>
            <a:normAutofit/>
          </a:bodyPr>
          <a:lstStyle/>
          <a:p>
            <a:r>
              <a:rPr lang="ja-JP" altLang="en-US" sz="4000" dirty="0"/>
              <a:t>債権譲渡（民法</a:t>
            </a:r>
            <a:r>
              <a:rPr lang="en-US" altLang="ja-JP" sz="4000" dirty="0"/>
              <a:t>466</a:t>
            </a:r>
            <a:r>
              <a:rPr lang="ja-JP" altLang="en-US" sz="4000" dirty="0"/>
              <a:t>条以下）と</a:t>
            </a:r>
            <a:br>
              <a:rPr lang="en-US" altLang="ja-JP" sz="4000" dirty="0"/>
            </a:br>
            <a:r>
              <a:rPr lang="ja-JP" altLang="en-US" sz="4000" dirty="0"/>
              <a:t>債務引受（民法</a:t>
            </a:r>
            <a:r>
              <a:rPr lang="en-US" altLang="ja-JP" sz="4000" dirty="0"/>
              <a:t>470</a:t>
            </a:r>
            <a:r>
              <a:rPr lang="ja-JP" altLang="en-US" sz="4000" dirty="0"/>
              <a:t>条以下）の区別</a:t>
            </a:r>
          </a:p>
        </p:txBody>
      </p:sp>
      <p:sp>
        <p:nvSpPr>
          <p:cNvPr id="10" name="テキスト プレースホルダー 9">
            <a:extLst>
              <a:ext uri="{FF2B5EF4-FFF2-40B4-BE49-F238E27FC236}">
                <a16:creationId xmlns:a16="http://schemas.microsoft.com/office/drawing/2014/main" id="{247EB5A3-9AD5-4FEF-B0A3-530E06034358}"/>
              </a:ext>
            </a:extLst>
          </p:cNvPr>
          <p:cNvSpPr>
            <a:spLocks noGrp="1"/>
          </p:cNvSpPr>
          <p:nvPr>
            <p:ph type="body" idx="1"/>
          </p:nvPr>
        </p:nvSpPr>
        <p:spPr>
          <a:xfrm>
            <a:off x="839788" y="1761778"/>
            <a:ext cx="5157787" cy="1096626"/>
          </a:xfrm>
        </p:spPr>
        <p:txBody>
          <a:bodyPr>
            <a:normAutofit/>
          </a:bodyPr>
          <a:lstStyle/>
          <a:p>
            <a:r>
              <a:rPr lang="ja-JP" altLang="en-US" dirty="0"/>
              <a:t>債権譲渡（</a:t>
            </a:r>
            <a:r>
              <a:rPr lang="ja-JP" altLang="en-US" dirty="0">
                <a:solidFill>
                  <a:srgbClr val="0070C0"/>
                </a:solidFill>
              </a:rPr>
              <a:t>始点</a:t>
            </a:r>
            <a:r>
              <a:rPr lang="ja-JP" altLang="en-US" dirty="0"/>
              <a:t>が移動）</a:t>
            </a:r>
            <a:endParaRPr lang="en-US" altLang="ja-JP" dirty="0"/>
          </a:p>
          <a:p>
            <a:r>
              <a:rPr lang="ja-JP" altLang="en-US" dirty="0"/>
              <a:t>（債権者の交替ともいえる）</a:t>
            </a:r>
          </a:p>
        </p:txBody>
      </p:sp>
      <p:sp>
        <p:nvSpPr>
          <p:cNvPr id="12" name="テキスト プレースホルダー 11">
            <a:extLst>
              <a:ext uri="{FF2B5EF4-FFF2-40B4-BE49-F238E27FC236}">
                <a16:creationId xmlns:a16="http://schemas.microsoft.com/office/drawing/2014/main" id="{910A38F1-FC86-4005-A8AB-F276DBC53943}"/>
              </a:ext>
            </a:extLst>
          </p:cNvPr>
          <p:cNvSpPr>
            <a:spLocks noGrp="1"/>
          </p:cNvSpPr>
          <p:nvPr>
            <p:ph type="body" sz="quarter" idx="3"/>
          </p:nvPr>
        </p:nvSpPr>
        <p:spPr>
          <a:xfrm>
            <a:off x="6172200" y="1761778"/>
            <a:ext cx="5183188" cy="1096626"/>
          </a:xfrm>
        </p:spPr>
        <p:txBody>
          <a:bodyPr>
            <a:normAutofit/>
          </a:bodyPr>
          <a:lstStyle/>
          <a:p>
            <a:r>
              <a:rPr lang="ja-JP" altLang="en-US" dirty="0"/>
              <a:t>債務引受（</a:t>
            </a:r>
            <a:r>
              <a:rPr lang="ja-JP" altLang="en-US" dirty="0">
                <a:solidFill>
                  <a:srgbClr val="FF0000"/>
                </a:solidFill>
              </a:rPr>
              <a:t>終点</a:t>
            </a:r>
            <a:r>
              <a:rPr lang="ja-JP" altLang="en-US" dirty="0"/>
              <a:t>が移動）</a:t>
            </a:r>
            <a:endParaRPr lang="en-US" altLang="ja-JP" dirty="0"/>
          </a:p>
          <a:p>
            <a:r>
              <a:rPr lang="ja-JP" altLang="en-US" dirty="0"/>
              <a:t>（債務者の交替ともいえる）</a:t>
            </a:r>
          </a:p>
        </p:txBody>
      </p:sp>
      <p:sp>
        <p:nvSpPr>
          <p:cNvPr id="3" name="日付プレースホルダー 2">
            <a:extLst>
              <a:ext uri="{FF2B5EF4-FFF2-40B4-BE49-F238E27FC236}">
                <a16:creationId xmlns:a16="http://schemas.microsoft.com/office/drawing/2014/main" id="{8B448142-C133-4DD2-BA15-607E5087E51A}"/>
              </a:ext>
            </a:extLst>
          </p:cNvPr>
          <p:cNvSpPr>
            <a:spLocks noGrp="1"/>
          </p:cNvSpPr>
          <p:nvPr>
            <p:ph type="dt" sz="half" idx="10"/>
          </p:nvPr>
        </p:nvSpPr>
        <p:spPr/>
        <p:txBody>
          <a:bodyPr/>
          <a:lstStyle/>
          <a:p>
            <a:fld id="{497F99CE-848B-4884-A2EF-205D3B1C5C18}" type="datetime1">
              <a:rPr kumimoji="1" lang="ja-JP" altLang="en-US" smtClean="0"/>
              <a:t>2021/6/16</a:t>
            </a:fld>
            <a:endParaRPr kumimoji="1" lang="ja-JP" altLang="en-US"/>
          </a:p>
        </p:txBody>
      </p:sp>
      <p:sp>
        <p:nvSpPr>
          <p:cNvPr id="4" name="フッター プレースホルダー 3">
            <a:extLst>
              <a:ext uri="{FF2B5EF4-FFF2-40B4-BE49-F238E27FC236}">
                <a16:creationId xmlns:a16="http://schemas.microsoft.com/office/drawing/2014/main" id="{9900AE99-AE9E-4B58-AAA2-4E35FE9F2E4C}"/>
              </a:ext>
            </a:extLst>
          </p:cNvPr>
          <p:cNvSpPr>
            <a:spLocks noGrp="1"/>
          </p:cNvSpPr>
          <p:nvPr>
            <p:ph type="ftr" sz="quarter" idx="11"/>
          </p:nvPr>
        </p:nvSpPr>
        <p:spPr/>
        <p:txBody>
          <a:bodyPr/>
          <a:lstStyle/>
          <a:p>
            <a:r>
              <a:rPr kumimoji="1" lang="en-US" altLang="ja-JP" dirty="0"/>
              <a:t>Contract Law</a:t>
            </a:r>
            <a:r>
              <a:rPr kumimoji="1" lang="ja-JP" altLang="en-US" dirty="0"/>
              <a:t>，</a:t>
            </a:r>
            <a:r>
              <a:rPr kumimoji="1" lang="en-US" altLang="ja-JP" dirty="0"/>
              <a:t>2021</a:t>
            </a:r>
            <a:endParaRPr kumimoji="1" lang="ja-JP" altLang="en-US" dirty="0"/>
          </a:p>
        </p:txBody>
      </p:sp>
      <p:sp>
        <p:nvSpPr>
          <p:cNvPr id="5" name="スライド番号プレースホルダー 4">
            <a:extLst>
              <a:ext uri="{FF2B5EF4-FFF2-40B4-BE49-F238E27FC236}">
                <a16:creationId xmlns:a16="http://schemas.microsoft.com/office/drawing/2014/main" id="{287499FE-CC82-424F-8603-8CA50C573CC1}"/>
              </a:ext>
            </a:extLst>
          </p:cNvPr>
          <p:cNvSpPr>
            <a:spLocks noGrp="1"/>
          </p:cNvSpPr>
          <p:nvPr>
            <p:ph type="sldNum" sz="quarter" idx="12"/>
          </p:nvPr>
        </p:nvSpPr>
        <p:spPr/>
        <p:txBody>
          <a:bodyPr/>
          <a:lstStyle/>
          <a:p>
            <a:fld id="{96BDDC30-DD3F-4427-B562-2F3229407357}" type="slidenum">
              <a:rPr kumimoji="1" lang="ja-JP" altLang="en-US" smtClean="0"/>
              <a:t>5</a:t>
            </a:fld>
            <a:endParaRPr kumimoji="1" lang="ja-JP" altLang="en-US"/>
          </a:p>
        </p:txBody>
      </p:sp>
      <p:sp>
        <p:nvSpPr>
          <p:cNvPr id="14" name="楕円 13">
            <a:extLst>
              <a:ext uri="{FF2B5EF4-FFF2-40B4-BE49-F238E27FC236}">
                <a16:creationId xmlns:a16="http://schemas.microsoft.com/office/drawing/2014/main" id="{AB9B309A-437A-4765-8F54-AF9395A5C708}"/>
              </a:ext>
            </a:extLst>
          </p:cNvPr>
          <p:cNvSpPr/>
          <p:nvPr/>
        </p:nvSpPr>
        <p:spPr>
          <a:xfrm>
            <a:off x="3831772" y="2991228"/>
            <a:ext cx="1676401" cy="914400"/>
          </a:xfrm>
          <a:prstGeom prst="ellipse">
            <a:avLst/>
          </a:prstGeom>
          <a:solidFill>
            <a:schemeClr val="accent1">
              <a:lumMod val="20000"/>
              <a:lumOff val="80000"/>
            </a:schemeClr>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債権者</a:t>
            </a:r>
            <a:br>
              <a:rPr kumimoji="1" lang="en-US" altLang="ja-JP" dirty="0"/>
            </a:br>
            <a:r>
              <a:rPr kumimoji="1" lang="ja-JP" altLang="en-US" dirty="0"/>
              <a:t>（譲渡人）</a:t>
            </a:r>
          </a:p>
        </p:txBody>
      </p:sp>
      <p:sp>
        <p:nvSpPr>
          <p:cNvPr id="15" name="楕円 14">
            <a:extLst>
              <a:ext uri="{FF2B5EF4-FFF2-40B4-BE49-F238E27FC236}">
                <a16:creationId xmlns:a16="http://schemas.microsoft.com/office/drawing/2014/main" id="{1EA11E5A-0A01-4431-B554-F69179958221}"/>
              </a:ext>
            </a:extLst>
          </p:cNvPr>
          <p:cNvSpPr/>
          <p:nvPr/>
        </p:nvSpPr>
        <p:spPr>
          <a:xfrm>
            <a:off x="1055172" y="3063497"/>
            <a:ext cx="1676401" cy="914400"/>
          </a:xfrm>
          <a:prstGeom prst="ellipse">
            <a:avLst/>
          </a:prstGeom>
          <a:solidFill>
            <a:schemeClr val="accent5">
              <a:lumMod val="20000"/>
              <a:lumOff val="80000"/>
            </a:schemeClr>
          </a:solidFill>
          <a:ln>
            <a:solidFill>
              <a:schemeClr val="accent5">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債権者</a:t>
            </a:r>
            <a:br>
              <a:rPr kumimoji="1" lang="en-US" altLang="ja-JP" dirty="0"/>
            </a:br>
            <a:r>
              <a:rPr kumimoji="1" lang="ja-JP" altLang="en-US" dirty="0"/>
              <a:t>（譲受人）</a:t>
            </a:r>
          </a:p>
        </p:txBody>
      </p:sp>
      <p:sp>
        <p:nvSpPr>
          <p:cNvPr id="16" name="楕円 15">
            <a:extLst>
              <a:ext uri="{FF2B5EF4-FFF2-40B4-BE49-F238E27FC236}">
                <a16:creationId xmlns:a16="http://schemas.microsoft.com/office/drawing/2014/main" id="{D724E16D-C011-4A04-9149-1895E7AC0F5B}"/>
              </a:ext>
            </a:extLst>
          </p:cNvPr>
          <p:cNvSpPr/>
          <p:nvPr/>
        </p:nvSpPr>
        <p:spPr>
          <a:xfrm>
            <a:off x="3831772" y="5294388"/>
            <a:ext cx="1676401" cy="914400"/>
          </a:xfrm>
          <a:prstGeom prst="ellipse">
            <a:avLst/>
          </a:prstGeom>
          <a:solidFill>
            <a:schemeClr val="accent6">
              <a:lumMod val="20000"/>
              <a:lumOff val="80000"/>
            </a:schemeClr>
          </a:solidFill>
          <a:ln>
            <a:solidFill>
              <a:schemeClr val="accent6">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債務者</a:t>
            </a:r>
          </a:p>
        </p:txBody>
      </p:sp>
      <p:sp>
        <p:nvSpPr>
          <p:cNvPr id="18" name="楕円 17">
            <a:extLst>
              <a:ext uri="{FF2B5EF4-FFF2-40B4-BE49-F238E27FC236}">
                <a16:creationId xmlns:a16="http://schemas.microsoft.com/office/drawing/2014/main" id="{F524EBC3-C35B-4BFB-9EC1-F41BA2E4B3E9}"/>
              </a:ext>
            </a:extLst>
          </p:cNvPr>
          <p:cNvSpPr/>
          <p:nvPr/>
        </p:nvSpPr>
        <p:spPr>
          <a:xfrm>
            <a:off x="9792341" y="3047999"/>
            <a:ext cx="1676401" cy="914400"/>
          </a:xfrm>
          <a:prstGeom prst="ellipse">
            <a:avLst/>
          </a:prstGeom>
          <a:solidFill>
            <a:schemeClr val="accent1">
              <a:lumMod val="20000"/>
              <a:lumOff val="80000"/>
            </a:schemeClr>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債務</a:t>
            </a:r>
            <a:r>
              <a:rPr kumimoji="1" lang="ja-JP" altLang="en-US" dirty="0"/>
              <a:t>者</a:t>
            </a:r>
          </a:p>
        </p:txBody>
      </p:sp>
      <p:sp>
        <p:nvSpPr>
          <p:cNvPr id="19" name="楕円 18">
            <a:extLst>
              <a:ext uri="{FF2B5EF4-FFF2-40B4-BE49-F238E27FC236}">
                <a16:creationId xmlns:a16="http://schemas.microsoft.com/office/drawing/2014/main" id="{356818EA-35AE-4F1B-B015-DB0B821FC151}"/>
              </a:ext>
            </a:extLst>
          </p:cNvPr>
          <p:cNvSpPr/>
          <p:nvPr/>
        </p:nvSpPr>
        <p:spPr>
          <a:xfrm>
            <a:off x="6256339" y="3089272"/>
            <a:ext cx="1676401" cy="914400"/>
          </a:xfrm>
          <a:prstGeom prst="ellipse">
            <a:avLst/>
          </a:prstGeom>
          <a:solidFill>
            <a:schemeClr val="accent5">
              <a:lumMod val="20000"/>
              <a:lumOff val="80000"/>
            </a:schemeClr>
          </a:solidFill>
          <a:ln>
            <a:solidFill>
              <a:schemeClr val="accent5">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債権者</a:t>
            </a:r>
          </a:p>
        </p:txBody>
      </p:sp>
      <p:sp>
        <p:nvSpPr>
          <p:cNvPr id="20" name="楕円 19">
            <a:extLst>
              <a:ext uri="{FF2B5EF4-FFF2-40B4-BE49-F238E27FC236}">
                <a16:creationId xmlns:a16="http://schemas.microsoft.com/office/drawing/2014/main" id="{F1CC812E-16EC-43A4-96C2-18A44115497B}"/>
              </a:ext>
            </a:extLst>
          </p:cNvPr>
          <p:cNvSpPr/>
          <p:nvPr/>
        </p:nvSpPr>
        <p:spPr>
          <a:xfrm>
            <a:off x="9792341" y="5335661"/>
            <a:ext cx="1676401" cy="914400"/>
          </a:xfrm>
          <a:prstGeom prst="ellipse">
            <a:avLst/>
          </a:prstGeom>
          <a:solidFill>
            <a:schemeClr val="accent6">
              <a:lumMod val="20000"/>
              <a:lumOff val="80000"/>
            </a:schemeClr>
          </a:solidFill>
          <a:ln>
            <a:solidFill>
              <a:schemeClr val="accent6">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第三</a:t>
            </a:r>
            <a:br>
              <a:rPr kumimoji="1" lang="en-US" altLang="ja-JP" dirty="0"/>
            </a:br>
            <a:r>
              <a:rPr kumimoji="1" lang="ja-JP" altLang="en-US" dirty="0"/>
              <a:t>債務者</a:t>
            </a:r>
          </a:p>
        </p:txBody>
      </p:sp>
      <p:sp>
        <p:nvSpPr>
          <p:cNvPr id="2" name="円弧 1">
            <a:extLst>
              <a:ext uri="{FF2B5EF4-FFF2-40B4-BE49-F238E27FC236}">
                <a16:creationId xmlns:a16="http://schemas.microsoft.com/office/drawing/2014/main" id="{BF3D4ACF-7338-49E3-94F8-E18007050A6C}"/>
              </a:ext>
            </a:extLst>
          </p:cNvPr>
          <p:cNvSpPr/>
          <p:nvPr/>
        </p:nvSpPr>
        <p:spPr>
          <a:xfrm rot="20848203">
            <a:off x="2956766" y="3947027"/>
            <a:ext cx="1571895" cy="654543"/>
          </a:xfrm>
          <a:prstGeom prst="arc">
            <a:avLst>
              <a:gd name="adj1" fmla="val 11847713"/>
              <a:gd name="adj2" fmla="val 0"/>
            </a:avLst>
          </a:prstGeom>
          <a:ln w="28575">
            <a:prstDash val="sysDash"/>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円弧 5">
            <a:extLst>
              <a:ext uri="{FF2B5EF4-FFF2-40B4-BE49-F238E27FC236}">
                <a16:creationId xmlns:a16="http://schemas.microsoft.com/office/drawing/2014/main" id="{D5FE3F67-99B1-46A4-A1C8-9F6A0F77825C}"/>
              </a:ext>
            </a:extLst>
          </p:cNvPr>
          <p:cNvSpPr/>
          <p:nvPr/>
        </p:nvSpPr>
        <p:spPr>
          <a:xfrm rot="1092732" flipH="1" flipV="1">
            <a:off x="8762279" y="3675422"/>
            <a:ext cx="1231876" cy="1508303"/>
          </a:xfrm>
          <a:prstGeom prst="arc">
            <a:avLst>
              <a:gd name="adj1" fmla="val 5619916"/>
              <a:gd name="adj2" fmla="val 15546666"/>
            </a:avLst>
          </a:prstGeom>
          <a:ln w="28575">
            <a:prstDash val="sysDash"/>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Tree>
    <p:extLst>
      <p:ext uri="{BB962C8B-B14F-4D97-AF65-F5344CB8AC3E}">
        <p14:creationId xmlns:p14="http://schemas.microsoft.com/office/powerpoint/2010/main" val="2588306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up)">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500"/>
                                        <p:tgtEl>
                                          <p:spTgt spid="15"/>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path" presetSubtype="0" accel="50000" decel="50000" fill="hold" grpId="2" nodeType="clickEffect">
                                  <p:stCondLst>
                                    <p:cond delay="0"/>
                                  </p:stCondLst>
                                  <p:childTnLst>
                                    <p:animMotion origin="layout" path="M -2.91667E-6 -4.81481E-6 L -0.11614 0.072 " pathEditMode="relative" rAng="0" ptsTypes="AA">
                                      <p:cBhvr>
                                        <p:cTn id="27" dur="2000" fill="hold"/>
                                        <p:tgtEl>
                                          <p:spTgt spid="17"/>
                                        </p:tgtEl>
                                        <p:attrNameLst>
                                          <p:attrName>ppt_x</p:attrName>
                                          <p:attrName>ppt_y</p:attrName>
                                        </p:attrNameLst>
                                      </p:cBhvr>
                                      <p:rCtr x="-5807" y="3588"/>
                                    </p:animMotion>
                                  </p:childTnLst>
                                </p:cTn>
                              </p:par>
                              <p:par>
                                <p:cTn id="28" presetID="8" presetClass="emph" presetSubtype="0" fill="hold" grpId="1" nodeType="withEffect">
                                  <p:stCondLst>
                                    <p:cond delay="0"/>
                                  </p:stCondLst>
                                  <p:childTnLst>
                                    <p:animRot by="-2400000">
                                      <p:cBhvr>
                                        <p:cTn id="29" dur="2000" fill="hold"/>
                                        <p:tgtEl>
                                          <p:spTgt spid="17"/>
                                        </p:tgtEl>
                                        <p:attrNameLst>
                                          <p:attrName>r</p:attrName>
                                        </p:attrNameLst>
                                      </p:cBhvr>
                                    </p:animRot>
                                  </p:childTnLst>
                                </p:cTn>
                              </p:par>
                              <p:par>
                                <p:cTn id="30" presetID="22" presetClass="entr" presetSubtype="2" fill="hold" grpId="0" nodeType="withEffect">
                                  <p:stCondLst>
                                    <p:cond delay="500"/>
                                  </p:stCondLst>
                                  <p:childTnLst>
                                    <p:set>
                                      <p:cBhvr>
                                        <p:cTn id="31" dur="1" fill="hold">
                                          <p:stCondLst>
                                            <p:cond delay="0"/>
                                          </p:stCondLst>
                                        </p:cTn>
                                        <p:tgtEl>
                                          <p:spTgt spid="2"/>
                                        </p:tgtEl>
                                        <p:attrNameLst>
                                          <p:attrName>style.visibility</p:attrName>
                                        </p:attrNameLst>
                                      </p:cBhvr>
                                      <p:to>
                                        <p:strVal val="visible"/>
                                      </p:to>
                                    </p:set>
                                    <p:animEffect transition="in" filter="wipe(right)">
                                      <p:cBhvr>
                                        <p:cTn id="32" dur="1500"/>
                                        <p:tgtEl>
                                          <p:spTgt spid="2"/>
                                        </p:tgtEl>
                                      </p:cBhvr>
                                    </p:animEffect>
                                  </p:childTnLst>
                                </p:cTn>
                              </p:par>
                              <p:par>
                                <p:cTn id="33" presetID="10" presetClass="entr" presetSubtype="0" fill="hold" grpId="0" nodeType="withEffect">
                                  <p:stCondLst>
                                    <p:cond delay="500"/>
                                  </p:stCondLst>
                                  <p:childTnLst>
                                    <p:set>
                                      <p:cBhvr>
                                        <p:cTn id="34" dur="1" fill="hold">
                                          <p:stCondLst>
                                            <p:cond delay="0"/>
                                          </p:stCondLst>
                                        </p:cTn>
                                        <p:tgtEl>
                                          <p:spTgt spid="23"/>
                                        </p:tgtEl>
                                        <p:attrNameLst>
                                          <p:attrName>style.visibility</p:attrName>
                                        </p:attrNameLst>
                                      </p:cBhvr>
                                      <p:to>
                                        <p:strVal val="visible"/>
                                      </p:to>
                                    </p:set>
                                    <p:animEffect transition="in" filter="fade">
                                      <p:cBhvr>
                                        <p:cTn id="35" dur="500"/>
                                        <p:tgtEl>
                                          <p:spTgt spid="2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500"/>
                                        <p:tgtEl>
                                          <p:spTgt spid="18"/>
                                        </p:tgtEl>
                                      </p:cBhvr>
                                    </p:animEffect>
                                  </p:childTnLst>
                                </p:cTn>
                              </p:par>
                            </p:childTnLst>
                          </p:cTn>
                        </p:par>
                        <p:par>
                          <p:cTn id="41" fill="hold">
                            <p:stCondLst>
                              <p:cond delay="500"/>
                            </p:stCondLst>
                            <p:childTnLst>
                              <p:par>
                                <p:cTn id="42" presetID="10" presetClass="entr" presetSubtype="0" fill="hold" grpId="0" nodeType="after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fade">
                                      <p:cBhvr>
                                        <p:cTn id="44" dur="500"/>
                                        <p:tgtEl>
                                          <p:spTgt spid="20"/>
                                        </p:tgtEl>
                                      </p:cBhvr>
                                    </p:animEffect>
                                  </p:childTnLst>
                                </p:cTn>
                              </p:par>
                            </p:childTnLst>
                          </p:cTn>
                        </p:par>
                        <p:par>
                          <p:cTn id="45" fill="hold">
                            <p:stCondLst>
                              <p:cond delay="1000"/>
                            </p:stCondLst>
                            <p:childTnLst>
                              <p:par>
                                <p:cTn id="46" presetID="22" presetClass="entr" presetSubtype="1" fill="hold" grpId="0" nodeType="after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wipe(up)">
                                      <p:cBhvr>
                                        <p:cTn id="48" dur="500"/>
                                        <p:tgtEl>
                                          <p:spTgt spid="22"/>
                                        </p:tgtEl>
                                      </p:cBhvr>
                                    </p:animEffect>
                                  </p:childTnLst>
                                </p:cTn>
                              </p:par>
                            </p:childTnLst>
                          </p:cTn>
                        </p:par>
                        <p:par>
                          <p:cTn id="49" fill="hold">
                            <p:stCondLst>
                              <p:cond delay="1500"/>
                            </p:stCondLst>
                            <p:childTnLst>
                              <p:par>
                                <p:cTn id="50" presetID="10" presetClass="entr" presetSubtype="0" fill="hold" grpId="0" nodeType="after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wipe(left)">
                                      <p:cBhvr>
                                        <p:cTn id="57" dur="500"/>
                                        <p:tgtEl>
                                          <p:spTgt spid="21"/>
                                        </p:tgtEl>
                                      </p:cBhvr>
                                    </p:animEffect>
                                  </p:childTnLst>
                                </p:cTn>
                              </p:par>
                            </p:childTnLst>
                          </p:cTn>
                        </p:par>
                      </p:childTnLst>
                    </p:cTn>
                  </p:par>
                  <p:par>
                    <p:cTn id="58" fill="hold">
                      <p:stCondLst>
                        <p:cond delay="indefinite"/>
                      </p:stCondLst>
                      <p:childTnLst>
                        <p:par>
                          <p:cTn id="59" fill="hold">
                            <p:stCondLst>
                              <p:cond delay="0"/>
                            </p:stCondLst>
                            <p:childTnLst>
                              <p:par>
                                <p:cTn id="60" presetID="42" presetClass="path" presetSubtype="0" accel="50000" decel="50000" fill="hold" grpId="2" nodeType="clickEffect">
                                  <p:stCondLst>
                                    <p:cond delay="0"/>
                                  </p:stCondLst>
                                  <p:childTnLst>
                                    <p:animMotion origin="layout" path="M 4.58333E-6 7.40741E-7 L 0.04036 0.17106 " pathEditMode="relative" rAng="0" ptsTypes="AA">
                                      <p:cBhvr>
                                        <p:cTn id="61" dur="2000" fill="hold"/>
                                        <p:tgtEl>
                                          <p:spTgt spid="21"/>
                                        </p:tgtEl>
                                        <p:attrNameLst>
                                          <p:attrName>ppt_x</p:attrName>
                                          <p:attrName>ppt_y</p:attrName>
                                        </p:attrNameLst>
                                      </p:cBhvr>
                                      <p:rCtr x="2018" y="8542"/>
                                    </p:animMotion>
                                  </p:childTnLst>
                                </p:cTn>
                              </p:par>
                              <p:par>
                                <p:cTn id="62" presetID="8" presetClass="emph" presetSubtype="0" fill="hold" grpId="1" nodeType="withEffect">
                                  <p:stCondLst>
                                    <p:cond delay="0"/>
                                  </p:stCondLst>
                                  <p:childTnLst>
                                    <p:animRot by="2700000">
                                      <p:cBhvr>
                                        <p:cTn id="63" dur="2000" fill="hold"/>
                                        <p:tgtEl>
                                          <p:spTgt spid="21"/>
                                        </p:tgtEl>
                                        <p:attrNameLst>
                                          <p:attrName>r</p:attrName>
                                        </p:attrNameLst>
                                      </p:cBhvr>
                                    </p:animRot>
                                  </p:childTnLst>
                                </p:cTn>
                              </p:par>
                              <p:par>
                                <p:cTn id="64" presetID="22" presetClass="entr" presetSubtype="8" fill="hold" grpId="0" nodeType="withEffect">
                                  <p:stCondLst>
                                    <p:cond delay="250"/>
                                  </p:stCondLst>
                                  <p:childTnLst>
                                    <p:set>
                                      <p:cBhvr>
                                        <p:cTn id="65" dur="1" fill="hold">
                                          <p:stCondLst>
                                            <p:cond delay="0"/>
                                          </p:stCondLst>
                                        </p:cTn>
                                        <p:tgtEl>
                                          <p:spTgt spid="24"/>
                                        </p:tgtEl>
                                        <p:attrNameLst>
                                          <p:attrName>style.visibility</p:attrName>
                                        </p:attrNameLst>
                                      </p:cBhvr>
                                      <p:to>
                                        <p:strVal val="visible"/>
                                      </p:to>
                                    </p:set>
                                    <p:animEffect transition="in" filter="wipe(left)">
                                      <p:cBhvr>
                                        <p:cTn id="66" dur="500"/>
                                        <p:tgtEl>
                                          <p:spTgt spid="24"/>
                                        </p:tgtEl>
                                      </p:cBhvr>
                                    </p:animEffect>
                                  </p:childTnLst>
                                </p:cTn>
                              </p:par>
                              <p:par>
                                <p:cTn id="67" presetID="22" presetClass="entr" presetSubtype="2" fill="hold" grpId="0" nodeType="withEffect">
                                  <p:stCondLst>
                                    <p:cond delay="500"/>
                                  </p:stCondLst>
                                  <p:childTnLst>
                                    <p:set>
                                      <p:cBhvr>
                                        <p:cTn id="68" dur="1" fill="hold">
                                          <p:stCondLst>
                                            <p:cond delay="0"/>
                                          </p:stCondLst>
                                        </p:cTn>
                                        <p:tgtEl>
                                          <p:spTgt spid="6"/>
                                        </p:tgtEl>
                                        <p:attrNameLst>
                                          <p:attrName>style.visibility</p:attrName>
                                        </p:attrNameLst>
                                      </p:cBhvr>
                                      <p:to>
                                        <p:strVal val="visible"/>
                                      </p:to>
                                    </p:set>
                                    <p:animEffect transition="in" filter="wipe(right)">
                                      <p:cBhvr>
                                        <p:cTn id="69"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1" grpId="0" animBg="1"/>
      <p:bldP spid="21" grpId="1" animBg="1"/>
      <p:bldP spid="21" grpId="2" animBg="1"/>
      <p:bldP spid="24" grpId="0" animBg="1"/>
      <p:bldP spid="23" grpId="0" animBg="1"/>
      <p:bldP spid="17" grpId="0" animBg="1"/>
      <p:bldP spid="17" grpId="1" animBg="1"/>
      <p:bldP spid="17" grpId="2" animBg="1"/>
      <p:bldP spid="22" grpId="0" animBg="1"/>
      <p:bldP spid="14" grpId="0" animBg="1"/>
      <p:bldP spid="15" grpId="0" animBg="1"/>
      <p:bldP spid="16" grpId="0" animBg="1"/>
      <p:bldP spid="18" grpId="0" animBg="1"/>
      <p:bldP spid="19" grpId="0" animBg="1"/>
      <p:bldP spid="20" grpId="0" animBg="1"/>
      <p:bldP spid="2"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右矢印 9">
            <a:extLst>
              <a:ext uri="{FF2B5EF4-FFF2-40B4-BE49-F238E27FC236}">
                <a16:creationId xmlns:a16="http://schemas.microsoft.com/office/drawing/2014/main" id="{13E21A3E-D61A-4588-B826-FCA996F7E65E}"/>
              </a:ext>
            </a:extLst>
          </p:cNvPr>
          <p:cNvSpPr/>
          <p:nvPr/>
        </p:nvSpPr>
        <p:spPr>
          <a:xfrm>
            <a:off x="6474721" y="2908418"/>
            <a:ext cx="2216658" cy="794615"/>
          </a:xfrm>
          <a:prstGeom prst="rightArrow">
            <a:avLst/>
          </a:prstGeom>
          <a:noFill/>
          <a:ln w="28575">
            <a:solidFill>
              <a:schemeClr val="tx1">
                <a:lumMod val="65000"/>
                <a:lumOff val="35000"/>
              </a:schemeClr>
            </a:solidFill>
            <a:prstDash val="sysDash"/>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　損害賠償請求権</a:t>
            </a:r>
          </a:p>
        </p:txBody>
      </p:sp>
      <p:sp>
        <p:nvSpPr>
          <p:cNvPr id="9" name="右矢印 9">
            <a:extLst>
              <a:ext uri="{FF2B5EF4-FFF2-40B4-BE49-F238E27FC236}">
                <a16:creationId xmlns:a16="http://schemas.microsoft.com/office/drawing/2014/main" id="{CDD58DCA-6BE5-42FF-96BF-926AAB556399}"/>
              </a:ext>
            </a:extLst>
          </p:cNvPr>
          <p:cNvSpPr/>
          <p:nvPr/>
        </p:nvSpPr>
        <p:spPr>
          <a:xfrm>
            <a:off x="6502071" y="2903311"/>
            <a:ext cx="2167998" cy="794615"/>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　損害賠償請求権</a:t>
            </a:r>
          </a:p>
        </p:txBody>
      </p:sp>
      <p:sp>
        <p:nvSpPr>
          <p:cNvPr id="12" name="下矢印 12">
            <a:extLst>
              <a:ext uri="{FF2B5EF4-FFF2-40B4-BE49-F238E27FC236}">
                <a16:creationId xmlns:a16="http://schemas.microsoft.com/office/drawing/2014/main" id="{B9D35F30-0633-4485-BC6B-5982541D59F9}"/>
              </a:ext>
            </a:extLst>
          </p:cNvPr>
          <p:cNvSpPr/>
          <p:nvPr/>
        </p:nvSpPr>
        <p:spPr>
          <a:xfrm>
            <a:off x="8711508" y="3575740"/>
            <a:ext cx="936104" cy="1987937"/>
          </a:xfrm>
          <a:prstGeom prst="downArrow">
            <a:avLst/>
          </a:prstGeom>
          <a:ln>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dirty="0">
                <a:solidFill>
                  <a:schemeClr val="tx1">
                    <a:lumMod val="65000"/>
                    <a:lumOff val="35000"/>
                  </a:schemeClr>
                </a:solidFill>
              </a:rPr>
              <a:t>　保険金請求権</a:t>
            </a:r>
            <a:endParaRPr kumimoji="1" lang="ja-JP" altLang="en-US" dirty="0">
              <a:solidFill>
                <a:schemeClr val="tx1">
                  <a:lumMod val="65000"/>
                  <a:lumOff val="35000"/>
                </a:schemeClr>
              </a:solidFill>
            </a:endParaRPr>
          </a:p>
        </p:txBody>
      </p:sp>
      <p:sp>
        <p:nvSpPr>
          <p:cNvPr id="17" name="下矢印 17">
            <a:extLst>
              <a:ext uri="{FF2B5EF4-FFF2-40B4-BE49-F238E27FC236}">
                <a16:creationId xmlns:a16="http://schemas.microsoft.com/office/drawing/2014/main" id="{D12B7EC3-B6AB-43BB-91D0-A3B493578479}"/>
              </a:ext>
            </a:extLst>
          </p:cNvPr>
          <p:cNvSpPr/>
          <p:nvPr/>
        </p:nvSpPr>
        <p:spPr>
          <a:xfrm>
            <a:off x="8701285" y="2933584"/>
            <a:ext cx="936104" cy="3322753"/>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r"/>
            <a:endParaRPr lang="en-US" altLang="ja-JP" dirty="0"/>
          </a:p>
          <a:p>
            <a:pPr algn="r"/>
            <a:r>
              <a:rPr kumimoji="1" lang="ja-JP" altLang="en-US" dirty="0"/>
              <a:t>保険金請求権</a:t>
            </a:r>
          </a:p>
        </p:txBody>
      </p:sp>
      <p:sp>
        <p:nvSpPr>
          <p:cNvPr id="2" name="タイトル 1">
            <a:extLst>
              <a:ext uri="{FF2B5EF4-FFF2-40B4-BE49-F238E27FC236}">
                <a16:creationId xmlns:a16="http://schemas.microsoft.com/office/drawing/2014/main" id="{81427A6A-9211-42A6-95D6-65BFEB35C220}"/>
              </a:ext>
            </a:extLst>
          </p:cNvPr>
          <p:cNvSpPr>
            <a:spLocks noGrp="1"/>
          </p:cNvSpPr>
          <p:nvPr>
            <p:ph type="title"/>
          </p:nvPr>
        </p:nvSpPr>
        <p:spPr/>
        <p:txBody>
          <a:bodyPr>
            <a:normAutofit/>
          </a:bodyPr>
          <a:lstStyle/>
          <a:p>
            <a:r>
              <a:rPr lang="ja-JP" altLang="en-US" sz="4400" dirty="0"/>
              <a:t>「第三者のためにする契約」</a:t>
            </a:r>
            <a:br>
              <a:rPr lang="en-US" altLang="ja-JP" sz="4400" dirty="0"/>
            </a:br>
            <a:r>
              <a:rPr lang="ja-JP" altLang="en-US" sz="4400" dirty="0"/>
              <a:t>を利用した債権譲渡</a:t>
            </a:r>
            <a:endParaRPr kumimoji="1" lang="ja-JP" altLang="en-US" dirty="0"/>
          </a:p>
        </p:txBody>
      </p:sp>
      <p:sp>
        <p:nvSpPr>
          <p:cNvPr id="3" name="日付プレースホルダー 2">
            <a:extLst>
              <a:ext uri="{FF2B5EF4-FFF2-40B4-BE49-F238E27FC236}">
                <a16:creationId xmlns:a16="http://schemas.microsoft.com/office/drawing/2014/main" id="{CDA49516-E7DB-4AF8-AA07-AB734F5D4C05}"/>
              </a:ext>
            </a:extLst>
          </p:cNvPr>
          <p:cNvSpPr>
            <a:spLocks noGrp="1"/>
          </p:cNvSpPr>
          <p:nvPr>
            <p:ph type="dt" sz="half" idx="10"/>
          </p:nvPr>
        </p:nvSpPr>
        <p:spPr/>
        <p:txBody>
          <a:bodyPr/>
          <a:lstStyle/>
          <a:p>
            <a:fld id="{CD2408F8-F91D-4C97-B62D-5EE80F56A578}" type="datetime1">
              <a:rPr kumimoji="1" lang="ja-JP" altLang="en-US" smtClean="0"/>
              <a:t>2021/6/16</a:t>
            </a:fld>
            <a:endParaRPr kumimoji="1" lang="ja-JP" altLang="en-US"/>
          </a:p>
        </p:txBody>
      </p:sp>
      <p:sp>
        <p:nvSpPr>
          <p:cNvPr id="4" name="フッター プレースホルダー 3">
            <a:extLst>
              <a:ext uri="{FF2B5EF4-FFF2-40B4-BE49-F238E27FC236}">
                <a16:creationId xmlns:a16="http://schemas.microsoft.com/office/drawing/2014/main" id="{25892F88-3C7D-44A9-9AD2-F9F92A883640}"/>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030B58B5-CBB4-4489-A6EC-68CF9B3DD46F}"/>
              </a:ext>
            </a:extLst>
          </p:cNvPr>
          <p:cNvSpPr>
            <a:spLocks noGrp="1"/>
          </p:cNvSpPr>
          <p:nvPr>
            <p:ph type="sldNum" sz="quarter" idx="12"/>
          </p:nvPr>
        </p:nvSpPr>
        <p:spPr/>
        <p:txBody>
          <a:bodyPr/>
          <a:lstStyle/>
          <a:p>
            <a:fld id="{96BDDC30-DD3F-4427-B562-2F3229407357}" type="slidenum">
              <a:rPr kumimoji="1" lang="ja-JP" altLang="en-US" smtClean="0"/>
              <a:t>6</a:t>
            </a:fld>
            <a:endParaRPr kumimoji="1" lang="ja-JP" altLang="en-US"/>
          </a:p>
        </p:txBody>
      </p:sp>
      <p:sp>
        <p:nvSpPr>
          <p:cNvPr id="6" name="コンテンツ プレースホルダー 20">
            <a:extLst>
              <a:ext uri="{FF2B5EF4-FFF2-40B4-BE49-F238E27FC236}">
                <a16:creationId xmlns:a16="http://schemas.microsoft.com/office/drawing/2014/main" id="{DC38C392-9820-44BF-9D92-E51356E7298F}"/>
              </a:ext>
            </a:extLst>
          </p:cNvPr>
          <p:cNvSpPr txBox="1">
            <a:spLocks/>
          </p:cNvSpPr>
          <p:nvPr/>
        </p:nvSpPr>
        <p:spPr>
          <a:xfrm>
            <a:off x="2071712" y="1784833"/>
            <a:ext cx="8132439" cy="1008112"/>
          </a:xfrm>
          <a:prstGeom prst="rect">
            <a:avLst/>
          </a:prstGeom>
        </p:spPr>
        <p:txBody>
          <a:bodyPr>
            <a:noAutofit/>
          </a:bodyPr>
          <a:lst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725488" indent="-363538"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608138"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000" dirty="0"/>
              <a:t>契約当事者の一方（諾約者）が，第三者（受益者）に対して直接債務を負担することを契約の相手方（要約者）に約束する契約（民法</a:t>
            </a:r>
            <a:r>
              <a:rPr lang="en-US" altLang="ja-JP" sz="2000" dirty="0"/>
              <a:t>537</a:t>
            </a:r>
            <a:r>
              <a:rPr lang="ja-JP" altLang="en-US" sz="2000" dirty="0"/>
              <a:t>条～</a:t>
            </a:r>
            <a:r>
              <a:rPr lang="en-US" altLang="ja-JP" sz="2000" dirty="0"/>
              <a:t>539</a:t>
            </a:r>
            <a:r>
              <a:rPr lang="ja-JP" altLang="en-US" sz="2000" dirty="0"/>
              <a:t>条）。</a:t>
            </a:r>
          </a:p>
        </p:txBody>
      </p:sp>
      <p:sp>
        <p:nvSpPr>
          <p:cNvPr id="8" name="テキスト ボックス 7">
            <a:extLst>
              <a:ext uri="{FF2B5EF4-FFF2-40B4-BE49-F238E27FC236}">
                <a16:creationId xmlns:a16="http://schemas.microsoft.com/office/drawing/2014/main" id="{63EF3DF6-319C-4473-8288-756718714EBE}"/>
              </a:ext>
            </a:extLst>
          </p:cNvPr>
          <p:cNvSpPr txBox="1"/>
          <p:nvPr/>
        </p:nvSpPr>
        <p:spPr>
          <a:xfrm>
            <a:off x="6690569" y="2711644"/>
            <a:ext cx="1152128" cy="369332"/>
          </a:xfrm>
          <a:prstGeom prst="rect">
            <a:avLst/>
          </a:prstGeom>
          <a:noFill/>
        </p:spPr>
        <p:txBody>
          <a:bodyPr wrap="square" rtlCol="0">
            <a:spAutoFit/>
          </a:bodyPr>
          <a:lstStyle/>
          <a:p>
            <a:pPr algn="ctr"/>
            <a:r>
              <a:rPr kumimoji="1" lang="ja-JP" altLang="en-US" dirty="0"/>
              <a:t>対価関係</a:t>
            </a:r>
          </a:p>
        </p:txBody>
      </p:sp>
      <p:sp>
        <p:nvSpPr>
          <p:cNvPr id="10" name="上矢印 10">
            <a:extLst>
              <a:ext uri="{FF2B5EF4-FFF2-40B4-BE49-F238E27FC236}">
                <a16:creationId xmlns:a16="http://schemas.microsoft.com/office/drawing/2014/main" id="{C449E236-E3DC-44F2-A7B9-58CCF02836CB}"/>
              </a:ext>
            </a:extLst>
          </p:cNvPr>
          <p:cNvSpPr/>
          <p:nvPr/>
        </p:nvSpPr>
        <p:spPr>
          <a:xfrm>
            <a:off x="8247171" y="4248602"/>
            <a:ext cx="576064" cy="7782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抗弁</a:t>
            </a:r>
          </a:p>
        </p:txBody>
      </p:sp>
      <p:sp>
        <p:nvSpPr>
          <p:cNvPr id="11" name="テキスト ボックス 10">
            <a:extLst>
              <a:ext uri="{FF2B5EF4-FFF2-40B4-BE49-F238E27FC236}">
                <a16:creationId xmlns:a16="http://schemas.microsoft.com/office/drawing/2014/main" id="{E650913F-855D-4730-96A0-670F9313F5C4}"/>
              </a:ext>
            </a:extLst>
          </p:cNvPr>
          <p:cNvSpPr txBox="1"/>
          <p:nvPr/>
        </p:nvSpPr>
        <p:spPr>
          <a:xfrm>
            <a:off x="2082057" y="3008968"/>
            <a:ext cx="4104456" cy="3200876"/>
          </a:xfrm>
          <a:prstGeom prst="rect">
            <a:avLst/>
          </a:prstGeom>
          <a:noFill/>
        </p:spPr>
        <p:txBody>
          <a:bodyPr wrap="square" rtlCol="0">
            <a:spAutoFit/>
          </a:bodyPr>
          <a:lstStyle/>
          <a:p>
            <a:pPr marL="342900" indent="-342900">
              <a:buClr>
                <a:srgbClr val="FF0000"/>
              </a:buClr>
              <a:buFont typeface="Wingdings" pitchFamily="2" charset="2"/>
              <a:buChar char="n"/>
            </a:pPr>
            <a:r>
              <a:rPr lang="ja-JP" altLang="en-US" sz="2000" dirty="0"/>
              <a:t>典型例（債権譲渡）</a:t>
            </a:r>
            <a:endParaRPr lang="en-US" altLang="ja-JP" sz="2000" dirty="0"/>
          </a:p>
          <a:p>
            <a:pPr marL="800100" lvl="1" indent="-342900">
              <a:buClr>
                <a:schemeClr val="tx2"/>
              </a:buClr>
              <a:buFont typeface="Wingdings" pitchFamily="2" charset="2"/>
              <a:buChar char="n"/>
            </a:pPr>
            <a:r>
              <a:rPr lang="ja-JP" altLang="en-US" dirty="0"/>
              <a:t>原因（対価）関係</a:t>
            </a:r>
            <a:endParaRPr lang="en-US" altLang="ja-JP" dirty="0"/>
          </a:p>
          <a:p>
            <a:pPr marL="1257300" lvl="2" indent="-342900">
              <a:buClr>
                <a:srgbClr val="FF0000"/>
              </a:buClr>
              <a:buFont typeface="Wingdings" pitchFamily="2" charset="2"/>
              <a:buChar char="n"/>
            </a:pPr>
            <a:r>
              <a:rPr lang="ja-JP" altLang="en-US" sz="1600" dirty="0"/>
              <a:t>自働車の保有者が，</a:t>
            </a:r>
            <a:br>
              <a:rPr lang="en-US" altLang="ja-JP" sz="1600" dirty="0"/>
            </a:br>
            <a:r>
              <a:rPr lang="ja-JP" altLang="en-US" sz="1600" dirty="0"/>
              <a:t>交通事故の被害者に</a:t>
            </a:r>
            <a:br>
              <a:rPr lang="en-US" altLang="ja-JP" sz="1600" dirty="0"/>
            </a:br>
            <a:r>
              <a:rPr lang="ja-JP" altLang="en-US" sz="1600" dirty="0"/>
              <a:t>賠償するために，</a:t>
            </a:r>
            <a:endParaRPr lang="en-US" altLang="ja-JP" sz="1600" dirty="0"/>
          </a:p>
          <a:p>
            <a:pPr marL="800100" lvl="1" indent="-342900">
              <a:buClr>
                <a:schemeClr val="tx2"/>
              </a:buClr>
              <a:buFont typeface="Wingdings" pitchFamily="2" charset="2"/>
              <a:buChar char="n"/>
            </a:pPr>
            <a:r>
              <a:rPr lang="ja-JP" altLang="en-US" dirty="0"/>
              <a:t>当事者</a:t>
            </a:r>
            <a:endParaRPr lang="en-US" altLang="ja-JP" dirty="0"/>
          </a:p>
          <a:p>
            <a:pPr marL="1257300" lvl="2" indent="-342900">
              <a:buClr>
                <a:srgbClr val="FF0000"/>
              </a:buClr>
              <a:buFont typeface="Wingdings" pitchFamily="2" charset="2"/>
              <a:buChar char="n"/>
            </a:pPr>
            <a:r>
              <a:rPr lang="ja-JP" altLang="en-US" sz="1600" b="1" dirty="0">
                <a:solidFill>
                  <a:schemeClr val="accent2">
                    <a:lumMod val="75000"/>
                  </a:schemeClr>
                </a:solidFill>
              </a:rPr>
              <a:t>被保険者（要約者）</a:t>
            </a:r>
            <a:r>
              <a:rPr lang="ja-JP" altLang="en-US" sz="1600" dirty="0"/>
              <a:t>と</a:t>
            </a:r>
            <a:r>
              <a:rPr lang="ja-JP" altLang="en-US" sz="1600" b="1" dirty="0">
                <a:solidFill>
                  <a:schemeClr val="accent2">
                    <a:lumMod val="75000"/>
                  </a:schemeClr>
                </a:solidFill>
              </a:rPr>
              <a:t>保険会社（諾約者）</a:t>
            </a:r>
            <a:r>
              <a:rPr lang="ja-JP" altLang="en-US" sz="1600" dirty="0"/>
              <a:t>間の債権譲渡約束で，</a:t>
            </a:r>
            <a:endParaRPr lang="en-US" altLang="ja-JP" sz="1600" dirty="0"/>
          </a:p>
          <a:p>
            <a:pPr marL="742950" lvl="1" indent="-285750">
              <a:buClr>
                <a:schemeClr val="tx2"/>
              </a:buClr>
              <a:buFont typeface="Wingdings" pitchFamily="2" charset="2"/>
              <a:buChar char="n"/>
            </a:pPr>
            <a:r>
              <a:rPr lang="ja-JP" altLang="en-US" dirty="0"/>
              <a:t>効果</a:t>
            </a:r>
            <a:endParaRPr lang="en-US" altLang="ja-JP" dirty="0"/>
          </a:p>
          <a:p>
            <a:pPr marL="1257300" lvl="2" indent="-342900">
              <a:buClr>
                <a:srgbClr val="FF0000"/>
              </a:buClr>
              <a:buFont typeface="Wingdings" pitchFamily="2" charset="2"/>
              <a:buChar char="n"/>
            </a:pPr>
            <a:r>
              <a:rPr lang="ja-JP" altLang="en-US" sz="1600" dirty="0"/>
              <a:t>保険金請求権を</a:t>
            </a:r>
            <a:r>
              <a:rPr lang="ja-JP" altLang="en-US" sz="1600" b="1" dirty="0">
                <a:solidFill>
                  <a:schemeClr val="tx2">
                    <a:lumMod val="75000"/>
                  </a:schemeClr>
                </a:solidFill>
              </a:rPr>
              <a:t>被害者（受益者）</a:t>
            </a:r>
            <a:r>
              <a:rPr lang="ja-JP" altLang="en-US" sz="1600" dirty="0">
                <a:solidFill>
                  <a:schemeClr val="tx2">
                    <a:lumMod val="75000"/>
                  </a:schemeClr>
                </a:solidFill>
              </a:rPr>
              <a:t>が，保険会社に対して</a:t>
            </a:r>
            <a:r>
              <a:rPr lang="ja-JP" altLang="en-US" sz="1600" dirty="0"/>
              <a:t>直接に請求することができる。</a:t>
            </a:r>
          </a:p>
        </p:txBody>
      </p:sp>
      <p:grpSp>
        <p:nvGrpSpPr>
          <p:cNvPr id="13" name="グループ化 12">
            <a:extLst>
              <a:ext uri="{FF2B5EF4-FFF2-40B4-BE49-F238E27FC236}">
                <a16:creationId xmlns:a16="http://schemas.microsoft.com/office/drawing/2014/main" id="{F8529530-26D8-4997-AA34-6AD08DAE8876}"/>
              </a:ext>
            </a:extLst>
          </p:cNvPr>
          <p:cNvGrpSpPr/>
          <p:nvPr/>
        </p:nvGrpSpPr>
        <p:grpSpPr>
          <a:xfrm>
            <a:off x="9416933" y="3585617"/>
            <a:ext cx="2083401" cy="1987937"/>
            <a:chOff x="6516216" y="2997537"/>
            <a:chExt cx="2083401" cy="1987937"/>
          </a:xfrm>
        </p:grpSpPr>
        <p:sp>
          <p:nvSpPr>
            <p:cNvPr id="14" name="上下矢印 14">
              <a:extLst>
                <a:ext uri="{FF2B5EF4-FFF2-40B4-BE49-F238E27FC236}">
                  <a16:creationId xmlns:a16="http://schemas.microsoft.com/office/drawing/2014/main" id="{7C623357-4304-4D71-94F8-F6CFAFAB9875}"/>
                </a:ext>
              </a:extLst>
            </p:cNvPr>
            <p:cNvSpPr/>
            <p:nvPr/>
          </p:nvSpPr>
          <p:spPr>
            <a:xfrm>
              <a:off x="6516216" y="2997537"/>
              <a:ext cx="1728192" cy="1987937"/>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b="1" dirty="0"/>
                <a:t>第三者のためにする契約</a:t>
              </a:r>
              <a:endParaRPr lang="en-US" altLang="ja-JP" sz="1600" b="1" dirty="0"/>
            </a:p>
          </p:txBody>
        </p:sp>
        <p:sp>
          <p:nvSpPr>
            <p:cNvPr id="15" name="テキスト ボックス 14">
              <a:extLst>
                <a:ext uri="{FF2B5EF4-FFF2-40B4-BE49-F238E27FC236}">
                  <a16:creationId xmlns:a16="http://schemas.microsoft.com/office/drawing/2014/main" id="{B2D4B981-88DF-483D-8747-86DBE7A5EE1F}"/>
                </a:ext>
              </a:extLst>
            </p:cNvPr>
            <p:cNvSpPr txBox="1"/>
            <p:nvPr/>
          </p:nvSpPr>
          <p:spPr>
            <a:xfrm>
              <a:off x="8137952" y="3496494"/>
              <a:ext cx="461665" cy="1015663"/>
            </a:xfrm>
            <a:prstGeom prst="rect">
              <a:avLst/>
            </a:prstGeom>
            <a:noFill/>
          </p:spPr>
          <p:txBody>
            <a:bodyPr vert="eaVert" wrap="none" rtlCol="0">
              <a:spAutoFit/>
            </a:bodyPr>
            <a:lstStyle/>
            <a:p>
              <a:r>
                <a:rPr kumimoji="1" lang="ja-JP" altLang="en-US" dirty="0"/>
                <a:t>補償関係</a:t>
              </a:r>
            </a:p>
          </p:txBody>
        </p:sp>
      </p:grpSp>
      <p:sp>
        <p:nvSpPr>
          <p:cNvPr id="16" name="円弧 15">
            <a:extLst>
              <a:ext uri="{FF2B5EF4-FFF2-40B4-BE49-F238E27FC236}">
                <a16:creationId xmlns:a16="http://schemas.microsoft.com/office/drawing/2014/main" id="{20716C27-6F8A-4DF4-AA19-C8F27B827619}"/>
              </a:ext>
            </a:extLst>
          </p:cNvPr>
          <p:cNvSpPr/>
          <p:nvPr/>
        </p:nvSpPr>
        <p:spPr>
          <a:xfrm rot="20413537">
            <a:off x="7581160" y="3865300"/>
            <a:ext cx="1453311" cy="914400"/>
          </a:xfrm>
          <a:prstGeom prst="arc">
            <a:avLst>
              <a:gd name="adj1" fmla="val 11525676"/>
              <a:gd name="adj2" fmla="val 21106646"/>
            </a:avLst>
          </a:prstGeom>
          <a:ln w="38100">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円/楕円 18">
            <a:extLst>
              <a:ext uri="{FF2B5EF4-FFF2-40B4-BE49-F238E27FC236}">
                <a16:creationId xmlns:a16="http://schemas.microsoft.com/office/drawing/2014/main" id="{5AA86B86-3BE3-42D0-94EE-CA0516DD17AF}"/>
              </a:ext>
            </a:extLst>
          </p:cNvPr>
          <p:cNvSpPr/>
          <p:nvPr/>
        </p:nvSpPr>
        <p:spPr>
          <a:xfrm>
            <a:off x="8614532" y="2792944"/>
            <a:ext cx="1892537"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当事者</a:t>
            </a:r>
            <a:endParaRPr kumimoji="1" lang="en-US" altLang="ja-JP" dirty="0"/>
          </a:p>
          <a:p>
            <a:pPr algn="ctr"/>
            <a:r>
              <a:rPr lang="ja-JP" altLang="en-US" dirty="0"/>
              <a:t>被保険者（要約者）</a:t>
            </a:r>
            <a:endParaRPr kumimoji="1" lang="ja-JP" altLang="en-US" dirty="0"/>
          </a:p>
        </p:txBody>
      </p:sp>
      <p:sp>
        <p:nvSpPr>
          <p:cNvPr id="19" name="円/楕円 19">
            <a:extLst>
              <a:ext uri="{FF2B5EF4-FFF2-40B4-BE49-F238E27FC236}">
                <a16:creationId xmlns:a16="http://schemas.microsoft.com/office/drawing/2014/main" id="{CEB33950-6A30-497B-949A-53FAD36A9656}"/>
              </a:ext>
            </a:extLst>
          </p:cNvPr>
          <p:cNvSpPr/>
          <p:nvPr/>
        </p:nvSpPr>
        <p:spPr>
          <a:xfrm>
            <a:off x="8614532" y="5442838"/>
            <a:ext cx="1892537"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a:t>当事者</a:t>
            </a:r>
            <a:endParaRPr lang="en-US" altLang="ja-JP" dirty="0"/>
          </a:p>
          <a:p>
            <a:pPr algn="ctr"/>
            <a:r>
              <a:rPr kumimoji="1" lang="ja-JP" altLang="en-US" dirty="0"/>
              <a:t>保険会社</a:t>
            </a:r>
            <a:r>
              <a:rPr lang="ja-JP" altLang="en-US" dirty="0"/>
              <a:t>（諾約者）</a:t>
            </a:r>
            <a:endParaRPr kumimoji="1" lang="ja-JP" altLang="en-US" dirty="0"/>
          </a:p>
        </p:txBody>
      </p:sp>
      <p:sp>
        <p:nvSpPr>
          <p:cNvPr id="20" name="円/楕円 20">
            <a:extLst>
              <a:ext uri="{FF2B5EF4-FFF2-40B4-BE49-F238E27FC236}">
                <a16:creationId xmlns:a16="http://schemas.microsoft.com/office/drawing/2014/main" id="{A3E005EC-ED03-4DCD-B4A4-12DAB307B602}"/>
              </a:ext>
            </a:extLst>
          </p:cNvPr>
          <p:cNvSpPr/>
          <p:nvPr/>
        </p:nvSpPr>
        <p:spPr>
          <a:xfrm>
            <a:off x="4818361" y="2792944"/>
            <a:ext cx="1892537"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a:t>交通事故の被害者</a:t>
            </a:r>
            <a:br>
              <a:rPr lang="en-US" altLang="ja-JP" dirty="0"/>
            </a:br>
            <a:r>
              <a:rPr lang="ja-JP" altLang="en-US" dirty="0"/>
              <a:t>（受益者）</a:t>
            </a:r>
            <a:endParaRPr kumimoji="1" lang="ja-JP" altLang="en-US" dirty="0"/>
          </a:p>
        </p:txBody>
      </p:sp>
    </p:spTree>
    <p:extLst>
      <p:ext uri="{BB962C8B-B14F-4D97-AF65-F5344CB8AC3E}">
        <p14:creationId xmlns:p14="http://schemas.microsoft.com/office/powerpoint/2010/main" val="4026836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22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wipe(left)">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wipe(left)">
                                      <p:cBhvr>
                                        <p:cTn id="17" dur="500"/>
                                        <p:tgtEl>
                                          <p:spTgt spid="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wipe(up)">
                                      <p:cBhvr>
                                        <p:cTn id="22" dur="1000"/>
                                        <p:tgtEl>
                                          <p:spTgt spid="11">
                                            <p:txEl>
                                              <p:pRg st="2" end="2"/>
                                            </p:txEl>
                                          </p:spTgt>
                                        </p:tgtEl>
                                      </p:cBhvr>
                                    </p:animEffect>
                                  </p:childTnLst>
                                </p:cTn>
                              </p:par>
                            </p:childTnLst>
                          </p:cTn>
                        </p:par>
                        <p:par>
                          <p:cTn id="23" fill="hold">
                            <p:stCondLst>
                              <p:cond delay="1000"/>
                            </p:stCondLst>
                            <p:childTnLst>
                              <p:par>
                                <p:cTn id="24" presetID="22" presetClass="entr" presetSubtype="8" fill="hold" grpId="0" nodeType="afterEffect">
                                  <p:stCondLst>
                                    <p:cond delay="250"/>
                                  </p:stCondLst>
                                  <p:childTnLst>
                                    <p:set>
                                      <p:cBhvr>
                                        <p:cTn id="25" dur="1" fill="hold">
                                          <p:stCondLst>
                                            <p:cond delay="0"/>
                                          </p:stCondLst>
                                        </p:cTn>
                                        <p:tgtEl>
                                          <p:spTgt spid="18"/>
                                        </p:tgtEl>
                                        <p:attrNameLst>
                                          <p:attrName>style.visibility</p:attrName>
                                        </p:attrNameLst>
                                      </p:cBhvr>
                                      <p:to>
                                        <p:strVal val="visible"/>
                                      </p:to>
                                    </p:set>
                                    <p:animEffect transition="in" filter="wipe(left)">
                                      <p:cBhvr>
                                        <p:cTn id="26" dur="500"/>
                                        <p:tgtEl>
                                          <p:spTgt spid="18"/>
                                        </p:tgtEl>
                                      </p:cBhvr>
                                    </p:animEffect>
                                  </p:childTnLst>
                                </p:cTn>
                              </p:par>
                            </p:childTnLst>
                          </p:cTn>
                        </p:par>
                        <p:par>
                          <p:cTn id="27" fill="hold">
                            <p:stCondLst>
                              <p:cond delay="1750"/>
                            </p:stCondLst>
                            <p:childTnLst>
                              <p:par>
                                <p:cTn id="28" presetID="22" presetClass="entr" presetSubtype="8"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1000"/>
                                        <p:tgtEl>
                                          <p:spTgt spid="20"/>
                                        </p:tgtEl>
                                      </p:cBhvr>
                                    </p:animEffect>
                                  </p:childTnLst>
                                </p:cTn>
                              </p:par>
                            </p:childTnLst>
                          </p:cTn>
                        </p:par>
                        <p:par>
                          <p:cTn id="31" fill="hold">
                            <p:stCondLst>
                              <p:cond delay="2750"/>
                            </p:stCondLst>
                            <p:childTnLst>
                              <p:par>
                                <p:cTn id="32" presetID="22" presetClass="entr" presetSubtype="8" fill="hold" grpId="0"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left)">
                                      <p:cBhvr>
                                        <p:cTn id="34" dur="1000"/>
                                        <p:tgtEl>
                                          <p:spTgt spid="9"/>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left)">
                                      <p:cBhvr>
                                        <p:cTn id="37" dur="10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1">
                                            <p:txEl>
                                              <p:pRg st="3" end="3"/>
                                            </p:txEl>
                                          </p:spTgt>
                                        </p:tgtEl>
                                        <p:attrNameLst>
                                          <p:attrName>style.visibility</p:attrName>
                                        </p:attrNameLst>
                                      </p:cBhvr>
                                      <p:to>
                                        <p:strVal val="visible"/>
                                      </p:to>
                                    </p:set>
                                    <p:animEffect transition="in" filter="wipe(left)">
                                      <p:cBhvr>
                                        <p:cTn id="42" dur="500"/>
                                        <p:tgtEl>
                                          <p:spTgt spid="11">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1">
                                            <p:txEl>
                                              <p:pRg st="4" end="4"/>
                                            </p:txEl>
                                          </p:spTgt>
                                        </p:tgtEl>
                                        <p:attrNameLst>
                                          <p:attrName>style.visibility</p:attrName>
                                        </p:attrNameLst>
                                      </p:cBhvr>
                                      <p:to>
                                        <p:strVal val="visible"/>
                                      </p:to>
                                    </p:set>
                                    <p:animEffect transition="in" filter="wipe(up)">
                                      <p:cBhvr>
                                        <p:cTn id="47" dur="1000"/>
                                        <p:tgtEl>
                                          <p:spTgt spid="11">
                                            <p:txEl>
                                              <p:pRg st="4" end="4"/>
                                            </p:txEl>
                                          </p:spTgt>
                                        </p:tgtEl>
                                      </p:cBhvr>
                                    </p:animEffect>
                                  </p:childTnLst>
                                </p:cTn>
                              </p:par>
                            </p:childTnLst>
                          </p:cTn>
                        </p:par>
                        <p:par>
                          <p:cTn id="48" fill="hold">
                            <p:stCondLst>
                              <p:cond delay="1000"/>
                            </p:stCondLst>
                            <p:childTnLst>
                              <p:par>
                                <p:cTn id="49" presetID="22" presetClass="entr" presetSubtype="8" fill="hold" grpId="0" nodeType="afterEffect">
                                  <p:stCondLst>
                                    <p:cond delay="250"/>
                                  </p:stCondLst>
                                  <p:childTnLst>
                                    <p:set>
                                      <p:cBhvr>
                                        <p:cTn id="50" dur="1" fill="hold">
                                          <p:stCondLst>
                                            <p:cond delay="0"/>
                                          </p:stCondLst>
                                        </p:cTn>
                                        <p:tgtEl>
                                          <p:spTgt spid="19"/>
                                        </p:tgtEl>
                                        <p:attrNameLst>
                                          <p:attrName>style.visibility</p:attrName>
                                        </p:attrNameLst>
                                      </p:cBhvr>
                                      <p:to>
                                        <p:strVal val="visible"/>
                                      </p:to>
                                    </p:set>
                                    <p:animEffect transition="in" filter="wipe(left)">
                                      <p:cBhvr>
                                        <p:cTn id="51" dur="1000"/>
                                        <p:tgtEl>
                                          <p:spTgt spid="19"/>
                                        </p:tgtEl>
                                      </p:cBhvr>
                                    </p:animEffect>
                                  </p:childTnLst>
                                </p:cTn>
                              </p:par>
                            </p:childTnLst>
                          </p:cTn>
                        </p:par>
                        <p:par>
                          <p:cTn id="52" fill="hold">
                            <p:stCondLst>
                              <p:cond delay="2250"/>
                            </p:stCondLst>
                            <p:childTnLst>
                              <p:par>
                                <p:cTn id="53" presetID="22" presetClass="entr" presetSubtype="1" fill="hold" grpId="0" nodeType="after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wipe(up)">
                                      <p:cBhvr>
                                        <p:cTn id="55" dur="1000"/>
                                        <p:tgtEl>
                                          <p:spTgt spid="17"/>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wipe(down)">
                                      <p:cBhvr>
                                        <p:cTn id="58" dur="1000"/>
                                        <p:tgtEl>
                                          <p:spTgt spid="10"/>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13"/>
                                        </p:tgtEl>
                                        <p:attrNameLst>
                                          <p:attrName>style.visibility</p:attrName>
                                        </p:attrNameLst>
                                      </p:cBhvr>
                                      <p:to>
                                        <p:strVal val="visible"/>
                                      </p:to>
                                    </p:set>
                                    <p:anim calcmode="lin" valueType="num">
                                      <p:cBhvr>
                                        <p:cTn id="63" dur="2000" fill="hold"/>
                                        <p:tgtEl>
                                          <p:spTgt spid="13"/>
                                        </p:tgtEl>
                                        <p:attrNameLst>
                                          <p:attrName>ppt_w</p:attrName>
                                        </p:attrNameLst>
                                      </p:cBhvr>
                                      <p:tavLst>
                                        <p:tav tm="0">
                                          <p:val>
                                            <p:fltVal val="0"/>
                                          </p:val>
                                        </p:tav>
                                        <p:tav tm="100000">
                                          <p:val>
                                            <p:strVal val="#ppt_w"/>
                                          </p:val>
                                        </p:tav>
                                      </p:tavLst>
                                    </p:anim>
                                    <p:anim calcmode="lin" valueType="num">
                                      <p:cBhvr>
                                        <p:cTn id="64" dur="2000" fill="hold"/>
                                        <p:tgtEl>
                                          <p:spTgt spid="13"/>
                                        </p:tgtEl>
                                        <p:attrNameLst>
                                          <p:attrName>ppt_h</p:attrName>
                                        </p:attrNameLst>
                                      </p:cBhvr>
                                      <p:tavLst>
                                        <p:tav tm="0">
                                          <p:val>
                                            <p:fltVal val="0"/>
                                          </p:val>
                                        </p:tav>
                                        <p:tav tm="100000">
                                          <p:val>
                                            <p:strVal val="#ppt_h"/>
                                          </p:val>
                                        </p:tav>
                                      </p:tavLst>
                                    </p:anim>
                                    <p:animEffect transition="in" filter="fade">
                                      <p:cBhvr>
                                        <p:cTn id="65" dur="2000"/>
                                        <p:tgtEl>
                                          <p:spTgt spid="13"/>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11">
                                            <p:txEl>
                                              <p:pRg st="5" end="5"/>
                                            </p:txEl>
                                          </p:spTgt>
                                        </p:tgtEl>
                                        <p:attrNameLst>
                                          <p:attrName>style.visibility</p:attrName>
                                        </p:attrNameLst>
                                      </p:cBhvr>
                                      <p:to>
                                        <p:strVal val="visible"/>
                                      </p:to>
                                    </p:set>
                                    <p:animEffect transition="in" filter="wipe(left)">
                                      <p:cBhvr>
                                        <p:cTn id="70" dur="500"/>
                                        <p:tgtEl>
                                          <p:spTgt spid="11">
                                            <p:txEl>
                                              <p:pRg st="5" end="5"/>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1" fill="hold" grpId="0" nodeType="clickEffect">
                                  <p:stCondLst>
                                    <p:cond delay="0"/>
                                  </p:stCondLst>
                                  <p:childTnLst>
                                    <p:set>
                                      <p:cBhvr>
                                        <p:cTn id="74" dur="1" fill="hold">
                                          <p:stCondLst>
                                            <p:cond delay="0"/>
                                          </p:stCondLst>
                                        </p:cTn>
                                        <p:tgtEl>
                                          <p:spTgt spid="11">
                                            <p:txEl>
                                              <p:pRg st="6" end="6"/>
                                            </p:txEl>
                                          </p:spTgt>
                                        </p:tgtEl>
                                        <p:attrNameLst>
                                          <p:attrName>style.visibility</p:attrName>
                                        </p:attrNameLst>
                                      </p:cBhvr>
                                      <p:to>
                                        <p:strVal val="visible"/>
                                      </p:to>
                                    </p:set>
                                    <p:animEffect transition="in" filter="wipe(up)">
                                      <p:cBhvr>
                                        <p:cTn id="75" dur="1500"/>
                                        <p:tgtEl>
                                          <p:spTgt spid="11">
                                            <p:txEl>
                                              <p:pRg st="6" end="6"/>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42" presetClass="path" presetSubtype="0" accel="50000" decel="50000" fill="hold" grpId="1" nodeType="clickEffect">
                                  <p:stCondLst>
                                    <p:cond delay="0"/>
                                  </p:stCondLst>
                                  <p:childTnLst>
                                    <p:animMotion origin="layout" path="M 0.00495 -0.00232 L -0.13255 0.00532 " pathEditMode="relative" rAng="0" ptsTypes="AA">
                                      <p:cBhvr>
                                        <p:cTn id="79" dur="2000" fill="hold"/>
                                        <p:tgtEl>
                                          <p:spTgt spid="17"/>
                                        </p:tgtEl>
                                        <p:attrNameLst>
                                          <p:attrName>ppt_x</p:attrName>
                                          <p:attrName>ppt_y</p:attrName>
                                        </p:attrNameLst>
                                      </p:cBhvr>
                                      <p:rCtr x="-6875" y="370"/>
                                    </p:animMotion>
                                  </p:childTnLst>
                                </p:cTn>
                              </p:par>
                              <p:par>
                                <p:cTn id="80" presetID="22" presetClass="entr" presetSubtype="2" fill="hold" grpId="0" nodeType="withEffect">
                                  <p:stCondLst>
                                    <p:cond delay="500"/>
                                  </p:stCondLst>
                                  <p:childTnLst>
                                    <p:set>
                                      <p:cBhvr>
                                        <p:cTn id="81" dur="1" fill="hold">
                                          <p:stCondLst>
                                            <p:cond delay="0"/>
                                          </p:stCondLst>
                                        </p:cTn>
                                        <p:tgtEl>
                                          <p:spTgt spid="16"/>
                                        </p:tgtEl>
                                        <p:attrNameLst>
                                          <p:attrName>style.visibility</p:attrName>
                                        </p:attrNameLst>
                                      </p:cBhvr>
                                      <p:to>
                                        <p:strVal val="visible"/>
                                      </p:to>
                                    </p:set>
                                    <p:animEffect transition="in" filter="wipe(right)">
                                      <p:cBhvr>
                                        <p:cTn id="82" dur="2000"/>
                                        <p:tgtEl>
                                          <p:spTgt spid="16"/>
                                        </p:tgtEl>
                                      </p:cBhvr>
                                    </p:animEffect>
                                  </p:childTnLst>
                                </p:cTn>
                              </p:par>
                              <p:par>
                                <p:cTn id="83" presetID="8" presetClass="emph" presetSubtype="0" fill="hold" grpId="2" nodeType="withEffect">
                                  <p:stCondLst>
                                    <p:cond delay="450"/>
                                  </p:stCondLst>
                                  <p:childTnLst>
                                    <p:animRot by="-3000000">
                                      <p:cBhvr>
                                        <p:cTn id="84" dur="2000" fill="hold"/>
                                        <p:tgtEl>
                                          <p:spTgt spid="17"/>
                                        </p:tgtEl>
                                        <p:attrNameLst>
                                          <p:attrName>r</p:attrName>
                                        </p:attrNameLst>
                                      </p:cBhvr>
                                    </p:animRot>
                                  </p:childTnLst>
                                </p:cTn>
                              </p:par>
                              <p:par>
                                <p:cTn id="85" presetID="10" presetClass="entr" presetSubtype="0" fill="hold" grpId="0" nodeType="withEffect">
                                  <p:stCondLst>
                                    <p:cond delay="2000"/>
                                  </p:stCondLst>
                                  <p:childTnLst>
                                    <p:set>
                                      <p:cBhvr>
                                        <p:cTn id="86" dur="1" fill="hold">
                                          <p:stCondLst>
                                            <p:cond delay="0"/>
                                          </p:stCondLst>
                                        </p:cTn>
                                        <p:tgtEl>
                                          <p:spTgt spid="12"/>
                                        </p:tgtEl>
                                        <p:attrNameLst>
                                          <p:attrName>style.visibility</p:attrName>
                                        </p:attrNameLst>
                                      </p:cBhvr>
                                      <p:to>
                                        <p:strVal val="visible"/>
                                      </p:to>
                                    </p:set>
                                    <p:animEffect transition="in" filter="fade">
                                      <p:cBhvr>
                                        <p:cTn id="87" dur="500"/>
                                        <p:tgtEl>
                                          <p:spTgt spid="12"/>
                                        </p:tgtEl>
                                      </p:cBhvr>
                                    </p:animEffect>
                                  </p:childTnLst>
                                </p:cTn>
                              </p:par>
                              <p:par>
                                <p:cTn id="88" presetID="8" presetClass="emph" presetSubtype="0" fill="hold" grpId="1" nodeType="withEffect">
                                  <p:stCondLst>
                                    <p:cond delay="950"/>
                                  </p:stCondLst>
                                  <p:childTnLst>
                                    <p:animRot by="-3000000">
                                      <p:cBhvr>
                                        <p:cTn id="89" dur="2000" fill="hold"/>
                                        <p:tgtEl>
                                          <p:spTgt spid="10"/>
                                        </p:tgtEl>
                                        <p:attrNameLst>
                                          <p:attrName>r</p:attrName>
                                        </p:attrNameLst>
                                      </p:cBhvr>
                                    </p:animRot>
                                  </p:childTnLst>
                                </p:cTn>
                              </p:par>
                              <p:par>
                                <p:cTn id="90" presetID="10" presetClass="exit" presetSubtype="0" fill="hold" grpId="1" nodeType="withEffect">
                                  <p:stCondLst>
                                    <p:cond delay="2000"/>
                                  </p:stCondLst>
                                  <p:childTnLst>
                                    <p:animEffect transition="out" filter="fade">
                                      <p:cBhvr>
                                        <p:cTn id="91" dur="1000"/>
                                        <p:tgtEl>
                                          <p:spTgt spid="9"/>
                                        </p:tgtEl>
                                      </p:cBhvr>
                                    </p:animEffect>
                                    <p:set>
                                      <p:cBhvr>
                                        <p:cTn id="92" dur="1" fill="hold">
                                          <p:stCondLst>
                                            <p:cond delay="999"/>
                                          </p:stCondLst>
                                        </p:cTn>
                                        <p:tgtEl>
                                          <p:spTgt spid="9"/>
                                        </p:tgtEl>
                                        <p:attrNameLst>
                                          <p:attrName>style.visibility</p:attrName>
                                        </p:attrNameLst>
                                      </p:cBhvr>
                                      <p:to>
                                        <p:strVal val="hidden"/>
                                      </p:to>
                                    </p:set>
                                  </p:childTnLst>
                                </p:cTn>
                              </p:par>
                              <p:par>
                                <p:cTn id="93" presetID="10" presetClass="entr" presetSubtype="0" fill="hold" grpId="0" nodeType="withEffect">
                                  <p:stCondLst>
                                    <p:cond delay="2500"/>
                                  </p:stCondLst>
                                  <p:childTnLst>
                                    <p:set>
                                      <p:cBhvr>
                                        <p:cTn id="94" dur="1" fill="hold">
                                          <p:stCondLst>
                                            <p:cond delay="0"/>
                                          </p:stCondLst>
                                        </p:cTn>
                                        <p:tgtEl>
                                          <p:spTgt spid="21"/>
                                        </p:tgtEl>
                                        <p:attrNameLst>
                                          <p:attrName>style.visibility</p:attrName>
                                        </p:attrNameLst>
                                      </p:cBhvr>
                                      <p:to>
                                        <p:strVal val="visible"/>
                                      </p:to>
                                    </p:set>
                                    <p:animEffect transition="in" filter="fade">
                                      <p:cBhvr>
                                        <p:cTn id="9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9" grpId="0" uiExpand="1" animBg="1"/>
      <p:bldP spid="9" grpId="1" animBg="1"/>
      <p:bldP spid="12" grpId="0" animBg="1"/>
      <p:bldP spid="17" grpId="0" uiExpand="1" animBg="1"/>
      <p:bldP spid="17" grpId="1" animBg="1"/>
      <p:bldP spid="17" grpId="2" animBg="1"/>
      <p:bldP spid="6" grpId="0" build="p"/>
      <p:bldP spid="8" grpId="0" uiExpand="1"/>
      <p:bldP spid="10" grpId="0" uiExpand="1" animBg="1"/>
      <p:bldP spid="10" grpId="1" animBg="1"/>
      <p:bldP spid="11" grpId="0" uiExpand="1" build="p"/>
      <p:bldP spid="16" grpId="0" animBg="1"/>
      <p:bldP spid="18" grpId="0" uiExpand="1" animBg="1"/>
      <p:bldP spid="19" grpId="0" uiExpand="1" animBg="1"/>
      <p:bldP spid="20" grpId="0" uiExpan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AC8CE5EC-9ECA-433A-A328-10BE2B4DB1CF}"/>
              </a:ext>
            </a:extLst>
          </p:cNvPr>
          <p:cNvSpPr>
            <a:spLocks noGrp="1"/>
          </p:cNvSpPr>
          <p:nvPr>
            <p:ph type="title"/>
          </p:nvPr>
        </p:nvSpPr>
        <p:spPr>
          <a:xfrm>
            <a:off x="1073016" y="903921"/>
            <a:ext cx="10515600" cy="1817246"/>
          </a:xfrm>
        </p:spPr>
        <p:txBody>
          <a:bodyPr/>
          <a:lstStyle/>
          <a:p>
            <a:r>
              <a:rPr lang="ja-JP" altLang="en-US" dirty="0"/>
              <a:t>新設された債務引受</a:t>
            </a:r>
          </a:p>
        </p:txBody>
      </p:sp>
      <p:sp>
        <p:nvSpPr>
          <p:cNvPr id="7" name="テキスト プレースホルダー 6">
            <a:extLst>
              <a:ext uri="{FF2B5EF4-FFF2-40B4-BE49-F238E27FC236}">
                <a16:creationId xmlns:a16="http://schemas.microsoft.com/office/drawing/2014/main" id="{A1B9996D-01C2-407D-9B09-4641DF9F5B3D}"/>
              </a:ext>
            </a:extLst>
          </p:cNvPr>
          <p:cNvSpPr>
            <a:spLocks noGrp="1"/>
          </p:cNvSpPr>
          <p:nvPr>
            <p:ph type="body" idx="1"/>
          </p:nvPr>
        </p:nvSpPr>
        <p:spPr>
          <a:xfrm>
            <a:off x="1118292" y="2908454"/>
            <a:ext cx="10515600" cy="3181198"/>
          </a:xfrm>
        </p:spPr>
        <p:txBody>
          <a:bodyPr>
            <a:normAutofit fontScale="92500" lnSpcReduction="20000"/>
          </a:bodyPr>
          <a:lstStyle/>
          <a:p>
            <a:pPr>
              <a:lnSpc>
                <a:spcPct val="120000"/>
              </a:lnSpc>
            </a:pPr>
            <a:r>
              <a:rPr lang="ja-JP" altLang="en-US" dirty="0">
                <a:solidFill>
                  <a:schemeClr val="tx1"/>
                </a:solidFill>
              </a:rPr>
              <a:t>債務引受</a:t>
            </a:r>
            <a:endParaRPr lang="en-US" altLang="ja-JP" dirty="0">
              <a:solidFill>
                <a:schemeClr val="tx1"/>
              </a:solidFill>
            </a:endParaRPr>
          </a:p>
          <a:p>
            <a:pPr marL="800100" lvl="1" indent="-342900">
              <a:lnSpc>
                <a:spcPct val="120000"/>
              </a:lnSpc>
              <a:buFont typeface="Wingdings" panose="05000000000000000000" pitchFamily="2" charset="2"/>
              <a:buChar char="n"/>
            </a:pPr>
            <a:r>
              <a:rPr lang="ja-JP" altLang="en-US" dirty="0">
                <a:solidFill>
                  <a:schemeClr val="tx1"/>
                </a:solidFill>
              </a:rPr>
              <a:t>求償が生じない「債務」と，求償が生じる「保証」との区別が理解のポイントとなる。</a:t>
            </a:r>
            <a:endParaRPr lang="en-US" altLang="ja-JP" dirty="0">
              <a:solidFill>
                <a:schemeClr val="tx1"/>
              </a:solidFill>
            </a:endParaRPr>
          </a:p>
          <a:p>
            <a:pPr marL="800100" lvl="1" indent="-342900">
              <a:lnSpc>
                <a:spcPct val="120000"/>
              </a:lnSpc>
              <a:buFont typeface="Wingdings" panose="05000000000000000000" pitchFamily="2" charset="2"/>
              <a:buChar char="n"/>
            </a:pPr>
            <a:r>
              <a:rPr lang="ja-JP" altLang="en-US" dirty="0">
                <a:solidFill>
                  <a:schemeClr val="tx1"/>
                </a:solidFill>
              </a:rPr>
              <a:t>１．並存的債務引受</a:t>
            </a:r>
            <a:endParaRPr lang="en-US" altLang="ja-JP" dirty="0">
              <a:solidFill>
                <a:schemeClr val="tx1"/>
              </a:solidFill>
            </a:endParaRPr>
          </a:p>
          <a:p>
            <a:pPr marL="1257300" lvl="2" indent="-342900">
              <a:lnSpc>
                <a:spcPct val="120000"/>
              </a:lnSpc>
              <a:buFont typeface="Wingdings" panose="05000000000000000000" pitchFamily="2" charset="2"/>
              <a:buChar char="n"/>
            </a:pPr>
            <a:r>
              <a:rPr lang="ja-JP" altLang="en-US" dirty="0">
                <a:solidFill>
                  <a:schemeClr val="tx1"/>
                </a:solidFill>
              </a:rPr>
              <a:t>従来の債務者（要約者）は債務を免れるが，連帯保証人の地位にとどまる。</a:t>
            </a:r>
            <a:endParaRPr lang="en-US" altLang="ja-JP" dirty="0">
              <a:solidFill>
                <a:schemeClr val="tx1"/>
              </a:solidFill>
            </a:endParaRPr>
          </a:p>
          <a:p>
            <a:pPr marL="1714500" lvl="3" indent="-342900">
              <a:lnSpc>
                <a:spcPct val="120000"/>
              </a:lnSpc>
              <a:buFont typeface="Wingdings" panose="05000000000000000000" pitchFamily="2" charset="2"/>
              <a:buChar char="n"/>
            </a:pPr>
            <a:r>
              <a:rPr lang="ja-JP" altLang="en-US" dirty="0">
                <a:solidFill>
                  <a:schemeClr val="tx1"/>
                </a:solidFill>
              </a:rPr>
              <a:t>したがって，要約者が弁済をした場合には，諾約者に求償権を有する</a:t>
            </a:r>
            <a:endParaRPr lang="en-US" altLang="ja-JP" dirty="0">
              <a:solidFill>
                <a:schemeClr val="tx1"/>
              </a:solidFill>
            </a:endParaRPr>
          </a:p>
          <a:p>
            <a:pPr marL="1257300" lvl="2" indent="-342900">
              <a:lnSpc>
                <a:spcPct val="120000"/>
              </a:lnSpc>
              <a:buFont typeface="Wingdings" panose="05000000000000000000" pitchFamily="2" charset="2"/>
              <a:buChar char="n"/>
            </a:pPr>
            <a:r>
              <a:rPr lang="ja-JP" altLang="en-US" dirty="0">
                <a:solidFill>
                  <a:schemeClr val="tx1"/>
                </a:solidFill>
              </a:rPr>
              <a:t>第三債務者（諾約者）は，連帯債務者ではなく，単独で真の債務者となる。</a:t>
            </a:r>
            <a:endParaRPr lang="en-US" altLang="ja-JP" dirty="0">
              <a:solidFill>
                <a:schemeClr val="tx1"/>
              </a:solidFill>
            </a:endParaRPr>
          </a:p>
          <a:p>
            <a:pPr marL="800100" lvl="1" indent="-342900">
              <a:lnSpc>
                <a:spcPct val="120000"/>
              </a:lnSpc>
              <a:buFont typeface="Wingdings" panose="05000000000000000000" pitchFamily="2" charset="2"/>
              <a:buChar char="n"/>
            </a:pPr>
            <a:r>
              <a:rPr lang="ja-JP" altLang="en-US" dirty="0">
                <a:solidFill>
                  <a:schemeClr val="tx1"/>
                </a:solidFill>
              </a:rPr>
              <a:t>２．免責的債務引受</a:t>
            </a:r>
            <a:endParaRPr lang="en-US" altLang="ja-JP" dirty="0">
              <a:solidFill>
                <a:schemeClr val="tx1"/>
              </a:solidFill>
            </a:endParaRPr>
          </a:p>
          <a:p>
            <a:pPr marL="1257300" lvl="2" indent="-342900">
              <a:lnSpc>
                <a:spcPct val="120000"/>
              </a:lnSpc>
              <a:buFont typeface="Wingdings" panose="05000000000000000000" pitchFamily="2" charset="2"/>
              <a:buChar char="n"/>
            </a:pPr>
            <a:r>
              <a:rPr lang="ja-JP" altLang="en-US" dirty="0">
                <a:solidFill>
                  <a:schemeClr val="tx1"/>
                </a:solidFill>
              </a:rPr>
              <a:t>従来の債務者（要約者）は，完全に債務を免れる。</a:t>
            </a:r>
            <a:endParaRPr lang="en-US" altLang="ja-JP" dirty="0">
              <a:solidFill>
                <a:schemeClr val="tx1"/>
              </a:solidFill>
            </a:endParaRPr>
          </a:p>
          <a:p>
            <a:pPr marL="1257300" lvl="2" indent="-342900">
              <a:lnSpc>
                <a:spcPct val="120000"/>
              </a:lnSpc>
              <a:buFont typeface="Wingdings" panose="05000000000000000000" pitchFamily="2" charset="2"/>
              <a:buChar char="n"/>
            </a:pPr>
            <a:r>
              <a:rPr lang="ja-JP" altLang="en-US" dirty="0">
                <a:solidFill>
                  <a:schemeClr val="tx1"/>
                </a:solidFill>
              </a:rPr>
              <a:t>第三債務者（諾約者）は，単独で真の債務者となる。したがって求償の問題は生じない。</a:t>
            </a:r>
            <a:endParaRPr lang="en-US" altLang="ja-JP" dirty="0">
              <a:solidFill>
                <a:schemeClr val="tx1"/>
              </a:solidFill>
            </a:endParaRPr>
          </a:p>
        </p:txBody>
      </p:sp>
      <p:sp>
        <p:nvSpPr>
          <p:cNvPr id="3" name="日付プレースホルダー 2">
            <a:extLst>
              <a:ext uri="{FF2B5EF4-FFF2-40B4-BE49-F238E27FC236}">
                <a16:creationId xmlns:a16="http://schemas.microsoft.com/office/drawing/2014/main" id="{6A7BC43E-FE15-4FBA-87FE-94D57FA81B9E}"/>
              </a:ext>
            </a:extLst>
          </p:cNvPr>
          <p:cNvSpPr>
            <a:spLocks noGrp="1"/>
          </p:cNvSpPr>
          <p:nvPr>
            <p:ph type="dt" sz="half" idx="10"/>
          </p:nvPr>
        </p:nvSpPr>
        <p:spPr/>
        <p:txBody>
          <a:bodyPr/>
          <a:lstStyle/>
          <a:p>
            <a:fld id="{327A32E3-E13C-43CB-B8C9-F77174422B3A}" type="datetime1">
              <a:rPr kumimoji="1" lang="ja-JP" altLang="en-US" smtClean="0"/>
              <a:t>2021/6/16</a:t>
            </a:fld>
            <a:endParaRPr kumimoji="1" lang="ja-JP" altLang="en-US"/>
          </a:p>
        </p:txBody>
      </p:sp>
      <p:sp>
        <p:nvSpPr>
          <p:cNvPr id="4" name="フッター プレースホルダー 3">
            <a:extLst>
              <a:ext uri="{FF2B5EF4-FFF2-40B4-BE49-F238E27FC236}">
                <a16:creationId xmlns:a16="http://schemas.microsoft.com/office/drawing/2014/main" id="{C3D2D1E3-07B5-4323-8067-EAE55B06484A}"/>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414C1CE9-3263-4681-9D77-7DEAA7FD52DC}"/>
              </a:ext>
            </a:extLst>
          </p:cNvPr>
          <p:cNvSpPr>
            <a:spLocks noGrp="1"/>
          </p:cNvSpPr>
          <p:nvPr>
            <p:ph type="sldNum" sz="quarter" idx="12"/>
          </p:nvPr>
        </p:nvSpPr>
        <p:spPr/>
        <p:txBody>
          <a:bodyPr/>
          <a:lstStyle/>
          <a:p>
            <a:fld id="{96BDDC30-DD3F-4427-B562-2F3229407357}" type="slidenum">
              <a:rPr kumimoji="1" lang="ja-JP" altLang="en-US" smtClean="0"/>
              <a:t>7</a:t>
            </a:fld>
            <a:endParaRPr kumimoji="1" lang="ja-JP" altLang="en-US"/>
          </a:p>
        </p:txBody>
      </p:sp>
    </p:spTree>
    <p:extLst>
      <p:ext uri="{BB962C8B-B14F-4D97-AF65-F5344CB8AC3E}">
        <p14:creationId xmlns:p14="http://schemas.microsoft.com/office/powerpoint/2010/main" val="3326042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0FEC09CB-32BA-4BD5-9708-7B4F3AE5AE34}"/>
              </a:ext>
            </a:extLst>
          </p:cNvPr>
          <p:cNvSpPr>
            <a:spLocks noGrp="1"/>
          </p:cNvSpPr>
          <p:nvPr>
            <p:ph type="title"/>
          </p:nvPr>
        </p:nvSpPr>
        <p:spPr>
          <a:xfrm>
            <a:off x="838200" y="703071"/>
            <a:ext cx="10515600" cy="1144588"/>
          </a:xfrm>
        </p:spPr>
        <p:txBody>
          <a:bodyPr/>
          <a:lstStyle/>
          <a:p>
            <a:r>
              <a:rPr lang="ja-JP" altLang="en-US" dirty="0"/>
              <a:t>並存的債務引受の理解（</a:t>
            </a:r>
            <a:r>
              <a:rPr lang="en-US" altLang="ja-JP" dirty="0"/>
              <a:t>1/2</a:t>
            </a:r>
            <a:r>
              <a:rPr lang="ja-JP" altLang="en-US" dirty="0"/>
              <a:t>）　</a:t>
            </a:r>
            <a:r>
              <a:rPr lang="ja-JP" altLang="en-US" sz="3200" dirty="0"/>
              <a:t>→</a:t>
            </a:r>
            <a:r>
              <a:rPr lang="ja-JP" altLang="en-US" sz="3200" dirty="0">
                <a:hlinkClick r:id="rId2" action="ppaction://hlinksldjump"/>
              </a:rPr>
              <a:t>図</a:t>
            </a:r>
            <a:endParaRPr lang="ja-JP" altLang="en-US" dirty="0"/>
          </a:p>
        </p:txBody>
      </p:sp>
      <p:sp>
        <p:nvSpPr>
          <p:cNvPr id="9" name="コンテンツ プレースホルダー 8">
            <a:extLst>
              <a:ext uri="{FF2B5EF4-FFF2-40B4-BE49-F238E27FC236}">
                <a16:creationId xmlns:a16="http://schemas.microsoft.com/office/drawing/2014/main" id="{AB6CBFAC-5AC6-4C9B-B23D-AAA4459651DB}"/>
              </a:ext>
            </a:extLst>
          </p:cNvPr>
          <p:cNvSpPr>
            <a:spLocks noGrp="1"/>
          </p:cNvSpPr>
          <p:nvPr>
            <p:ph sz="half" idx="1"/>
          </p:nvPr>
        </p:nvSpPr>
        <p:spPr>
          <a:xfrm>
            <a:off x="838199" y="1979863"/>
            <a:ext cx="5545161" cy="4351338"/>
          </a:xfrm>
        </p:spPr>
        <p:txBody>
          <a:bodyPr>
            <a:normAutofit fontScale="70000" lnSpcReduction="20000"/>
          </a:bodyPr>
          <a:lstStyle/>
          <a:p>
            <a:pPr>
              <a:lnSpc>
                <a:spcPct val="120000"/>
              </a:lnSpc>
            </a:pPr>
            <a:r>
              <a:rPr lang="ja-JP" altLang="en-US" sz="3400" dirty="0"/>
              <a:t>第</a:t>
            </a:r>
            <a:r>
              <a:rPr lang="en-US" altLang="ja-JP" sz="3400" dirty="0"/>
              <a:t>470</a:t>
            </a:r>
            <a:r>
              <a:rPr lang="ja-JP" altLang="en-US" sz="3400" dirty="0"/>
              <a:t>条（併存的債務引受の要件及び効果）</a:t>
            </a:r>
            <a:endParaRPr lang="en-US" altLang="ja-JP" sz="3400" dirty="0"/>
          </a:p>
          <a:p>
            <a:pPr lvl="1">
              <a:lnSpc>
                <a:spcPct val="120000"/>
              </a:lnSpc>
            </a:pPr>
            <a:r>
              <a:rPr lang="ja-JP" altLang="en-US" sz="2900" dirty="0"/>
              <a:t>①併存的債務引受の引受人</a:t>
            </a:r>
            <a:r>
              <a:rPr lang="en-US" altLang="ja-JP" sz="2900" dirty="0">
                <a:solidFill>
                  <a:schemeClr val="bg1">
                    <a:lumMod val="50000"/>
                  </a:schemeClr>
                </a:solidFill>
              </a:rPr>
              <a:t>〔</a:t>
            </a:r>
            <a:r>
              <a:rPr lang="ja-JP" altLang="en-US" sz="2900" dirty="0">
                <a:solidFill>
                  <a:schemeClr val="bg1">
                    <a:lumMod val="50000"/>
                  </a:schemeClr>
                </a:solidFill>
              </a:rPr>
              <a:t>例えば，第三債務者，自賠責保険の場合なら保険会社</a:t>
            </a:r>
            <a:r>
              <a:rPr lang="en-US" altLang="ja-JP" sz="2900" dirty="0">
                <a:solidFill>
                  <a:schemeClr val="bg1">
                    <a:lumMod val="50000"/>
                  </a:schemeClr>
                </a:solidFill>
              </a:rPr>
              <a:t>〕</a:t>
            </a:r>
            <a:r>
              <a:rPr lang="ja-JP" altLang="en-US" sz="2900" dirty="0"/>
              <a:t>は，債務者</a:t>
            </a:r>
            <a:r>
              <a:rPr lang="en-US" altLang="ja-JP" sz="2900" dirty="0">
                <a:solidFill>
                  <a:schemeClr val="bg1">
                    <a:lumMod val="50000"/>
                  </a:schemeClr>
                </a:solidFill>
              </a:rPr>
              <a:t>〔</a:t>
            </a:r>
            <a:r>
              <a:rPr lang="ja-JP" altLang="en-US" sz="2900" dirty="0">
                <a:solidFill>
                  <a:schemeClr val="bg1">
                    <a:lumMod val="50000"/>
                  </a:schemeClr>
                </a:solidFill>
              </a:rPr>
              <a:t>＝連帯保証人となる</a:t>
            </a:r>
            <a:r>
              <a:rPr lang="en-US" altLang="ja-JP" sz="2900" dirty="0">
                <a:solidFill>
                  <a:schemeClr val="bg1">
                    <a:lumMod val="50000"/>
                  </a:schemeClr>
                </a:solidFill>
              </a:rPr>
              <a:t>〕</a:t>
            </a:r>
            <a:r>
              <a:rPr lang="ja-JP" altLang="en-US" sz="2900" dirty="0"/>
              <a:t>と連帯して</a:t>
            </a:r>
            <a:r>
              <a:rPr lang="en-US" altLang="ja-JP" sz="2900" dirty="0">
                <a:solidFill>
                  <a:schemeClr val="bg1">
                    <a:lumMod val="50000"/>
                  </a:schemeClr>
                </a:solidFill>
              </a:rPr>
              <a:t>〔</a:t>
            </a:r>
            <a:r>
              <a:rPr lang="ja-JP" altLang="en-US" sz="2900" dirty="0">
                <a:solidFill>
                  <a:schemeClr val="bg1">
                    <a:lumMod val="50000"/>
                  </a:schemeClr>
                </a:solidFill>
              </a:rPr>
              <a:t>真の債務者として</a:t>
            </a:r>
            <a:r>
              <a:rPr lang="en-US" altLang="ja-JP" sz="2900" dirty="0">
                <a:solidFill>
                  <a:schemeClr val="bg1">
                    <a:lumMod val="50000"/>
                  </a:schemeClr>
                </a:solidFill>
              </a:rPr>
              <a:t>〕</a:t>
            </a:r>
            <a:r>
              <a:rPr lang="ja-JP" altLang="en-US" sz="2900" dirty="0"/>
              <a:t>，債務者が債権者に対して負担する債務と同一の内容の債務を負担する</a:t>
            </a:r>
            <a:r>
              <a:rPr lang="en-US" altLang="ja-JP" sz="2900" dirty="0">
                <a:solidFill>
                  <a:schemeClr val="bg1">
                    <a:lumMod val="50000"/>
                  </a:schemeClr>
                </a:solidFill>
              </a:rPr>
              <a:t>〔</a:t>
            </a:r>
            <a:r>
              <a:rPr lang="ja-JP" altLang="en-US" sz="2900" dirty="0">
                <a:solidFill>
                  <a:schemeClr val="bg1">
                    <a:lumMod val="50000"/>
                  </a:schemeClr>
                </a:solidFill>
              </a:rPr>
              <a:t>債務者が二人になるわけではない。従来の債務者は連帯保証人となり，諾約者が，単独の債務者となる</a:t>
            </a:r>
            <a:r>
              <a:rPr lang="en-US" altLang="ja-JP" sz="2900" dirty="0">
                <a:solidFill>
                  <a:schemeClr val="bg1">
                    <a:lumMod val="50000"/>
                  </a:schemeClr>
                </a:solidFill>
              </a:rPr>
              <a:t>〕</a:t>
            </a:r>
            <a:r>
              <a:rPr lang="ja-JP" altLang="en-US" sz="2900" dirty="0"/>
              <a:t>。</a:t>
            </a:r>
            <a:endParaRPr lang="en-US" altLang="ja-JP" sz="2900" dirty="0"/>
          </a:p>
          <a:p>
            <a:pPr lvl="1">
              <a:lnSpc>
                <a:spcPct val="120000"/>
              </a:lnSpc>
            </a:pPr>
            <a:r>
              <a:rPr lang="ja-JP" altLang="en-US" sz="2900" dirty="0"/>
              <a:t>②併存的債務引受は，債権者と引受人となる者との契約によってすることができる</a:t>
            </a:r>
            <a:r>
              <a:rPr lang="en-US" altLang="ja-JP" sz="2900" dirty="0">
                <a:solidFill>
                  <a:schemeClr val="bg1">
                    <a:lumMod val="50000"/>
                  </a:schemeClr>
                </a:solidFill>
              </a:rPr>
              <a:t>〔</a:t>
            </a:r>
            <a:r>
              <a:rPr lang="ja-JP" altLang="en-US" sz="2900" dirty="0">
                <a:solidFill>
                  <a:schemeClr val="bg1">
                    <a:lumMod val="50000"/>
                  </a:schemeClr>
                </a:solidFill>
              </a:rPr>
              <a:t>例外的な場合</a:t>
            </a:r>
            <a:r>
              <a:rPr lang="en-US" altLang="ja-JP" sz="2900" dirty="0">
                <a:solidFill>
                  <a:schemeClr val="bg1">
                    <a:lumMod val="50000"/>
                  </a:schemeClr>
                </a:solidFill>
              </a:rPr>
              <a:t>〕</a:t>
            </a:r>
            <a:r>
              <a:rPr lang="ja-JP" altLang="en-US" sz="2900" dirty="0"/>
              <a:t>。</a:t>
            </a:r>
          </a:p>
        </p:txBody>
      </p:sp>
      <p:sp>
        <p:nvSpPr>
          <p:cNvPr id="10" name="コンテンツ プレースホルダー 9">
            <a:extLst>
              <a:ext uri="{FF2B5EF4-FFF2-40B4-BE49-F238E27FC236}">
                <a16:creationId xmlns:a16="http://schemas.microsoft.com/office/drawing/2014/main" id="{CF0213CE-6614-421C-B771-EF3917F28C23}"/>
              </a:ext>
            </a:extLst>
          </p:cNvPr>
          <p:cNvSpPr>
            <a:spLocks noGrp="1"/>
          </p:cNvSpPr>
          <p:nvPr>
            <p:ph sz="half" idx="2"/>
          </p:nvPr>
        </p:nvSpPr>
        <p:spPr>
          <a:xfrm>
            <a:off x="6634912" y="1979863"/>
            <a:ext cx="5181600" cy="4351338"/>
          </a:xfrm>
        </p:spPr>
        <p:txBody>
          <a:bodyPr>
            <a:noAutofit/>
          </a:bodyPr>
          <a:lstStyle/>
          <a:p>
            <a:pPr lvl="1">
              <a:lnSpc>
                <a:spcPct val="120000"/>
              </a:lnSpc>
            </a:pPr>
            <a:r>
              <a:rPr lang="ja-JP" altLang="en-US" sz="1800" dirty="0"/>
              <a:t>③併存的債務引受は，債務者と引受人となる者との契約</a:t>
            </a:r>
            <a:r>
              <a:rPr lang="en-US" altLang="ja-JP" sz="1800" dirty="0">
                <a:solidFill>
                  <a:schemeClr val="bg1">
                    <a:lumMod val="50000"/>
                  </a:schemeClr>
                </a:solidFill>
              </a:rPr>
              <a:t>〔</a:t>
            </a:r>
            <a:r>
              <a:rPr lang="ja-JP" altLang="en-US" sz="1800" dirty="0">
                <a:solidFill>
                  <a:schemeClr val="bg1">
                    <a:lumMod val="50000"/>
                  </a:schemeClr>
                </a:solidFill>
              </a:rPr>
              <a:t>すなわち，第三者のためにする契約</a:t>
            </a:r>
            <a:r>
              <a:rPr lang="en-US" altLang="ja-JP" sz="1800" dirty="0">
                <a:solidFill>
                  <a:schemeClr val="bg1">
                    <a:lumMod val="50000"/>
                  </a:schemeClr>
                </a:solidFill>
              </a:rPr>
              <a:t>〕</a:t>
            </a:r>
            <a:r>
              <a:rPr lang="ja-JP" altLang="en-US" sz="1800" dirty="0"/>
              <a:t>によってもすることができる</a:t>
            </a:r>
            <a:r>
              <a:rPr lang="en-US" altLang="ja-JP" sz="1800" dirty="0">
                <a:solidFill>
                  <a:schemeClr val="bg1">
                    <a:lumMod val="50000"/>
                  </a:schemeClr>
                </a:solidFill>
              </a:rPr>
              <a:t>〔</a:t>
            </a:r>
            <a:r>
              <a:rPr lang="ja-JP" altLang="en-US" sz="1800" dirty="0">
                <a:solidFill>
                  <a:schemeClr val="bg1">
                    <a:lumMod val="50000"/>
                  </a:schemeClr>
                </a:solidFill>
              </a:rPr>
              <a:t>これが原則。連帯債務や保証契約の場合，ほとんどの場合，債務者間で連帯とか保証委託がなされるから</a:t>
            </a:r>
            <a:r>
              <a:rPr lang="en-US" altLang="ja-JP" sz="1800" dirty="0">
                <a:solidFill>
                  <a:schemeClr val="bg1">
                    <a:lumMod val="50000"/>
                  </a:schemeClr>
                </a:solidFill>
              </a:rPr>
              <a:t>〕</a:t>
            </a:r>
            <a:r>
              <a:rPr lang="ja-JP" altLang="en-US" sz="1800" dirty="0"/>
              <a:t>。この場合において，併存的債務引受は，債権者が引受人となる者に対して承諾</a:t>
            </a:r>
            <a:r>
              <a:rPr lang="en-US" altLang="ja-JP" sz="1800" dirty="0">
                <a:solidFill>
                  <a:schemeClr val="bg1">
                    <a:lumMod val="50000"/>
                  </a:schemeClr>
                </a:solidFill>
              </a:rPr>
              <a:t>〔</a:t>
            </a:r>
            <a:r>
              <a:rPr lang="ja-JP" altLang="en-US" sz="1800" dirty="0">
                <a:solidFill>
                  <a:schemeClr val="bg1">
                    <a:lumMod val="50000"/>
                  </a:schemeClr>
                </a:solidFill>
              </a:rPr>
              <a:t>受益の意思表示。ただし不要の場合が多い</a:t>
            </a:r>
            <a:r>
              <a:rPr lang="en-US" altLang="ja-JP" sz="1800" dirty="0">
                <a:solidFill>
                  <a:schemeClr val="bg1">
                    <a:lumMod val="50000"/>
                  </a:schemeClr>
                </a:solidFill>
              </a:rPr>
              <a:t>〕</a:t>
            </a:r>
            <a:r>
              <a:rPr lang="ja-JP" altLang="en-US" sz="1800" dirty="0"/>
              <a:t>をした時に，その効力を生ずる。</a:t>
            </a:r>
            <a:endParaRPr lang="en-US" altLang="ja-JP" sz="1800" dirty="0"/>
          </a:p>
          <a:p>
            <a:pPr lvl="1">
              <a:lnSpc>
                <a:spcPct val="120000"/>
              </a:lnSpc>
            </a:pPr>
            <a:r>
              <a:rPr lang="ja-JP" altLang="en-US" sz="1800" dirty="0"/>
              <a:t>④前項の規定によってする併存的債務引受は，</a:t>
            </a:r>
            <a:r>
              <a:rPr lang="ja-JP" altLang="en-US" sz="1800" b="1" dirty="0">
                <a:solidFill>
                  <a:srgbClr val="FF0000"/>
                </a:solidFill>
              </a:rPr>
              <a:t>第三者のためにする契約に関する規定</a:t>
            </a:r>
            <a:r>
              <a:rPr lang="ja-JP" altLang="en-US" sz="1800" dirty="0"/>
              <a:t>に従う</a:t>
            </a:r>
            <a:r>
              <a:rPr lang="en-US" altLang="ja-JP" sz="1800" dirty="0">
                <a:solidFill>
                  <a:schemeClr val="bg1">
                    <a:lumMod val="50000"/>
                  </a:schemeClr>
                </a:solidFill>
              </a:rPr>
              <a:t>〔</a:t>
            </a:r>
            <a:r>
              <a:rPr lang="ja-JP" altLang="en-US" sz="1800" dirty="0">
                <a:solidFill>
                  <a:schemeClr val="bg1">
                    <a:lumMod val="50000"/>
                  </a:schemeClr>
                </a:solidFill>
              </a:rPr>
              <a:t>当然であり，不要の規定</a:t>
            </a:r>
            <a:r>
              <a:rPr lang="en-US" altLang="ja-JP" sz="1800" dirty="0">
                <a:solidFill>
                  <a:schemeClr val="bg1">
                    <a:lumMod val="50000"/>
                  </a:schemeClr>
                </a:solidFill>
              </a:rPr>
              <a:t>〕</a:t>
            </a:r>
            <a:r>
              <a:rPr lang="ja-JP" altLang="en-US" sz="1800" dirty="0"/>
              <a:t>。</a:t>
            </a:r>
          </a:p>
        </p:txBody>
      </p:sp>
      <p:sp>
        <p:nvSpPr>
          <p:cNvPr id="3" name="日付プレースホルダー 2">
            <a:extLst>
              <a:ext uri="{FF2B5EF4-FFF2-40B4-BE49-F238E27FC236}">
                <a16:creationId xmlns:a16="http://schemas.microsoft.com/office/drawing/2014/main" id="{408F5824-FAF8-49C8-AA42-174317DFE15E}"/>
              </a:ext>
            </a:extLst>
          </p:cNvPr>
          <p:cNvSpPr>
            <a:spLocks noGrp="1"/>
          </p:cNvSpPr>
          <p:nvPr>
            <p:ph type="dt" sz="half" idx="10"/>
          </p:nvPr>
        </p:nvSpPr>
        <p:spPr/>
        <p:txBody>
          <a:bodyPr/>
          <a:lstStyle/>
          <a:p>
            <a:fld id="{05A52281-3A46-4152-B669-199ED31BDE79}" type="datetime1">
              <a:rPr kumimoji="1" lang="ja-JP" altLang="en-US" smtClean="0"/>
              <a:t>2021/6/16</a:t>
            </a:fld>
            <a:endParaRPr kumimoji="1" lang="ja-JP" altLang="en-US"/>
          </a:p>
        </p:txBody>
      </p:sp>
      <p:sp>
        <p:nvSpPr>
          <p:cNvPr id="4" name="フッター プレースホルダー 3">
            <a:extLst>
              <a:ext uri="{FF2B5EF4-FFF2-40B4-BE49-F238E27FC236}">
                <a16:creationId xmlns:a16="http://schemas.microsoft.com/office/drawing/2014/main" id="{6C30E040-8F8D-4F2B-9B46-1E49297FD8B4}"/>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72F6ED4B-0393-4502-A655-C5B235A959F2}"/>
              </a:ext>
            </a:extLst>
          </p:cNvPr>
          <p:cNvSpPr>
            <a:spLocks noGrp="1"/>
          </p:cNvSpPr>
          <p:nvPr>
            <p:ph type="sldNum" sz="quarter" idx="12"/>
          </p:nvPr>
        </p:nvSpPr>
        <p:spPr/>
        <p:txBody>
          <a:bodyPr/>
          <a:lstStyle/>
          <a:p>
            <a:fld id="{96BDDC30-DD3F-4427-B562-2F3229407357}" type="slidenum">
              <a:rPr kumimoji="1" lang="ja-JP" altLang="en-US" smtClean="0"/>
              <a:t>8</a:t>
            </a:fld>
            <a:endParaRPr kumimoji="1" lang="ja-JP" altLang="en-US"/>
          </a:p>
        </p:txBody>
      </p:sp>
    </p:spTree>
    <p:extLst>
      <p:ext uri="{BB962C8B-B14F-4D97-AF65-F5344CB8AC3E}">
        <p14:creationId xmlns:p14="http://schemas.microsoft.com/office/powerpoint/2010/main" val="2444212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wipe(up)">
                                      <p:cBhvr>
                                        <p:cTn id="7" dur="40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ipe(up)">
                                      <p:cBhvr>
                                        <p:cTn id="12" dur="1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wipe(up)">
                                      <p:cBhvr>
                                        <p:cTn id="17" dur="4500"/>
                                        <p:tgtEl>
                                          <p:spTgt spid="1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0">
                                            <p:txEl>
                                              <p:pRg st="1" end="1"/>
                                            </p:txEl>
                                          </p:spTgt>
                                        </p:tgtEl>
                                        <p:attrNameLst>
                                          <p:attrName>style.visibility</p:attrName>
                                        </p:attrNameLst>
                                      </p:cBhvr>
                                      <p:to>
                                        <p:strVal val="visible"/>
                                      </p:to>
                                    </p:set>
                                    <p:animEffect transition="in" filter="wipe(up)">
                                      <p:cBhvr>
                                        <p:cTn id="22" dur="1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0"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右矢印 9">
            <a:extLst>
              <a:ext uri="{FF2B5EF4-FFF2-40B4-BE49-F238E27FC236}">
                <a16:creationId xmlns:a16="http://schemas.microsoft.com/office/drawing/2014/main" id="{CDD58DCA-6BE5-42FF-96BF-926AAB556399}"/>
              </a:ext>
            </a:extLst>
          </p:cNvPr>
          <p:cNvSpPr/>
          <p:nvPr/>
        </p:nvSpPr>
        <p:spPr>
          <a:xfrm>
            <a:off x="4992543" y="2857738"/>
            <a:ext cx="3704035" cy="794615"/>
          </a:xfrm>
          <a:prstGeom prst="rightArrow">
            <a:avLst/>
          </a:prstGeom>
          <a:solidFill>
            <a:srgbClr val="FBE5D6"/>
          </a:solidFill>
          <a:ln w="19050">
            <a:solidFill>
              <a:schemeClr val="accent2">
                <a:lumMod val="75000"/>
              </a:schemeClr>
            </a:solidFill>
            <a:prstDash val="solid"/>
          </a:ln>
        </p:spPr>
        <p:style>
          <a:lnRef idx="1">
            <a:schemeClr val="accent3"/>
          </a:lnRef>
          <a:fillRef idx="2">
            <a:schemeClr val="accent3"/>
          </a:fillRef>
          <a:effectRef idx="1">
            <a:schemeClr val="accent3"/>
          </a:effectRef>
          <a:fontRef idx="minor">
            <a:schemeClr val="dk1"/>
          </a:fontRef>
        </p:style>
        <p:txBody>
          <a:bodyPr rtlCol="0" anchor="ctr"/>
          <a:lstStyle/>
          <a:p>
            <a:pPr algn="r"/>
            <a:r>
              <a:rPr kumimoji="1" lang="ja-JP" altLang="en-US" dirty="0"/>
              <a:t>　保険金限度 損害賠償請求権</a:t>
            </a:r>
          </a:p>
        </p:txBody>
      </p:sp>
      <p:sp>
        <p:nvSpPr>
          <p:cNvPr id="21" name="右矢印 9">
            <a:extLst>
              <a:ext uri="{FF2B5EF4-FFF2-40B4-BE49-F238E27FC236}">
                <a16:creationId xmlns:a16="http://schemas.microsoft.com/office/drawing/2014/main" id="{13E21A3E-D61A-4588-B826-FCA996F7E65E}"/>
              </a:ext>
            </a:extLst>
          </p:cNvPr>
          <p:cNvSpPr/>
          <p:nvPr/>
        </p:nvSpPr>
        <p:spPr>
          <a:xfrm>
            <a:off x="6539986" y="2855391"/>
            <a:ext cx="2144486" cy="794615"/>
          </a:xfrm>
          <a:prstGeom prst="rightArrow">
            <a:avLst/>
          </a:prstGeom>
          <a:solidFill>
            <a:schemeClr val="accent2">
              <a:lumMod val="20000"/>
              <a:lumOff val="80000"/>
            </a:schemeClr>
          </a:solidFill>
          <a:ln w="28575">
            <a:solidFill>
              <a:schemeClr val="accent2">
                <a:lumMod val="75000"/>
              </a:schemeClr>
            </a:solidFill>
            <a:prstDash val="sysDash"/>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　損害賠償請求権</a:t>
            </a:r>
          </a:p>
        </p:txBody>
      </p:sp>
      <p:sp>
        <p:nvSpPr>
          <p:cNvPr id="12" name="下矢印 12">
            <a:extLst>
              <a:ext uri="{FF2B5EF4-FFF2-40B4-BE49-F238E27FC236}">
                <a16:creationId xmlns:a16="http://schemas.microsoft.com/office/drawing/2014/main" id="{B9D35F30-0633-4485-BC6B-5982541D59F9}"/>
              </a:ext>
            </a:extLst>
          </p:cNvPr>
          <p:cNvSpPr/>
          <p:nvPr/>
        </p:nvSpPr>
        <p:spPr>
          <a:xfrm>
            <a:off x="8881646" y="3575740"/>
            <a:ext cx="639372" cy="1987937"/>
          </a:xfrm>
          <a:prstGeom prst="downArrow">
            <a:avLst/>
          </a:prstGeom>
          <a:ln w="28575">
            <a:solidFill>
              <a:schemeClr val="accent2">
                <a:lumMod val="75000"/>
              </a:schemeClr>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dirty="0">
                <a:solidFill>
                  <a:schemeClr val="tx1">
                    <a:lumMod val="65000"/>
                    <a:lumOff val="35000"/>
                  </a:schemeClr>
                </a:solidFill>
              </a:rPr>
              <a:t>　保険料支払</a:t>
            </a:r>
            <a:endParaRPr kumimoji="1" lang="ja-JP" altLang="en-US" dirty="0">
              <a:solidFill>
                <a:schemeClr val="tx1">
                  <a:lumMod val="65000"/>
                  <a:lumOff val="35000"/>
                </a:schemeClr>
              </a:solidFill>
            </a:endParaRPr>
          </a:p>
        </p:txBody>
      </p:sp>
      <p:sp>
        <p:nvSpPr>
          <p:cNvPr id="2" name="タイトル 1">
            <a:extLst>
              <a:ext uri="{FF2B5EF4-FFF2-40B4-BE49-F238E27FC236}">
                <a16:creationId xmlns:a16="http://schemas.microsoft.com/office/drawing/2014/main" id="{81427A6A-9211-42A6-95D6-65BFEB35C220}"/>
              </a:ext>
            </a:extLst>
          </p:cNvPr>
          <p:cNvSpPr>
            <a:spLocks noGrp="1"/>
          </p:cNvSpPr>
          <p:nvPr>
            <p:ph type="title"/>
          </p:nvPr>
        </p:nvSpPr>
        <p:spPr/>
        <p:txBody>
          <a:bodyPr/>
          <a:lstStyle/>
          <a:p>
            <a:r>
              <a:rPr lang="ja-JP" altLang="en-US" sz="4400" dirty="0"/>
              <a:t>「第三者のためにする契約」</a:t>
            </a:r>
            <a:br>
              <a:rPr lang="en-US" altLang="ja-JP" sz="4400" dirty="0"/>
            </a:br>
            <a:r>
              <a:rPr lang="ja-JP" altLang="en-US" sz="4400" dirty="0"/>
              <a:t>　　　を利用した「債務引受」　　　</a:t>
            </a:r>
            <a:r>
              <a:rPr lang="ja-JP" altLang="en-US" sz="2800" dirty="0"/>
              <a:t>→</a:t>
            </a:r>
            <a:r>
              <a:rPr lang="ja-JP" altLang="en-US" sz="2800" dirty="0">
                <a:hlinkClick r:id="rId2" action="ppaction://hlinksldjump"/>
              </a:rPr>
              <a:t>条文</a:t>
            </a:r>
            <a:endParaRPr kumimoji="1" lang="ja-JP" altLang="en-US" dirty="0"/>
          </a:p>
        </p:txBody>
      </p:sp>
      <p:sp>
        <p:nvSpPr>
          <p:cNvPr id="3" name="日付プレースホルダー 2">
            <a:extLst>
              <a:ext uri="{FF2B5EF4-FFF2-40B4-BE49-F238E27FC236}">
                <a16:creationId xmlns:a16="http://schemas.microsoft.com/office/drawing/2014/main" id="{CDA49516-E7DB-4AF8-AA07-AB734F5D4C05}"/>
              </a:ext>
            </a:extLst>
          </p:cNvPr>
          <p:cNvSpPr>
            <a:spLocks noGrp="1"/>
          </p:cNvSpPr>
          <p:nvPr>
            <p:ph type="dt" sz="half" idx="10"/>
          </p:nvPr>
        </p:nvSpPr>
        <p:spPr/>
        <p:txBody>
          <a:bodyPr/>
          <a:lstStyle/>
          <a:p>
            <a:fld id="{83F1C8EA-51F6-4971-A6E2-460222E284F7}" type="datetime1">
              <a:rPr kumimoji="1" lang="ja-JP" altLang="en-US" smtClean="0"/>
              <a:t>2021/6/16</a:t>
            </a:fld>
            <a:endParaRPr kumimoji="1" lang="ja-JP" altLang="en-US"/>
          </a:p>
        </p:txBody>
      </p:sp>
      <p:sp>
        <p:nvSpPr>
          <p:cNvPr id="4" name="フッター プレースホルダー 3">
            <a:extLst>
              <a:ext uri="{FF2B5EF4-FFF2-40B4-BE49-F238E27FC236}">
                <a16:creationId xmlns:a16="http://schemas.microsoft.com/office/drawing/2014/main" id="{25892F88-3C7D-44A9-9AD2-F9F92A883640}"/>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030B58B5-CBB4-4489-A6EC-68CF9B3DD46F}"/>
              </a:ext>
            </a:extLst>
          </p:cNvPr>
          <p:cNvSpPr>
            <a:spLocks noGrp="1"/>
          </p:cNvSpPr>
          <p:nvPr>
            <p:ph type="sldNum" sz="quarter" idx="12"/>
          </p:nvPr>
        </p:nvSpPr>
        <p:spPr/>
        <p:txBody>
          <a:bodyPr/>
          <a:lstStyle/>
          <a:p>
            <a:fld id="{96BDDC30-DD3F-4427-B562-2F3229407357}" type="slidenum">
              <a:rPr kumimoji="1" lang="ja-JP" altLang="en-US" smtClean="0"/>
              <a:t>9</a:t>
            </a:fld>
            <a:endParaRPr kumimoji="1" lang="ja-JP" altLang="en-US"/>
          </a:p>
        </p:txBody>
      </p:sp>
      <p:sp>
        <p:nvSpPr>
          <p:cNvPr id="6" name="コンテンツ プレースホルダー 20">
            <a:extLst>
              <a:ext uri="{FF2B5EF4-FFF2-40B4-BE49-F238E27FC236}">
                <a16:creationId xmlns:a16="http://schemas.microsoft.com/office/drawing/2014/main" id="{DC38C392-9820-44BF-9D92-E51356E7298F}"/>
              </a:ext>
            </a:extLst>
          </p:cNvPr>
          <p:cNvSpPr txBox="1">
            <a:spLocks/>
          </p:cNvSpPr>
          <p:nvPr/>
        </p:nvSpPr>
        <p:spPr>
          <a:xfrm>
            <a:off x="2071712" y="1784833"/>
            <a:ext cx="8132439" cy="1008112"/>
          </a:xfrm>
          <a:prstGeom prst="rect">
            <a:avLst/>
          </a:prstGeom>
        </p:spPr>
        <p:txBody>
          <a:bodyPr>
            <a:noAutofit/>
          </a:bodyPr>
          <a:lst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725488" indent="-363538"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608138"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000" dirty="0"/>
              <a:t>契約当事者の一方（諾約者）が，第三者（受益者）に対して直接債務を負担することを契約の相手方（要約者）に約束する契約（民法</a:t>
            </a:r>
            <a:r>
              <a:rPr lang="en-US" altLang="ja-JP" sz="2000" dirty="0"/>
              <a:t>537</a:t>
            </a:r>
            <a:r>
              <a:rPr lang="ja-JP" altLang="en-US" sz="2000" dirty="0"/>
              <a:t>条～</a:t>
            </a:r>
            <a:r>
              <a:rPr lang="en-US" altLang="ja-JP" sz="2000" dirty="0"/>
              <a:t>539</a:t>
            </a:r>
            <a:r>
              <a:rPr lang="ja-JP" altLang="en-US" sz="2000" dirty="0"/>
              <a:t>条）。</a:t>
            </a:r>
          </a:p>
        </p:txBody>
      </p:sp>
      <p:sp>
        <p:nvSpPr>
          <p:cNvPr id="8" name="テキスト ボックス 7">
            <a:extLst>
              <a:ext uri="{FF2B5EF4-FFF2-40B4-BE49-F238E27FC236}">
                <a16:creationId xmlns:a16="http://schemas.microsoft.com/office/drawing/2014/main" id="{63EF3DF6-319C-4473-8288-756718714EBE}"/>
              </a:ext>
            </a:extLst>
          </p:cNvPr>
          <p:cNvSpPr txBox="1"/>
          <p:nvPr/>
        </p:nvSpPr>
        <p:spPr>
          <a:xfrm>
            <a:off x="6910727" y="2608278"/>
            <a:ext cx="1152128" cy="369332"/>
          </a:xfrm>
          <a:prstGeom prst="rect">
            <a:avLst/>
          </a:prstGeom>
          <a:noFill/>
        </p:spPr>
        <p:txBody>
          <a:bodyPr wrap="square" rtlCol="0">
            <a:spAutoFit/>
          </a:bodyPr>
          <a:lstStyle/>
          <a:p>
            <a:pPr algn="ctr"/>
            <a:r>
              <a:rPr kumimoji="1" lang="ja-JP" altLang="en-US" dirty="0"/>
              <a:t>対価関係</a:t>
            </a:r>
          </a:p>
        </p:txBody>
      </p:sp>
      <p:sp>
        <p:nvSpPr>
          <p:cNvPr id="11" name="テキスト ボックス 10">
            <a:extLst>
              <a:ext uri="{FF2B5EF4-FFF2-40B4-BE49-F238E27FC236}">
                <a16:creationId xmlns:a16="http://schemas.microsoft.com/office/drawing/2014/main" id="{E650913F-855D-4730-96A0-670F9313F5C4}"/>
              </a:ext>
            </a:extLst>
          </p:cNvPr>
          <p:cNvSpPr txBox="1"/>
          <p:nvPr/>
        </p:nvSpPr>
        <p:spPr>
          <a:xfrm>
            <a:off x="2082057" y="3008968"/>
            <a:ext cx="4104456" cy="3693319"/>
          </a:xfrm>
          <a:prstGeom prst="rect">
            <a:avLst/>
          </a:prstGeom>
          <a:noFill/>
        </p:spPr>
        <p:txBody>
          <a:bodyPr wrap="square" rtlCol="0">
            <a:spAutoFit/>
          </a:bodyPr>
          <a:lstStyle/>
          <a:p>
            <a:pPr marL="342900" indent="-342900">
              <a:buClr>
                <a:srgbClr val="FF0000"/>
              </a:buClr>
              <a:buFont typeface="Wingdings" pitchFamily="2" charset="2"/>
              <a:buChar char="n"/>
            </a:pPr>
            <a:r>
              <a:rPr lang="ja-JP" altLang="en-US" sz="2000" dirty="0"/>
              <a:t>典型例（債務引受）</a:t>
            </a:r>
            <a:endParaRPr lang="en-US" altLang="ja-JP" sz="2000" dirty="0"/>
          </a:p>
          <a:p>
            <a:pPr marL="800100" lvl="1" indent="-342900">
              <a:buClr>
                <a:schemeClr val="tx2"/>
              </a:buClr>
              <a:buFont typeface="Wingdings" pitchFamily="2" charset="2"/>
              <a:buChar char="n"/>
            </a:pPr>
            <a:r>
              <a:rPr lang="ja-JP" altLang="en-US" dirty="0"/>
              <a:t>原因（対価）関係</a:t>
            </a:r>
            <a:endParaRPr lang="en-US" altLang="ja-JP" dirty="0"/>
          </a:p>
          <a:p>
            <a:pPr marL="1257300" lvl="2" indent="-342900">
              <a:buClr>
                <a:srgbClr val="FF0000"/>
              </a:buClr>
              <a:buFont typeface="Wingdings" pitchFamily="2" charset="2"/>
              <a:buChar char="n"/>
            </a:pPr>
            <a:r>
              <a:rPr lang="ja-JP" altLang="en-US" sz="1600" dirty="0"/>
              <a:t>自働車の保有者が，</a:t>
            </a:r>
            <a:br>
              <a:rPr lang="en-US" altLang="ja-JP" sz="1600" dirty="0"/>
            </a:br>
            <a:r>
              <a:rPr lang="ja-JP" altLang="en-US" sz="1600" dirty="0"/>
              <a:t>交通事故の被害者に</a:t>
            </a:r>
            <a:br>
              <a:rPr lang="en-US" altLang="ja-JP" sz="1600" dirty="0"/>
            </a:br>
            <a:r>
              <a:rPr lang="ja-JP" altLang="en-US" sz="1600" dirty="0"/>
              <a:t>賠償するために，</a:t>
            </a:r>
            <a:endParaRPr lang="en-US" altLang="ja-JP" sz="1600" dirty="0"/>
          </a:p>
          <a:p>
            <a:pPr marL="800100" lvl="1" indent="-342900">
              <a:buClr>
                <a:schemeClr val="tx2"/>
              </a:buClr>
              <a:buFont typeface="Wingdings" pitchFamily="2" charset="2"/>
              <a:buChar char="n"/>
            </a:pPr>
            <a:r>
              <a:rPr lang="ja-JP" altLang="en-US" dirty="0"/>
              <a:t>当事者</a:t>
            </a:r>
            <a:endParaRPr lang="en-US" altLang="ja-JP" dirty="0"/>
          </a:p>
          <a:p>
            <a:pPr marL="1257300" lvl="2" indent="-342900">
              <a:buClr>
                <a:srgbClr val="FF0000"/>
              </a:buClr>
              <a:buFont typeface="Wingdings" pitchFamily="2" charset="2"/>
              <a:buChar char="n"/>
            </a:pPr>
            <a:r>
              <a:rPr lang="ja-JP" altLang="en-US" sz="1600" b="1" dirty="0">
                <a:solidFill>
                  <a:schemeClr val="accent2">
                    <a:lumMod val="75000"/>
                  </a:schemeClr>
                </a:solidFill>
              </a:rPr>
              <a:t>被保険者（要約者）</a:t>
            </a:r>
            <a:r>
              <a:rPr lang="ja-JP" altLang="en-US" sz="1600" dirty="0"/>
              <a:t>と</a:t>
            </a:r>
            <a:r>
              <a:rPr lang="ja-JP" altLang="en-US" sz="1600" b="1" dirty="0">
                <a:solidFill>
                  <a:schemeClr val="accent2">
                    <a:lumMod val="75000"/>
                  </a:schemeClr>
                </a:solidFill>
              </a:rPr>
              <a:t>保険会社（諾約者）</a:t>
            </a:r>
            <a:r>
              <a:rPr lang="ja-JP" altLang="en-US" sz="1600" dirty="0"/>
              <a:t>間の並存的債務引受の約束で，</a:t>
            </a:r>
            <a:endParaRPr lang="en-US" altLang="ja-JP" sz="1600" dirty="0"/>
          </a:p>
          <a:p>
            <a:pPr marL="742950" lvl="1" indent="-285750">
              <a:buClr>
                <a:schemeClr val="tx2"/>
              </a:buClr>
              <a:buFont typeface="Wingdings" pitchFamily="2" charset="2"/>
              <a:buChar char="n"/>
            </a:pPr>
            <a:r>
              <a:rPr lang="ja-JP" altLang="en-US" dirty="0"/>
              <a:t>効果</a:t>
            </a:r>
            <a:endParaRPr lang="en-US" altLang="ja-JP" dirty="0"/>
          </a:p>
          <a:p>
            <a:pPr marL="1257300" lvl="2" indent="-342900">
              <a:buClr>
                <a:srgbClr val="FF0000"/>
              </a:buClr>
              <a:buFont typeface="Wingdings" pitchFamily="2" charset="2"/>
              <a:buChar char="n"/>
            </a:pPr>
            <a:r>
              <a:rPr lang="ja-JP" altLang="en-US" sz="1600" dirty="0"/>
              <a:t>保険金の限度で</a:t>
            </a:r>
            <a:r>
              <a:rPr lang="ja-JP" altLang="en-US" sz="1600" b="1" dirty="0">
                <a:solidFill>
                  <a:schemeClr val="tx2">
                    <a:lumMod val="75000"/>
                  </a:schemeClr>
                </a:solidFill>
              </a:rPr>
              <a:t>被害者（受益者）</a:t>
            </a:r>
            <a:r>
              <a:rPr lang="ja-JP" altLang="en-US" sz="1600" dirty="0">
                <a:solidFill>
                  <a:schemeClr val="tx2">
                    <a:lumMod val="75000"/>
                  </a:schemeClr>
                </a:solidFill>
              </a:rPr>
              <a:t>は，保険会社に対して</a:t>
            </a:r>
            <a:r>
              <a:rPr lang="ja-JP" altLang="en-US" sz="1600" dirty="0"/>
              <a:t>直接に損害賠償請求をすることができる。</a:t>
            </a:r>
          </a:p>
        </p:txBody>
      </p:sp>
      <p:grpSp>
        <p:nvGrpSpPr>
          <p:cNvPr id="13" name="グループ化 12">
            <a:extLst>
              <a:ext uri="{FF2B5EF4-FFF2-40B4-BE49-F238E27FC236}">
                <a16:creationId xmlns:a16="http://schemas.microsoft.com/office/drawing/2014/main" id="{F8529530-26D8-4997-AA34-6AD08DAE8876}"/>
              </a:ext>
            </a:extLst>
          </p:cNvPr>
          <p:cNvGrpSpPr/>
          <p:nvPr/>
        </p:nvGrpSpPr>
        <p:grpSpPr>
          <a:xfrm>
            <a:off x="9416933" y="3585617"/>
            <a:ext cx="2083401" cy="1987937"/>
            <a:chOff x="6516216" y="2997537"/>
            <a:chExt cx="2083401" cy="1987937"/>
          </a:xfrm>
        </p:grpSpPr>
        <p:sp>
          <p:nvSpPr>
            <p:cNvPr id="14" name="上下矢印 14">
              <a:extLst>
                <a:ext uri="{FF2B5EF4-FFF2-40B4-BE49-F238E27FC236}">
                  <a16:creationId xmlns:a16="http://schemas.microsoft.com/office/drawing/2014/main" id="{7C623357-4304-4D71-94F8-F6CFAFAB9875}"/>
                </a:ext>
              </a:extLst>
            </p:cNvPr>
            <p:cNvSpPr/>
            <p:nvPr/>
          </p:nvSpPr>
          <p:spPr>
            <a:xfrm>
              <a:off x="6516216" y="2997537"/>
              <a:ext cx="1728192" cy="1987937"/>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b="1" dirty="0"/>
                <a:t>第三者のためにする契約</a:t>
              </a:r>
              <a:endParaRPr lang="en-US" altLang="ja-JP" sz="1600" b="1" dirty="0"/>
            </a:p>
          </p:txBody>
        </p:sp>
        <p:sp>
          <p:nvSpPr>
            <p:cNvPr id="15" name="テキスト ボックス 14">
              <a:extLst>
                <a:ext uri="{FF2B5EF4-FFF2-40B4-BE49-F238E27FC236}">
                  <a16:creationId xmlns:a16="http://schemas.microsoft.com/office/drawing/2014/main" id="{B2D4B981-88DF-483D-8747-86DBE7A5EE1F}"/>
                </a:ext>
              </a:extLst>
            </p:cNvPr>
            <p:cNvSpPr txBox="1"/>
            <p:nvPr/>
          </p:nvSpPr>
          <p:spPr>
            <a:xfrm>
              <a:off x="8137952" y="3496494"/>
              <a:ext cx="461665" cy="1015663"/>
            </a:xfrm>
            <a:prstGeom prst="rect">
              <a:avLst/>
            </a:prstGeom>
            <a:noFill/>
          </p:spPr>
          <p:txBody>
            <a:bodyPr vert="eaVert" wrap="none" rtlCol="0">
              <a:spAutoFit/>
            </a:bodyPr>
            <a:lstStyle/>
            <a:p>
              <a:r>
                <a:rPr kumimoji="1" lang="ja-JP" altLang="en-US" dirty="0"/>
                <a:t>補償関係</a:t>
              </a:r>
            </a:p>
          </p:txBody>
        </p:sp>
      </p:grpSp>
      <p:sp>
        <p:nvSpPr>
          <p:cNvPr id="18" name="円/楕円 18">
            <a:extLst>
              <a:ext uri="{FF2B5EF4-FFF2-40B4-BE49-F238E27FC236}">
                <a16:creationId xmlns:a16="http://schemas.microsoft.com/office/drawing/2014/main" id="{5AA86B86-3BE3-42D0-94EE-CA0516DD17AF}"/>
              </a:ext>
            </a:extLst>
          </p:cNvPr>
          <p:cNvSpPr/>
          <p:nvPr/>
        </p:nvSpPr>
        <p:spPr>
          <a:xfrm>
            <a:off x="8614532" y="2792944"/>
            <a:ext cx="1892537"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当事者</a:t>
            </a:r>
            <a:endParaRPr kumimoji="1" lang="en-US" altLang="ja-JP" dirty="0"/>
          </a:p>
          <a:p>
            <a:pPr algn="ctr"/>
            <a:r>
              <a:rPr lang="ja-JP" altLang="en-US" dirty="0"/>
              <a:t>被保険者（要約者）</a:t>
            </a:r>
            <a:endParaRPr kumimoji="1" lang="ja-JP" altLang="en-US" dirty="0"/>
          </a:p>
        </p:txBody>
      </p:sp>
      <p:sp>
        <p:nvSpPr>
          <p:cNvPr id="19" name="円/楕円 19">
            <a:extLst>
              <a:ext uri="{FF2B5EF4-FFF2-40B4-BE49-F238E27FC236}">
                <a16:creationId xmlns:a16="http://schemas.microsoft.com/office/drawing/2014/main" id="{CEB33950-6A30-497B-949A-53FAD36A9656}"/>
              </a:ext>
            </a:extLst>
          </p:cNvPr>
          <p:cNvSpPr/>
          <p:nvPr/>
        </p:nvSpPr>
        <p:spPr>
          <a:xfrm>
            <a:off x="8614532" y="5442838"/>
            <a:ext cx="1892537" cy="950506"/>
          </a:xfrm>
          <a:prstGeom prst="ellipse">
            <a:avLst/>
          </a:prstGeom>
          <a:solidFill>
            <a:schemeClr val="accent2">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a:t>当事者</a:t>
            </a:r>
            <a:endParaRPr lang="en-US" altLang="ja-JP" dirty="0"/>
          </a:p>
          <a:p>
            <a:pPr algn="ctr"/>
            <a:r>
              <a:rPr kumimoji="1" lang="ja-JP" altLang="en-US" dirty="0"/>
              <a:t>保険会社</a:t>
            </a:r>
            <a:r>
              <a:rPr lang="ja-JP" altLang="en-US" dirty="0"/>
              <a:t>（諾約者）</a:t>
            </a:r>
            <a:endParaRPr kumimoji="1" lang="ja-JP" altLang="en-US" dirty="0"/>
          </a:p>
        </p:txBody>
      </p:sp>
      <p:sp>
        <p:nvSpPr>
          <p:cNvPr id="20" name="円/楕円 20">
            <a:extLst>
              <a:ext uri="{FF2B5EF4-FFF2-40B4-BE49-F238E27FC236}">
                <a16:creationId xmlns:a16="http://schemas.microsoft.com/office/drawing/2014/main" id="{A3E005EC-ED03-4DCD-B4A4-12DAB307B602}"/>
              </a:ext>
            </a:extLst>
          </p:cNvPr>
          <p:cNvSpPr/>
          <p:nvPr/>
        </p:nvSpPr>
        <p:spPr>
          <a:xfrm>
            <a:off x="4818361" y="2792944"/>
            <a:ext cx="1892537"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a:t>交通事故の被害者</a:t>
            </a:r>
            <a:br>
              <a:rPr lang="en-US" altLang="ja-JP" dirty="0"/>
            </a:br>
            <a:r>
              <a:rPr lang="ja-JP" altLang="en-US" dirty="0"/>
              <a:t>（受益者）</a:t>
            </a:r>
            <a:endParaRPr kumimoji="1" lang="ja-JP" altLang="en-US" dirty="0"/>
          </a:p>
        </p:txBody>
      </p:sp>
      <p:sp>
        <p:nvSpPr>
          <p:cNvPr id="22" name="円弧 21">
            <a:extLst>
              <a:ext uri="{FF2B5EF4-FFF2-40B4-BE49-F238E27FC236}">
                <a16:creationId xmlns:a16="http://schemas.microsoft.com/office/drawing/2014/main" id="{C546402F-9B5E-495D-8362-70FACD4EBBED}"/>
              </a:ext>
            </a:extLst>
          </p:cNvPr>
          <p:cNvSpPr/>
          <p:nvPr/>
        </p:nvSpPr>
        <p:spPr>
          <a:xfrm rot="2321291">
            <a:off x="7592664" y="3289144"/>
            <a:ext cx="1060313" cy="1520950"/>
          </a:xfrm>
          <a:prstGeom prst="arc">
            <a:avLst>
              <a:gd name="adj1" fmla="val 16200000"/>
              <a:gd name="adj2" fmla="val 4515924"/>
            </a:avLst>
          </a:prstGeom>
          <a:ln w="28575">
            <a:solidFill>
              <a:schemeClr val="accent1">
                <a:lumMod val="75000"/>
              </a:schemeClr>
            </a:solidFill>
            <a:prstDash val="sysDash"/>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dirty="0"/>
              <a:t>債務引受</a:t>
            </a:r>
          </a:p>
        </p:txBody>
      </p:sp>
    </p:spTree>
    <p:extLst>
      <p:ext uri="{BB962C8B-B14F-4D97-AF65-F5344CB8AC3E}">
        <p14:creationId xmlns:p14="http://schemas.microsoft.com/office/powerpoint/2010/main" val="3429168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22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wipe(left)">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wipe(left)">
                                      <p:cBhvr>
                                        <p:cTn id="17" dur="500"/>
                                        <p:tgtEl>
                                          <p:spTgt spid="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wipe(up)">
                                      <p:cBhvr>
                                        <p:cTn id="22" dur="1000"/>
                                        <p:tgtEl>
                                          <p:spTgt spid="11">
                                            <p:txEl>
                                              <p:pRg st="2" end="2"/>
                                            </p:txEl>
                                          </p:spTgt>
                                        </p:tgtEl>
                                      </p:cBhvr>
                                    </p:animEffect>
                                  </p:childTnLst>
                                </p:cTn>
                              </p:par>
                            </p:childTnLst>
                          </p:cTn>
                        </p:par>
                        <p:par>
                          <p:cTn id="23" fill="hold">
                            <p:stCondLst>
                              <p:cond delay="1000"/>
                            </p:stCondLst>
                            <p:childTnLst>
                              <p:par>
                                <p:cTn id="24" presetID="22" presetClass="entr" presetSubtype="8" fill="hold" grpId="0" nodeType="afterEffect">
                                  <p:stCondLst>
                                    <p:cond delay="250"/>
                                  </p:stCondLst>
                                  <p:childTnLst>
                                    <p:set>
                                      <p:cBhvr>
                                        <p:cTn id="25" dur="1" fill="hold">
                                          <p:stCondLst>
                                            <p:cond delay="0"/>
                                          </p:stCondLst>
                                        </p:cTn>
                                        <p:tgtEl>
                                          <p:spTgt spid="18"/>
                                        </p:tgtEl>
                                        <p:attrNameLst>
                                          <p:attrName>style.visibility</p:attrName>
                                        </p:attrNameLst>
                                      </p:cBhvr>
                                      <p:to>
                                        <p:strVal val="visible"/>
                                      </p:to>
                                    </p:set>
                                    <p:animEffect transition="in" filter="wipe(left)">
                                      <p:cBhvr>
                                        <p:cTn id="26" dur="500"/>
                                        <p:tgtEl>
                                          <p:spTgt spid="18"/>
                                        </p:tgtEl>
                                      </p:cBhvr>
                                    </p:animEffect>
                                  </p:childTnLst>
                                </p:cTn>
                              </p:par>
                            </p:childTnLst>
                          </p:cTn>
                        </p:par>
                        <p:par>
                          <p:cTn id="27" fill="hold">
                            <p:stCondLst>
                              <p:cond delay="1750"/>
                            </p:stCondLst>
                            <p:childTnLst>
                              <p:par>
                                <p:cTn id="28" presetID="22" presetClass="entr" presetSubtype="8"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1000"/>
                                        <p:tgtEl>
                                          <p:spTgt spid="20"/>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fade">
                                      <p:cBhvr>
                                        <p:cTn id="33" dur="500"/>
                                        <p:tgtEl>
                                          <p:spTgt spid="21"/>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ipe(left)">
                                      <p:cBhvr>
                                        <p:cTn id="36" dur="10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11">
                                            <p:txEl>
                                              <p:pRg st="3" end="3"/>
                                            </p:txEl>
                                          </p:spTgt>
                                        </p:tgtEl>
                                        <p:attrNameLst>
                                          <p:attrName>style.visibility</p:attrName>
                                        </p:attrNameLst>
                                      </p:cBhvr>
                                      <p:to>
                                        <p:strVal val="visible"/>
                                      </p:to>
                                    </p:set>
                                    <p:animEffect transition="in" filter="wipe(left)">
                                      <p:cBhvr>
                                        <p:cTn id="41" dur="500"/>
                                        <p:tgtEl>
                                          <p:spTgt spid="11">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11">
                                            <p:txEl>
                                              <p:pRg st="4" end="4"/>
                                            </p:txEl>
                                          </p:spTgt>
                                        </p:tgtEl>
                                        <p:attrNameLst>
                                          <p:attrName>style.visibility</p:attrName>
                                        </p:attrNameLst>
                                      </p:cBhvr>
                                      <p:to>
                                        <p:strVal val="visible"/>
                                      </p:to>
                                    </p:set>
                                    <p:animEffect transition="in" filter="wipe(up)">
                                      <p:cBhvr>
                                        <p:cTn id="46" dur="1000"/>
                                        <p:tgtEl>
                                          <p:spTgt spid="11">
                                            <p:txEl>
                                              <p:pRg st="4" end="4"/>
                                            </p:txEl>
                                          </p:spTgt>
                                        </p:tgtEl>
                                      </p:cBhvr>
                                    </p:animEffect>
                                  </p:childTnLst>
                                </p:cTn>
                              </p:par>
                            </p:childTnLst>
                          </p:cTn>
                        </p:par>
                        <p:par>
                          <p:cTn id="47" fill="hold">
                            <p:stCondLst>
                              <p:cond delay="1000"/>
                            </p:stCondLst>
                            <p:childTnLst>
                              <p:par>
                                <p:cTn id="48" presetID="22" presetClass="entr" presetSubtype="8" fill="hold" grpId="0" nodeType="afterEffect">
                                  <p:stCondLst>
                                    <p:cond delay="250"/>
                                  </p:stCondLst>
                                  <p:childTnLst>
                                    <p:set>
                                      <p:cBhvr>
                                        <p:cTn id="49" dur="1" fill="hold">
                                          <p:stCondLst>
                                            <p:cond delay="0"/>
                                          </p:stCondLst>
                                        </p:cTn>
                                        <p:tgtEl>
                                          <p:spTgt spid="19"/>
                                        </p:tgtEl>
                                        <p:attrNameLst>
                                          <p:attrName>style.visibility</p:attrName>
                                        </p:attrNameLst>
                                      </p:cBhvr>
                                      <p:to>
                                        <p:strVal val="visible"/>
                                      </p:to>
                                    </p:set>
                                    <p:animEffect transition="in" filter="wipe(left)">
                                      <p:cBhvr>
                                        <p:cTn id="50" dur="1000"/>
                                        <p:tgtEl>
                                          <p:spTgt spid="19"/>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p:cTn id="55" dur="2000" fill="hold"/>
                                        <p:tgtEl>
                                          <p:spTgt spid="13"/>
                                        </p:tgtEl>
                                        <p:attrNameLst>
                                          <p:attrName>ppt_w</p:attrName>
                                        </p:attrNameLst>
                                      </p:cBhvr>
                                      <p:tavLst>
                                        <p:tav tm="0">
                                          <p:val>
                                            <p:fltVal val="0"/>
                                          </p:val>
                                        </p:tav>
                                        <p:tav tm="100000">
                                          <p:val>
                                            <p:strVal val="#ppt_w"/>
                                          </p:val>
                                        </p:tav>
                                      </p:tavLst>
                                    </p:anim>
                                    <p:anim calcmode="lin" valueType="num">
                                      <p:cBhvr>
                                        <p:cTn id="56" dur="2000" fill="hold"/>
                                        <p:tgtEl>
                                          <p:spTgt spid="13"/>
                                        </p:tgtEl>
                                        <p:attrNameLst>
                                          <p:attrName>ppt_h</p:attrName>
                                        </p:attrNameLst>
                                      </p:cBhvr>
                                      <p:tavLst>
                                        <p:tav tm="0">
                                          <p:val>
                                            <p:fltVal val="0"/>
                                          </p:val>
                                        </p:tav>
                                        <p:tav tm="100000">
                                          <p:val>
                                            <p:strVal val="#ppt_h"/>
                                          </p:val>
                                        </p:tav>
                                      </p:tavLst>
                                    </p:anim>
                                    <p:animEffect transition="in" filter="fade">
                                      <p:cBhvr>
                                        <p:cTn id="57" dur="2000"/>
                                        <p:tgtEl>
                                          <p:spTgt spid="13"/>
                                        </p:tgtEl>
                                      </p:cBhvr>
                                    </p:animEffect>
                                  </p:childTnLst>
                                </p:cTn>
                              </p:par>
                            </p:childTnLst>
                          </p:cTn>
                        </p:par>
                        <p:par>
                          <p:cTn id="58" fill="hold">
                            <p:stCondLst>
                              <p:cond delay="2000"/>
                            </p:stCondLst>
                            <p:childTnLst>
                              <p:par>
                                <p:cTn id="59" presetID="10" presetClass="entr" presetSubtype="0" fill="hold" grpId="0" nodeType="after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fade">
                                      <p:cBhvr>
                                        <p:cTn id="61" dur="500"/>
                                        <p:tgtEl>
                                          <p:spTgt spid="12"/>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nodeType="clickEffect">
                                  <p:stCondLst>
                                    <p:cond delay="0"/>
                                  </p:stCondLst>
                                  <p:childTnLst>
                                    <p:set>
                                      <p:cBhvr>
                                        <p:cTn id="65" dur="1" fill="hold">
                                          <p:stCondLst>
                                            <p:cond delay="0"/>
                                          </p:stCondLst>
                                        </p:cTn>
                                        <p:tgtEl>
                                          <p:spTgt spid="11">
                                            <p:txEl>
                                              <p:pRg st="5" end="5"/>
                                            </p:txEl>
                                          </p:spTgt>
                                        </p:tgtEl>
                                        <p:attrNameLst>
                                          <p:attrName>style.visibility</p:attrName>
                                        </p:attrNameLst>
                                      </p:cBhvr>
                                      <p:to>
                                        <p:strVal val="visible"/>
                                      </p:to>
                                    </p:set>
                                    <p:animEffect transition="in" filter="wipe(left)">
                                      <p:cBhvr>
                                        <p:cTn id="66" dur="500"/>
                                        <p:tgtEl>
                                          <p:spTgt spid="11">
                                            <p:txEl>
                                              <p:pRg st="5" end="5"/>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1" fill="hold" grpId="0" nodeType="clickEffect">
                                  <p:stCondLst>
                                    <p:cond delay="0"/>
                                  </p:stCondLst>
                                  <p:childTnLst>
                                    <p:set>
                                      <p:cBhvr>
                                        <p:cTn id="70" dur="1" fill="hold">
                                          <p:stCondLst>
                                            <p:cond delay="0"/>
                                          </p:stCondLst>
                                        </p:cTn>
                                        <p:tgtEl>
                                          <p:spTgt spid="11">
                                            <p:txEl>
                                              <p:pRg st="6" end="6"/>
                                            </p:txEl>
                                          </p:spTgt>
                                        </p:tgtEl>
                                        <p:attrNameLst>
                                          <p:attrName>style.visibility</p:attrName>
                                        </p:attrNameLst>
                                      </p:cBhvr>
                                      <p:to>
                                        <p:strVal val="visible"/>
                                      </p:to>
                                    </p:set>
                                    <p:animEffect transition="in" filter="wipe(up)">
                                      <p:cBhvr>
                                        <p:cTn id="71" dur="1500"/>
                                        <p:tgtEl>
                                          <p:spTgt spid="11">
                                            <p:txEl>
                                              <p:pRg st="6" end="6"/>
                                            </p:txEl>
                                          </p:spTgt>
                                        </p:tgtEl>
                                      </p:cBhvr>
                                    </p:animEffect>
                                  </p:childTnLst>
                                </p:cTn>
                              </p:par>
                              <p:par>
                                <p:cTn id="72" presetID="10" presetClass="entr" presetSubtype="0" fill="hold" grpId="2" nodeType="withEffect">
                                  <p:stCondLst>
                                    <p:cond delay="0"/>
                                  </p:stCondLst>
                                  <p:childTnLst>
                                    <p:set>
                                      <p:cBhvr>
                                        <p:cTn id="73" dur="1" fill="hold">
                                          <p:stCondLst>
                                            <p:cond delay="0"/>
                                          </p:stCondLst>
                                        </p:cTn>
                                        <p:tgtEl>
                                          <p:spTgt spid="9"/>
                                        </p:tgtEl>
                                        <p:attrNameLst>
                                          <p:attrName>style.visibility</p:attrName>
                                        </p:attrNameLst>
                                      </p:cBhvr>
                                      <p:to>
                                        <p:strVal val="visible"/>
                                      </p:to>
                                    </p:set>
                                    <p:animEffect transition="in" filter="fade">
                                      <p:cBhvr>
                                        <p:cTn id="74" dur="10"/>
                                        <p:tgtEl>
                                          <p:spTgt spid="9"/>
                                        </p:tgtEl>
                                      </p:cBhvr>
                                    </p:animEffect>
                                  </p:childTnLst>
                                </p:cTn>
                              </p:par>
                            </p:childTnLst>
                          </p:cTn>
                        </p:par>
                      </p:childTnLst>
                    </p:cTn>
                  </p:par>
                  <p:par>
                    <p:cTn id="75" fill="hold">
                      <p:stCondLst>
                        <p:cond delay="indefinite"/>
                      </p:stCondLst>
                      <p:childTnLst>
                        <p:par>
                          <p:cTn id="76" fill="hold">
                            <p:stCondLst>
                              <p:cond delay="0"/>
                            </p:stCondLst>
                            <p:childTnLst>
                              <p:par>
                                <p:cTn id="77" presetID="42" presetClass="path" presetSubtype="0" accel="50000" decel="50000" fill="hold" grpId="0" nodeType="clickEffect">
                                  <p:stCondLst>
                                    <p:cond delay="0"/>
                                  </p:stCondLst>
                                  <p:childTnLst>
                                    <p:animMotion origin="layout" path="M 0.03177 -0.00139 L 0.04075 0.18426 " pathEditMode="relative" rAng="0" ptsTypes="AA">
                                      <p:cBhvr>
                                        <p:cTn id="78" dur="2000" fill="hold"/>
                                        <p:tgtEl>
                                          <p:spTgt spid="9"/>
                                        </p:tgtEl>
                                        <p:attrNameLst>
                                          <p:attrName>ppt_x</p:attrName>
                                          <p:attrName>ppt_y</p:attrName>
                                        </p:attrNameLst>
                                      </p:cBhvr>
                                      <p:rCtr x="443" y="9282"/>
                                    </p:animMotion>
                                  </p:childTnLst>
                                </p:cTn>
                              </p:par>
                              <p:par>
                                <p:cTn id="79" presetID="8" presetClass="emph" presetSubtype="0" fill="hold" grpId="1" nodeType="withEffect">
                                  <p:stCondLst>
                                    <p:cond delay="0"/>
                                  </p:stCondLst>
                                  <p:childTnLst>
                                    <p:animRot by="2700000">
                                      <p:cBhvr>
                                        <p:cTn id="80" dur="2000" fill="hold"/>
                                        <p:tgtEl>
                                          <p:spTgt spid="9"/>
                                        </p:tgtEl>
                                        <p:attrNameLst>
                                          <p:attrName>r</p:attrName>
                                        </p:attrNameLst>
                                      </p:cBhvr>
                                    </p:animRot>
                                  </p:childTnLst>
                                </p:cTn>
                              </p:par>
                              <p:par>
                                <p:cTn id="81" presetID="22" presetClass="entr" presetSubtype="1" fill="hold" grpId="0" nodeType="withEffect">
                                  <p:stCondLst>
                                    <p:cond delay="500"/>
                                  </p:stCondLst>
                                  <p:childTnLst>
                                    <p:set>
                                      <p:cBhvr>
                                        <p:cTn id="82" dur="1" fill="hold">
                                          <p:stCondLst>
                                            <p:cond delay="0"/>
                                          </p:stCondLst>
                                        </p:cTn>
                                        <p:tgtEl>
                                          <p:spTgt spid="22"/>
                                        </p:tgtEl>
                                        <p:attrNameLst>
                                          <p:attrName>style.visibility</p:attrName>
                                        </p:attrNameLst>
                                      </p:cBhvr>
                                      <p:to>
                                        <p:strVal val="visible"/>
                                      </p:to>
                                    </p:set>
                                    <p:animEffect transition="in" filter="wipe(up)">
                                      <p:cBhvr>
                                        <p:cTn id="83" dur="1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9" grpId="2" animBg="1"/>
      <p:bldP spid="21" grpId="0" animBg="1"/>
      <p:bldP spid="12" grpId="0" animBg="1"/>
      <p:bldP spid="6" grpId="0" build="p"/>
      <p:bldP spid="8" grpId="0" uiExpand="1"/>
      <p:bldP spid="11" grpId="0" uiExpand="1" build="p"/>
      <p:bldP spid="18" grpId="0" uiExpand="1" animBg="1"/>
      <p:bldP spid="19" grpId="0" uiExpand="1" animBg="1"/>
      <p:bldP spid="20" grpId="0" uiExpand="1" animBg="1"/>
      <p:bldP spid="22"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2">
      <a:majorFont>
        <a:latin typeface="ＭＳ Ｐゴシック"/>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13256</TotalTime>
  <Words>3945</Words>
  <Application>Microsoft Office PowerPoint</Application>
  <PresentationFormat>ワイド画面</PresentationFormat>
  <Paragraphs>596</Paragraphs>
  <Slides>32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32</vt:i4>
      </vt:variant>
    </vt:vector>
  </HeadingPairs>
  <TitlesOfParts>
    <vt:vector size="39" baseType="lpstr">
      <vt:lpstr>ＭＳ Ｐゴシック</vt:lpstr>
      <vt:lpstr>游ゴシック</vt:lpstr>
      <vt:lpstr>Arial</vt:lpstr>
      <vt:lpstr>Calibri</vt:lpstr>
      <vt:lpstr>Times New Roman</vt:lpstr>
      <vt:lpstr>Wingdings</vt:lpstr>
      <vt:lpstr>Office テーマ</vt:lpstr>
      <vt:lpstr>契約法総論 講義資料  （第9,10回）第三者のためにする契約（その3）</vt:lpstr>
      <vt:lpstr>Ⅰ　第三者の ためにする契約 （その2,3）の復習</vt:lpstr>
      <vt:lpstr>第三者のためにする契約 民法，特別法，判例の適用可能領域</vt:lpstr>
      <vt:lpstr>債権譲渡・債務引受の イニシアティブをとるのは誰か？</vt:lpstr>
      <vt:lpstr>債権譲渡（民法466条以下）と 債務引受（民法470条以下）の区別</vt:lpstr>
      <vt:lpstr>「第三者のためにする契約」 を利用した債権譲渡</vt:lpstr>
      <vt:lpstr>新設された債務引受</vt:lpstr>
      <vt:lpstr>並存的債務引受の理解（1/2）　→図</vt:lpstr>
      <vt:lpstr>「第三者のためにする契約」 　　　を利用した「債務引受」　　　→条文</vt:lpstr>
      <vt:lpstr>並存的債務引受の理解（2/2）</vt:lpstr>
      <vt:lpstr>免責的債務引受の理解（1/2）</vt:lpstr>
      <vt:lpstr>免責的債務引受の理解（2/2）</vt:lpstr>
      <vt:lpstr>弁済によって債権が消滅する場合と 消滅せずに移転する場合との区別</vt:lpstr>
      <vt:lpstr>契約上の地位の移転</vt:lpstr>
      <vt:lpstr>　　　　　　契約上の地位の譲渡　　→条文　　 同一当事者間の契約で権利と義務を同時に移転する方法の解明</vt:lpstr>
      <vt:lpstr>契約上の地位の移転の条文理解→図</vt:lpstr>
      <vt:lpstr>復習の終了</vt:lpstr>
      <vt:lpstr>Ⅱ　第三者のためにする契約（その3） クレジット契約</vt:lpstr>
      <vt:lpstr>販売信用の類型　割賦販売法2条</vt:lpstr>
      <vt:lpstr>販売信用の展開 →基本</vt:lpstr>
      <vt:lpstr>割賦販売と通常の売買との比較 →クレジット販売； →ローン提携販売</vt:lpstr>
      <vt:lpstr>割賦販売の基本ユニットの応用（1/5） ローン提携販売（1）割賦販売? →基本</vt:lpstr>
      <vt:lpstr>割賦販売の基本ユニットの応用（2/5） クレジット販売（三当事者契約）→基本</vt:lpstr>
      <vt:lpstr>割賦販売の基本ユニットの応用（3/5） クレジット販売（第三者のためにする契約）→基本</vt:lpstr>
      <vt:lpstr>割賦販売の基本ユニットの応用（4/5） ローン提携販売（2）（三者契約）→基本</vt:lpstr>
      <vt:lpstr>割賦販売の基本ユニットの応用（5/5） ローン提携販売（3）（第三者のためにする契約）→基本</vt:lpstr>
      <vt:lpstr>第三者のためにする契約の応用</vt:lpstr>
      <vt:lpstr>プリペイドカードの構造</vt:lpstr>
      <vt:lpstr>第三者のためにする契約の応用例 銀行振込みの構造</vt:lpstr>
      <vt:lpstr>クレジットカード取引の構造</vt:lpstr>
      <vt:lpstr>グループ学習の実施</vt:lpstr>
      <vt:lpstr>次回の講義（第11回）は， 契約解除の要件と効果です。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KAGAYAMA Shigeru</dc:creator>
  <cp:lastModifiedBy>加賀山 茂</cp:lastModifiedBy>
  <cp:revision>619</cp:revision>
  <dcterms:created xsi:type="dcterms:W3CDTF">2016-03-07T09:34:58Z</dcterms:created>
  <dcterms:modified xsi:type="dcterms:W3CDTF">2021-06-16T03:15:49Z</dcterms:modified>
</cp:coreProperties>
</file>