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621" r:id="rId3"/>
    <p:sldId id="619" r:id="rId4"/>
    <p:sldId id="620" r:id="rId5"/>
    <p:sldId id="606" r:id="rId6"/>
    <p:sldId id="295" r:id="rId7"/>
    <p:sldId id="301" r:id="rId8"/>
    <p:sldId id="605" r:id="rId9"/>
    <p:sldId id="453" r:id="rId10"/>
    <p:sldId id="357" r:id="rId11"/>
    <p:sldId id="354" r:id="rId12"/>
    <p:sldId id="607" r:id="rId13"/>
    <p:sldId id="611" r:id="rId14"/>
    <p:sldId id="609" r:id="rId15"/>
    <p:sldId id="610" r:id="rId16"/>
    <p:sldId id="456" r:id="rId17"/>
    <p:sldId id="457" r:id="rId18"/>
    <p:sldId id="604" r:id="rId19"/>
    <p:sldId id="265" r:id="rId20"/>
    <p:sldId id="622" r:id="rId21"/>
    <p:sldId id="586" r:id="rId22"/>
    <p:sldId id="585" r:id="rId23"/>
    <p:sldId id="578" r:id="rId24"/>
    <p:sldId id="581" r:id="rId25"/>
    <p:sldId id="608" r:id="rId26"/>
    <p:sldId id="600" r:id="rId27"/>
    <p:sldId id="599" r:id="rId28"/>
    <p:sldId id="596" r:id="rId29"/>
    <p:sldId id="597" r:id="rId30"/>
    <p:sldId id="627" r:id="rId31"/>
    <p:sldId id="598" r:id="rId32"/>
    <p:sldId id="612" r:id="rId33"/>
    <p:sldId id="271" r:id="rId34"/>
    <p:sldId id="618" r:id="rId35"/>
    <p:sldId id="363" r:id="rId36"/>
    <p:sldId id="364" r:id="rId37"/>
    <p:sldId id="603" r:id="rId38"/>
    <p:sldId id="491" r:id="rId39"/>
    <p:sldId id="492" r:id="rId40"/>
    <p:sldId id="625" r:id="rId41"/>
    <p:sldId id="616" r:id="rId42"/>
    <p:sldId id="293" r:id="rId43"/>
    <p:sldId id="302" r:id="rId44"/>
    <p:sldId id="304" r:id="rId45"/>
    <p:sldId id="602" r:id="rId46"/>
    <p:sldId id="575" r:id="rId47"/>
    <p:sldId id="574" r:id="rId48"/>
    <p:sldId id="601" r:id="rId49"/>
    <p:sldId id="356" r:id="rId50"/>
    <p:sldId id="358" r:id="rId51"/>
    <p:sldId id="297" r:id="rId52"/>
    <p:sldId id="298" r:id="rId53"/>
    <p:sldId id="359" r:id="rId54"/>
    <p:sldId id="360" r:id="rId55"/>
    <p:sldId id="362" r:id="rId56"/>
    <p:sldId id="352" r:id="rId57"/>
    <p:sldId id="286" r:id="rId58"/>
    <p:sldId id="368" r:id="rId59"/>
    <p:sldId id="365" r:id="rId60"/>
    <p:sldId id="366" r:id="rId61"/>
    <p:sldId id="369" r:id="rId62"/>
    <p:sldId id="370" r:id="rId63"/>
    <p:sldId id="371" r:id="rId64"/>
    <p:sldId id="372" r:id="rId65"/>
    <p:sldId id="373" r:id="rId66"/>
    <p:sldId id="374" r:id="rId67"/>
    <p:sldId id="313" r:id="rId68"/>
    <p:sldId id="613" r:id="rId69"/>
    <p:sldId id="348" r:id="rId70"/>
    <p:sldId id="494" r:id="rId71"/>
    <p:sldId id="290" r:id="rId72"/>
    <p:sldId id="349" r:id="rId73"/>
    <p:sldId id="350" r:id="rId74"/>
    <p:sldId id="572" r:id="rId75"/>
    <p:sldId id="614" r:id="rId76"/>
    <p:sldId id="481" r:id="rId77"/>
    <p:sldId id="623" r:id="rId78"/>
    <p:sldId id="624" r:id="rId79"/>
    <p:sldId id="615" r:id="rId80"/>
    <p:sldId id="626" r:id="rId81"/>
    <p:sldId id="345" r:id="rId82"/>
    <p:sldId id="272" r:id="rId8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賀山 茂" initials="加賀山" lastIdx="1" clrIdx="0">
    <p:extLst>
      <p:ext uri="{19B8F6BF-5375-455C-9EA6-DF929625EA0E}">
        <p15:presenceInfo xmlns:p15="http://schemas.microsoft.com/office/powerpoint/2012/main" userId="8c55a2096077e1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2158" autoAdjust="0"/>
  </p:normalViewPr>
  <p:slideViewPr>
    <p:cSldViewPr snapToGrid="0" showGuides="1">
      <p:cViewPr>
        <p:scale>
          <a:sx n="41" d="100"/>
          <a:sy n="41" d="100"/>
        </p:scale>
        <p:origin x="676" y="24"/>
      </p:cViewPr>
      <p:guideLst>
        <p:guide orient="horz" pos="2183"/>
        <p:guide pos="3817"/>
      </p:guideLst>
    </p:cSldViewPr>
  </p:slideViewPr>
  <p:notesTextViewPr>
    <p:cViewPr>
      <p:scale>
        <a:sx n="100" d="100"/>
        <a:sy n="100" d="100"/>
      </p:scale>
      <p:origin x="0" y="-129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加賀山 茂" userId="8c55a2096077e13e" providerId="LiveId" clId="{DCE005CF-E9A3-4E90-8428-0B4C83B06A3D}"/>
    <pc:docChg chg="undo redo custSel addSld delSld modSld sldOrd">
      <pc:chgData name="加賀山 茂" userId="8c55a2096077e13e" providerId="LiveId" clId="{DCE005CF-E9A3-4E90-8428-0B4C83B06A3D}" dt="2021-08-11T09:41:57.790" v="73038"/>
      <pc:docMkLst>
        <pc:docMk/>
      </pc:docMkLst>
      <pc:sldChg chg="addSp delSp modSp mod modTransition modNotesTx">
        <pc:chgData name="加賀山 茂" userId="8c55a2096077e13e" providerId="LiveId" clId="{DCE005CF-E9A3-4E90-8428-0B4C83B06A3D}" dt="2021-08-03T06:01:37.639" v="43383" actId="20577"/>
        <pc:sldMkLst>
          <pc:docMk/>
          <pc:sldMk cId="64122602" sldId="256"/>
        </pc:sldMkLst>
        <pc:spChg chg="mod">
          <ac:chgData name="加賀山 茂" userId="8c55a2096077e13e" providerId="LiveId" clId="{DCE005CF-E9A3-4E90-8428-0B4C83B06A3D}" dt="2021-08-02T22:39:34.148" v="42532" actId="403"/>
          <ac:spMkLst>
            <pc:docMk/>
            <pc:sldMk cId="64122602" sldId="256"/>
            <ac:spMk id="2" creationId="{00000000-0000-0000-0000-000000000000}"/>
          </ac:spMkLst>
        </pc:spChg>
        <pc:spChg chg="mod">
          <ac:chgData name="加賀山 茂" userId="8c55a2096077e13e" providerId="LiveId" clId="{DCE005CF-E9A3-4E90-8428-0B4C83B06A3D}" dt="2021-07-16T16:34:15.486" v="181"/>
          <ac:spMkLst>
            <pc:docMk/>
            <pc:sldMk cId="64122602" sldId="256"/>
            <ac:spMk id="3" creationId="{00000000-0000-0000-0000-000000000000}"/>
          </ac:spMkLst>
        </pc:spChg>
        <pc:spChg chg="add mod">
          <ac:chgData name="加賀山 茂" userId="8c55a2096077e13e" providerId="LiveId" clId="{DCE005CF-E9A3-4E90-8428-0B4C83B06A3D}" dt="2021-07-16T16:34:54.588" v="213" actId="1038"/>
          <ac:spMkLst>
            <pc:docMk/>
            <pc:sldMk cId="64122602" sldId="256"/>
            <ac:spMk id="9" creationId="{4C879C04-8C7D-47C8-92B4-0B5A8F532523}"/>
          </ac:spMkLst>
        </pc:spChg>
        <pc:spChg chg="add del">
          <ac:chgData name="加賀山 茂" userId="8c55a2096077e13e" providerId="LiveId" clId="{DCE005CF-E9A3-4E90-8428-0B4C83B06A3D}" dt="2021-07-16T16:17:51.835" v="75" actId="22"/>
          <ac:spMkLst>
            <pc:docMk/>
            <pc:sldMk cId="64122602" sldId="256"/>
            <ac:spMk id="12" creationId="{503DD6E4-B2F1-4A43-A206-09E15C6C8668}"/>
          </ac:spMkLst>
        </pc:spChg>
        <pc:spChg chg="add mod">
          <ac:chgData name="加賀山 茂" userId="8c55a2096077e13e" providerId="LiveId" clId="{DCE005CF-E9A3-4E90-8428-0B4C83B06A3D}" dt="2021-07-16T16:34:54.588" v="213" actId="1038"/>
          <ac:spMkLst>
            <pc:docMk/>
            <pc:sldMk cId="64122602" sldId="256"/>
            <ac:spMk id="13" creationId="{84DAB21B-1F3C-42F5-A166-19A278917CE8}"/>
          </ac:spMkLst>
        </pc:spChg>
        <pc:picChg chg="add mod">
          <ac:chgData name="加賀山 茂" userId="8c55a2096077e13e" providerId="LiveId" clId="{DCE005CF-E9A3-4E90-8428-0B4C83B06A3D}" dt="2021-07-16T16:34:54.588" v="213" actId="1038"/>
          <ac:picMkLst>
            <pc:docMk/>
            <pc:sldMk cId="64122602" sldId="256"/>
            <ac:picMk id="7" creationId="{7173404F-623F-4087-BA6F-DAAFA49B8F85}"/>
          </ac:picMkLst>
        </pc:picChg>
        <pc:picChg chg="add mod">
          <ac:chgData name="加賀山 茂" userId="8c55a2096077e13e" providerId="LiveId" clId="{DCE005CF-E9A3-4E90-8428-0B4C83B06A3D}" dt="2021-07-16T16:34:54.588" v="213" actId="1038"/>
          <ac:picMkLst>
            <pc:docMk/>
            <pc:sldMk cId="64122602" sldId="256"/>
            <ac:picMk id="8" creationId="{9901EA01-5BD4-4B17-836A-3B3E61BD7211}"/>
          </ac:picMkLst>
        </pc:picChg>
        <pc:picChg chg="add del mod">
          <ac:chgData name="加賀山 茂" userId="8c55a2096077e13e" providerId="LiveId" clId="{DCE005CF-E9A3-4E90-8428-0B4C83B06A3D}" dt="2021-07-16T16:17:38.521" v="73" actId="478"/>
          <ac:picMkLst>
            <pc:docMk/>
            <pc:sldMk cId="64122602" sldId="256"/>
            <ac:picMk id="10" creationId="{EF84E498-49D8-471F-A3B7-DFA30AD3D649}"/>
          </ac:picMkLst>
        </pc:picChg>
      </pc:sldChg>
      <pc:sldChg chg="addSp modSp add mod chgLayout modNotesTx">
        <pc:chgData name="加賀山 茂" userId="8c55a2096077e13e" providerId="LiveId" clId="{DCE005CF-E9A3-4E90-8428-0B4C83B06A3D}" dt="2021-08-11T09:13:45.906" v="73007" actId="20577"/>
        <pc:sldMkLst>
          <pc:docMk/>
          <pc:sldMk cId="2313423890" sldId="265"/>
        </pc:sldMkLst>
        <pc:spChg chg="mod ord">
          <ac:chgData name="加賀山 茂" userId="8c55a2096077e13e" providerId="LiveId" clId="{DCE005CF-E9A3-4E90-8428-0B4C83B06A3D}" dt="2021-07-17T00:56:20.208" v="733" actId="700"/>
          <ac:spMkLst>
            <pc:docMk/>
            <pc:sldMk cId="2313423890" sldId="265"/>
            <ac:spMk id="2" creationId="{A4105151-B6A6-4BF4-AA4C-F753C962994C}"/>
          </ac:spMkLst>
        </pc:spChg>
        <pc:spChg chg="mod ord">
          <ac:chgData name="加賀山 茂" userId="8c55a2096077e13e" providerId="LiveId" clId="{DCE005CF-E9A3-4E90-8428-0B4C83B06A3D}" dt="2021-07-17T00:56:20.208" v="733" actId="700"/>
          <ac:spMkLst>
            <pc:docMk/>
            <pc:sldMk cId="2313423890" sldId="265"/>
            <ac:spMk id="3" creationId="{2CEF6770-ED4F-44B6-97A4-A84F1C8D79FF}"/>
          </ac:spMkLst>
        </pc:spChg>
        <pc:spChg chg="mod ord">
          <ac:chgData name="加賀山 茂" userId="8c55a2096077e13e" providerId="LiveId" clId="{DCE005CF-E9A3-4E90-8428-0B4C83B06A3D}" dt="2021-07-17T00:56:20.208" v="733" actId="700"/>
          <ac:spMkLst>
            <pc:docMk/>
            <pc:sldMk cId="2313423890" sldId="265"/>
            <ac:spMk id="4" creationId="{F382E2B4-83E6-40F1-BC3C-FB0B327986BF}"/>
          </ac:spMkLst>
        </pc:spChg>
        <pc:spChg chg="add mod ord">
          <ac:chgData name="加賀山 茂" userId="8c55a2096077e13e" providerId="LiveId" clId="{DCE005CF-E9A3-4E90-8428-0B4C83B06A3D}" dt="2021-07-17T00:56:58.736" v="762" actId="255"/>
          <ac:spMkLst>
            <pc:docMk/>
            <pc:sldMk cId="2313423890" sldId="265"/>
            <ac:spMk id="5" creationId="{F630A914-19F7-4BAD-84AA-08258F0F6984}"/>
          </ac:spMkLst>
        </pc:spChg>
        <pc:graphicFrameChg chg="mod">
          <ac:chgData name="加賀山 茂" userId="8c55a2096077e13e" providerId="LiveId" clId="{DCE005CF-E9A3-4E90-8428-0B4C83B06A3D}" dt="2021-07-17T04:52:52.581" v="1847"/>
          <ac:graphicFrameMkLst>
            <pc:docMk/>
            <pc:sldMk cId="2313423890" sldId="265"/>
            <ac:graphicFrameMk id="6" creationId="{00000000-0000-0000-0000-000000000000}"/>
          </ac:graphicFrameMkLst>
        </pc:graphicFrameChg>
      </pc:sldChg>
      <pc:sldChg chg="addSp modSp add del mod chgLayout">
        <pc:chgData name="加賀山 茂" userId="8c55a2096077e13e" providerId="LiveId" clId="{DCE005CF-E9A3-4E90-8428-0B4C83B06A3D}" dt="2021-07-17T05:01:09.675" v="2033" actId="2696"/>
        <pc:sldMkLst>
          <pc:docMk/>
          <pc:sldMk cId="28653494" sldId="271"/>
        </pc:sldMkLst>
        <pc:spChg chg="mod ord">
          <ac:chgData name="加賀山 茂" userId="8c55a2096077e13e" providerId="LiveId" clId="{DCE005CF-E9A3-4E90-8428-0B4C83B06A3D}" dt="2021-07-17T04:59:32.412" v="1992" actId="700"/>
          <ac:spMkLst>
            <pc:docMk/>
            <pc:sldMk cId="28653494" sldId="271"/>
            <ac:spMk id="2" creationId="{49D5CB29-3822-41FB-A653-BA553A0B0653}"/>
          </ac:spMkLst>
        </pc:spChg>
        <pc:spChg chg="mod ord">
          <ac:chgData name="加賀山 茂" userId="8c55a2096077e13e" providerId="LiveId" clId="{DCE005CF-E9A3-4E90-8428-0B4C83B06A3D}" dt="2021-07-17T04:59:32.412" v="1992" actId="700"/>
          <ac:spMkLst>
            <pc:docMk/>
            <pc:sldMk cId="28653494" sldId="271"/>
            <ac:spMk id="3" creationId="{6A9FE969-3D98-4FC0-A1D3-4DB8D78610D7}"/>
          </ac:spMkLst>
        </pc:spChg>
        <pc:spChg chg="mod ord">
          <ac:chgData name="加賀山 茂" userId="8c55a2096077e13e" providerId="LiveId" clId="{DCE005CF-E9A3-4E90-8428-0B4C83B06A3D}" dt="2021-07-17T04:59:32.412" v="1992" actId="700"/>
          <ac:spMkLst>
            <pc:docMk/>
            <pc:sldMk cId="28653494" sldId="271"/>
            <ac:spMk id="4" creationId="{0B136FF7-5F79-4DF8-AF99-9F841338B00C}"/>
          </ac:spMkLst>
        </pc:spChg>
        <pc:spChg chg="add mod ord">
          <ac:chgData name="加賀山 茂" userId="8c55a2096077e13e" providerId="LiveId" clId="{DCE005CF-E9A3-4E90-8428-0B4C83B06A3D}" dt="2021-07-17T05:00:16.354" v="2032" actId="113"/>
          <ac:spMkLst>
            <pc:docMk/>
            <pc:sldMk cId="28653494" sldId="271"/>
            <ac:spMk id="5" creationId="{641F3A89-04A8-4C9B-ADBF-91768AA000A8}"/>
          </ac:spMkLst>
        </pc:spChg>
        <pc:graphicFrameChg chg="mod">
          <ac:chgData name="加賀山 茂" userId="8c55a2096077e13e" providerId="LiveId" clId="{DCE005CF-E9A3-4E90-8428-0B4C83B06A3D}" dt="2021-07-17T04:59:13.374" v="1991"/>
          <ac:graphicFrameMkLst>
            <pc:docMk/>
            <pc:sldMk cId="28653494" sldId="271"/>
            <ac:graphicFrameMk id="6" creationId="{00000000-0000-0000-0000-000000000000}"/>
          </ac:graphicFrameMkLst>
        </pc:graphicFrameChg>
      </pc:sldChg>
      <pc:sldChg chg="add ord modNotesTx">
        <pc:chgData name="加賀山 茂" userId="8c55a2096077e13e" providerId="LiveId" clId="{DCE005CF-E9A3-4E90-8428-0B4C83B06A3D}" dt="2021-08-05T22:26:58.138" v="46065" actId="20577"/>
        <pc:sldMkLst>
          <pc:docMk/>
          <pc:sldMk cId="1191563329" sldId="271"/>
        </pc:sldMkLst>
      </pc:sldChg>
      <pc:sldChg chg="addSp delSp modSp mod modClrScheme delAnim modAnim chgLayout">
        <pc:chgData name="加賀山 茂" userId="8c55a2096077e13e" providerId="LiveId" clId="{DCE005CF-E9A3-4E90-8428-0B4C83B06A3D}" dt="2021-08-10T14:37:40.258" v="72444" actId="2711"/>
        <pc:sldMkLst>
          <pc:docMk/>
          <pc:sldMk cId="2748120921" sldId="272"/>
        </pc:sldMkLst>
        <pc:spChg chg="mod ord">
          <ac:chgData name="加賀山 茂" userId="8c55a2096077e13e" providerId="LiveId" clId="{DCE005CF-E9A3-4E90-8428-0B4C83B06A3D}" dt="2021-08-10T14:36:25.804" v="72432" actId="700"/>
          <ac:spMkLst>
            <pc:docMk/>
            <pc:sldMk cId="2748120921" sldId="272"/>
            <ac:spMk id="2" creationId="{00000000-0000-0000-0000-000000000000}"/>
          </ac:spMkLst>
        </pc:spChg>
        <pc:spChg chg="mod ord">
          <ac:chgData name="加賀山 茂" userId="8c55a2096077e13e" providerId="LiveId" clId="{DCE005CF-E9A3-4E90-8428-0B4C83B06A3D}" dt="2021-08-10T14:36:25.804" v="72432" actId="700"/>
          <ac:spMkLst>
            <pc:docMk/>
            <pc:sldMk cId="2748120921" sldId="272"/>
            <ac:spMk id="3" creationId="{00000000-0000-0000-0000-000000000000}"/>
          </ac:spMkLst>
        </pc:spChg>
        <pc:spChg chg="mod ord">
          <ac:chgData name="加賀山 茂" userId="8c55a2096077e13e" providerId="LiveId" clId="{DCE005CF-E9A3-4E90-8428-0B4C83B06A3D}" dt="2021-08-10T14:36:25.804" v="72432" actId="700"/>
          <ac:spMkLst>
            <pc:docMk/>
            <pc:sldMk cId="2748120921" sldId="272"/>
            <ac:spMk id="4" creationId="{00000000-0000-0000-0000-000000000000}"/>
          </ac:spMkLst>
        </pc:spChg>
        <pc:spChg chg="mod ord">
          <ac:chgData name="加賀山 茂" userId="8c55a2096077e13e" providerId="LiveId" clId="{DCE005CF-E9A3-4E90-8428-0B4C83B06A3D}" dt="2021-08-10T14:36:25.804" v="72432" actId="700"/>
          <ac:spMkLst>
            <pc:docMk/>
            <pc:sldMk cId="2748120921" sldId="272"/>
            <ac:spMk id="5" creationId="{00000000-0000-0000-0000-000000000000}"/>
          </ac:spMkLst>
        </pc:spChg>
        <pc:spChg chg="mod">
          <ac:chgData name="加賀山 茂" userId="8c55a2096077e13e" providerId="LiveId" clId="{DCE005CF-E9A3-4E90-8428-0B4C83B06A3D}" dt="2021-08-10T14:37:40.258" v="72444" actId="2711"/>
          <ac:spMkLst>
            <pc:docMk/>
            <pc:sldMk cId="2748120921" sldId="272"/>
            <ac:spMk id="6" creationId="{00000000-0000-0000-0000-000000000000}"/>
          </ac:spMkLst>
        </pc:spChg>
        <pc:spChg chg="del mod">
          <ac:chgData name="加賀山 茂" userId="8c55a2096077e13e" providerId="LiveId" clId="{DCE005CF-E9A3-4E90-8428-0B4C83B06A3D}" dt="2021-08-10T14:36:37.956" v="72434" actId="478"/>
          <ac:spMkLst>
            <pc:docMk/>
            <pc:sldMk cId="2748120921" sldId="272"/>
            <ac:spMk id="7" creationId="{00000000-0000-0000-0000-000000000000}"/>
          </ac:spMkLst>
        </pc:spChg>
        <pc:spChg chg="mod">
          <ac:chgData name="加賀山 茂" userId="8c55a2096077e13e" providerId="LiveId" clId="{DCE005CF-E9A3-4E90-8428-0B4C83B06A3D}" dt="2021-07-17T10:30:39.423" v="3450" actId="20577"/>
          <ac:spMkLst>
            <pc:docMk/>
            <pc:sldMk cId="2748120921" sldId="272"/>
            <ac:spMk id="8" creationId="{00000000-0000-0000-0000-000000000000}"/>
          </ac:spMkLst>
        </pc:spChg>
        <pc:spChg chg="add del mod ord">
          <ac:chgData name="加賀山 茂" userId="8c55a2096077e13e" providerId="LiveId" clId="{DCE005CF-E9A3-4E90-8428-0B4C83B06A3D}" dt="2021-08-10T14:36:41.245" v="72435" actId="478"/>
          <ac:spMkLst>
            <pc:docMk/>
            <pc:sldMk cId="2748120921" sldId="272"/>
            <ac:spMk id="9" creationId="{F3A77774-3D15-464B-9CA1-A9FFAEE81552}"/>
          </ac:spMkLst>
        </pc:spChg>
      </pc:sldChg>
      <pc:sldChg chg="add modNotesTx">
        <pc:chgData name="加賀山 茂" userId="8c55a2096077e13e" providerId="LiveId" clId="{DCE005CF-E9A3-4E90-8428-0B4C83B06A3D}" dt="2021-08-10T00:50:02.931" v="66995" actId="20577"/>
        <pc:sldMkLst>
          <pc:docMk/>
          <pc:sldMk cId="1196494726" sldId="286"/>
        </pc:sldMkLst>
      </pc:sldChg>
      <pc:sldChg chg="modSp add del mod">
        <pc:chgData name="加賀山 茂" userId="8c55a2096077e13e" providerId="LiveId" clId="{DCE005CF-E9A3-4E90-8428-0B4C83B06A3D}" dt="2021-07-17T21:11:01.342" v="3453" actId="2696"/>
        <pc:sldMkLst>
          <pc:docMk/>
          <pc:sldMk cId="2550162132" sldId="286"/>
        </pc:sldMkLst>
        <pc:spChg chg="mod">
          <ac:chgData name="加賀山 茂" userId="8c55a2096077e13e" providerId="LiveId" clId="{DCE005CF-E9A3-4E90-8428-0B4C83B06A3D}" dt="2021-07-17T04:38:13.745" v="1482" actId="113"/>
          <ac:spMkLst>
            <pc:docMk/>
            <pc:sldMk cId="2550162132" sldId="286"/>
            <ac:spMk id="79875" creationId="{00000000-0000-0000-0000-000000000000}"/>
          </ac:spMkLst>
        </pc:spChg>
        <pc:spChg chg="mod">
          <ac:chgData name="加賀山 茂" userId="8c55a2096077e13e" providerId="LiveId" clId="{DCE005CF-E9A3-4E90-8428-0B4C83B06A3D}" dt="2021-07-17T04:39:16.207" v="1491" actId="20577"/>
          <ac:spMkLst>
            <pc:docMk/>
            <pc:sldMk cId="2550162132" sldId="286"/>
            <ac:spMk id="79876" creationId="{00000000-0000-0000-0000-000000000000}"/>
          </ac:spMkLst>
        </pc:spChg>
      </pc:sldChg>
      <pc:sldChg chg="add modNotesTx">
        <pc:chgData name="加賀山 茂" userId="8c55a2096077e13e" providerId="LiveId" clId="{DCE005CF-E9A3-4E90-8428-0B4C83B06A3D}" dt="2021-08-10T12:45:11.584" v="72287"/>
        <pc:sldMkLst>
          <pc:docMk/>
          <pc:sldMk cId="0" sldId="290"/>
        </pc:sldMkLst>
      </pc:sldChg>
      <pc:sldChg chg="modSp add mod modNotesTx">
        <pc:chgData name="加賀山 茂" userId="8c55a2096077e13e" providerId="LiveId" clId="{DCE005CF-E9A3-4E90-8428-0B4C83B06A3D}" dt="2021-08-06T02:43:30.716" v="50417" actId="20577"/>
        <pc:sldMkLst>
          <pc:docMk/>
          <pc:sldMk cId="2620170494" sldId="293"/>
        </pc:sldMkLst>
        <pc:spChg chg="mod">
          <ac:chgData name="加賀山 茂" userId="8c55a2096077e13e" providerId="LiveId" clId="{DCE005CF-E9A3-4E90-8428-0B4C83B06A3D}" dt="2021-07-17T05:18:40.465" v="2198" actId="113"/>
          <ac:spMkLst>
            <pc:docMk/>
            <pc:sldMk cId="2620170494" sldId="293"/>
            <ac:spMk id="2" creationId="{3C2C3D8A-E278-4FE4-BC78-1464EDFAFB74}"/>
          </ac:spMkLst>
        </pc:spChg>
      </pc:sldChg>
      <pc:sldChg chg="modSp mod modNotesTx">
        <pc:chgData name="加賀山 茂" userId="8c55a2096077e13e" providerId="LiveId" clId="{DCE005CF-E9A3-4E90-8428-0B4C83B06A3D}" dt="2021-08-05T01:16:36.755" v="44043" actId="20577"/>
        <pc:sldMkLst>
          <pc:docMk/>
          <pc:sldMk cId="0" sldId="295"/>
        </pc:sldMkLst>
        <pc:spChg chg="mod">
          <ac:chgData name="加賀山 茂" userId="8c55a2096077e13e" providerId="LiveId" clId="{DCE005CF-E9A3-4E90-8428-0B4C83B06A3D}" dt="2021-08-02T22:41:52.705" v="42542" actId="403"/>
          <ac:spMkLst>
            <pc:docMk/>
            <pc:sldMk cId="0" sldId="295"/>
            <ac:spMk id="24579" creationId="{00000000-0000-0000-0000-000000000000}"/>
          </ac:spMkLst>
        </pc:spChg>
        <pc:graphicFrameChg chg="mod">
          <ac:chgData name="加賀山 茂" userId="8c55a2096077e13e" providerId="LiveId" clId="{DCE005CF-E9A3-4E90-8428-0B4C83B06A3D}" dt="2021-07-17T01:35:54.753" v="992" actId="1076"/>
          <ac:graphicFrameMkLst>
            <pc:docMk/>
            <pc:sldMk cId="0" sldId="295"/>
            <ac:graphicFrameMk id="24580" creationId="{00000000-0000-0000-0000-000000000000}"/>
          </ac:graphicFrameMkLst>
        </pc:graphicFrameChg>
      </pc:sldChg>
      <pc:sldChg chg="modSp mod modNotesTx">
        <pc:chgData name="加賀山 茂" userId="8c55a2096077e13e" providerId="LiveId" clId="{DCE005CF-E9A3-4E90-8428-0B4C83B06A3D}" dt="2021-08-09T03:06:11.704" v="62564" actId="20577"/>
        <pc:sldMkLst>
          <pc:docMk/>
          <pc:sldMk cId="0" sldId="297"/>
        </pc:sldMkLst>
        <pc:spChg chg="mod">
          <ac:chgData name="加賀山 茂" userId="8c55a2096077e13e" providerId="LiveId" clId="{DCE005CF-E9A3-4E90-8428-0B4C83B06A3D}" dt="2021-08-05T01:34:15.801" v="44197" actId="404"/>
          <ac:spMkLst>
            <pc:docMk/>
            <pc:sldMk cId="0" sldId="297"/>
            <ac:spMk id="10243" creationId="{00000000-0000-0000-0000-000000000000}"/>
          </ac:spMkLst>
        </pc:spChg>
        <pc:spChg chg="mod">
          <ac:chgData name="加賀山 茂" userId="8c55a2096077e13e" providerId="LiveId" clId="{DCE005CF-E9A3-4E90-8428-0B4C83B06A3D}" dt="2021-08-09T03:05:27.225" v="62555" actId="403"/>
          <ac:spMkLst>
            <pc:docMk/>
            <pc:sldMk cId="0" sldId="297"/>
            <ac:spMk id="10244" creationId="{00000000-0000-0000-0000-000000000000}"/>
          </ac:spMkLst>
        </pc:spChg>
      </pc:sldChg>
      <pc:sldChg chg="modSp mod modNotesTx">
        <pc:chgData name="加賀山 茂" userId="8c55a2096077e13e" providerId="LiveId" clId="{DCE005CF-E9A3-4E90-8428-0B4C83B06A3D}" dt="2021-08-09T03:07:08.364" v="62574" actId="20577"/>
        <pc:sldMkLst>
          <pc:docMk/>
          <pc:sldMk cId="0" sldId="298"/>
        </pc:sldMkLst>
        <pc:spChg chg="mod">
          <ac:chgData name="加賀山 茂" userId="8c55a2096077e13e" providerId="LiveId" clId="{DCE005CF-E9A3-4E90-8428-0B4C83B06A3D}" dt="2021-08-05T01:34:31.154" v="44202" actId="404"/>
          <ac:spMkLst>
            <pc:docMk/>
            <pc:sldMk cId="0" sldId="298"/>
            <ac:spMk id="11267" creationId="{00000000-0000-0000-0000-000000000000}"/>
          </ac:spMkLst>
        </pc:spChg>
        <pc:spChg chg="mod">
          <ac:chgData name="加賀山 茂" userId="8c55a2096077e13e" providerId="LiveId" clId="{DCE005CF-E9A3-4E90-8428-0B4C83B06A3D}" dt="2021-08-09T03:06:35.895" v="62567" actId="403"/>
          <ac:spMkLst>
            <pc:docMk/>
            <pc:sldMk cId="0" sldId="298"/>
            <ac:spMk id="11268" creationId="{00000000-0000-0000-0000-000000000000}"/>
          </ac:spMkLst>
        </pc:spChg>
      </pc:sldChg>
      <pc:sldChg chg="modSp mod modNotesTx">
        <pc:chgData name="加賀山 茂" userId="8c55a2096077e13e" providerId="LiveId" clId="{DCE005CF-E9A3-4E90-8428-0B4C83B06A3D}" dt="2021-08-11T08:31:31.613" v="72496" actId="20577"/>
        <pc:sldMkLst>
          <pc:docMk/>
          <pc:sldMk cId="0" sldId="301"/>
        </pc:sldMkLst>
        <pc:spChg chg="mod">
          <ac:chgData name="加賀山 茂" userId="8c55a2096077e13e" providerId="LiveId" clId="{DCE005CF-E9A3-4E90-8428-0B4C83B06A3D}" dt="2021-08-05T01:31:17.945" v="44149" actId="404"/>
          <ac:spMkLst>
            <pc:docMk/>
            <pc:sldMk cId="0" sldId="301"/>
            <ac:spMk id="30723" creationId="{00000000-0000-0000-0000-000000000000}"/>
          </ac:spMkLst>
        </pc:spChg>
      </pc:sldChg>
      <pc:sldChg chg="add modNotesTx">
        <pc:chgData name="加賀山 茂" userId="8c55a2096077e13e" providerId="LiveId" clId="{DCE005CF-E9A3-4E90-8428-0B4C83B06A3D}" dt="2021-08-06T03:14:42.153" v="51866" actId="20577"/>
        <pc:sldMkLst>
          <pc:docMk/>
          <pc:sldMk cId="3118798708" sldId="302"/>
        </pc:sldMkLst>
      </pc:sldChg>
      <pc:sldChg chg="add modNotesTx">
        <pc:chgData name="加賀山 茂" userId="8c55a2096077e13e" providerId="LiveId" clId="{DCE005CF-E9A3-4E90-8428-0B4C83B06A3D}" dt="2021-08-06T03:15:23.257" v="51873" actId="20577"/>
        <pc:sldMkLst>
          <pc:docMk/>
          <pc:sldMk cId="1725633203" sldId="304"/>
        </pc:sldMkLst>
      </pc:sldChg>
      <pc:sldChg chg="modSp add del mod modNotesTx">
        <pc:chgData name="加賀山 茂" userId="8c55a2096077e13e" providerId="LiveId" clId="{DCE005CF-E9A3-4E90-8428-0B4C83B06A3D}" dt="2021-08-10T11:50:57.777" v="70303"/>
        <pc:sldMkLst>
          <pc:docMk/>
          <pc:sldMk cId="427961007" sldId="313"/>
        </pc:sldMkLst>
        <pc:spChg chg="mod">
          <ac:chgData name="加賀山 茂" userId="8c55a2096077e13e" providerId="LiveId" clId="{DCE005CF-E9A3-4E90-8428-0B4C83B06A3D}" dt="2021-07-17T04:42:19.014" v="1509" actId="14100"/>
          <ac:spMkLst>
            <pc:docMk/>
            <pc:sldMk cId="427961007" sldId="313"/>
            <ac:spMk id="26626" creationId="{00000000-0000-0000-0000-000000000000}"/>
          </ac:spMkLst>
        </pc:spChg>
        <pc:graphicFrameChg chg="mod">
          <ac:chgData name="加賀山 茂" userId="8c55a2096077e13e" providerId="LiveId" clId="{DCE005CF-E9A3-4E90-8428-0B4C83B06A3D}" dt="2021-07-17T04:42:30.193" v="1525" actId="1035"/>
          <ac:graphicFrameMkLst>
            <pc:docMk/>
            <pc:sldMk cId="427961007" sldId="313"/>
            <ac:graphicFrameMk id="26631" creationId="{00000000-0000-0000-0000-000000000000}"/>
          </ac:graphicFrameMkLst>
        </pc:graphicFrameChg>
      </pc:sldChg>
      <pc:sldChg chg="modSp add del mod">
        <pc:chgData name="加賀山 茂" userId="8c55a2096077e13e" providerId="LiveId" clId="{DCE005CF-E9A3-4E90-8428-0B4C83B06A3D}" dt="2021-07-19T23:32:43.290" v="4154" actId="47"/>
        <pc:sldMkLst>
          <pc:docMk/>
          <pc:sldMk cId="1208392842" sldId="314"/>
        </pc:sldMkLst>
        <pc:spChg chg="mod">
          <ac:chgData name="加賀山 茂" userId="8c55a2096077e13e" providerId="LiveId" clId="{DCE005CF-E9A3-4E90-8428-0B4C83B06A3D}" dt="2021-07-17T04:43:13.891" v="1560" actId="1037"/>
          <ac:spMkLst>
            <pc:docMk/>
            <pc:sldMk cId="1208392842" sldId="314"/>
            <ac:spMk id="27650" creationId="{00000000-0000-0000-0000-000000000000}"/>
          </ac:spMkLst>
        </pc:spChg>
        <pc:graphicFrameChg chg="mod">
          <ac:chgData name="加賀山 茂" userId="8c55a2096077e13e" providerId="LiveId" clId="{DCE005CF-E9A3-4E90-8428-0B4C83B06A3D}" dt="2021-07-17T04:43:20.307" v="1577" actId="1035"/>
          <ac:graphicFrameMkLst>
            <pc:docMk/>
            <pc:sldMk cId="1208392842" sldId="314"/>
            <ac:graphicFrameMk id="27653" creationId="{00000000-0000-0000-0000-000000000000}"/>
          </ac:graphicFrameMkLst>
        </pc:graphicFrameChg>
      </pc:sldChg>
      <pc:sldChg chg="delSp modSp add mod modAnim modNotesTx">
        <pc:chgData name="加賀山 茂" userId="8c55a2096077e13e" providerId="LiveId" clId="{DCE005CF-E9A3-4E90-8428-0B4C83B06A3D}" dt="2021-08-06T05:25:37.161" v="55760"/>
        <pc:sldMkLst>
          <pc:docMk/>
          <pc:sldMk cId="0" sldId="345"/>
        </pc:sldMkLst>
        <pc:spChg chg="mod">
          <ac:chgData name="加賀山 茂" userId="8c55a2096077e13e" providerId="LiveId" clId="{DCE005CF-E9A3-4E90-8428-0B4C83B06A3D}" dt="2021-08-06T04:04:29.519" v="55636" actId="20577"/>
          <ac:spMkLst>
            <pc:docMk/>
            <pc:sldMk cId="0" sldId="345"/>
            <ac:spMk id="10242" creationId="{00000000-0000-0000-0000-000000000000}"/>
          </ac:spMkLst>
        </pc:spChg>
        <pc:spChg chg="del">
          <ac:chgData name="加賀山 茂" userId="8c55a2096077e13e" providerId="LiveId" clId="{DCE005CF-E9A3-4E90-8428-0B4C83B06A3D}" dt="2021-07-17T04:45:35.520" v="1580" actId="478"/>
          <ac:spMkLst>
            <pc:docMk/>
            <pc:sldMk cId="0" sldId="345"/>
            <ac:spMk id="10245" creationId="{00000000-0000-0000-0000-000000000000}"/>
          </ac:spMkLst>
        </pc:spChg>
        <pc:spChg chg="del">
          <ac:chgData name="加賀山 茂" userId="8c55a2096077e13e" providerId="LiveId" clId="{DCE005CF-E9A3-4E90-8428-0B4C83B06A3D}" dt="2021-07-17T04:45:29.972" v="1579" actId="478"/>
          <ac:spMkLst>
            <pc:docMk/>
            <pc:sldMk cId="0" sldId="345"/>
            <ac:spMk id="10246" creationId="{00000000-0000-0000-0000-000000000000}"/>
          </ac:spMkLst>
        </pc:spChg>
        <pc:spChg chg="mod">
          <ac:chgData name="加賀山 茂" userId="8c55a2096077e13e" providerId="LiveId" clId="{DCE005CF-E9A3-4E90-8428-0B4C83B06A3D}" dt="2021-07-19T23:48:15.897" v="4319" actId="20577"/>
          <ac:spMkLst>
            <pc:docMk/>
            <pc:sldMk cId="0" sldId="345"/>
            <ac:spMk id="61443" creationId="{00000000-0000-0000-0000-000000000000}"/>
          </ac:spMkLst>
        </pc:spChg>
      </pc:sldChg>
      <pc:sldChg chg="modSp add mod modNotesTx">
        <pc:chgData name="加賀山 茂" userId="8c55a2096077e13e" providerId="LiveId" clId="{DCE005CF-E9A3-4E90-8428-0B4C83B06A3D}" dt="2021-08-10T12:36:12.028" v="72184"/>
        <pc:sldMkLst>
          <pc:docMk/>
          <pc:sldMk cId="0" sldId="348"/>
        </pc:sldMkLst>
        <pc:spChg chg="mod">
          <ac:chgData name="加賀山 茂" userId="8c55a2096077e13e" providerId="LiveId" clId="{DCE005CF-E9A3-4E90-8428-0B4C83B06A3D}" dt="2021-07-17T04:30:47.323" v="1434" actId="14100"/>
          <ac:spMkLst>
            <pc:docMk/>
            <pc:sldMk cId="0" sldId="348"/>
            <ac:spMk id="3" creationId="{00000000-0000-0000-0000-000000000000}"/>
          </ac:spMkLst>
        </pc:spChg>
        <pc:spChg chg="mod">
          <ac:chgData name="加賀山 茂" userId="8c55a2096077e13e" providerId="LiveId" clId="{DCE005CF-E9A3-4E90-8428-0B4C83B06A3D}" dt="2021-07-17T04:30:36.281" v="1433" actId="255"/>
          <ac:spMkLst>
            <pc:docMk/>
            <pc:sldMk cId="0" sldId="348"/>
            <ac:spMk id="63490" creationId="{00000000-0000-0000-0000-000000000000}"/>
          </ac:spMkLst>
        </pc:spChg>
      </pc:sldChg>
      <pc:sldChg chg="modSp add mod modNotesTx">
        <pc:chgData name="加賀山 茂" userId="8c55a2096077e13e" providerId="LiveId" clId="{DCE005CF-E9A3-4E90-8428-0B4C83B06A3D}" dt="2021-08-10T12:52:29.322" v="72383" actId="20577"/>
        <pc:sldMkLst>
          <pc:docMk/>
          <pc:sldMk cId="0" sldId="349"/>
        </pc:sldMkLst>
        <pc:spChg chg="mod">
          <ac:chgData name="加賀山 茂" userId="8c55a2096077e13e" providerId="LiveId" clId="{DCE005CF-E9A3-4E90-8428-0B4C83B06A3D}" dt="2021-08-10T12:52:21.923" v="72382" actId="20577"/>
          <ac:spMkLst>
            <pc:docMk/>
            <pc:sldMk cId="0" sldId="349"/>
            <ac:spMk id="4" creationId="{00000000-0000-0000-0000-000000000000}"/>
          </ac:spMkLst>
        </pc:spChg>
        <pc:spChg chg="mod">
          <ac:chgData name="加賀山 茂" userId="8c55a2096077e13e" providerId="LiveId" clId="{DCE005CF-E9A3-4E90-8428-0B4C83B06A3D}" dt="2021-07-17T04:34:27.841" v="1461" actId="1035"/>
          <ac:spMkLst>
            <pc:docMk/>
            <pc:sldMk cId="0" sldId="349"/>
            <ac:spMk id="5" creationId="{00000000-0000-0000-0000-000000000000}"/>
          </ac:spMkLst>
        </pc:spChg>
        <pc:spChg chg="mod">
          <ac:chgData name="加賀山 茂" userId="8c55a2096077e13e" providerId="LiveId" clId="{DCE005CF-E9A3-4E90-8428-0B4C83B06A3D}" dt="2021-07-17T04:34:27.841" v="1461" actId="1035"/>
          <ac:spMkLst>
            <pc:docMk/>
            <pc:sldMk cId="0" sldId="349"/>
            <ac:spMk id="6" creationId="{00000000-0000-0000-0000-000000000000}"/>
          </ac:spMkLst>
        </pc:spChg>
        <pc:spChg chg="mod">
          <ac:chgData name="加賀山 茂" userId="8c55a2096077e13e" providerId="LiveId" clId="{DCE005CF-E9A3-4E90-8428-0B4C83B06A3D}" dt="2021-07-17T04:34:27.841" v="1461" actId="1035"/>
          <ac:spMkLst>
            <pc:docMk/>
            <pc:sldMk cId="0" sldId="349"/>
            <ac:spMk id="10" creationId="{00000000-0000-0000-0000-000000000000}"/>
          </ac:spMkLst>
        </pc:spChg>
        <pc:spChg chg="mod">
          <ac:chgData name="加賀山 茂" userId="8c55a2096077e13e" providerId="LiveId" clId="{DCE005CF-E9A3-4E90-8428-0B4C83B06A3D}" dt="2021-07-17T04:34:27.841" v="1461" actId="1035"/>
          <ac:spMkLst>
            <pc:docMk/>
            <pc:sldMk cId="0" sldId="349"/>
            <ac:spMk id="13" creationId="{00000000-0000-0000-0000-000000000000}"/>
          </ac:spMkLst>
        </pc:spChg>
        <pc:spChg chg="mod">
          <ac:chgData name="加賀山 茂" userId="8c55a2096077e13e" providerId="LiveId" clId="{DCE005CF-E9A3-4E90-8428-0B4C83B06A3D}" dt="2021-07-17T04:34:27.841" v="1461" actId="1035"/>
          <ac:spMkLst>
            <pc:docMk/>
            <pc:sldMk cId="0" sldId="349"/>
            <ac:spMk id="16" creationId="{00000000-0000-0000-0000-000000000000}"/>
          </ac:spMkLst>
        </pc:spChg>
        <pc:spChg chg="mod">
          <ac:chgData name="加賀山 茂" userId="8c55a2096077e13e" providerId="LiveId" clId="{DCE005CF-E9A3-4E90-8428-0B4C83B06A3D}" dt="2021-07-17T04:34:27.841" v="1461" actId="1035"/>
          <ac:spMkLst>
            <pc:docMk/>
            <pc:sldMk cId="0" sldId="349"/>
            <ac:spMk id="17" creationId="{00000000-0000-0000-0000-000000000000}"/>
          </ac:spMkLst>
        </pc:spChg>
        <pc:spChg chg="mod">
          <ac:chgData name="加賀山 茂" userId="8c55a2096077e13e" providerId="LiveId" clId="{DCE005CF-E9A3-4E90-8428-0B4C83B06A3D}" dt="2021-07-17T04:34:27.841" v="1461" actId="1035"/>
          <ac:spMkLst>
            <pc:docMk/>
            <pc:sldMk cId="0" sldId="349"/>
            <ac:spMk id="20" creationId="{00000000-0000-0000-0000-000000000000}"/>
          </ac:spMkLst>
        </pc:spChg>
        <pc:spChg chg="mod">
          <ac:chgData name="加賀山 茂" userId="8c55a2096077e13e" providerId="LiveId" clId="{DCE005CF-E9A3-4E90-8428-0B4C83B06A3D}" dt="2021-07-17T04:34:27.841" v="1461" actId="1035"/>
          <ac:spMkLst>
            <pc:docMk/>
            <pc:sldMk cId="0" sldId="349"/>
            <ac:spMk id="21" creationId="{00000000-0000-0000-0000-000000000000}"/>
          </ac:spMkLst>
        </pc:spChg>
        <pc:spChg chg="mod">
          <ac:chgData name="加賀山 茂" userId="8c55a2096077e13e" providerId="LiveId" clId="{DCE005CF-E9A3-4E90-8428-0B4C83B06A3D}" dt="2021-07-17T04:34:27.841" v="1461" actId="1035"/>
          <ac:spMkLst>
            <pc:docMk/>
            <pc:sldMk cId="0" sldId="349"/>
            <ac:spMk id="23" creationId="{00000000-0000-0000-0000-000000000000}"/>
          </ac:spMkLst>
        </pc:spChg>
        <pc:spChg chg="mod">
          <ac:chgData name="加賀山 茂" userId="8c55a2096077e13e" providerId="LiveId" clId="{DCE005CF-E9A3-4E90-8428-0B4C83B06A3D}" dt="2021-07-17T04:34:27.841" v="1461" actId="1035"/>
          <ac:spMkLst>
            <pc:docMk/>
            <pc:sldMk cId="0" sldId="349"/>
            <ac:spMk id="24" creationId="{00000000-0000-0000-0000-000000000000}"/>
          </ac:spMkLst>
        </pc:spChg>
        <pc:spChg chg="mod">
          <ac:chgData name="加賀山 茂" userId="8c55a2096077e13e" providerId="LiveId" clId="{DCE005CF-E9A3-4E90-8428-0B4C83B06A3D}" dt="2021-07-17T04:34:27.841" v="1461" actId="1035"/>
          <ac:spMkLst>
            <pc:docMk/>
            <pc:sldMk cId="0" sldId="349"/>
            <ac:spMk id="25" creationId="{00000000-0000-0000-0000-000000000000}"/>
          </ac:spMkLst>
        </pc:spChg>
        <pc:spChg chg="mod">
          <ac:chgData name="加賀山 茂" userId="8c55a2096077e13e" providerId="LiveId" clId="{DCE005CF-E9A3-4E90-8428-0B4C83B06A3D}" dt="2021-07-17T04:34:27.841" v="1461" actId="1035"/>
          <ac:spMkLst>
            <pc:docMk/>
            <pc:sldMk cId="0" sldId="349"/>
            <ac:spMk id="26" creationId="{00000000-0000-0000-0000-000000000000}"/>
          </ac:spMkLst>
        </pc:spChg>
        <pc:spChg chg="mod">
          <ac:chgData name="加賀山 茂" userId="8c55a2096077e13e" providerId="LiveId" clId="{DCE005CF-E9A3-4E90-8428-0B4C83B06A3D}" dt="2021-07-17T04:34:27.841" v="1461" actId="1035"/>
          <ac:spMkLst>
            <pc:docMk/>
            <pc:sldMk cId="0" sldId="349"/>
            <ac:spMk id="28" creationId="{00000000-0000-0000-0000-000000000000}"/>
          </ac:spMkLst>
        </pc:spChg>
        <pc:spChg chg="mod">
          <ac:chgData name="加賀山 茂" userId="8c55a2096077e13e" providerId="LiveId" clId="{DCE005CF-E9A3-4E90-8428-0B4C83B06A3D}" dt="2021-07-17T04:34:27.841" v="1461" actId="1035"/>
          <ac:spMkLst>
            <pc:docMk/>
            <pc:sldMk cId="0" sldId="349"/>
            <ac:spMk id="34" creationId="{00000000-0000-0000-0000-000000000000}"/>
          </ac:spMkLst>
        </pc:spChg>
        <pc:spChg chg="mod">
          <ac:chgData name="加賀山 茂" userId="8c55a2096077e13e" providerId="LiveId" clId="{DCE005CF-E9A3-4E90-8428-0B4C83B06A3D}" dt="2021-07-17T04:34:27.841" v="1461" actId="1035"/>
          <ac:spMkLst>
            <pc:docMk/>
            <pc:sldMk cId="0" sldId="349"/>
            <ac:spMk id="37" creationId="{00000000-0000-0000-0000-000000000000}"/>
          </ac:spMkLst>
        </pc:spChg>
        <pc:spChg chg="mod">
          <ac:chgData name="加賀山 茂" userId="8c55a2096077e13e" providerId="LiveId" clId="{DCE005CF-E9A3-4E90-8428-0B4C83B06A3D}" dt="2021-07-17T04:34:07.226" v="1447" actId="14100"/>
          <ac:spMkLst>
            <pc:docMk/>
            <pc:sldMk cId="0" sldId="349"/>
            <ac:spMk id="64515" creationId="{00000000-0000-0000-0000-000000000000}"/>
          </ac:spMkLst>
        </pc:spChg>
        <pc:spChg chg="mod">
          <ac:chgData name="加賀山 茂" userId="8c55a2096077e13e" providerId="LiveId" clId="{DCE005CF-E9A3-4E90-8428-0B4C83B06A3D}" dt="2021-07-17T04:34:27.841" v="1461" actId="1035"/>
          <ac:spMkLst>
            <pc:docMk/>
            <pc:sldMk cId="0" sldId="349"/>
            <ac:spMk id="64533" creationId="{00000000-0000-0000-0000-000000000000}"/>
          </ac:spMkLst>
        </pc:spChg>
        <pc:cxnChg chg="mod">
          <ac:chgData name="加賀山 茂" userId="8c55a2096077e13e" providerId="LiveId" clId="{DCE005CF-E9A3-4E90-8428-0B4C83B06A3D}" dt="2021-07-17T04:34:27.841" v="1461" actId="1035"/>
          <ac:cxnSpMkLst>
            <pc:docMk/>
            <pc:sldMk cId="0" sldId="349"/>
            <ac:cxnSpMk id="8" creationId="{00000000-0000-0000-0000-000000000000}"/>
          </ac:cxnSpMkLst>
        </pc:cxnChg>
        <pc:cxnChg chg="mod">
          <ac:chgData name="加賀山 茂" userId="8c55a2096077e13e" providerId="LiveId" clId="{DCE005CF-E9A3-4E90-8428-0B4C83B06A3D}" dt="2021-07-17T04:34:27.841" v="1461" actId="1035"/>
          <ac:cxnSpMkLst>
            <pc:docMk/>
            <pc:sldMk cId="0" sldId="349"/>
            <ac:cxnSpMk id="27" creationId="{00000000-0000-0000-0000-000000000000}"/>
          </ac:cxnSpMkLst>
        </pc:cxnChg>
        <pc:cxnChg chg="mod">
          <ac:chgData name="加賀山 茂" userId="8c55a2096077e13e" providerId="LiveId" clId="{DCE005CF-E9A3-4E90-8428-0B4C83B06A3D}" dt="2021-07-17T04:34:27.841" v="1461" actId="1035"/>
          <ac:cxnSpMkLst>
            <pc:docMk/>
            <pc:sldMk cId="0" sldId="349"/>
            <ac:cxnSpMk id="29" creationId="{00000000-0000-0000-0000-000000000000}"/>
          </ac:cxnSpMkLst>
        </pc:cxnChg>
        <pc:cxnChg chg="mod">
          <ac:chgData name="加賀山 茂" userId="8c55a2096077e13e" providerId="LiveId" clId="{DCE005CF-E9A3-4E90-8428-0B4C83B06A3D}" dt="2021-07-17T04:34:27.841" v="1461" actId="1035"/>
          <ac:cxnSpMkLst>
            <pc:docMk/>
            <pc:sldMk cId="0" sldId="349"/>
            <ac:cxnSpMk id="31" creationId="{00000000-0000-0000-0000-000000000000}"/>
          </ac:cxnSpMkLst>
        </pc:cxnChg>
        <pc:cxnChg chg="mod">
          <ac:chgData name="加賀山 茂" userId="8c55a2096077e13e" providerId="LiveId" clId="{DCE005CF-E9A3-4E90-8428-0B4C83B06A3D}" dt="2021-07-17T04:34:27.841" v="1461" actId="1035"/>
          <ac:cxnSpMkLst>
            <pc:docMk/>
            <pc:sldMk cId="0" sldId="349"/>
            <ac:cxnSpMk id="33" creationId="{00000000-0000-0000-0000-000000000000}"/>
          </ac:cxnSpMkLst>
        </pc:cxnChg>
      </pc:sldChg>
      <pc:sldChg chg="modSp add mod modNotesTx">
        <pc:chgData name="加賀山 茂" userId="8c55a2096077e13e" providerId="LiveId" clId="{DCE005CF-E9A3-4E90-8428-0B4C83B06A3D}" dt="2021-08-10T12:53:30.048" v="72392" actId="20577"/>
        <pc:sldMkLst>
          <pc:docMk/>
          <pc:sldMk cId="0" sldId="350"/>
        </pc:sldMkLst>
        <pc:spChg chg="mod">
          <ac:chgData name="加賀山 茂" userId="8c55a2096077e13e" providerId="LiveId" clId="{DCE005CF-E9A3-4E90-8428-0B4C83B06A3D}" dt="2021-07-17T04:36:18.113" v="1478" actId="1035"/>
          <ac:spMkLst>
            <pc:docMk/>
            <pc:sldMk cId="0" sldId="350"/>
            <ac:spMk id="5" creationId="{00000000-0000-0000-0000-000000000000}"/>
          </ac:spMkLst>
        </pc:spChg>
        <pc:spChg chg="mod">
          <ac:chgData name="加賀山 茂" userId="8c55a2096077e13e" providerId="LiveId" clId="{DCE005CF-E9A3-4E90-8428-0B4C83B06A3D}" dt="2021-07-17T04:36:18.113" v="1478" actId="1035"/>
          <ac:spMkLst>
            <pc:docMk/>
            <pc:sldMk cId="0" sldId="350"/>
            <ac:spMk id="6" creationId="{00000000-0000-0000-0000-000000000000}"/>
          </ac:spMkLst>
        </pc:spChg>
        <pc:spChg chg="mod">
          <ac:chgData name="加賀山 茂" userId="8c55a2096077e13e" providerId="LiveId" clId="{DCE005CF-E9A3-4E90-8428-0B4C83B06A3D}" dt="2021-07-17T04:36:18.113" v="1478" actId="1035"/>
          <ac:spMkLst>
            <pc:docMk/>
            <pc:sldMk cId="0" sldId="350"/>
            <ac:spMk id="10" creationId="{00000000-0000-0000-0000-000000000000}"/>
          </ac:spMkLst>
        </pc:spChg>
        <pc:spChg chg="mod">
          <ac:chgData name="加賀山 茂" userId="8c55a2096077e13e" providerId="LiveId" clId="{DCE005CF-E9A3-4E90-8428-0B4C83B06A3D}" dt="2021-07-17T04:36:18.113" v="1478" actId="1035"/>
          <ac:spMkLst>
            <pc:docMk/>
            <pc:sldMk cId="0" sldId="350"/>
            <ac:spMk id="13" creationId="{00000000-0000-0000-0000-000000000000}"/>
          </ac:spMkLst>
        </pc:spChg>
        <pc:spChg chg="mod">
          <ac:chgData name="加賀山 茂" userId="8c55a2096077e13e" providerId="LiveId" clId="{DCE005CF-E9A3-4E90-8428-0B4C83B06A3D}" dt="2021-07-17T04:36:18.113" v="1478" actId="1035"/>
          <ac:spMkLst>
            <pc:docMk/>
            <pc:sldMk cId="0" sldId="350"/>
            <ac:spMk id="16" creationId="{00000000-0000-0000-0000-000000000000}"/>
          </ac:spMkLst>
        </pc:spChg>
        <pc:spChg chg="mod">
          <ac:chgData name="加賀山 茂" userId="8c55a2096077e13e" providerId="LiveId" clId="{DCE005CF-E9A3-4E90-8428-0B4C83B06A3D}" dt="2021-07-17T04:36:18.113" v="1478" actId="1035"/>
          <ac:spMkLst>
            <pc:docMk/>
            <pc:sldMk cId="0" sldId="350"/>
            <ac:spMk id="17" creationId="{00000000-0000-0000-0000-000000000000}"/>
          </ac:spMkLst>
        </pc:spChg>
        <pc:spChg chg="mod">
          <ac:chgData name="加賀山 茂" userId="8c55a2096077e13e" providerId="LiveId" clId="{DCE005CF-E9A3-4E90-8428-0B4C83B06A3D}" dt="2021-07-17T04:36:18.113" v="1478" actId="1035"/>
          <ac:spMkLst>
            <pc:docMk/>
            <pc:sldMk cId="0" sldId="350"/>
            <ac:spMk id="20" creationId="{00000000-0000-0000-0000-000000000000}"/>
          </ac:spMkLst>
        </pc:spChg>
        <pc:spChg chg="mod">
          <ac:chgData name="加賀山 茂" userId="8c55a2096077e13e" providerId="LiveId" clId="{DCE005CF-E9A3-4E90-8428-0B4C83B06A3D}" dt="2021-07-17T04:36:18.113" v="1478" actId="1035"/>
          <ac:spMkLst>
            <pc:docMk/>
            <pc:sldMk cId="0" sldId="350"/>
            <ac:spMk id="21" creationId="{00000000-0000-0000-0000-000000000000}"/>
          </ac:spMkLst>
        </pc:spChg>
        <pc:spChg chg="mod">
          <ac:chgData name="加賀山 茂" userId="8c55a2096077e13e" providerId="LiveId" clId="{DCE005CF-E9A3-4E90-8428-0B4C83B06A3D}" dt="2021-07-17T04:36:18.113" v="1478" actId="1035"/>
          <ac:spMkLst>
            <pc:docMk/>
            <pc:sldMk cId="0" sldId="350"/>
            <ac:spMk id="23" creationId="{00000000-0000-0000-0000-000000000000}"/>
          </ac:spMkLst>
        </pc:spChg>
        <pc:spChg chg="mod">
          <ac:chgData name="加賀山 茂" userId="8c55a2096077e13e" providerId="LiveId" clId="{DCE005CF-E9A3-4E90-8428-0B4C83B06A3D}" dt="2021-07-17T04:36:18.113" v="1478" actId="1035"/>
          <ac:spMkLst>
            <pc:docMk/>
            <pc:sldMk cId="0" sldId="350"/>
            <ac:spMk id="24" creationId="{00000000-0000-0000-0000-000000000000}"/>
          </ac:spMkLst>
        </pc:spChg>
        <pc:spChg chg="mod">
          <ac:chgData name="加賀山 茂" userId="8c55a2096077e13e" providerId="LiveId" clId="{DCE005CF-E9A3-4E90-8428-0B4C83B06A3D}" dt="2021-07-20T05:38:16.294" v="4990" actId="113"/>
          <ac:spMkLst>
            <pc:docMk/>
            <pc:sldMk cId="0" sldId="350"/>
            <ac:spMk id="25" creationId="{00000000-0000-0000-0000-000000000000}"/>
          </ac:spMkLst>
        </pc:spChg>
        <pc:spChg chg="mod">
          <ac:chgData name="加賀山 茂" userId="8c55a2096077e13e" providerId="LiveId" clId="{DCE005CF-E9A3-4E90-8428-0B4C83B06A3D}" dt="2021-07-17T04:36:18.113" v="1478" actId="1035"/>
          <ac:spMkLst>
            <pc:docMk/>
            <pc:sldMk cId="0" sldId="350"/>
            <ac:spMk id="26" creationId="{00000000-0000-0000-0000-000000000000}"/>
          </ac:spMkLst>
        </pc:spChg>
        <pc:spChg chg="mod">
          <ac:chgData name="加賀山 茂" userId="8c55a2096077e13e" providerId="LiveId" clId="{DCE005CF-E9A3-4E90-8428-0B4C83B06A3D}" dt="2021-07-17T04:36:18.113" v="1478" actId="1035"/>
          <ac:spMkLst>
            <pc:docMk/>
            <pc:sldMk cId="0" sldId="350"/>
            <ac:spMk id="34" creationId="{00000000-0000-0000-0000-000000000000}"/>
          </ac:spMkLst>
        </pc:spChg>
        <pc:spChg chg="mod">
          <ac:chgData name="加賀山 茂" userId="8c55a2096077e13e" providerId="LiveId" clId="{DCE005CF-E9A3-4E90-8428-0B4C83B06A3D}" dt="2021-07-17T04:36:18.113" v="1478" actId="1035"/>
          <ac:spMkLst>
            <pc:docMk/>
            <pc:sldMk cId="0" sldId="350"/>
            <ac:spMk id="37" creationId="{00000000-0000-0000-0000-000000000000}"/>
          </ac:spMkLst>
        </pc:spChg>
        <pc:spChg chg="mod">
          <ac:chgData name="加賀山 茂" userId="8c55a2096077e13e" providerId="LiveId" clId="{DCE005CF-E9A3-4E90-8428-0B4C83B06A3D}" dt="2021-07-17T04:36:10.729" v="1471" actId="14100"/>
          <ac:spMkLst>
            <pc:docMk/>
            <pc:sldMk cId="0" sldId="350"/>
            <ac:spMk id="65539" creationId="{00000000-0000-0000-0000-000000000000}"/>
          </ac:spMkLst>
        </pc:spChg>
        <pc:cxnChg chg="mod">
          <ac:chgData name="加賀山 茂" userId="8c55a2096077e13e" providerId="LiveId" clId="{DCE005CF-E9A3-4E90-8428-0B4C83B06A3D}" dt="2021-07-17T04:36:18.113" v="1478" actId="1035"/>
          <ac:cxnSpMkLst>
            <pc:docMk/>
            <pc:sldMk cId="0" sldId="350"/>
            <ac:cxnSpMk id="8" creationId="{00000000-0000-0000-0000-000000000000}"/>
          </ac:cxnSpMkLst>
        </pc:cxnChg>
        <pc:cxnChg chg="mod">
          <ac:chgData name="加賀山 茂" userId="8c55a2096077e13e" providerId="LiveId" clId="{DCE005CF-E9A3-4E90-8428-0B4C83B06A3D}" dt="2021-07-17T04:36:18.113" v="1478" actId="1035"/>
          <ac:cxnSpMkLst>
            <pc:docMk/>
            <pc:sldMk cId="0" sldId="350"/>
            <ac:cxnSpMk id="27" creationId="{00000000-0000-0000-0000-000000000000}"/>
          </ac:cxnSpMkLst>
        </pc:cxnChg>
        <pc:cxnChg chg="mod">
          <ac:chgData name="加賀山 茂" userId="8c55a2096077e13e" providerId="LiveId" clId="{DCE005CF-E9A3-4E90-8428-0B4C83B06A3D}" dt="2021-07-17T04:36:18.113" v="1478" actId="1035"/>
          <ac:cxnSpMkLst>
            <pc:docMk/>
            <pc:sldMk cId="0" sldId="350"/>
            <ac:cxnSpMk id="29" creationId="{00000000-0000-0000-0000-000000000000}"/>
          </ac:cxnSpMkLst>
        </pc:cxnChg>
        <pc:cxnChg chg="mod">
          <ac:chgData name="加賀山 茂" userId="8c55a2096077e13e" providerId="LiveId" clId="{DCE005CF-E9A3-4E90-8428-0B4C83B06A3D}" dt="2021-07-17T04:36:18.113" v="1478" actId="1035"/>
          <ac:cxnSpMkLst>
            <pc:docMk/>
            <pc:sldMk cId="0" sldId="350"/>
            <ac:cxnSpMk id="31" creationId="{00000000-0000-0000-0000-000000000000}"/>
          </ac:cxnSpMkLst>
        </pc:cxnChg>
        <pc:cxnChg chg="mod">
          <ac:chgData name="加賀山 茂" userId="8c55a2096077e13e" providerId="LiveId" clId="{DCE005CF-E9A3-4E90-8428-0B4C83B06A3D}" dt="2021-07-17T04:36:18.113" v="1478" actId="1035"/>
          <ac:cxnSpMkLst>
            <pc:docMk/>
            <pc:sldMk cId="0" sldId="350"/>
            <ac:cxnSpMk id="33" creationId="{00000000-0000-0000-0000-000000000000}"/>
          </ac:cxnSpMkLst>
        </pc:cxnChg>
      </pc:sldChg>
      <pc:sldChg chg="modNotesTx">
        <pc:chgData name="加賀山 茂" userId="8c55a2096077e13e" providerId="LiveId" clId="{DCE005CF-E9A3-4E90-8428-0B4C83B06A3D}" dt="2021-08-10T00:20:51.109" v="65804" actId="207"/>
        <pc:sldMkLst>
          <pc:docMk/>
          <pc:sldMk cId="0" sldId="352"/>
        </pc:sldMkLst>
      </pc:sldChg>
      <pc:sldChg chg="addSp modSp mod modAnim modNotesTx">
        <pc:chgData name="加賀山 茂" userId="8c55a2096077e13e" providerId="LiveId" clId="{DCE005CF-E9A3-4E90-8428-0B4C83B06A3D}" dt="2021-08-11T08:45:32.829" v="72965" actId="6549"/>
        <pc:sldMkLst>
          <pc:docMk/>
          <pc:sldMk cId="109524986" sldId="354"/>
        </pc:sldMkLst>
        <pc:spChg chg="mod">
          <ac:chgData name="加賀山 茂" userId="8c55a2096077e13e" providerId="LiveId" clId="{DCE005CF-E9A3-4E90-8428-0B4C83B06A3D}" dt="2021-07-20T11:26:17.787" v="8612" actId="1076"/>
          <ac:spMkLst>
            <pc:docMk/>
            <pc:sldMk cId="109524986" sldId="354"/>
            <ac:spMk id="7" creationId="{00000000-0000-0000-0000-000000000000}"/>
          </ac:spMkLst>
        </pc:spChg>
        <pc:graphicFrameChg chg="add mod modGraphic">
          <ac:chgData name="加賀山 茂" userId="8c55a2096077e13e" providerId="LiveId" clId="{DCE005CF-E9A3-4E90-8428-0B4C83B06A3D}" dt="2021-07-20T11:23:44.086" v="8577" actId="20577"/>
          <ac:graphicFrameMkLst>
            <pc:docMk/>
            <pc:sldMk cId="109524986" sldId="354"/>
            <ac:graphicFrameMk id="2" creationId="{41F88697-2859-44DD-8BF6-F6A963D48747}"/>
          </ac:graphicFrameMkLst>
        </pc:graphicFrameChg>
        <pc:graphicFrameChg chg="mod">
          <ac:chgData name="加賀山 茂" userId="8c55a2096077e13e" providerId="LiveId" clId="{DCE005CF-E9A3-4E90-8428-0B4C83B06A3D}" dt="2021-07-20T11:04:55.986" v="8432" actId="1076"/>
          <ac:graphicFrameMkLst>
            <pc:docMk/>
            <pc:sldMk cId="109524986" sldId="354"/>
            <ac:graphicFrameMk id="8" creationId="{00000000-0000-0000-0000-000000000000}"/>
          </ac:graphicFrameMkLst>
        </pc:graphicFrameChg>
      </pc:sldChg>
      <pc:sldChg chg="modNotesTx">
        <pc:chgData name="加賀山 茂" userId="8c55a2096077e13e" providerId="LiveId" clId="{DCE005CF-E9A3-4E90-8428-0B4C83B06A3D}" dt="2021-08-09T02:30:08.435" v="60548" actId="20577"/>
        <pc:sldMkLst>
          <pc:docMk/>
          <pc:sldMk cId="4222466476" sldId="356"/>
        </pc:sldMkLst>
      </pc:sldChg>
      <pc:sldChg chg="modSp mod modNotesTx">
        <pc:chgData name="加賀山 茂" userId="8c55a2096077e13e" providerId="LiveId" clId="{DCE005CF-E9A3-4E90-8428-0B4C83B06A3D}" dt="2021-08-11T08:38:23.922" v="72519" actId="20577"/>
        <pc:sldMkLst>
          <pc:docMk/>
          <pc:sldMk cId="2055837742" sldId="357"/>
        </pc:sldMkLst>
        <pc:spChg chg="mod">
          <ac:chgData name="加賀山 茂" userId="8c55a2096077e13e" providerId="LiveId" clId="{DCE005CF-E9A3-4E90-8428-0B4C83B06A3D}" dt="2021-07-16T21:45:07.623" v="222" actId="20577"/>
          <ac:spMkLst>
            <pc:docMk/>
            <pc:sldMk cId="2055837742" sldId="357"/>
            <ac:spMk id="7" creationId="{00000000-0000-0000-0000-000000000000}"/>
          </ac:spMkLst>
        </pc:spChg>
      </pc:sldChg>
      <pc:sldChg chg="modSp mod modNotesTx">
        <pc:chgData name="加賀山 茂" userId="8c55a2096077e13e" providerId="LiveId" clId="{DCE005CF-E9A3-4E90-8428-0B4C83B06A3D}" dt="2021-08-09T03:02:03.308" v="62507" actId="20577"/>
        <pc:sldMkLst>
          <pc:docMk/>
          <pc:sldMk cId="775875325" sldId="358"/>
        </pc:sldMkLst>
        <pc:spChg chg="mod">
          <ac:chgData name="加賀山 茂" userId="8c55a2096077e13e" providerId="LiveId" clId="{DCE005CF-E9A3-4E90-8428-0B4C83B06A3D}" dt="2021-08-05T01:33:36.306" v="44192" actId="403"/>
          <ac:spMkLst>
            <pc:docMk/>
            <pc:sldMk cId="775875325" sldId="358"/>
            <ac:spMk id="7" creationId="{00000000-0000-0000-0000-000000000000}"/>
          </ac:spMkLst>
        </pc:spChg>
      </pc:sldChg>
      <pc:sldChg chg="modNotesTx">
        <pc:chgData name="加賀山 茂" userId="8c55a2096077e13e" providerId="LiveId" clId="{DCE005CF-E9A3-4E90-8428-0B4C83B06A3D}" dt="2021-08-09T23:40:49.644" v="64098" actId="20577"/>
        <pc:sldMkLst>
          <pc:docMk/>
          <pc:sldMk cId="4112173116" sldId="359"/>
        </pc:sldMkLst>
      </pc:sldChg>
      <pc:sldChg chg="modNotesTx">
        <pc:chgData name="加賀山 茂" userId="8c55a2096077e13e" providerId="LiveId" clId="{DCE005CF-E9A3-4E90-8428-0B4C83B06A3D}" dt="2021-08-09T23:42:22.157" v="64112" actId="20577"/>
        <pc:sldMkLst>
          <pc:docMk/>
          <pc:sldMk cId="4082288301" sldId="360"/>
        </pc:sldMkLst>
      </pc:sldChg>
      <pc:sldChg chg="modNotesTx">
        <pc:chgData name="加賀山 茂" userId="8c55a2096077e13e" providerId="LiveId" clId="{DCE005CF-E9A3-4E90-8428-0B4C83B06A3D}" dt="2021-08-09T23:52:52.541" v="64149" actId="20577"/>
        <pc:sldMkLst>
          <pc:docMk/>
          <pc:sldMk cId="1554419953" sldId="362"/>
        </pc:sldMkLst>
      </pc:sldChg>
      <pc:sldChg chg="ord modNotesTx">
        <pc:chgData name="加賀山 茂" userId="8c55a2096077e13e" providerId="LiveId" clId="{DCE005CF-E9A3-4E90-8428-0B4C83B06A3D}" dt="2021-08-05T22:46:47.860" v="46174" actId="20577"/>
        <pc:sldMkLst>
          <pc:docMk/>
          <pc:sldMk cId="727622688" sldId="363"/>
        </pc:sldMkLst>
      </pc:sldChg>
      <pc:sldChg chg="ord modNotesTx">
        <pc:chgData name="加賀山 茂" userId="8c55a2096077e13e" providerId="LiveId" clId="{DCE005CF-E9A3-4E90-8428-0B4C83B06A3D}" dt="2021-08-05T22:47:16.386" v="46175" actId="20577"/>
        <pc:sldMkLst>
          <pc:docMk/>
          <pc:sldMk cId="1128643750" sldId="364"/>
        </pc:sldMkLst>
      </pc:sldChg>
      <pc:sldChg chg="modSp add mod modNotesTx">
        <pc:chgData name="加賀山 茂" userId="8c55a2096077e13e" providerId="LiveId" clId="{DCE005CF-E9A3-4E90-8428-0B4C83B06A3D}" dt="2021-08-10T11:07:55.603" v="68951" actId="20577"/>
        <pc:sldMkLst>
          <pc:docMk/>
          <pc:sldMk cId="2911350144" sldId="365"/>
        </pc:sldMkLst>
        <pc:spChg chg="mod">
          <ac:chgData name="加賀山 茂" userId="8c55a2096077e13e" providerId="LiveId" clId="{DCE005CF-E9A3-4E90-8428-0B4C83B06A3D}" dt="2021-07-19T23:26:09.771" v="4113" actId="14100"/>
          <ac:spMkLst>
            <pc:docMk/>
            <pc:sldMk cId="2911350144" sldId="365"/>
            <ac:spMk id="7" creationId="{00000000-0000-0000-0000-000000000000}"/>
          </ac:spMkLst>
        </pc:spChg>
      </pc:sldChg>
      <pc:sldChg chg="modSp add mod modNotesTx">
        <pc:chgData name="加賀山 茂" userId="8c55a2096077e13e" providerId="LiveId" clId="{DCE005CF-E9A3-4E90-8428-0B4C83B06A3D}" dt="2021-08-10T11:08:39.915" v="68954"/>
        <pc:sldMkLst>
          <pc:docMk/>
          <pc:sldMk cId="1144906742" sldId="366"/>
        </pc:sldMkLst>
        <pc:spChg chg="mod">
          <ac:chgData name="加賀山 茂" userId="8c55a2096077e13e" providerId="LiveId" clId="{DCE005CF-E9A3-4E90-8428-0B4C83B06A3D}" dt="2021-07-19T23:28:11.616" v="4127" actId="113"/>
          <ac:spMkLst>
            <pc:docMk/>
            <pc:sldMk cId="1144906742" sldId="366"/>
            <ac:spMk id="6" creationId="{00000000-0000-0000-0000-000000000000}"/>
          </ac:spMkLst>
        </pc:spChg>
        <pc:spChg chg="mod">
          <ac:chgData name="加賀山 茂" userId="8c55a2096077e13e" providerId="LiveId" clId="{DCE005CF-E9A3-4E90-8428-0B4C83B06A3D}" dt="2021-07-19T23:28:22.426" v="4128" actId="255"/>
          <ac:spMkLst>
            <pc:docMk/>
            <pc:sldMk cId="1144906742" sldId="366"/>
            <ac:spMk id="7" creationId="{00000000-0000-0000-0000-000000000000}"/>
          </ac:spMkLst>
        </pc:spChg>
      </pc:sldChg>
      <pc:sldChg chg="modSp add mod modNotesTx">
        <pc:chgData name="加賀山 茂" userId="8c55a2096077e13e" providerId="LiveId" clId="{DCE005CF-E9A3-4E90-8428-0B4C83B06A3D}" dt="2021-08-10T10:08:17.874" v="67523" actId="6549"/>
        <pc:sldMkLst>
          <pc:docMk/>
          <pc:sldMk cId="3332752550" sldId="368"/>
        </pc:sldMkLst>
        <pc:spChg chg="mod">
          <ac:chgData name="加賀山 茂" userId="8c55a2096077e13e" providerId="LiveId" clId="{DCE005CF-E9A3-4E90-8428-0B4C83B06A3D}" dt="2021-07-19T23:24:57.020" v="4106" actId="20577"/>
          <ac:spMkLst>
            <pc:docMk/>
            <pc:sldMk cId="3332752550" sldId="368"/>
            <ac:spMk id="2" creationId="{00000000-0000-0000-0000-000000000000}"/>
          </ac:spMkLst>
        </pc:spChg>
        <pc:spChg chg="mod">
          <ac:chgData name="加賀山 茂" userId="8c55a2096077e13e" providerId="LiveId" clId="{DCE005CF-E9A3-4E90-8428-0B4C83B06A3D}" dt="2021-07-19T23:25:12.755" v="4107" actId="255"/>
          <ac:spMkLst>
            <pc:docMk/>
            <pc:sldMk cId="3332752550" sldId="368"/>
            <ac:spMk id="3" creationId="{00000000-0000-0000-0000-000000000000}"/>
          </ac:spMkLst>
        </pc:spChg>
      </pc:sldChg>
      <pc:sldChg chg="modSp add mod modNotesTx">
        <pc:chgData name="加賀山 茂" userId="8c55a2096077e13e" providerId="LiveId" clId="{DCE005CF-E9A3-4E90-8428-0B4C83B06A3D}" dt="2021-08-10T11:09:42.681" v="68958"/>
        <pc:sldMkLst>
          <pc:docMk/>
          <pc:sldMk cId="2232922492" sldId="369"/>
        </pc:sldMkLst>
        <pc:spChg chg="mod">
          <ac:chgData name="加賀山 茂" userId="8c55a2096077e13e" providerId="LiveId" clId="{DCE005CF-E9A3-4E90-8428-0B4C83B06A3D}" dt="2021-07-19T23:28:39.127" v="4131" actId="255"/>
          <ac:spMkLst>
            <pc:docMk/>
            <pc:sldMk cId="2232922492" sldId="369"/>
            <ac:spMk id="2" creationId="{00000000-0000-0000-0000-000000000000}"/>
          </ac:spMkLst>
        </pc:spChg>
        <pc:spChg chg="mod">
          <ac:chgData name="加賀山 茂" userId="8c55a2096077e13e" providerId="LiveId" clId="{DCE005CF-E9A3-4E90-8428-0B4C83B06A3D}" dt="2021-07-19T23:28:46.388" v="4132" actId="255"/>
          <ac:spMkLst>
            <pc:docMk/>
            <pc:sldMk cId="2232922492" sldId="369"/>
            <ac:spMk id="3" creationId="{00000000-0000-0000-0000-000000000000}"/>
          </ac:spMkLst>
        </pc:spChg>
      </pc:sldChg>
      <pc:sldChg chg="modSp add mod modNotesTx">
        <pc:chgData name="加賀山 茂" userId="8c55a2096077e13e" providerId="LiveId" clId="{DCE005CF-E9A3-4E90-8428-0B4C83B06A3D}" dt="2021-08-10T11:10:17.260" v="68962"/>
        <pc:sldMkLst>
          <pc:docMk/>
          <pc:sldMk cId="1612792730" sldId="370"/>
        </pc:sldMkLst>
        <pc:spChg chg="mod">
          <ac:chgData name="加賀山 茂" userId="8c55a2096077e13e" providerId="LiveId" clId="{DCE005CF-E9A3-4E90-8428-0B4C83B06A3D}" dt="2021-07-19T23:29:09.459" v="4135" actId="255"/>
          <ac:spMkLst>
            <pc:docMk/>
            <pc:sldMk cId="1612792730" sldId="370"/>
            <ac:spMk id="2" creationId="{00000000-0000-0000-0000-000000000000}"/>
          </ac:spMkLst>
        </pc:spChg>
        <pc:spChg chg="mod">
          <ac:chgData name="加賀山 茂" userId="8c55a2096077e13e" providerId="LiveId" clId="{DCE005CF-E9A3-4E90-8428-0B4C83B06A3D}" dt="2021-08-10T11:10:10.159" v="68961"/>
          <ac:spMkLst>
            <pc:docMk/>
            <pc:sldMk cId="1612792730" sldId="370"/>
            <ac:spMk id="3" creationId="{00000000-0000-0000-0000-000000000000}"/>
          </ac:spMkLst>
        </pc:spChg>
      </pc:sldChg>
      <pc:sldChg chg="modSp add mod modNotesTx">
        <pc:chgData name="加賀山 茂" userId="8c55a2096077e13e" providerId="LiveId" clId="{DCE005CF-E9A3-4E90-8428-0B4C83B06A3D}" dt="2021-08-10T11:10:44.213" v="68965"/>
        <pc:sldMkLst>
          <pc:docMk/>
          <pc:sldMk cId="3936947964" sldId="371"/>
        </pc:sldMkLst>
        <pc:spChg chg="mod">
          <ac:chgData name="加賀山 茂" userId="8c55a2096077e13e" providerId="LiveId" clId="{DCE005CF-E9A3-4E90-8428-0B4C83B06A3D}" dt="2021-07-19T23:29:36.492" v="4140" actId="2711"/>
          <ac:spMkLst>
            <pc:docMk/>
            <pc:sldMk cId="3936947964" sldId="371"/>
            <ac:spMk id="2" creationId="{00000000-0000-0000-0000-000000000000}"/>
          </ac:spMkLst>
        </pc:spChg>
        <pc:spChg chg="mod">
          <ac:chgData name="加賀山 茂" userId="8c55a2096077e13e" providerId="LiveId" clId="{DCE005CF-E9A3-4E90-8428-0B4C83B06A3D}" dt="2021-07-19T23:29:44.046" v="4142" actId="404"/>
          <ac:spMkLst>
            <pc:docMk/>
            <pc:sldMk cId="3936947964" sldId="371"/>
            <ac:spMk id="3" creationId="{00000000-0000-0000-0000-000000000000}"/>
          </ac:spMkLst>
        </pc:spChg>
      </pc:sldChg>
      <pc:sldChg chg="modSp add mod modNotesTx">
        <pc:chgData name="加賀山 茂" userId="8c55a2096077e13e" providerId="LiveId" clId="{DCE005CF-E9A3-4E90-8428-0B4C83B06A3D}" dt="2021-08-10T11:11:07.887" v="68968"/>
        <pc:sldMkLst>
          <pc:docMk/>
          <pc:sldMk cId="2653291430" sldId="372"/>
        </pc:sldMkLst>
        <pc:spChg chg="mod">
          <ac:chgData name="加賀山 茂" userId="8c55a2096077e13e" providerId="LiveId" clId="{DCE005CF-E9A3-4E90-8428-0B4C83B06A3D}" dt="2021-07-19T23:30:05.898" v="4145" actId="255"/>
          <ac:spMkLst>
            <pc:docMk/>
            <pc:sldMk cId="2653291430" sldId="372"/>
            <ac:spMk id="2" creationId="{00000000-0000-0000-0000-000000000000}"/>
          </ac:spMkLst>
        </pc:spChg>
        <pc:spChg chg="mod">
          <ac:chgData name="加賀山 茂" userId="8c55a2096077e13e" providerId="LiveId" clId="{DCE005CF-E9A3-4E90-8428-0B4C83B06A3D}" dt="2021-07-19T23:30:12.815" v="4146" actId="403"/>
          <ac:spMkLst>
            <pc:docMk/>
            <pc:sldMk cId="2653291430" sldId="372"/>
            <ac:spMk id="3" creationId="{00000000-0000-0000-0000-000000000000}"/>
          </ac:spMkLst>
        </pc:spChg>
      </pc:sldChg>
      <pc:sldChg chg="modSp add mod modNotesTx">
        <pc:chgData name="加賀山 茂" userId="8c55a2096077e13e" providerId="LiveId" clId="{DCE005CF-E9A3-4E90-8428-0B4C83B06A3D}" dt="2021-08-10T11:11:55.293" v="68978"/>
        <pc:sldMkLst>
          <pc:docMk/>
          <pc:sldMk cId="4007491789" sldId="373"/>
        </pc:sldMkLst>
        <pc:spChg chg="mod">
          <ac:chgData name="加賀山 茂" userId="8c55a2096077e13e" providerId="LiveId" clId="{DCE005CF-E9A3-4E90-8428-0B4C83B06A3D}" dt="2021-07-19T23:30:32.438" v="4149" actId="2711"/>
          <ac:spMkLst>
            <pc:docMk/>
            <pc:sldMk cId="4007491789" sldId="373"/>
            <ac:spMk id="2" creationId="{00000000-0000-0000-0000-000000000000}"/>
          </ac:spMkLst>
        </pc:spChg>
        <pc:spChg chg="mod">
          <ac:chgData name="加賀山 茂" userId="8c55a2096077e13e" providerId="LiveId" clId="{DCE005CF-E9A3-4E90-8428-0B4C83B06A3D}" dt="2021-07-19T23:30:40.640" v="4151" actId="404"/>
          <ac:spMkLst>
            <pc:docMk/>
            <pc:sldMk cId="4007491789" sldId="373"/>
            <ac:spMk id="3" creationId="{00000000-0000-0000-0000-000000000000}"/>
          </ac:spMkLst>
        </pc:spChg>
      </pc:sldChg>
      <pc:sldChg chg="modSp add mod modNotesTx">
        <pc:chgData name="加賀山 茂" userId="8c55a2096077e13e" providerId="LiveId" clId="{DCE005CF-E9A3-4E90-8428-0B4C83B06A3D}" dt="2021-08-10T11:12:18.038" v="68981"/>
        <pc:sldMkLst>
          <pc:docMk/>
          <pc:sldMk cId="441116592" sldId="374"/>
        </pc:sldMkLst>
        <pc:spChg chg="mod">
          <ac:chgData name="加賀山 茂" userId="8c55a2096077e13e" providerId="LiveId" clId="{DCE005CF-E9A3-4E90-8428-0B4C83B06A3D}" dt="2021-07-19T23:30:55.336" v="4153" actId="2711"/>
          <ac:spMkLst>
            <pc:docMk/>
            <pc:sldMk cId="441116592" sldId="374"/>
            <ac:spMk id="2" creationId="{00000000-0000-0000-0000-000000000000}"/>
          </ac:spMkLst>
        </pc:spChg>
        <pc:spChg chg="mod">
          <ac:chgData name="加賀山 茂" userId="8c55a2096077e13e" providerId="LiveId" clId="{DCE005CF-E9A3-4E90-8428-0B4C83B06A3D}" dt="2021-07-19T23:27:53.527" v="4125" actId="27636"/>
          <ac:spMkLst>
            <pc:docMk/>
            <pc:sldMk cId="441116592" sldId="374"/>
            <ac:spMk id="3" creationId="{00000000-0000-0000-0000-000000000000}"/>
          </ac:spMkLst>
        </pc:spChg>
      </pc:sldChg>
      <pc:sldChg chg="add del">
        <pc:chgData name="加賀山 茂" userId="8c55a2096077e13e" providerId="LiveId" clId="{DCE005CF-E9A3-4E90-8428-0B4C83B06A3D}" dt="2021-07-17T00:20:54.611" v="224" actId="47"/>
        <pc:sldMkLst>
          <pc:docMk/>
          <pc:sldMk cId="3888457394" sldId="438"/>
        </pc:sldMkLst>
      </pc:sldChg>
      <pc:sldChg chg="modSp modAnim modNotesTx">
        <pc:chgData name="加賀山 茂" userId="8c55a2096077e13e" providerId="LiveId" clId="{DCE005CF-E9A3-4E90-8428-0B4C83B06A3D}" dt="2021-08-11T08:38:04.094" v="72515" actId="20577"/>
        <pc:sldMkLst>
          <pc:docMk/>
          <pc:sldMk cId="604397900" sldId="453"/>
        </pc:sldMkLst>
        <pc:graphicFrameChg chg="mod">
          <ac:chgData name="加賀山 茂" userId="8c55a2096077e13e" providerId="LiveId" clId="{DCE005CF-E9A3-4E90-8428-0B4C83B06A3D}" dt="2021-07-20T10:04:17.832" v="7194" actId="207"/>
          <ac:graphicFrameMkLst>
            <pc:docMk/>
            <pc:sldMk cId="604397900" sldId="453"/>
            <ac:graphicFrameMk id="2" creationId="{00000000-0000-0000-0000-000000000000}"/>
          </ac:graphicFrameMkLst>
        </pc:graphicFrameChg>
      </pc:sldChg>
      <pc:sldChg chg="addSp modSp mod modClrScheme chgLayout modNotesTx">
        <pc:chgData name="加賀山 茂" userId="8c55a2096077e13e" providerId="LiveId" clId="{DCE005CF-E9A3-4E90-8428-0B4C83B06A3D}" dt="2021-08-05T02:57:34.200" v="45805" actId="20577"/>
        <pc:sldMkLst>
          <pc:docMk/>
          <pc:sldMk cId="3309436676" sldId="456"/>
        </pc:sldMkLst>
        <pc:spChg chg="add mod ord">
          <ac:chgData name="加賀山 茂" userId="8c55a2096077e13e" providerId="LiveId" clId="{DCE005CF-E9A3-4E90-8428-0B4C83B06A3D}" dt="2021-07-17T01:10:17.095" v="976" actId="1076"/>
          <ac:spMkLst>
            <pc:docMk/>
            <pc:sldMk cId="3309436676" sldId="456"/>
            <ac:spMk id="3" creationId="{9F67755A-9D13-4E7A-A20C-882E23CA8D34}"/>
          </ac:spMkLst>
        </pc:spChg>
        <pc:graphicFrameChg chg="mod modGraphic">
          <ac:chgData name="加賀山 茂" userId="8c55a2096077e13e" providerId="LiveId" clId="{DCE005CF-E9A3-4E90-8428-0B4C83B06A3D}" dt="2021-07-23T09:31:26.187" v="13836" actId="404"/>
          <ac:graphicFrameMkLst>
            <pc:docMk/>
            <pc:sldMk cId="3309436676" sldId="456"/>
            <ac:graphicFrameMk id="2" creationId="{00000000-0000-0000-0000-000000000000}"/>
          </ac:graphicFrameMkLst>
        </pc:graphicFrameChg>
      </pc:sldChg>
      <pc:sldChg chg="modSp add mod modNotesTx">
        <pc:chgData name="加賀山 茂" userId="8c55a2096077e13e" providerId="LiveId" clId="{DCE005CF-E9A3-4E90-8428-0B4C83B06A3D}" dt="2021-08-05T02:57:50.715" v="45806" actId="58"/>
        <pc:sldMkLst>
          <pc:docMk/>
          <pc:sldMk cId="0" sldId="457"/>
        </pc:sldMkLst>
        <pc:spChg chg="mod">
          <ac:chgData name="加賀山 茂" userId="8c55a2096077e13e" providerId="LiveId" clId="{DCE005CF-E9A3-4E90-8428-0B4C83B06A3D}" dt="2021-07-17T04:20:45.934" v="1400" actId="113"/>
          <ac:spMkLst>
            <pc:docMk/>
            <pc:sldMk cId="0" sldId="457"/>
            <ac:spMk id="124931" creationId="{00000000-0000-0000-0000-000000000000}"/>
          </ac:spMkLst>
        </pc:spChg>
      </pc:sldChg>
      <pc:sldChg chg="modSp add mod modNotesTx">
        <pc:chgData name="加賀山 茂" userId="8c55a2096077e13e" providerId="LiveId" clId="{DCE005CF-E9A3-4E90-8428-0B4C83B06A3D}" dt="2021-08-06T05:23:56.462" v="55756"/>
        <pc:sldMkLst>
          <pc:docMk/>
          <pc:sldMk cId="0" sldId="481"/>
        </pc:sldMkLst>
        <pc:spChg chg="mod">
          <ac:chgData name="加賀山 茂" userId="8c55a2096077e13e" providerId="LiveId" clId="{DCE005CF-E9A3-4E90-8428-0B4C83B06A3D}" dt="2021-07-19T23:52:16.535" v="4456" actId="1036"/>
          <ac:spMkLst>
            <pc:docMk/>
            <pc:sldMk cId="0" sldId="481"/>
            <ac:spMk id="32772" creationId="{00000000-0000-0000-0000-000000000000}"/>
          </ac:spMkLst>
        </pc:spChg>
        <pc:spChg chg="mod">
          <ac:chgData name="加賀山 茂" userId="8c55a2096077e13e" providerId="LiveId" clId="{DCE005CF-E9A3-4E90-8428-0B4C83B06A3D}" dt="2021-07-19T23:51:40.155" v="4442" actId="255"/>
          <ac:spMkLst>
            <pc:docMk/>
            <pc:sldMk cId="0" sldId="481"/>
            <ac:spMk id="33795" creationId="{00000000-0000-0000-0000-000000000000}"/>
          </ac:spMkLst>
        </pc:spChg>
      </pc:sldChg>
      <pc:sldChg chg="del">
        <pc:chgData name="加賀山 茂" userId="8c55a2096077e13e" providerId="LiveId" clId="{DCE005CF-E9A3-4E90-8428-0B4C83B06A3D}" dt="2021-07-17T06:07:08.699" v="2527" actId="47"/>
        <pc:sldMkLst>
          <pc:docMk/>
          <pc:sldMk cId="1582941784" sldId="487"/>
        </pc:sldMkLst>
      </pc:sldChg>
      <pc:sldChg chg="add del">
        <pc:chgData name="加賀山 茂" userId="8c55a2096077e13e" providerId="LiveId" clId="{DCE005CF-E9A3-4E90-8428-0B4C83B06A3D}" dt="2021-07-17T04:33:33.319" v="1436" actId="47"/>
        <pc:sldMkLst>
          <pc:docMk/>
          <pc:sldMk cId="0" sldId="490"/>
        </pc:sldMkLst>
      </pc:sldChg>
      <pc:sldChg chg="modNotesTx">
        <pc:chgData name="加賀山 茂" userId="8c55a2096077e13e" providerId="LiveId" clId="{DCE005CF-E9A3-4E90-8428-0B4C83B06A3D}" dt="2021-08-06T01:10:35.678" v="50207" actId="20577"/>
        <pc:sldMkLst>
          <pc:docMk/>
          <pc:sldMk cId="2583680042" sldId="491"/>
        </pc:sldMkLst>
      </pc:sldChg>
      <pc:sldChg chg="modNotesTx">
        <pc:chgData name="加賀山 茂" userId="8c55a2096077e13e" providerId="LiveId" clId="{DCE005CF-E9A3-4E90-8428-0B4C83B06A3D}" dt="2021-08-06T02:33:02.974" v="50408" actId="313"/>
        <pc:sldMkLst>
          <pc:docMk/>
          <pc:sldMk cId="794814871" sldId="492"/>
        </pc:sldMkLst>
      </pc:sldChg>
      <pc:sldChg chg="modSp add mod modNotesTx">
        <pc:chgData name="加賀山 茂" userId="8c55a2096077e13e" providerId="LiveId" clId="{DCE005CF-E9A3-4E90-8428-0B4C83B06A3D}" dt="2021-08-10T12:36:57.343" v="72185"/>
        <pc:sldMkLst>
          <pc:docMk/>
          <pc:sldMk cId="2206628497" sldId="494"/>
        </pc:sldMkLst>
        <pc:spChg chg="mod">
          <ac:chgData name="加賀山 茂" userId="8c55a2096077e13e" providerId="LiveId" clId="{DCE005CF-E9A3-4E90-8428-0B4C83B06A3D}" dt="2021-07-17T04:28:50.035" v="1403" actId="255"/>
          <ac:spMkLst>
            <pc:docMk/>
            <pc:sldMk cId="2206628497" sldId="494"/>
            <ac:spMk id="3" creationId="{00000000-0000-0000-0000-000000000000}"/>
          </ac:spMkLst>
        </pc:spChg>
      </pc:sldChg>
      <pc:sldChg chg="add del">
        <pc:chgData name="加賀山 茂" userId="8c55a2096077e13e" providerId="LiveId" clId="{DCE005CF-E9A3-4E90-8428-0B4C83B06A3D}" dt="2021-07-20T05:38:49.184" v="4991" actId="47"/>
        <pc:sldMkLst>
          <pc:docMk/>
          <pc:sldMk cId="1116767646" sldId="566"/>
        </pc:sldMkLst>
      </pc:sldChg>
      <pc:sldChg chg="modSp add mod modAnim modNotesTx">
        <pc:chgData name="加賀山 茂" userId="8c55a2096077e13e" providerId="LiveId" clId="{DCE005CF-E9A3-4E90-8428-0B4C83B06A3D}" dt="2021-08-10T12:38:45.370" v="72189"/>
        <pc:sldMkLst>
          <pc:docMk/>
          <pc:sldMk cId="100458238" sldId="572"/>
        </pc:sldMkLst>
        <pc:spChg chg="mod">
          <ac:chgData name="加賀山 茂" userId="8c55a2096077e13e" providerId="LiveId" clId="{DCE005CF-E9A3-4E90-8428-0B4C83B06A3D}" dt="2021-07-17T05:07:21.856" v="2118" actId="20577"/>
          <ac:spMkLst>
            <pc:docMk/>
            <pc:sldMk cId="100458238" sldId="572"/>
            <ac:spMk id="5" creationId="{00000000-0000-0000-0000-000000000000}"/>
          </ac:spMkLst>
        </pc:spChg>
        <pc:spChg chg="mod">
          <ac:chgData name="加賀山 茂" userId="8c55a2096077e13e" providerId="LiveId" clId="{DCE005CF-E9A3-4E90-8428-0B4C83B06A3D}" dt="2021-07-17T05:06:53.026" v="2112" actId="1038"/>
          <ac:spMkLst>
            <pc:docMk/>
            <pc:sldMk cId="100458238" sldId="572"/>
            <ac:spMk id="7" creationId="{00000000-0000-0000-0000-000000000000}"/>
          </ac:spMkLst>
        </pc:spChg>
        <pc:spChg chg="mod">
          <ac:chgData name="加賀山 茂" userId="8c55a2096077e13e" providerId="LiveId" clId="{DCE005CF-E9A3-4E90-8428-0B4C83B06A3D}" dt="2021-07-17T05:06:53.026" v="2112" actId="1038"/>
          <ac:spMkLst>
            <pc:docMk/>
            <pc:sldMk cId="100458238" sldId="572"/>
            <ac:spMk id="8" creationId="{00000000-0000-0000-0000-000000000000}"/>
          </ac:spMkLst>
        </pc:spChg>
        <pc:spChg chg="mod">
          <ac:chgData name="加賀山 茂" userId="8c55a2096077e13e" providerId="LiveId" clId="{DCE005CF-E9A3-4E90-8428-0B4C83B06A3D}" dt="2021-07-17T05:06:35.960" v="2103" actId="14100"/>
          <ac:spMkLst>
            <pc:docMk/>
            <pc:sldMk cId="100458238" sldId="572"/>
            <ac:spMk id="9" creationId="{00000000-0000-0000-0000-000000000000}"/>
          </ac:spMkLst>
        </pc:spChg>
        <pc:spChg chg="mod">
          <ac:chgData name="加賀山 茂" userId="8c55a2096077e13e" providerId="LiveId" clId="{DCE005CF-E9A3-4E90-8428-0B4C83B06A3D}" dt="2021-07-17T05:06:35.991" v="2105" actId="27636"/>
          <ac:spMkLst>
            <pc:docMk/>
            <pc:sldMk cId="100458238" sldId="572"/>
            <ac:spMk id="10" creationId="{00000000-0000-0000-0000-000000000000}"/>
          </ac:spMkLst>
        </pc:spChg>
      </pc:sldChg>
      <pc:sldChg chg="modNotesTx">
        <pc:chgData name="加賀山 茂" userId="8c55a2096077e13e" providerId="LiveId" clId="{DCE005CF-E9A3-4E90-8428-0B4C83B06A3D}" dt="2021-08-06T03:32:21.060" v="53714" actId="20577"/>
        <pc:sldMkLst>
          <pc:docMk/>
          <pc:sldMk cId="670386490" sldId="574"/>
        </pc:sldMkLst>
      </pc:sldChg>
      <pc:sldChg chg="modSp mod modNotesTx">
        <pc:chgData name="加賀山 茂" userId="8c55a2096077e13e" providerId="LiveId" clId="{DCE005CF-E9A3-4E90-8428-0B4C83B06A3D}" dt="2021-08-06T03:07:10.531" v="51758" actId="20577"/>
        <pc:sldMkLst>
          <pc:docMk/>
          <pc:sldMk cId="2277533691" sldId="575"/>
        </pc:sldMkLst>
        <pc:spChg chg="mod">
          <ac:chgData name="加賀山 茂" userId="8c55a2096077e13e" providerId="LiveId" clId="{DCE005CF-E9A3-4E90-8428-0B4C83B06A3D}" dt="2021-08-02T22:38:51.592" v="42531" actId="403"/>
          <ac:spMkLst>
            <pc:docMk/>
            <pc:sldMk cId="2277533691" sldId="575"/>
            <ac:spMk id="6" creationId="{00000000-0000-0000-0000-000000000000}"/>
          </ac:spMkLst>
        </pc:spChg>
        <pc:graphicFrameChg chg="mod modGraphic">
          <ac:chgData name="加賀山 茂" userId="8c55a2096077e13e" providerId="LiveId" clId="{DCE005CF-E9A3-4E90-8428-0B4C83B06A3D}" dt="2021-08-02T22:38:30.769" v="42529" actId="404"/>
          <ac:graphicFrameMkLst>
            <pc:docMk/>
            <pc:sldMk cId="2277533691" sldId="575"/>
            <ac:graphicFrameMk id="7" creationId="{00000000-0000-0000-0000-000000000000}"/>
          </ac:graphicFrameMkLst>
        </pc:graphicFrameChg>
      </pc:sldChg>
      <pc:sldChg chg="modSp mod modNotesTx">
        <pc:chgData name="加賀山 茂" userId="8c55a2096077e13e" providerId="LiveId" clId="{DCE005CF-E9A3-4E90-8428-0B4C83B06A3D}" dt="2021-08-05T02:59:15.238" v="45813" actId="58"/>
        <pc:sldMkLst>
          <pc:docMk/>
          <pc:sldMk cId="860953788" sldId="578"/>
        </pc:sldMkLst>
        <pc:spChg chg="mod">
          <ac:chgData name="加賀山 茂" userId="8c55a2096077e13e" providerId="LiveId" clId="{DCE005CF-E9A3-4E90-8428-0B4C83B06A3D}" dt="2021-08-02T22:43:39.197" v="42561" actId="27636"/>
          <ac:spMkLst>
            <pc:docMk/>
            <pc:sldMk cId="860953788" sldId="578"/>
            <ac:spMk id="2" creationId="{00000000-0000-0000-0000-000000000000}"/>
          </ac:spMkLst>
        </pc:spChg>
      </pc:sldChg>
      <pc:sldChg chg="addSp delSp modSp mod modTransition modNotesTx">
        <pc:chgData name="加賀山 茂" userId="8c55a2096077e13e" providerId="LiveId" clId="{DCE005CF-E9A3-4E90-8428-0B4C83B06A3D}" dt="2021-08-05T02:59:21.625" v="45814" actId="58"/>
        <pc:sldMkLst>
          <pc:docMk/>
          <pc:sldMk cId="2379030272" sldId="581"/>
        </pc:sldMkLst>
        <pc:spChg chg="add del mod">
          <ac:chgData name="加賀山 茂" userId="8c55a2096077e13e" providerId="LiveId" clId="{DCE005CF-E9A3-4E90-8428-0B4C83B06A3D}" dt="2021-07-27T23:40:19.355" v="21185" actId="478"/>
          <ac:spMkLst>
            <pc:docMk/>
            <pc:sldMk cId="2379030272" sldId="581"/>
            <ac:spMk id="19" creationId="{D03791FA-94DB-49A8-BD4D-7ABBEA476DCD}"/>
          </ac:spMkLst>
        </pc:spChg>
      </pc:sldChg>
      <pc:sldChg chg="modTransition modNotesTx">
        <pc:chgData name="加賀山 茂" userId="8c55a2096077e13e" providerId="LiveId" clId="{DCE005CF-E9A3-4E90-8428-0B4C83B06A3D}" dt="2021-08-11T09:27:01.727" v="73035" actId="6549"/>
        <pc:sldMkLst>
          <pc:docMk/>
          <pc:sldMk cId="3173946250" sldId="585"/>
        </pc:sldMkLst>
      </pc:sldChg>
      <pc:sldChg chg="modNotesTx">
        <pc:chgData name="加賀山 茂" userId="8c55a2096077e13e" providerId="LiveId" clId="{DCE005CF-E9A3-4E90-8428-0B4C83B06A3D}" dt="2021-08-11T09:25:39.445" v="73032" actId="20577"/>
        <pc:sldMkLst>
          <pc:docMk/>
          <pc:sldMk cId="2411250172" sldId="586"/>
        </pc:sldMkLst>
      </pc:sldChg>
      <pc:sldChg chg="modSp add mod modNotesTx">
        <pc:chgData name="加賀山 茂" userId="8c55a2096077e13e" providerId="LiveId" clId="{DCE005CF-E9A3-4E90-8428-0B4C83B06A3D}" dt="2021-08-05T01:01:53.881" v="43665" actId="20577"/>
        <pc:sldMkLst>
          <pc:docMk/>
          <pc:sldMk cId="944492568" sldId="596"/>
        </pc:sldMkLst>
        <pc:spChg chg="mod">
          <ac:chgData name="加賀山 茂" userId="8c55a2096077e13e" providerId="LiveId" clId="{DCE005CF-E9A3-4E90-8428-0B4C83B06A3D}" dt="2021-08-02T22:44:02.414" v="42563" actId="113"/>
          <ac:spMkLst>
            <pc:docMk/>
            <pc:sldMk cId="944492568" sldId="596"/>
            <ac:spMk id="6" creationId="{00000000-0000-0000-0000-000000000000}"/>
          </ac:spMkLst>
        </pc:spChg>
      </pc:sldChg>
      <pc:sldChg chg="modSp add mod modNotesTx">
        <pc:chgData name="加賀山 茂" userId="8c55a2096077e13e" providerId="LiveId" clId="{DCE005CF-E9A3-4E90-8428-0B4C83B06A3D}" dt="2021-08-06T05:46:49.296" v="55764" actId="20577"/>
        <pc:sldMkLst>
          <pc:docMk/>
          <pc:sldMk cId="903000988" sldId="597"/>
        </pc:sldMkLst>
        <pc:spChg chg="mod">
          <ac:chgData name="加賀山 茂" userId="8c55a2096077e13e" providerId="LiveId" clId="{DCE005CF-E9A3-4E90-8428-0B4C83B06A3D}" dt="2021-08-06T05:46:49.296" v="55764" actId="20577"/>
          <ac:spMkLst>
            <pc:docMk/>
            <pc:sldMk cId="903000988" sldId="597"/>
            <ac:spMk id="2" creationId="{00000000-0000-0000-0000-000000000000}"/>
          </ac:spMkLst>
        </pc:spChg>
      </pc:sldChg>
      <pc:sldChg chg="modSp add mod modNotesTx">
        <pc:chgData name="加賀山 茂" userId="8c55a2096077e13e" providerId="LiveId" clId="{DCE005CF-E9A3-4E90-8428-0B4C83B06A3D}" dt="2021-08-05T03:21:07.554" v="45839" actId="20577"/>
        <pc:sldMkLst>
          <pc:docMk/>
          <pc:sldMk cId="3820270037" sldId="598"/>
        </pc:sldMkLst>
        <pc:spChg chg="mod">
          <ac:chgData name="加賀山 茂" userId="8c55a2096077e13e" providerId="LiveId" clId="{DCE005CF-E9A3-4E90-8428-0B4C83B06A3D}" dt="2021-08-02T22:46:04.363" v="42590" actId="27636"/>
          <ac:spMkLst>
            <pc:docMk/>
            <pc:sldMk cId="3820270037" sldId="598"/>
            <ac:spMk id="2" creationId="{00000000-0000-0000-0000-000000000000}"/>
          </ac:spMkLst>
        </pc:spChg>
        <pc:spChg chg="mod">
          <ac:chgData name="加賀山 茂" userId="8c55a2096077e13e" providerId="LiveId" clId="{DCE005CF-E9A3-4E90-8428-0B4C83B06A3D}" dt="2021-08-02T22:45:44.662" v="42582" actId="1036"/>
          <ac:spMkLst>
            <pc:docMk/>
            <pc:sldMk cId="3820270037" sldId="598"/>
            <ac:spMk id="20" creationId="{00000000-0000-0000-0000-000000000000}"/>
          </ac:spMkLst>
        </pc:spChg>
        <pc:spChg chg="mod">
          <ac:chgData name="加賀山 茂" userId="8c55a2096077e13e" providerId="LiveId" clId="{DCE005CF-E9A3-4E90-8428-0B4C83B06A3D}" dt="2021-08-02T22:45:44.662" v="42582" actId="1036"/>
          <ac:spMkLst>
            <pc:docMk/>
            <pc:sldMk cId="3820270037" sldId="598"/>
            <ac:spMk id="22" creationId="{00000000-0000-0000-0000-000000000000}"/>
          </ac:spMkLst>
        </pc:spChg>
        <pc:spChg chg="mod">
          <ac:chgData name="加賀山 茂" userId="8c55a2096077e13e" providerId="LiveId" clId="{DCE005CF-E9A3-4E90-8428-0B4C83B06A3D}" dt="2021-08-02T22:45:44.662" v="42582" actId="1036"/>
          <ac:spMkLst>
            <pc:docMk/>
            <pc:sldMk cId="3820270037" sldId="598"/>
            <ac:spMk id="24" creationId="{00000000-0000-0000-0000-000000000000}"/>
          </ac:spMkLst>
        </pc:spChg>
        <pc:spChg chg="mod">
          <ac:chgData name="加賀山 茂" userId="8c55a2096077e13e" providerId="LiveId" clId="{DCE005CF-E9A3-4E90-8428-0B4C83B06A3D}" dt="2021-08-02T22:45:44.662" v="42582" actId="1036"/>
          <ac:spMkLst>
            <pc:docMk/>
            <pc:sldMk cId="3820270037" sldId="598"/>
            <ac:spMk id="27" creationId="{00000000-0000-0000-0000-000000000000}"/>
          </ac:spMkLst>
        </pc:spChg>
        <pc:spChg chg="mod">
          <ac:chgData name="加賀山 茂" userId="8c55a2096077e13e" providerId="LiveId" clId="{DCE005CF-E9A3-4E90-8428-0B4C83B06A3D}" dt="2021-08-02T22:45:44.662" v="42582" actId="1036"/>
          <ac:spMkLst>
            <pc:docMk/>
            <pc:sldMk cId="3820270037" sldId="598"/>
            <ac:spMk id="28" creationId="{00000000-0000-0000-0000-000000000000}"/>
          </ac:spMkLst>
        </pc:spChg>
        <pc:spChg chg="mod">
          <ac:chgData name="加賀山 茂" userId="8c55a2096077e13e" providerId="LiveId" clId="{DCE005CF-E9A3-4E90-8428-0B4C83B06A3D}" dt="2021-08-02T22:45:44.662" v="42582" actId="1036"/>
          <ac:spMkLst>
            <pc:docMk/>
            <pc:sldMk cId="3820270037" sldId="598"/>
            <ac:spMk id="29" creationId="{00000000-0000-0000-0000-000000000000}"/>
          </ac:spMkLst>
        </pc:spChg>
        <pc:spChg chg="mod">
          <ac:chgData name="加賀山 茂" userId="8c55a2096077e13e" providerId="LiveId" clId="{DCE005CF-E9A3-4E90-8428-0B4C83B06A3D}" dt="2021-08-02T22:45:44.662" v="42582" actId="1036"/>
          <ac:spMkLst>
            <pc:docMk/>
            <pc:sldMk cId="3820270037" sldId="598"/>
            <ac:spMk id="30" creationId="{00000000-0000-0000-0000-000000000000}"/>
          </ac:spMkLst>
        </pc:spChg>
        <pc:spChg chg="mod">
          <ac:chgData name="加賀山 茂" userId="8c55a2096077e13e" providerId="LiveId" clId="{DCE005CF-E9A3-4E90-8428-0B4C83B06A3D}" dt="2021-08-02T22:45:44.662" v="42582" actId="1036"/>
          <ac:spMkLst>
            <pc:docMk/>
            <pc:sldMk cId="3820270037" sldId="598"/>
            <ac:spMk id="31" creationId="{00000000-0000-0000-0000-000000000000}"/>
          </ac:spMkLst>
        </pc:spChg>
        <pc:spChg chg="mod">
          <ac:chgData name="加賀山 茂" userId="8c55a2096077e13e" providerId="LiveId" clId="{DCE005CF-E9A3-4E90-8428-0B4C83B06A3D}" dt="2021-08-02T22:45:44.662" v="42582" actId="1036"/>
          <ac:spMkLst>
            <pc:docMk/>
            <pc:sldMk cId="3820270037" sldId="598"/>
            <ac:spMk id="32" creationId="{00000000-0000-0000-0000-000000000000}"/>
          </ac:spMkLst>
        </pc:spChg>
        <pc:spChg chg="mod">
          <ac:chgData name="加賀山 茂" userId="8c55a2096077e13e" providerId="LiveId" clId="{DCE005CF-E9A3-4E90-8428-0B4C83B06A3D}" dt="2021-08-02T22:45:44.662" v="42582" actId="1036"/>
          <ac:spMkLst>
            <pc:docMk/>
            <pc:sldMk cId="3820270037" sldId="598"/>
            <ac:spMk id="33" creationId="{00000000-0000-0000-0000-000000000000}"/>
          </ac:spMkLst>
        </pc:spChg>
        <pc:spChg chg="mod">
          <ac:chgData name="加賀山 茂" userId="8c55a2096077e13e" providerId="LiveId" clId="{DCE005CF-E9A3-4E90-8428-0B4C83B06A3D}" dt="2021-08-02T22:45:44.662" v="42582" actId="1036"/>
          <ac:spMkLst>
            <pc:docMk/>
            <pc:sldMk cId="3820270037" sldId="598"/>
            <ac:spMk id="34" creationId="{00000000-0000-0000-0000-000000000000}"/>
          </ac:spMkLst>
        </pc:spChg>
      </pc:sldChg>
      <pc:sldChg chg="modNotesTx">
        <pc:chgData name="加賀山 茂" userId="8c55a2096077e13e" providerId="LiveId" clId="{DCE005CF-E9A3-4E90-8428-0B4C83B06A3D}" dt="2021-08-05T02:59:44.590" v="45817" actId="58"/>
        <pc:sldMkLst>
          <pc:docMk/>
          <pc:sldMk cId="3764329949" sldId="599"/>
        </pc:sldMkLst>
      </pc:sldChg>
      <pc:sldChg chg="modSp mod modNotesTx">
        <pc:chgData name="加賀山 茂" userId="8c55a2096077e13e" providerId="LiveId" clId="{DCE005CF-E9A3-4E90-8428-0B4C83B06A3D}" dt="2021-08-05T02:59:37.629" v="45816" actId="58"/>
        <pc:sldMkLst>
          <pc:docMk/>
          <pc:sldMk cId="1500616419" sldId="600"/>
        </pc:sldMkLst>
        <pc:spChg chg="mod">
          <ac:chgData name="加賀山 茂" userId="8c55a2096077e13e" providerId="LiveId" clId="{DCE005CF-E9A3-4E90-8428-0B4C83B06A3D}" dt="2021-07-20T00:25:29.617" v="4967" actId="14100"/>
          <ac:spMkLst>
            <pc:docMk/>
            <pc:sldMk cId="1500616419" sldId="600"/>
            <ac:spMk id="6" creationId="{00000000-0000-0000-0000-000000000000}"/>
          </ac:spMkLst>
        </pc:spChg>
        <pc:spChg chg="mod">
          <ac:chgData name="加賀山 茂" userId="8c55a2096077e13e" providerId="LiveId" clId="{DCE005CF-E9A3-4E90-8428-0B4C83B06A3D}" dt="2021-07-20T00:25:34.915" v="4968" actId="14100"/>
          <ac:spMkLst>
            <pc:docMk/>
            <pc:sldMk cId="1500616419" sldId="600"/>
            <ac:spMk id="7" creationId="{00000000-0000-0000-0000-000000000000}"/>
          </ac:spMkLst>
        </pc:spChg>
      </pc:sldChg>
      <pc:sldChg chg="modSp mod modNotesTx">
        <pc:chgData name="加賀山 茂" userId="8c55a2096077e13e" providerId="LiveId" clId="{DCE005CF-E9A3-4E90-8428-0B4C83B06A3D}" dt="2021-08-09T02:33:42.991" v="60692" actId="113"/>
        <pc:sldMkLst>
          <pc:docMk/>
          <pc:sldMk cId="4150353234" sldId="601"/>
        </pc:sldMkLst>
        <pc:spChg chg="mod">
          <ac:chgData name="加賀山 茂" userId="8c55a2096077e13e" providerId="LiveId" clId="{DCE005CF-E9A3-4E90-8428-0B4C83B06A3D}" dt="2021-08-07T04:08:29.495" v="58279" actId="14100"/>
          <ac:spMkLst>
            <pc:docMk/>
            <pc:sldMk cId="4150353234" sldId="601"/>
            <ac:spMk id="6" creationId="{2D6AEE7F-CE6C-47A0-8CA7-71F89168C5A5}"/>
          </ac:spMkLst>
        </pc:spChg>
        <pc:spChg chg="mod">
          <ac:chgData name="加賀山 茂" userId="8c55a2096077e13e" providerId="LiveId" clId="{DCE005CF-E9A3-4E90-8428-0B4C83B06A3D}" dt="2021-08-07T04:09:50.774" v="58302" actId="207"/>
          <ac:spMkLst>
            <pc:docMk/>
            <pc:sldMk cId="4150353234" sldId="601"/>
            <ac:spMk id="7" creationId="{5B6013D0-9EE9-4C7E-8FA6-38E5609355A2}"/>
          </ac:spMkLst>
        </pc:spChg>
      </pc:sldChg>
      <pc:sldChg chg="modSp mod modNotesTx">
        <pc:chgData name="加賀山 茂" userId="8c55a2096077e13e" providerId="LiveId" clId="{DCE005CF-E9A3-4E90-8428-0B4C83B06A3D}" dt="2021-08-07T03:43:35.757" v="58152" actId="20577"/>
        <pc:sldMkLst>
          <pc:docMk/>
          <pc:sldMk cId="330233198" sldId="602"/>
        </pc:sldMkLst>
        <pc:spChg chg="mod">
          <ac:chgData name="加賀山 茂" userId="8c55a2096077e13e" providerId="LiveId" clId="{DCE005CF-E9A3-4E90-8428-0B4C83B06A3D}" dt="2021-07-17T06:38:29.552" v="2584" actId="20577"/>
          <ac:spMkLst>
            <pc:docMk/>
            <pc:sldMk cId="330233198" sldId="602"/>
            <ac:spMk id="6" creationId="{C559A839-0347-4F0F-A5F4-1BF29EAEBEF1}"/>
          </ac:spMkLst>
        </pc:spChg>
        <pc:spChg chg="mod">
          <ac:chgData name="加賀山 茂" userId="8c55a2096077e13e" providerId="LiveId" clId="{DCE005CF-E9A3-4E90-8428-0B4C83B06A3D}" dt="2021-08-07T03:40:39.510" v="58095" actId="207"/>
          <ac:spMkLst>
            <pc:docMk/>
            <pc:sldMk cId="330233198" sldId="602"/>
            <ac:spMk id="7" creationId="{EF8B9CD3-4F0B-44C6-ADC0-E3DEF26B37C5}"/>
          </ac:spMkLst>
        </pc:spChg>
      </pc:sldChg>
      <pc:sldChg chg="modSp mod modNotesTx">
        <pc:chgData name="加賀山 茂" userId="8c55a2096077e13e" providerId="LiveId" clId="{DCE005CF-E9A3-4E90-8428-0B4C83B06A3D}" dt="2021-08-07T02:23:36.901" v="56455"/>
        <pc:sldMkLst>
          <pc:docMk/>
          <pc:sldMk cId="758954957" sldId="603"/>
        </pc:sldMkLst>
        <pc:spChg chg="mod">
          <ac:chgData name="加賀山 茂" userId="8c55a2096077e13e" providerId="LiveId" clId="{DCE005CF-E9A3-4E90-8428-0B4C83B06A3D}" dt="2021-07-17T06:38:45.709" v="2586" actId="20577"/>
          <ac:spMkLst>
            <pc:docMk/>
            <pc:sldMk cId="758954957" sldId="603"/>
            <ac:spMk id="6" creationId="{398E247E-8F05-4D85-B987-0E77416AC0C4}"/>
          </ac:spMkLst>
        </pc:spChg>
        <pc:spChg chg="mod">
          <ac:chgData name="加賀山 茂" userId="8c55a2096077e13e" providerId="LiveId" clId="{DCE005CF-E9A3-4E90-8428-0B4C83B06A3D}" dt="2021-08-07T02:13:30.425" v="55900" actId="20577"/>
          <ac:spMkLst>
            <pc:docMk/>
            <pc:sldMk cId="758954957" sldId="603"/>
            <ac:spMk id="7" creationId="{A8AE07BD-6C4A-46DE-92F7-4E986690400F}"/>
          </ac:spMkLst>
        </pc:spChg>
      </pc:sldChg>
      <pc:sldChg chg="modSp mod modNotesTx">
        <pc:chgData name="加賀山 茂" userId="8c55a2096077e13e" providerId="LiveId" clId="{DCE005CF-E9A3-4E90-8428-0B4C83B06A3D}" dt="2021-08-05T02:58:19.655" v="45807" actId="58"/>
        <pc:sldMkLst>
          <pc:docMk/>
          <pc:sldMk cId="3064944930" sldId="604"/>
        </pc:sldMkLst>
        <pc:spChg chg="mod">
          <ac:chgData name="加賀山 茂" userId="8c55a2096077e13e" providerId="LiveId" clId="{DCE005CF-E9A3-4E90-8428-0B4C83B06A3D}" dt="2021-08-02T22:42:50.647" v="42555" actId="403"/>
          <ac:spMkLst>
            <pc:docMk/>
            <pc:sldMk cId="3064944930" sldId="604"/>
            <ac:spMk id="6" creationId="{8BBD2D88-862F-49FD-A9CA-FF5D5B4D5AD2}"/>
          </ac:spMkLst>
        </pc:spChg>
        <pc:spChg chg="mod">
          <ac:chgData name="加賀山 茂" userId="8c55a2096077e13e" providerId="LiveId" clId="{DCE005CF-E9A3-4E90-8428-0B4C83B06A3D}" dt="2021-07-26T06:13:12.823" v="16656"/>
          <ac:spMkLst>
            <pc:docMk/>
            <pc:sldMk cId="3064944930" sldId="604"/>
            <ac:spMk id="7" creationId="{3B3C8DD5-0F64-4319-9506-411A2D44B93E}"/>
          </ac:spMkLst>
        </pc:spChg>
      </pc:sldChg>
      <pc:sldChg chg="modSp mod modNotesTx">
        <pc:chgData name="加賀山 茂" userId="8c55a2096077e13e" providerId="LiveId" clId="{DCE005CF-E9A3-4E90-8428-0B4C83B06A3D}" dt="2021-08-05T02:21:48.403" v="45596" actId="20577"/>
        <pc:sldMkLst>
          <pc:docMk/>
          <pc:sldMk cId="3275671640" sldId="605"/>
        </pc:sldMkLst>
        <pc:spChg chg="mod">
          <ac:chgData name="加賀山 茂" userId="8c55a2096077e13e" providerId="LiveId" clId="{DCE005CF-E9A3-4E90-8428-0B4C83B06A3D}" dt="2021-08-02T22:42:24.683" v="42551" actId="403"/>
          <ac:spMkLst>
            <pc:docMk/>
            <pc:sldMk cId="3275671640" sldId="605"/>
            <ac:spMk id="5" creationId="{CBD87DE8-2821-4F73-893D-B8D31D2E9973}"/>
          </ac:spMkLst>
        </pc:spChg>
        <pc:spChg chg="mod">
          <ac:chgData name="加賀山 茂" userId="8c55a2096077e13e" providerId="LiveId" clId="{DCE005CF-E9A3-4E90-8428-0B4C83B06A3D}" dt="2021-07-20T09:57:14.403" v="6719" actId="14100"/>
          <ac:spMkLst>
            <pc:docMk/>
            <pc:sldMk cId="3275671640" sldId="605"/>
            <ac:spMk id="6" creationId="{29155878-00BD-4106-B14E-AEF0078D7FB6}"/>
          </ac:spMkLst>
        </pc:spChg>
      </pc:sldChg>
      <pc:sldChg chg="modSp mod modNotesTx">
        <pc:chgData name="加賀山 茂" userId="8c55a2096077e13e" providerId="LiveId" clId="{DCE005CF-E9A3-4E90-8428-0B4C83B06A3D}" dt="2021-08-05T01:14:41.616" v="44039" actId="207"/>
        <pc:sldMkLst>
          <pc:docMk/>
          <pc:sldMk cId="3630499266" sldId="606"/>
        </pc:sldMkLst>
        <pc:spChg chg="mod">
          <ac:chgData name="加賀山 茂" userId="8c55a2096077e13e" providerId="LiveId" clId="{DCE005CF-E9A3-4E90-8428-0B4C83B06A3D}" dt="2021-08-02T22:41:37.150" v="42540" actId="403"/>
          <ac:spMkLst>
            <pc:docMk/>
            <pc:sldMk cId="3630499266" sldId="606"/>
            <ac:spMk id="7" creationId="{9C82DDD1-88EC-4A1F-A6A5-46D62F33002B}"/>
          </ac:spMkLst>
        </pc:spChg>
        <pc:spChg chg="mod">
          <ac:chgData name="加賀山 茂" userId="8c55a2096077e13e" providerId="LiveId" clId="{DCE005CF-E9A3-4E90-8428-0B4C83B06A3D}" dt="2021-08-05T01:14:41.616" v="44039" actId="207"/>
          <ac:spMkLst>
            <pc:docMk/>
            <pc:sldMk cId="3630499266" sldId="606"/>
            <ac:spMk id="8" creationId="{25F46B6C-67D9-4A80-9536-DCFB1B1A3620}"/>
          </ac:spMkLst>
        </pc:spChg>
      </pc:sldChg>
      <pc:sldChg chg="modSp mod modNotesTx">
        <pc:chgData name="加賀山 茂" userId="8c55a2096077e13e" providerId="LiveId" clId="{DCE005CF-E9A3-4E90-8428-0B4C83B06A3D}" dt="2021-08-11T08:50:21.096" v="72972" actId="20577"/>
        <pc:sldMkLst>
          <pc:docMk/>
          <pc:sldMk cId="3082198536" sldId="607"/>
        </pc:sldMkLst>
        <pc:spChg chg="mod">
          <ac:chgData name="加賀山 茂" userId="8c55a2096077e13e" providerId="LiveId" clId="{DCE005CF-E9A3-4E90-8428-0B4C83B06A3D}" dt="2021-08-02T22:42:38.543" v="42553" actId="403"/>
          <ac:spMkLst>
            <pc:docMk/>
            <pc:sldMk cId="3082198536" sldId="607"/>
            <ac:spMk id="6" creationId="{D584CEFA-47EE-406B-A334-115E093C735F}"/>
          </ac:spMkLst>
        </pc:spChg>
        <pc:spChg chg="mod">
          <ac:chgData name="加賀山 茂" userId="8c55a2096077e13e" providerId="LiveId" clId="{DCE005CF-E9A3-4E90-8428-0B4C83B06A3D}" dt="2021-07-19T23:33:58.727" v="4155" actId="207"/>
          <ac:spMkLst>
            <pc:docMk/>
            <pc:sldMk cId="3082198536" sldId="607"/>
            <ac:spMk id="7" creationId="{3C5B4BA2-518C-475C-93EB-DE9041CC118A}"/>
          </ac:spMkLst>
        </pc:spChg>
      </pc:sldChg>
      <pc:sldChg chg="modSp mod modNotesTx">
        <pc:chgData name="加賀山 茂" userId="8c55a2096077e13e" providerId="LiveId" clId="{DCE005CF-E9A3-4E90-8428-0B4C83B06A3D}" dt="2021-08-05T02:59:29.853" v="45815" actId="58"/>
        <pc:sldMkLst>
          <pc:docMk/>
          <pc:sldMk cId="2311980564" sldId="608"/>
        </pc:sldMkLst>
        <pc:spChg chg="mod">
          <ac:chgData name="加賀山 茂" userId="8c55a2096077e13e" providerId="LiveId" clId="{DCE005CF-E9A3-4E90-8428-0B4C83B06A3D}" dt="2021-07-20T00:21:29.511" v="4850" actId="1035"/>
          <ac:spMkLst>
            <pc:docMk/>
            <pc:sldMk cId="2311980564" sldId="608"/>
            <ac:spMk id="6" creationId="{A885EE2C-F789-4D59-A510-C0EB20871E79}"/>
          </ac:spMkLst>
        </pc:spChg>
        <pc:spChg chg="mod">
          <ac:chgData name="加賀山 茂" userId="8c55a2096077e13e" providerId="LiveId" clId="{DCE005CF-E9A3-4E90-8428-0B4C83B06A3D}" dt="2021-07-28T02:31:35.796" v="23846" actId="12"/>
          <ac:spMkLst>
            <pc:docMk/>
            <pc:sldMk cId="2311980564" sldId="608"/>
            <ac:spMk id="7" creationId="{D60EB61F-D88F-4481-B97E-8121743FB68B}"/>
          </ac:spMkLst>
        </pc:spChg>
      </pc:sldChg>
      <pc:sldChg chg="modSp mod modAnim modNotesTx">
        <pc:chgData name="加賀山 茂" userId="8c55a2096077e13e" providerId="LiveId" clId="{DCE005CF-E9A3-4E90-8428-0B4C83B06A3D}" dt="2021-08-11T08:54:07.839" v="72986" actId="20577"/>
        <pc:sldMkLst>
          <pc:docMk/>
          <pc:sldMk cId="696966648" sldId="609"/>
        </pc:sldMkLst>
        <pc:spChg chg="mod">
          <ac:chgData name="加賀山 茂" userId="8c55a2096077e13e" providerId="LiveId" clId="{DCE005CF-E9A3-4E90-8428-0B4C83B06A3D}" dt="2021-08-05T02:34:39.083" v="45679" actId="20577"/>
          <ac:spMkLst>
            <pc:docMk/>
            <pc:sldMk cId="696966648" sldId="609"/>
            <ac:spMk id="7" creationId="{6D5588FC-08CA-40F8-8DDE-2AB343FAD858}"/>
          </ac:spMkLst>
        </pc:spChg>
        <pc:graphicFrameChg chg="mod">
          <ac:chgData name="加賀山 茂" userId="8c55a2096077e13e" providerId="LiveId" clId="{DCE005CF-E9A3-4E90-8428-0B4C83B06A3D}" dt="2021-07-21T02:58:43.703" v="10533"/>
          <ac:graphicFrameMkLst>
            <pc:docMk/>
            <pc:sldMk cId="696966648" sldId="609"/>
            <ac:graphicFrameMk id="8" creationId="{CAC9D3D4-E68E-42AB-9F9B-B9FAB49B50EE}"/>
          </ac:graphicFrameMkLst>
        </pc:graphicFrameChg>
      </pc:sldChg>
      <pc:sldChg chg="modSp mod addCm delCm modCm modNotesTx">
        <pc:chgData name="加賀山 茂" userId="8c55a2096077e13e" providerId="LiveId" clId="{DCE005CF-E9A3-4E90-8428-0B4C83B06A3D}" dt="2021-08-05T02:37:54.187" v="45758" actId="58"/>
        <pc:sldMkLst>
          <pc:docMk/>
          <pc:sldMk cId="1919104510" sldId="610"/>
        </pc:sldMkLst>
        <pc:spChg chg="mod">
          <ac:chgData name="加賀山 茂" userId="8c55a2096077e13e" providerId="LiveId" clId="{DCE005CF-E9A3-4E90-8428-0B4C83B06A3D}" dt="2021-08-05T02:37:37.606" v="45757" actId="20577"/>
          <ac:spMkLst>
            <pc:docMk/>
            <pc:sldMk cId="1919104510" sldId="610"/>
            <ac:spMk id="6" creationId="{388884D2-2A21-4001-8BE5-2F03CCB9E7D3}"/>
          </ac:spMkLst>
        </pc:spChg>
        <pc:spChg chg="mod">
          <ac:chgData name="加賀山 茂" userId="8c55a2096077e13e" providerId="LiveId" clId="{DCE005CF-E9A3-4E90-8428-0B4C83B06A3D}" dt="2021-07-23T20:08:03.902" v="13886" actId="20577"/>
          <ac:spMkLst>
            <pc:docMk/>
            <pc:sldMk cId="1919104510" sldId="610"/>
            <ac:spMk id="7" creationId="{7FF5F96A-89E7-41BB-AFD2-5CC5D8FDB5E7}"/>
          </ac:spMkLst>
        </pc:spChg>
        <pc:spChg chg="mod">
          <ac:chgData name="加賀山 茂" userId="8c55a2096077e13e" providerId="LiveId" clId="{DCE005CF-E9A3-4E90-8428-0B4C83B06A3D}" dt="2021-07-23T20:22:12.463" v="13888"/>
          <ac:spMkLst>
            <pc:docMk/>
            <pc:sldMk cId="1919104510" sldId="610"/>
            <ac:spMk id="8" creationId="{EDCEB2C5-BDEE-4D3D-AB4B-96466F48A5A9}"/>
          </ac:spMkLst>
        </pc:spChg>
      </pc:sldChg>
      <pc:sldChg chg="modSp mod ord modNotesTx">
        <pc:chgData name="加賀山 茂" userId="8c55a2096077e13e" providerId="LiveId" clId="{DCE005CF-E9A3-4E90-8428-0B4C83B06A3D}" dt="2021-08-05T02:32:05.551" v="45638" actId="20577"/>
        <pc:sldMkLst>
          <pc:docMk/>
          <pc:sldMk cId="660388709" sldId="611"/>
        </pc:sldMkLst>
        <pc:spChg chg="mod">
          <ac:chgData name="加賀山 茂" userId="8c55a2096077e13e" providerId="LiveId" clId="{DCE005CF-E9A3-4E90-8428-0B4C83B06A3D}" dt="2021-07-16T16:21:36.343" v="115" actId="207"/>
          <ac:spMkLst>
            <pc:docMk/>
            <pc:sldMk cId="660388709" sldId="611"/>
            <ac:spMk id="8" creationId="{340C05CF-41AD-472B-86DB-D1F83E607ADE}"/>
          </ac:spMkLst>
        </pc:spChg>
        <pc:graphicFrameChg chg="mod">
          <ac:chgData name="加賀山 茂" userId="8c55a2096077e13e" providerId="LiveId" clId="{DCE005CF-E9A3-4E90-8428-0B4C83B06A3D}" dt="2021-07-20T11:35:09.992" v="9477" actId="20577"/>
          <ac:graphicFrameMkLst>
            <pc:docMk/>
            <pc:sldMk cId="660388709" sldId="611"/>
            <ac:graphicFrameMk id="9" creationId="{C1AA60A2-7107-41F2-BF30-B0EFC5CED07E}"/>
          </ac:graphicFrameMkLst>
        </pc:graphicFrameChg>
      </pc:sldChg>
      <pc:sldChg chg="addSp delSp modSp add mod ord delAnim chgLayout modNotesTx">
        <pc:chgData name="加賀山 茂" userId="8c55a2096077e13e" providerId="LiveId" clId="{DCE005CF-E9A3-4E90-8428-0B4C83B06A3D}" dt="2021-08-05T22:25:34.414" v="46053" actId="6549"/>
        <pc:sldMkLst>
          <pc:docMk/>
          <pc:sldMk cId="436017366" sldId="612"/>
        </pc:sldMkLst>
        <pc:spChg chg="mod ord">
          <ac:chgData name="加賀山 茂" userId="8c55a2096077e13e" providerId="LiveId" clId="{DCE005CF-E9A3-4E90-8428-0B4C83B06A3D}" dt="2021-07-17T01:51:54.137" v="1285" actId="700"/>
          <ac:spMkLst>
            <pc:docMk/>
            <pc:sldMk cId="436017366" sldId="612"/>
            <ac:spMk id="2" creationId="{D5BB0FFB-D6A5-4FAA-ACB7-72100E4BCC9F}"/>
          </ac:spMkLst>
        </pc:spChg>
        <pc:spChg chg="mod">
          <ac:chgData name="加賀山 茂" userId="8c55a2096077e13e" providerId="LiveId" clId="{DCE005CF-E9A3-4E90-8428-0B4C83B06A3D}" dt="2021-07-17T01:51:36.740" v="1282" actId="1036"/>
          <ac:spMkLst>
            <pc:docMk/>
            <pc:sldMk cId="436017366" sldId="612"/>
            <ac:spMk id="3" creationId="{00000000-0000-0000-0000-000000000000}"/>
          </ac:spMkLst>
        </pc:spChg>
        <pc:spChg chg="mod">
          <ac:chgData name="加賀山 茂" userId="8c55a2096077e13e" providerId="LiveId" clId="{DCE005CF-E9A3-4E90-8428-0B4C83B06A3D}" dt="2021-07-17T01:51:36.740" v="1282" actId="1036"/>
          <ac:spMkLst>
            <pc:docMk/>
            <pc:sldMk cId="436017366" sldId="612"/>
            <ac:spMk id="4" creationId="{00000000-0000-0000-0000-000000000000}"/>
          </ac:spMkLst>
        </pc:spChg>
        <pc:spChg chg="mod">
          <ac:chgData name="加賀山 茂" userId="8c55a2096077e13e" providerId="LiveId" clId="{DCE005CF-E9A3-4E90-8428-0B4C83B06A3D}" dt="2021-07-17T01:51:36.740" v="1282" actId="1036"/>
          <ac:spMkLst>
            <pc:docMk/>
            <pc:sldMk cId="436017366" sldId="612"/>
            <ac:spMk id="5" creationId="{00000000-0000-0000-0000-000000000000}"/>
          </ac:spMkLst>
        </pc:spChg>
        <pc:spChg chg="mod">
          <ac:chgData name="加賀山 茂" userId="8c55a2096077e13e" providerId="LiveId" clId="{DCE005CF-E9A3-4E90-8428-0B4C83B06A3D}" dt="2021-07-17T01:51:36.740" v="1282" actId="1036"/>
          <ac:spMkLst>
            <pc:docMk/>
            <pc:sldMk cId="436017366" sldId="612"/>
            <ac:spMk id="6" creationId="{00000000-0000-0000-0000-000000000000}"/>
          </ac:spMkLst>
        </pc:spChg>
        <pc:spChg chg="mod">
          <ac:chgData name="加賀山 茂" userId="8c55a2096077e13e" providerId="LiveId" clId="{DCE005CF-E9A3-4E90-8428-0B4C83B06A3D}" dt="2021-07-17T01:51:36.740" v="1282" actId="1036"/>
          <ac:spMkLst>
            <pc:docMk/>
            <pc:sldMk cId="436017366" sldId="612"/>
            <ac:spMk id="7" creationId="{00000000-0000-0000-0000-000000000000}"/>
          </ac:spMkLst>
        </pc:spChg>
        <pc:spChg chg="mod">
          <ac:chgData name="加賀山 茂" userId="8c55a2096077e13e" providerId="LiveId" clId="{DCE005CF-E9A3-4E90-8428-0B4C83B06A3D}" dt="2021-07-17T01:51:36.740" v="1282" actId="1036"/>
          <ac:spMkLst>
            <pc:docMk/>
            <pc:sldMk cId="436017366" sldId="612"/>
            <ac:spMk id="8" creationId="{00000000-0000-0000-0000-000000000000}"/>
          </ac:spMkLst>
        </pc:spChg>
        <pc:spChg chg="mod">
          <ac:chgData name="加賀山 茂" userId="8c55a2096077e13e" providerId="LiveId" clId="{DCE005CF-E9A3-4E90-8428-0B4C83B06A3D}" dt="2021-07-17T01:51:36.740" v="1282" actId="1036"/>
          <ac:spMkLst>
            <pc:docMk/>
            <pc:sldMk cId="436017366" sldId="612"/>
            <ac:spMk id="9" creationId="{00000000-0000-0000-0000-000000000000}"/>
          </ac:spMkLst>
        </pc:spChg>
        <pc:spChg chg="mod">
          <ac:chgData name="加賀山 茂" userId="8c55a2096077e13e" providerId="LiveId" clId="{DCE005CF-E9A3-4E90-8428-0B4C83B06A3D}" dt="2021-07-17T01:51:36.740" v="1282" actId="1036"/>
          <ac:spMkLst>
            <pc:docMk/>
            <pc:sldMk cId="436017366" sldId="612"/>
            <ac:spMk id="10" creationId="{00000000-0000-0000-0000-000000000000}"/>
          </ac:spMkLst>
        </pc:spChg>
        <pc:spChg chg="mod">
          <ac:chgData name="加賀山 茂" userId="8c55a2096077e13e" providerId="LiveId" clId="{DCE005CF-E9A3-4E90-8428-0B4C83B06A3D}" dt="2021-07-17T01:51:36.740" v="1282" actId="1036"/>
          <ac:spMkLst>
            <pc:docMk/>
            <pc:sldMk cId="436017366" sldId="612"/>
            <ac:spMk id="11" creationId="{00000000-0000-0000-0000-000000000000}"/>
          </ac:spMkLst>
        </pc:spChg>
        <pc:spChg chg="mod">
          <ac:chgData name="加賀山 茂" userId="8c55a2096077e13e" providerId="LiveId" clId="{DCE005CF-E9A3-4E90-8428-0B4C83B06A3D}" dt="2021-07-17T01:51:36.740" v="1282" actId="1036"/>
          <ac:spMkLst>
            <pc:docMk/>
            <pc:sldMk cId="436017366" sldId="612"/>
            <ac:spMk id="12" creationId="{00000000-0000-0000-0000-000000000000}"/>
          </ac:spMkLst>
        </pc:spChg>
        <pc:spChg chg="mod">
          <ac:chgData name="加賀山 茂" userId="8c55a2096077e13e" providerId="LiveId" clId="{DCE005CF-E9A3-4E90-8428-0B4C83B06A3D}" dt="2021-07-17T01:51:36.740" v="1282" actId="1036"/>
          <ac:spMkLst>
            <pc:docMk/>
            <pc:sldMk cId="436017366" sldId="612"/>
            <ac:spMk id="13" creationId="{00000000-0000-0000-0000-000000000000}"/>
          </ac:spMkLst>
        </pc:spChg>
        <pc:spChg chg="mod">
          <ac:chgData name="加賀山 茂" userId="8c55a2096077e13e" providerId="LiveId" clId="{DCE005CF-E9A3-4E90-8428-0B4C83B06A3D}" dt="2021-07-17T01:51:36.740" v="1282" actId="1036"/>
          <ac:spMkLst>
            <pc:docMk/>
            <pc:sldMk cId="436017366" sldId="612"/>
            <ac:spMk id="14" creationId="{00000000-0000-0000-0000-000000000000}"/>
          </ac:spMkLst>
        </pc:spChg>
        <pc:spChg chg="mod">
          <ac:chgData name="加賀山 茂" userId="8c55a2096077e13e" providerId="LiveId" clId="{DCE005CF-E9A3-4E90-8428-0B4C83B06A3D}" dt="2021-07-17T01:51:36.740" v="1282" actId="1036"/>
          <ac:spMkLst>
            <pc:docMk/>
            <pc:sldMk cId="436017366" sldId="612"/>
            <ac:spMk id="15" creationId="{00000000-0000-0000-0000-000000000000}"/>
          </ac:spMkLst>
        </pc:spChg>
        <pc:spChg chg="mod">
          <ac:chgData name="加賀山 茂" userId="8c55a2096077e13e" providerId="LiveId" clId="{DCE005CF-E9A3-4E90-8428-0B4C83B06A3D}" dt="2021-07-17T01:51:36.740" v="1282" actId="1036"/>
          <ac:spMkLst>
            <pc:docMk/>
            <pc:sldMk cId="436017366" sldId="612"/>
            <ac:spMk id="16" creationId="{00000000-0000-0000-0000-000000000000}"/>
          </ac:spMkLst>
        </pc:spChg>
        <pc:spChg chg="mod">
          <ac:chgData name="加賀山 茂" userId="8c55a2096077e13e" providerId="LiveId" clId="{DCE005CF-E9A3-4E90-8428-0B4C83B06A3D}" dt="2021-07-17T01:51:36.740" v="1282" actId="1036"/>
          <ac:spMkLst>
            <pc:docMk/>
            <pc:sldMk cId="436017366" sldId="612"/>
            <ac:spMk id="17" creationId="{00000000-0000-0000-0000-000000000000}"/>
          </ac:spMkLst>
        </pc:spChg>
        <pc:spChg chg="mod">
          <ac:chgData name="加賀山 茂" userId="8c55a2096077e13e" providerId="LiveId" clId="{DCE005CF-E9A3-4E90-8428-0B4C83B06A3D}" dt="2021-07-17T01:51:36.740" v="1282" actId="1036"/>
          <ac:spMkLst>
            <pc:docMk/>
            <pc:sldMk cId="436017366" sldId="612"/>
            <ac:spMk id="18" creationId="{00000000-0000-0000-0000-000000000000}"/>
          </ac:spMkLst>
        </pc:spChg>
        <pc:spChg chg="mod ord">
          <ac:chgData name="加賀山 茂" userId="8c55a2096077e13e" providerId="LiveId" clId="{DCE005CF-E9A3-4E90-8428-0B4C83B06A3D}" dt="2021-07-17T01:51:54.137" v="1285" actId="700"/>
          <ac:spMkLst>
            <pc:docMk/>
            <pc:sldMk cId="436017366" sldId="612"/>
            <ac:spMk id="19" creationId="{9BF8C4C0-4EC2-4778-AF52-7665C4A15D09}"/>
          </ac:spMkLst>
        </pc:spChg>
        <pc:spChg chg="mod ord">
          <ac:chgData name="加賀山 茂" userId="8c55a2096077e13e" providerId="LiveId" clId="{DCE005CF-E9A3-4E90-8428-0B4C83B06A3D}" dt="2021-07-17T01:51:54.137" v="1285" actId="700"/>
          <ac:spMkLst>
            <pc:docMk/>
            <pc:sldMk cId="436017366" sldId="612"/>
            <ac:spMk id="20" creationId="{AA715FAB-6FD8-4459-BD98-950AF2913F5C}"/>
          </ac:spMkLst>
        </pc:spChg>
        <pc:spChg chg="del mod">
          <ac:chgData name="加賀山 茂" userId="8c55a2096077e13e" providerId="LiveId" clId="{DCE005CF-E9A3-4E90-8428-0B4C83B06A3D}" dt="2021-07-17T01:52:05.559" v="1288" actId="478"/>
          <ac:spMkLst>
            <pc:docMk/>
            <pc:sldMk cId="436017366" sldId="612"/>
            <ac:spMk id="21" creationId="{26A6EB0C-2EC5-4618-9F58-E72BAD73E8D1}"/>
          </ac:spMkLst>
        </pc:spChg>
        <pc:spChg chg="add mod ord">
          <ac:chgData name="加賀山 茂" userId="8c55a2096077e13e" providerId="LiveId" clId="{DCE005CF-E9A3-4E90-8428-0B4C83B06A3D}" dt="2021-07-17T01:52:11.425" v="1291" actId="20577"/>
          <ac:spMkLst>
            <pc:docMk/>
            <pc:sldMk cId="436017366" sldId="612"/>
            <ac:spMk id="22" creationId="{141D4676-F432-4EBC-AA2B-22B40732AD73}"/>
          </ac:spMkLst>
        </pc:spChg>
      </pc:sldChg>
      <pc:sldChg chg="new del">
        <pc:chgData name="加賀山 茂" userId="8c55a2096077e13e" providerId="LiveId" clId="{DCE005CF-E9A3-4E90-8428-0B4C83B06A3D}" dt="2021-07-17T01:51:45.839" v="1284" actId="47"/>
        <pc:sldMkLst>
          <pc:docMk/>
          <pc:sldMk cId="3171649060" sldId="613"/>
        </pc:sldMkLst>
      </pc:sldChg>
      <pc:sldChg chg="addSp delSp modSp new mod modClrScheme chgLayout modNotesTx">
        <pc:chgData name="加賀山 茂" userId="8c55a2096077e13e" providerId="LiveId" clId="{DCE005CF-E9A3-4E90-8428-0B4C83B06A3D}" dt="2021-08-10T12:35:40.506" v="72181" actId="20577"/>
        <pc:sldMkLst>
          <pc:docMk/>
          <pc:sldMk cId="3861792330" sldId="613"/>
        </pc:sldMkLst>
        <pc:spChg chg="del mod ord">
          <ac:chgData name="加賀山 茂" userId="8c55a2096077e13e" providerId="LiveId" clId="{DCE005CF-E9A3-4E90-8428-0B4C83B06A3D}" dt="2021-07-17T03:44:53.462" v="1324" actId="700"/>
          <ac:spMkLst>
            <pc:docMk/>
            <pc:sldMk cId="3861792330" sldId="613"/>
            <ac:spMk id="2" creationId="{7BAC47A7-EA58-4EB8-AB26-B9976D427BD1}"/>
          </ac:spMkLst>
        </pc:spChg>
        <pc:spChg chg="mod ord">
          <ac:chgData name="加賀山 茂" userId="8c55a2096077e13e" providerId="LiveId" clId="{DCE005CF-E9A3-4E90-8428-0B4C83B06A3D}" dt="2021-07-17T03:44:53.462" v="1324" actId="700"/>
          <ac:spMkLst>
            <pc:docMk/>
            <pc:sldMk cId="3861792330" sldId="613"/>
            <ac:spMk id="3" creationId="{84A5E067-1CB2-4D6B-84F7-812C13E7093B}"/>
          </ac:spMkLst>
        </pc:spChg>
        <pc:spChg chg="mod ord">
          <ac:chgData name="加賀山 茂" userId="8c55a2096077e13e" providerId="LiveId" clId="{DCE005CF-E9A3-4E90-8428-0B4C83B06A3D}" dt="2021-07-17T03:44:53.462" v="1324" actId="700"/>
          <ac:spMkLst>
            <pc:docMk/>
            <pc:sldMk cId="3861792330" sldId="613"/>
            <ac:spMk id="4" creationId="{B46991D2-64E7-4E89-A0B6-9C6CA0B6E0CC}"/>
          </ac:spMkLst>
        </pc:spChg>
        <pc:spChg chg="mod ord">
          <ac:chgData name="加賀山 茂" userId="8c55a2096077e13e" providerId="LiveId" clId="{DCE005CF-E9A3-4E90-8428-0B4C83B06A3D}" dt="2021-07-17T03:44:53.462" v="1324" actId="700"/>
          <ac:spMkLst>
            <pc:docMk/>
            <pc:sldMk cId="3861792330" sldId="613"/>
            <ac:spMk id="5" creationId="{8ACFE0E1-0386-4D26-B634-86F1996703AD}"/>
          </ac:spMkLst>
        </pc:spChg>
        <pc:spChg chg="add mod ord">
          <ac:chgData name="加賀山 茂" userId="8c55a2096077e13e" providerId="LiveId" clId="{DCE005CF-E9A3-4E90-8428-0B4C83B06A3D}" dt="2021-08-10T12:00:19.974" v="70374" actId="14100"/>
          <ac:spMkLst>
            <pc:docMk/>
            <pc:sldMk cId="3861792330" sldId="613"/>
            <ac:spMk id="6" creationId="{2F410C56-4394-4603-BC5C-08917BA1870F}"/>
          </ac:spMkLst>
        </pc:spChg>
        <pc:spChg chg="add mod ord">
          <ac:chgData name="加賀山 茂" userId="8c55a2096077e13e" providerId="LiveId" clId="{DCE005CF-E9A3-4E90-8428-0B4C83B06A3D}" dt="2021-08-10T12:03:18.103" v="70492" actId="20577"/>
          <ac:spMkLst>
            <pc:docMk/>
            <pc:sldMk cId="3861792330" sldId="613"/>
            <ac:spMk id="7" creationId="{EBD8B6D9-076B-493E-B63A-94B401509B41}"/>
          </ac:spMkLst>
        </pc:spChg>
      </pc:sldChg>
      <pc:sldChg chg="addSp delSp modSp new mod modClrScheme chgLayout modNotesTx">
        <pc:chgData name="加賀山 茂" userId="8c55a2096077e13e" providerId="LiveId" clId="{DCE005CF-E9A3-4E90-8428-0B4C83B06A3D}" dt="2021-08-06T00:45:19.726" v="48427" actId="20577"/>
        <pc:sldMkLst>
          <pc:docMk/>
          <pc:sldMk cId="2886960745" sldId="614"/>
        </pc:sldMkLst>
        <pc:spChg chg="del mod ord">
          <ac:chgData name="加賀山 茂" userId="8c55a2096077e13e" providerId="LiveId" clId="{DCE005CF-E9A3-4E90-8428-0B4C83B06A3D}" dt="2021-07-17T04:10:29.885" v="1359" actId="700"/>
          <ac:spMkLst>
            <pc:docMk/>
            <pc:sldMk cId="2886960745" sldId="614"/>
            <ac:spMk id="2" creationId="{1A9A81DA-6504-431E-B56B-0EC8E5C1B263}"/>
          </ac:spMkLst>
        </pc:spChg>
        <pc:spChg chg="mod ord">
          <ac:chgData name="加賀山 茂" userId="8c55a2096077e13e" providerId="LiveId" clId="{DCE005CF-E9A3-4E90-8428-0B4C83B06A3D}" dt="2021-07-17T04:10:29.885" v="1359" actId="700"/>
          <ac:spMkLst>
            <pc:docMk/>
            <pc:sldMk cId="2886960745" sldId="614"/>
            <ac:spMk id="3" creationId="{7F4851AA-45D5-4D3D-A8F7-D423485B2468}"/>
          </ac:spMkLst>
        </pc:spChg>
        <pc:spChg chg="mod ord">
          <ac:chgData name="加賀山 茂" userId="8c55a2096077e13e" providerId="LiveId" clId="{DCE005CF-E9A3-4E90-8428-0B4C83B06A3D}" dt="2021-07-17T04:10:29.885" v="1359" actId="700"/>
          <ac:spMkLst>
            <pc:docMk/>
            <pc:sldMk cId="2886960745" sldId="614"/>
            <ac:spMk id="4" creationId="{F5FD4E0F-CDB5-4121-8692-D8BB5C6E1C4F}"/>
          </ac:spMkLst>
        </pc:spChg>
        <pc:spChg chg="mod ord">
          <ac:chgData name="加賀山 茂" userId="8c55a2096077e13e" providerId="LiveId" clId="{DCE005CF-E9A3-4E90-8428-0B4C83B06A3D}" dt="2021-07-17T04:10:29.885" v="1359" actId="700"/>
          <ac:spMkLst>
            <pc:docMk/>
            <pc:sldMk cId="2886960745" sldId="614"/>
            <ac:spMk id="5" creationId="{710C24AF-038A-4195-A2E9-F3A712281175}"/>
          </ac:spMkLst>
        </pc:spChg>
        <pc:spChg chg="add mod ord">
          <ac:chgData name="加賀山 茂" userId="8c55a2096077e13e" providerId="LiveId" clId="{DCE005CF-E9A3-4E90-8428-0B4C83B06A3D}" dt="2021-07-17T04:11:30.441" v="1388" actId="2711"/>
          <ac:spMkLst>
            <pc:docMk/>
            <pc:sldMk cId="2886960745" sldId="614"/>
            <ac:spMk id="6" creationId="{3847AF93-814F-4BC8-94E4-2E9AEC5C0F2B}"/>
          </ac:spMkLst>
        </pc:spChg>
        <pc:spChg chg="add mod ord">
          <ac:chgData name="加賀山 茂" userId="8c55a2096077e13e" providerId="LiveId" clId="{DCE005CF-E9A3-4E90-8428-0B4C83B06A3D}" dt="2021-07-19T23:50:52.397" v="4435" actId="20577"/>
          <ac:spMkLst>
            <pc:docMk/>
            <pc:sldMk cId="2886960745" sldId="614"/>
            <ac:spMk id="7" creationId="{871951D1-8C57-4DC1-A7E5-6729F8ACFA2F}"/>
          </ac:spMkLst>
        </pc:spChg>
      </pc:sldChg>
      <pc:sldChg chg="addSp delSp modSp new mod modClrScheme chgLayout modNotesTx">
        <pc:chgData name="加賀山 茂" userId="8c55a2096077e13e" providerId="LiveId" clId="{DCE005CF-E9A3-4E90-8428-0B4C83B06A3D}" dt="2021-08-06T04:02:43.417" v="55609" actId="20577"/>
        <pc:sldMkLst>
          <pc:docMk/>
          <pc:sldMk cId="3374894231" sldId="615"/>
        </pc:sldMkLst>
        <pc:spChg chg="del mod ord">
          <ac:chgData name="加賀山 茂" userId="8c55a2096077e13e" providerId="LiveId" clId="{DCE005CF-E9A3-4E90-8428-0B4C83B06A3D}" dt="2021-07-17T05:08:24.882" v="2120" actId="700"/>
          <ac:spMkLst>
            <pc:docMk/>
            <pc:sldMk cId="3374894231" sldId="615"/>
            <ac:spMk id="2" creationId="{6D59F444-8380-4ED4-8AC1-703B0E851256}"/>
          </ac:spMkLst>
        </pc:spChg>
        <pc:spChg chg="del mod ord">
          <ac:chgData name="加賀山 茂" userId="8c55a2096077e13e" providerId="LiveId" clId="{DCE005CF-E9A3-4E90-8428-0B4C83B06A3D}" dt="2021-07-17T05:08:24.882" v="2120" actId="700"/>
          <ac:spMkLst>
            <pc:docMk/>
            <pc:sldMk cId="3374894231" sldId="615"/>
            <ac:spMk id="3" creationId="{74734B15-2F54-4142-8489-EBB508661491}"/>
          </ac:spMkLst>
        </pc:spChg>
        <pc:spChg chg="mod ord">
          <ac:chgData name="加賀山 茂" userId="8c55a2096077e13e" providerId="LiveId" clId="{DCE005CF-E9A3-4E90-8428-0B4C83B06A3D}" dt="2021-07-17T05:08:24.882" v="2120" actId="700"/>
          <ac:spMkLst>
            <pc:docMk/>
            <pc:sldMk cId="3374894231" sldId="615"/>
            <ac:spMk id="4" creationId="{8F19BE96-53F9-4D30-BE70-31048462D9E5}"/>
          </ac:spMkLst>
        </pc:spChg>
        <pc:spChg chg="mod ord">
          <ac:chgData name="加賀山 茂" userId="8c55a2096077e13e" providerId="LiveId" clId="{DCE005CF-E9A3-4E90-8428-0B4C83B06A3D}" dt="2021-07-17T05:08:24.882" v="2120" actId="700"/>
          <ac:spMkLst>
            <pc:docMk/>
            <pc:sldMk cId="3374894231" sldId="615"/>
            <ac:spMk id="5" creationId="{D82779C8-D49B-4EB9-8071-08886D7CF02F}"/>
          </ac:spMkLst>
        </pc:spChg>
        <pc:spChg chg="mod ord">
          <ac:chgData name="加賀山 茂" userId="8c55a2096077e13e" providerId="LiveId" clId="{DCE005CF-E9A3-4E90-8428-0B4C83B06A3D}" dt="2021-07-17T05:08:24.882" v="2120" actId="700"/>
          <ac:spMkLst>
            <pc:docMk/>
            <pc:sldMk cId="3374894231" sldId="615"/>
            <ac:spMk id="6" creationId="{10799F39-13E6-42D3-B9DE-5124A8F57406}"/>
          </ac:spMkLst>
        </pc:spChg>
        <pc:spChg chg="add mod ord">
          <ac:chgData name="加賀山 茂" userId="8c55a2096077e13e" providerId="LiveId" clId="{DCE005CF-E9A3-4E90-8428-0B4C83B06A3D}" dt="2021-08-06T04:02:00.343" v="55601" actId="14100"/>
          <ac:spMkLst>
            <pc:docMk/>
            <pc:sldMk cId="3374894231" sldId="615"/>
            <ac:spMk id="7" creationId="{84752D4F-9E79-43E5-8CAD-1D015033A4E4}"/>
          </ac:spMkLst>
        </pc:spChg>
        <pc:spChg chg="add mod ord">
          <ac:chgData name="加賀山 茂" userId="8c55a2096077e13e" providerId="LiveId" clId="{DCE005CF-E9A3-4E90-8428-0B4C83B06A3D}" dt="2021-08-06T04:02:43.417" v="55609" actId="20577"/>
          <ac:spMkLst>
            <pc:docMk/>
            <pc:sldMk cId="3374894231" sldId="615"/>
            <ac:spMk id="8" creationId="{3B4DA853-EB2D-48C9-8491-3A7EED034324}"/>
          </ac:spMkLst>
        </pc:spChg>
      </pc:sldChg>
      <pc:sldChg chg="addSp delSp modSp new mod modClrScheme chgLayout modNotesTx">
        <pc:chgData name="加賀山 茂" userId="8c55a2096077e13e" providerId="LiveId" clId="{DCE005CF-E9A3-4E90-8428-0B4C83B06A3D}" dt="2021-08-05T02:14:25.798" v="45561" actId="20577"/>
        <pc:sldMkLst>
          <pc:docMk/>
          <pc:sldMk cId="3482175700" sldId="616"/>
        </pc:sldMkLst>
        <pc:spChg chg="del mod ord">
          <ac:chgData name="加賀山 茂" userId="8c55a2096077e13e" providerId="LiveId" clId="{DCE005CF-E9A3-4E90-8428-0B4C83B06A3D}" dt="2021-07-17T05:15:36.052" v="2134" actId="700"/>
          <ac:spMkLst>
            <pc:docMk/>
            <pc:sldMk cId="3482175700" sldId="616"/>
            <ac:spMk id="2" creationId="{E7836B11-4C73-4612-B9E5-C8BD9660DEAB}"/>
          </ac:spMkLst>
        </pc:spChg>
        <pc:spChg chg="mod ord">
          <ac:chgData name="加賀山 茂" userId="8c55a2096077e13e" providerId="LiveId" clId="{DCE005CF-E9A3-4E90-8428-0B4C83B06A3D}" dt="2021-07-17T05:15:36.052" v="2134" actId="700"/>
          <ac:spMkLst>
            <pc:docMk/>
            <pc:sldMk cId="3482175700" sldId="616"/>
            <ac:spMk id="3" creationId="{4949CA3B-5864-47FB-A00F-6D14651FA224}"/>
          </ac:spMkLst>
        </pc:spChg>
        <pc:spChg chg="mod ord">
          <ac:chgData name="加賀山 茂" userId="8c55a2096077e13e" providerId="LiveId" clId="{DCE005CF-E9A3-4E90-8428-0B4C83B06A3D}" dt="2021-07-17T05:15:36.052" v="2134" actId="700"/>
          <ac:spMkLst>
            <pc:docMk/>
            <pc:sldMk cId="3482175700" sldId="616"/>
            <ac:spMk id="4" creationId="{D5377F35-4BC3-43F1-8C13-32D78C0004BF}"/>
          </ac:spMkLst>
        </pc:spChg>
        <pc:spChg chg="mod ord">
          <ac:chgData name="加賀山 茂" userId="8c55a2096077e13e" providerId="LiveId" clId="{DCE005CF-E9A3-4E90-8428-0B4C83B06A3D}" dt="2021-07-17T05:15:36.052" v="2134" actId="700"/>
          <ac:spMkLst>
            <pc:docMk/>
            <pc:sldMk cId="3482175700" sldId="616"/>
            <ac:spMk id="5" creationId="{BEF3C557-49B5-4F6B-A4D8-D5825EFF06DE}"/>
          </ac:spMkLst>
        </pc:spChg>
        <pc:spChg chg="add mod ord">
          <ac:chgData name="加賀山 茂" userId="8c55a2096077e13e" providerId="LiveId" clId="{DCE005CF-E9A3-4E90-8428-0B4C83B06A3D}" dt="2021-08-05T01:38:12.956" v="44324" actId="14100"/>
          <ac:spMkLst>
            <pc:docMk/>
            <pc:sldMk cId="3482175700" sldId="616"/>
            <ac:spMk id="6" creationId="{B05154AF-B587-47C8-8595-78B23E19B628}"/>
          </ac:spMkLst>
        </pc:spChg>
        <pc:spChg chg="add mod ord">
          <ac:chgData name="加賀山 茂" userId="8c55a2096077e13e" providerId="LiveId" clId="{DCE005CF-E9A3-4E90-8428-0B4C83B06A3D}" dt="2021-08-05T01:42:36.368" v="44479" actId="27636"/>
          <ac:spMkLst>
            <pc:docMk/>
            <pc:sldMk cId="3482175700" sldId="616"/>
            <ac:spMk id="7" creationId="{523BFC20-5F19-4578-B813-2A9D42545071}"/>
          </ac:spMkLst>
        </pc:spChg>
      </pc:sldChg>
      <pc:sldChg chg="add del modNotesTx">
        <pc:chgData name="加賀山 茂" userId="8c55a2096077e13e" providerId="LiveId" clId="{DCE005CF-E9A3-4E90-8428-0B4C83B06A3D}" dt="2021-08-06T03:14:16.466" v="51854" actId="47"/>
        <pc:sldMkLst>
          <pc:docMk/>
          <pc:sldMk cId="1694385035" sldId="617"/>
        </pc:sldMkLst>
      </pc:sldChg>
      <pc:sldChg chg="modSp add mod ord modNotesTx">
        <pc:chgData name="加賀山 茂" userId="8c55a2096077e13e" providerId="LiveId" clId="{DCE005CF-E9A3-4E90-8428-0B4C83B06A3D}" dt="2021-08-05T22:36:14.266" v="46095" actId="20577"/>
        <pc:sldMkLst>
          <pc:docMk/>
          <pc:sldMk cId="1467176570" sldId="618"/>
        </pc:sldMkLst>
        <pc:spChg chg="mod">
          <ac:chgData name="加賀山 茂" userId="8c55a2096077e13e" providerId="LiveId" clId="{DCE005CF-E9A3-4E90-8428-0B4C83B06A3D}" dt="2021-07-17T05:36:07.708" v="2204" actId="14100"/>
          <ac:spMkLst>
            <pc:docMk/>
            <pc:sldMk cId="1467176570" sldId="618"/>
            <ac:spMk id="2" creationId="{FDB51AF4-CD0D-4258-B4F2-519B439DE3F9}"/>
          </ac:spMkLst>
        </pc:spChg>
        <pc:spChg chg="mod">
          <ac:chgData name="加賀山 茂" userId="8c55a2096077e13e" providerId="LiveId" clId="{DCE005CF-E9A3-4E90-8428-0B4C83B06A3D}" dt="2021-07-17T05:38:40.554" v="2431" actId="20577"/>
          <ac:spMkLst>
            <pc:docMk/>
            <pc:sldMk cId="1467176570" sldId="618"/>
            <ac:spMk id="10" creationId="{79565836-9806-4719-8C10-EACCDE8BF4D3}"/>
          </ac:spMkLst>
        </pc:spChg>
        <pc:spChg chg="mod">
          <ac:chgData name="加賀山 茂" userId="8c55a2096077e13e" providerId="LiveId" clId="{DCE005CF-E9A3-4E90-8428-0B4C83B06A3D}" dt="2021-07-17T05:37:10.717" v="2244" actId="20577"/>
          <ac:spMkLst>
            <pc:docMk/>
            <pc:sldMk cId="1467176570" sldId="618"/>
            <ac:spMk id="11" creationId="{360F1376-5C90-4D2B-AF3A-5BE250C7E0EC}"/>
          </ac:spMkLst>
        </pc:spChg>
        <pc:spChg chg="mod">
          <ac:chgData name="加賀山 茂" userId="8c55a2096077e13e" providerId="LiveId" clId="{DCE005CF-E9A3-4E90-8428-0B4C83B06A3D}" dt="2021-07-17T05:38:09.760" v="2366" actId="20577"/>
          <ac:spMkLst>
            <pc:docMk/>
            <pc:sldMk cId="1467176570" sldId="618"/>
            <ac:spMk id="12" creationId="{EA90972C-D728-4466-8252-131652EA5C42}"/>
          </ac:spMkLst>
        </pc:spChg>
        <pc:spChg chg="mod">
          <ac:chgData name="加賀山 茂" userId="8c55a2096077e13e" providerId="LiveId" clId="{DCE005CF-E9A3-4E90-8428-0B4C83B06A3D}" dt="2021-07-17T05:39:42.010" v="2523" actId="20577"/>
          <ac:spMkLst>
            <pc:docMk/>
            <pc:sldMk cId="1467176570" sldId="618"/>
            <ac:spMk id="23" creationId="{22C88400-1F58-4AE5-BAE9-597532D5EDA1}"/>
          </ac:spMkLst>
        </pc:spChg>
        <pc:spChg chg="mod">
          <ac:chgData name="加賀山 茂" userId="8c55a2096077e13e" providerId="LiveId" clId="{DCE005CF-E9A3-4E90-8428-0B4C83B06A3D}" dt="2021-07-17T05:39:20.419" v="2515" actId="20577"/>
          <ac:spMkLst>
            <pc:docMk/>
            <pc:sldMk cId="1467176570" sldId="618"/>
            <ac:spMk id="25" creationId="{118E3EB6-686C-42F6-AC01-ADEEF71FAEE4}"/>
          </ac:spMkLst>
        </pc:spChg>
        <pc:spChg chg="mod">
          <ac:chgData name="加賀山 茂" userId="8c55a2096077e13e" providerId="LiveId" clId="{DCE005CF-E9A3-4E90-8428-0B4C83B06A3D}" dt="2021-07-17T05:37:25.819" v="2309" actId="1038"/>
          <ac:spMkLst>
            <pc:docMk/>
            <pc:sldMk cId="1467176570" sldId="618"/>
            <ac:spMk id="29" creationId="{03A37A29-8F64-4050-85A0-5D330A46C0FE}"/>
          </ac:spMkLst>
        </pc:spChg>
        <pc:spChg chg="mod">
          <ac:chgData name="加賀山 茂" userId="8c55a2096077e13e" providerId="LiveId" clId="{DCE005CF-E9A3-4E90-8428-0B4C83B06A3D}" dt="2021-07-17T05:38:33.368" v="2424" actId="1038"/>
          <ac:spMkLst>
            <pc:docMk/>
            <pc:sldMk cId="1467176570" sldId="618"/>
            <ac:spMk id="30" creationId="{549A7337-4080-412E-96F4-BF65DC4A1E58}"/>
          </ac:spMkLst>
        </pc:spChg>
      </pc:sldChg>
      <pc:sldChg chg="modSp add mod modNotesTx">
        <pc:chgData name="加賀山 茂" userId="8c55a2096077e13e" providerId="LiveId" clId="{DCE005CF-E9A3-4E90-8428-0B4C83B06A3D}" dt="2021-08-11T06:33:48.069" v="72481" actId="20577"/>
        <pc:sldMkLst>
          <pc:docMk/>
          <pc:sldMk cId="3761988626" sldId="619"/>
        </pc:sldMkLst>
        <pc:spChg chg="mod">
          <ac:chgData name="加賀山 茂" userId="8c55a2096077e13e" providerId="LiveId" clId="{DCE005CF-E9A3-4E90-8428-0B4C83B06A3D}" dt="2021-08-02T22:41:20.884" v="42536" actId="403"/>
          <ac:spMkLst>
            <pc:docMk/>
            <pc:sldMk cId="3761988626" sldId="619"/>
            <ac:spMk id="8" creationId="{65D34466-BCEA-4803-BC52-1A2656E99C62}"/>
          </ac:spMkLst>
        </pc:spChg>
        <pc:spChg chg="mod">
          <ac:chgData name="加賀山 茂" userId="8c55a2096077e13e" providerId="LiveId" clId="{DCE005CF-E9A3-4E90-8428-0B4C83B06A3D}" dt="2021-08-11T06:33:48.069" v="72481" actId="20577"/>
          <ac:spMkLst>
            <pc:docMk/>
            <pc:sldMk cId="3761988626" sldId="619"/>
            <ac:spMk id="9" creationId="{86A00473-C4DD-4B6C-BE28-00BD51721472}"/>
          </ac:spMkLst>
        </pc:spChg>
      </pc:sldChg>
      <pc:sldChg chg="modSp add mod modNotesTx">
        <pc:chgData name="加賀山 茂" userId="8c55a2096077e13e" providerId="LiveId" clId="{DCE005CF-E9A3-4E90-8428-0B4C83B06A3D}" dt="2021-08-11T06:33:30.199" v="72480" actId="20577"/>
        <pc:sldMkLst>
          <pc:docMk/>
          <pc:sldMk cId="3053124296" sldId="620"/>
        </pc:sldMkLst>
        <pc:spChg chg="mod">
          <ac:chgData name="加賀山 茂" userId="8c55a2096077e13e" providerId="LiveId" clId="{DCE005CF-E9A3-4E90-8428-0B4C83B06A3D}" dt="2021-08-02T22:41:28.602" v="42538" actId="403"/>
          <ac:spMkLst>
            <pc:docMk/>
            <pc:sldMk cId="3053124296" sldId="620"/>
            <ac:spMk id="7" creationId="{CF601A15-C0BD-4A69-97E2-18E6972192A8}"/>
          </ac:spMkLst>
        </pc:spChg>
        <pc:spChg chg="mod">
          <ac:chgData name="加賀山 茂" userId="8c55a2096077e13e" providerId="LiveId" clId="{DCE005CF-E9A3-4E90-8428-0B4C83B06A3D}" dt="2021-08-11T06:33:13.479" v="72474" actId="20577"/>
          <ac:spMkLst>
            <pc:docMk/>
            <pc:sldMk cId="3053124296" sldId="620"/>
            <ac:spMk id="8" creationId="{6F294B8D-A288-41C2-A3BD-A4C635331510}"/>
          </ac:spMkLst>
        </pc:spChg>
      </pc:sldChg>
      <pc:sldChg chg="addSp delSp modSp new mod modClrScheme chgLayout modNotesTx">
        <pc:chgData name="加賀山 茂" userId="8c55a2096077e13e" providerId="LiveId" clId="{DCE005CF-E9A3-4E90-8428-0B4C83B06A3D}" dt="2021-08-11T06:28:54.131" v="72466" actId="20577"/>
        <pc:sldMkLst>
          <pc:docMk/>
          <pc:sldMk cId="2548511012" sldId="621"/>
        </pc:sldMkLst>
        <pc:spChg chg="del mod ord">
          <ac:chgData name="加賀山 茂" userId="8c55a2096077e13e" providerId="LiveId" clId="{DCE005CF-E9A3-4E90-8428-0B4C83B06A3D}" dt="2021-07-17T06:33:55.651" v="2536" actId="700"/>
          <ac:spMkLst>
            <pc:docMk/>
            <pc:sldMk cId="2548511012" sldId="621"/>
            <ac:spMk id="2" creationId="{A913FB7A-1878-47B6-AB95-0E8D3EAD9DDE}"/>
          </ac:spMkLst>
        </pc:spChg>
        <pc:spChg chg="del mod ord">
          <ac:chgData name="加賀山 茂" userId="8c55a2096077e13e" providerId="LiveId" clId="{DCE005CF-E9A3-4E90-8428-0B4C83B06A3D}" dt="2021-07-17T06:33:55.651" v="2536" actId="700"/>
          <ac:spMkLst>
            <pc:docMk/>
            <pc:sldMk cId="2548511012" sldId="621"/>
            <ac:spMk id="3" creationId="{B61466EF-FBC1-4D15-8B5B-48BD42C3A7F1}"/>
          </ac:spMkLst>
        </pc:spChg>
        <pc:spChg chg="mod ord">
          <ac:chgData name="加賀山 茂" userId="8c55a2096077e13e" providerId="LiveId" clId="{DCE005CF-E9A3-4E90-8428-0B4C83B06A3D}" dt="2021-07-17T06:33:55.651" v="2536" actId="700"/>
          <ac:spMkLst>
            <pc:docMk/>
            <pc:sldMk cId="2548511012" sldId="621"/>
            <ac:spMk id="4" creationId="{E6422D67-6E70-4333-BFDA-1CFB49F80883}"/>
          </ac:spMkLst>
        </pc:spChg>
        <pc:spChg chg="mod ord">
          <ac:chgData name="加賀山 茂" userId="8c55a2096077e13e" providerId="LiveId" clId="{DCE005CF-E9A3-4E90-8428-0B4C83B06A3D}" dt="2021-07-17T06:33:55.651" v="2536" actId="700"/>
          <ac:spMkLst>
            <pc:docMk/>
            <pc:sldMk cId="2548511012" sldId="621"/>
            <ac:spMk id="5" creationId="{C2766F13-35F1-435D-9479-278667A46A33}"/>
          </ac:spMkLst>
        </pc:spChg>
        <pc:spChg chg="mod ord">
          <ac:chgData name="加賀山 茂" userId="8c55a2096077e13e" providerId="LiveId" clId="{DCE005CF-E9A3-4E90-8428-0B4C83B06A3D}" dt="2021-07-17T06:33:55.651" v="2536" actId="700"/>
          <ac:spMkLst>
            <pc:docMk/>
            <pc:sldMk cId="2548511012" sldId="621"/>
            <ac:spMk id="6" creationId="{7F77E63C-A680-4D98-BDCC-214E9BC36EA0}"/>
          </ac:spMkLst>
        </pc:spChg>
        <pc:spChg chg="add mod ord">
          <ac:chgData name="加賀山 茂" userId="8c55a2096077e13e" providerId="LiveId" clId="{DCE005CF-E9A3-4E90-8428-0B4C83B06A3D}" dt="2021-08-02T22:41:11.188" v="42534" actId="403"/>
          <ac:spMkLst>
            <pc:docMk/>
            <pc:sldMk cId="2548511012" sldId="621"/>
            <ac:spMk id="7" creationId="{F9D35448-D3D0-4013-A2EC-1A627F79C62C}"/>
          </ac:spMkLst>
        </pc:spChg>
        <pc:spChg chg="add mod ord">
          <ac:chgData name="加賀山 茂" userId="8c55a2096077e13e" providerId="LiveId" clId="{DCE005CF-E9A3-4E90-8428-0B4C83B06A3D}" dt="2021-07-20T05:34:32.536" v="4988" actId="1035"/>
          <ac:spMkLst>
            <pc:docMk/>
            <pc:sldMk cId="2548511012" sldId="621"/>
            <ac:spMk id="8" creationId="{F3A90F8F-A9B6-42FA-A3E6-63B2D481404A}"/>
          </ac:spMkLst>
        </pc:spChg>
      </pc:sldChg>
      <pc:sldChg chg="delSp modSp add mod ord delAnim modNotesTx">
        <pc:chgData name="加賀山 茂" userId="8c55a2096077e13e" providerId="LiveId" clId="{DCE005CF-E9A3-4E90-8428-0B4C83B06A3D}" dt="2021-08-11T09:24:02.419" v="73027" actId="20577"/>
        <pc:sldMkLst>
          <pc:docMk/>
          <pc:sldMk cId="3639177747" sldId="622"/>
        </pc:sldMkLst>
        <pc:spChg chg="mod">
          <ac:chgData name="加賀山 茂" userId="8c55a2096077e13e" providerId="LiveId" clId="{DCE005CF-E9A3-4E90-8428-0B4C83B06A3D}" dt="2021-07-17T06:47:15.841" v="3134" actId="1037"/>
          <ac:spMkLst>
            <pc:docMk/>
            <pc:sldMk cId="3639177747" sldId="622"/>
            <ac:spMk id="3" creationId="{00000000-0000-0000-0000-000000000000}"/>
          </ac:spMkLst>
        </pc:spChg>
        <pc:spChg chg="del">
          <ac:chgData name="加賀山 茂" userId="8c55a2096077e13e" providerId="LiveId" clId="{DCE005CF-E9A3-4E90-8428-0B4C83B06A3D}" dt="2021-07-17T06:44:31.978" v="2832" actId="478"/>
          <ac:spMkLst>
            <pc:docMk/>
            <pc:sldMk cId="3639177747" sldId="622"/>
            <ac:spMk id="4" creationId="{00000000-0000-0000-0000-000000000000}"/>
          </ac:spMkLst>
        </pc:spChg>
        <pc:spChg chg="del">
          <ac:chgData name="加賀山 茂" userId="8c55a2096077e13e" providerId="LiveId" clId="{DCE005CF-E9A3-4E90-8428-0B4C83B06A3D}" dt="2021-07-17T06:44:19.933" v="2829" actId="478"/>
          <ac:spMkLst>
            <pc:docMk/>
            <pc:sldMk cId="3639177747" sldId="622"/>
            <ac:spMk id="5" creationId="{00000000-0000-0000-0000-000000000000}"/>
          </ac:spMkLst>
        </pc:spChg>
        <pc:spChg chg="mod">
          <ac:chgData name="加賀山 茂" userId="8c55a2096077e13e" providerId="LiveId" clId="{DCE005CF-E9A3-4E90-8428-0B4C83B06A3D}" dt="2021-07-17T06:47:15.841" v="3134" actId="1037"/>
          <ac:spMkLst>
            <pc:docMk/>
            <pc:sldMk cId="3639177747" sldId="622"/>
            <ac:spMk id="6" creationId="{00000000-0000-0000-0000-000000000000}"/>
          </ac:spMkLst>
        </pc:spChg>
        <pc:spChg chg="mod">
          <ac:chgData name="加賀山 茂" userId="8c55a2096077e13e" providerId="LiveId" clId="{DCE005CF-E9A3-4E90-8428-0B4C83B06A3D}" dt="2021-07-17T06:47:33.328" v="3151" actId="1038"/>
          <ac:spMkLst>
            <pc:docMk/>
            <pc:sldMk cId="3639177747" sldId="622"/>
            <ac:spMk id="7" creationId="{00000000-0000-0000-0000-000000000000}"/>
          </ac:spMkLst>
        </pc:spChg>
        <pc:spChg chg="mod">
          <ac:chgData name="加賀山 茂" userId="8c55a2096077e13e" providerId="LiveId" clId="{DCE005CF-E9A3-4E90-8428-0B4C83B06A3D}" dt="2021-07-17T06:47:33.328" v="3151" actId="1038"/>
          <ac:spMkLst>
            <pc:docMk/>
            <pc:sldMk cId="3639177747" sldId="622"/>
            <ac:spMk id="8" creationId="{00000000-0000-0000-0000-000000000000}"/>
          </ac:spMkLst>
        </pc:spChg>
        <pc:spChg chg="mod">
          <ac:chgData name="加賀山 茂" userId="8c55a2096077e13e" providerId="LiveId" clId="{DCE005CF-E9A3-4E90-8428-0B4C83B06A3D}" dt="2021-07-17T06:47:33.328" v="3151" actId="1038"/>
          <ac:spMkLst>
            <pc:docMk/>
            <pc:sldMk cId="3639177747" sldId="622"/>
            <ac:spMk id="9" creationId="{00000000-0000-0000-0000-000000000000}"/>
          </ac:spMkLst>
        </pc:spChg>
        <pc:spChg chg="mod">
          <ac:chgData name="加賀山 茂" userId="8c55a2096077e13e" providerId="LiveId" clId="{DCE005CF-E9A3-4E90-8428-0B4C83B06A3D}" dt="2021-07-17T06:47:15.841" v="3134" actId="1037"/>
          <ac:spMkLst>
            <pc:docMk/>
            <pc:sldMk cId="3639177747" sldId="622"/>
            <ac:spMk id="10" creationId="{00000000-0000-0000-0000-000000000000}"/>
          </ac:spMkLst>
        </pc:spChg>
        <pc:spChg chg="mod">
          <ac:chgData name="加賀山 茂" userId="8c55a2096077e13e" providerId="LiveId" clId="{DCE005CF-E9A3-4E90-8428-0B4C83B06A3D}" dt="2021-07-17T06:47:15.841" v="3134" actId="1037"/>
          <ac:spMkLst>
            <pc:docMk/>
            <pc:sldMk cId="3639177747" sldId="622"/>
            <ac:spMk id="11" creationId="{00000000-0000-0000-0000-000000000000}"/>
          </ac:spMkLst>
        </pc:spChg>
        <pc:spChg chg="mod">
          <ac:chgData name="加賀山 茂" userId="8c55a2096077e13e" providerId="LiveId" clId="{DCE005CF-E9A3-4E90-8428-0B4C83B06A3D}" dt="2021-07-17T06:47:15.841" v="3134" actId="1037"/>
          <ac:spMkLst>
            <pc:docMk/>
            <pc:sldMk cId="3639177747" sldId="622"/>
            <ac:spMk id="12" creationId="{00000000-0000-0000-0000-000000000000}"/>
          </ac:spMkLst>
        </pc:spChg>
        <pc:spChg chg="mod">
          <ac:chgData name="加賀山 茂" userId="8c55a2096077e13e" providerId="LiveId" clId="{DCE005CF-E9A3-4E90-8428-0B4C83B06A3D}" dt="2021-07-17T06:47:15.841" v="3134" actId="1037"/>
          <ac:spMkLst>
            <pc:docMk/>
            <pc:sldMk cId="3639177747" sldId="622"/>
            <ac:spMk id="13" creationId="{00000000-0000-0000-0000-000000000000}"/>
          </ac:spMkLst>
        </pc:spChg>
        <pc:spChg chg="del">
          <ac:chgData name="加賀山 茂" userId="8c55a2096077e13e" providerId="LiveId" clId="{DCE005CF-E9A3-4E90-8428-0B4C83B06A3D}" dt="2021-07-17T06:44:29.958" v="2831" actId="478"/>
          <ac:spMkLst>
            <pc:docMk/>
            <pc:sldMk cId="3639177747" sldId="622"/>
            <ac:spMk id="14" creationId="{00000000-0000-0000-0000-000000000000}"/>
          </ac:spMkLst>
        </pc:spChg>
        <pc:spChg chg="mod">
          <ac:chgData name="加賀山 茂" userId="8c55a2096077e13e" providerId="LiveId" clId="{DCE005CF-E9A3-4E90-8428-0B4C83B06A3D}" dt="2021-07-17T06:47:33.328" v="3151" actId="1038"/>
          <ac:spMkLst>
            <pc:docMk/>
            <pc:sldMk cId="3639177747" sldId="622"/>
            <ac:spMk id="15" creationId="{00000000-0000-0000-0000-000000000000}"/>
          </ac:spMkLst>
        </pc:spChg>
        <pc:spChg chg="mod">
          <ac:chgData name="加賀山 茂" userId="8c55a2096077e13e" providerId="LiveId" clId="{DCE005CF-E9A3-4E90-8428-0B4C83B06A3D}" dt="2021-07-17T06:47:15.841" v="3134" actId="1037"/>
          <ac:spMkLst>
            <pc:docMk/>
            <pc:sldMk cId="3639177747" sldId="622"/>
            <ac:spMk id="16" creationId="{00000000-0000-0000-0000-000000000000}"/>
          </ac:spMkLst>
        </pc:spChg>
        <pc:spChg chg="del">
          <ac:chgData name="加賀山 茂" userId="8c55a2096077e13e" providerId="LiveId" clId="{DCE005CF-E9A3-4E90-8428-0B4C83B06A3D}" dt="2021-07-17T06:44:25.447" v="2830" actId="478"/>
          <ac:spMkLst>
            <pc:docMk/>
            <pc:sldMk cId="3639177747" sldId="622"/>
            <ac:spMk id="17" creationId="{00000000-0000-0000-0000-000000000000}"/>
          </ac:spMkLst>
        </pc:spChg>
        <pc:spChg chg="mod">
          <ac:chgData name="加賀山 茂" userId="8c55a2096077e13e" providerId="LiveId" clId="{DCE005CF-E9A3-4E90-8428-0B4C83B06A3D}" dt="2021-07-17T06:47:33.328" v="3151" actId="1038"/>
          <ac:spMkLst>
            <pc:docMk/>
            <pc:sldMk cId="3639177747" sldId="622"/>
            <ac:spMk id="18" creationId="{00000000-0000-0000-0000-000000000000}"/>
          </ac:spMkLst>
        </pc:spChg>
        <pc:spChg chg="mod">
          <ac:chgData name="加賀山 茂" userId="8c55a2096077e13e" providerId="LiveId" clId="{DCE005CF-E9A3-4E90-8428-0B4C83B06A3D}" dt="2021-07-17T06:46:49.328" v="3093" actId="14100"/>
          <ac:spMkLst>
            <pc:docMk/>
            <pc:sldMk cId="3639177747" sldId="622"/>
            <ac:spMk id="22" creationId="{141D4676-F432-4EBC-AA2B-22B40732AD73}"/>
          </ac:spMkLst>
        </pc:spChg>
      </pc:sldChg>
      <pc:sldChg chg="addSp delSp modSp new mod modClrScheme chgLayout modNotesTx">
        <pc:chgData name="加賀山 茂" userId="8c55a2096077e13e" providerId="LiveId" clId="{DCE005CF-E9A3-4E90-8428-0B4C83B06A3D}" dt="2021-08-06T03:39:46.963" v="54338" actId="20577"/>
        <pc:sldMkLst>
          <pc:docMk/>
          <pc:sldMk cId="3602988857" sldId="623"/>
        </pc:sldMkLst>
        <pc:spChg chg="del mod ord">
          <ac:chgData name="加賀山 茂" userId="8c55a2096077e13e" providerId="LiveId" clId="{DCE005CF-E9A3-4E90-8428-0B4C83B06A3D}" dt="2021-07-19T03:16:44.581" v="3456" actId="700"/>
          <ac:spMkLst>
            <pc:docMk/>
            <pc:sldMk cId="3602988857" sldId="623"/>
            <ac:spMk id="2" creationId="{D3496896-7C6D-4F97-ADB7-8FBC41276087}"/>
          </ac:spMkLst>
        </pc:spChg>
        <pc:spChg chg="del mod ord">
          <ac:chgData name="加賀山 茂" userId="8c55a2096077e13e" providerId="LiveId" clId="{DCE005CF-E9A3-4E90-8428-0B4C83B06A3D}" dt="2021-07-19T03:16:44.581" v="3456" actId="700"/>
          <ac:spMkLst>
            <pc:docMk/>
            <pc:sldMk cId="3602988857" sldId="623"/>
            <ac:spMk id="3" creationId="{85C5A04A-2DBB-43D9-81B2-99BB314B6B4C}"/>
          </ac:spMkLst>
        </pc:spChg>
        <pc:spChg chg="mod ord">
          <ac:chgData name="加賀山 茂" userId="8c55a2096077e13e" providerId="LiveId" clId="{DCE005CF-E9A3-4E90-8428-0B4C83B06A3D}" dt="2021-07-19T03:16:44.581" v="3456" actId="700"/>
          <ac:spMkLst>
            <pc:docMk/>
            <pc:sldMk cId="3602988857" sldId="623"/>
            <ac:spMk id="4" creationId="{61D9A751-291E-4E3E-AD89-B81BD3895890}"/>
          </ac:spMkLst>
        </pc:spChg>
        <pc:spChg chg="mod ord">
          <ac:chgData name="加賀山 茂" userId="8c55a2096077e13e" providerId="LiveId" clId="{DCE005CF-E9A3-4E90-8428-0B4C83B06A3D}" dt="2021-07-19T03:16:44.581" v="3456" actId="700"/>
          <ac:spMkLst>
            <pc:docMk/>
            <pc:sldMk cId="3602988857" sldId="623"/>
            <ac:spMk id="5" creationId="{129A3722-ADCF-4B3C-B8DD-42FBB89100B6}"/>
          </ac:spMkLst>
        </pc:spChg>
        <pc:spChg chg="mod ord">
          <ac:chgData name="加賀山 茂" userId="8c55a2096077e13e" providerId="LiveId" clId="{DCE005CF-E9A3-4E90-8428-0B4C83B06A3D}" dt="2021-07-19T03:16:44.581" v="3456" actId="700"/>
          <ac:spMkLst>
            <pc:docMk/>
            <pc:sldMk cId="3602988857" sldId="623"/>
            <ac:spMk id="6" creationId="{E394E501-718A-4F06-B119-63511BC0DED1}"/>
          </ac:spMkLst>
        </pc:spChg>
        <pc:spChg chg="add mod ord">
          <ac:chgData name="加賀山 茂" userId="8c55a2096077e13e" providerId="LiveId" clId="{DCE005CF-E9A3-4E90-8428-0B4C83B06A3D}" dt="2021-07-19T03:40:53.852" v="3714" actId="20577"/>
          <ac:spMkLst>
            <pc:docMk/>
            <pc:sldMk cId="3602988857" sldId="623"/>
            <ac:spMk id="7" creationId="{F504AEB3-05FD-43D0-811F-F42153CC3D2C}"/>
          </ac:spMkLst>
        </pc:spChg>
        <pc:spChg chg="add mod ord">
          <ac:chgData name="加賀山 茂" userId="8c55a2096077e13e" providerId="LiveId" clId="{DCE005CF-E9A3-4E90-8428-0B4C83B06A3D}" dt="2021-07-19T03:43:54.749" v="3721" actId="14100"/>
          <ac:spMkLst>
            <pc:docMk/>
            <pc:sldMk cId="3602988857" sldId="623"/>
            <ac:spMk id="8" creationId="{8C97479E-E879-4551-BBE6-CA04B51CEE00}"/>
          </ac:spMkLst>
        </pc:spChg>
        <pc:spChg chg="add mod ord">
          <ac:chgData name="加賀山 茂" userId="8c55a2096077e13e" providerId="LiveId" clId="{DCE005CF-E9A3-4E90-8428-0B4C83B06A3D}" dt="2021-08-06T03:38:24.739" v="54336" actId="207"/>
          <ac:spMkLst>
            <pc:docMk/>
            <pc:sldMk cId="3602988857" sldId="623"/>
            <ac:spMk id="9" creationId="{C91E0C02-52E3-402C-A467-8CC2369DBDF8}"/>
          </ac:spMkLst>
        </pc:spChg>
        <pc:spChg chg="add mod ord">
          <ac:chgData name="加賀山 茂" userId="8c55a2096077e13e" providerId="LiveId" clId="{DCE005CF-E9A3-4E90-8428-0B4C83B06A3D}" dt="2021-07-19T03:44:05.454" v="3722" actId="14100"/>
          <ac:spMkLst>
            <pc:docMk/>
            <pc:sldMk cId="3602988857" sldId="623"/>
            <ac:spMk id="10" creationId="{BC171402-AD1F-4115-91A5-F582B058BF3E}"/>
          </ac:spMkLst>
        </pc:spChg>
        <pc:spChg chg="add mod ord">
          <ac:chgData name="加賀山 茂" userId="8c55a2096077e13e" providerId="LiveId" clId="{DCE005CF-E9A3-4E90-8428-0B4C83B06A3D}" dt="2021-07-19T03:46:10.859" v="3740" actId="5793"/>
          <ac:spMkLst>
            <pc:docMk/>
            <pc:sldMk cId="3602988857" sldId="623"/>
            <ac:spMk id="11" creationId="{BD193261-DF59-47BD-B6F9-B741AD4709C4}"/>
          </ac:spMkLst>
        </pc:spChg>
      </pc:sldChg>
      <pc:sldChg chg="modSp new mod modAnim modNotesTx">
        <pc:chgData name="加賀山 茂" userId="8c55a2096077e13e" providerId="LiveId" clId="{DCE005CF-E9A3-4E90-8428-0B4C83B06A3D}" dt="2021-08-06T06:46:21.376" v="55771" actId="20577"/>
        <pc:sldMkLst>
          <pc:docMk/>
          <pc:sldMk cId="206910999" sldId="624"/>
        </pc:sldMkLst>
        <pc:spChg chg="mod">
          <ac:chgData name="加賀山 茂" userId="8c55a2096077e13e" providerId="LiveId" clId="{DCE005CF-E9A3-4E90-8428-0B4C83B06A3D}" dt="2021-07-19T23:00:58.465" v="4074" actId="20577"/>
          <ac:spMkLst>
            <pc:docMk/>
            <pc:sldMk cId="206910999" sldId="624"/>
            <ac:spMk id="2" creationId="{B65034CE-6C06-4A19-A8D0-9253155C35F8}"/>
          </ac:spMkLst>
        </pc:spChg>
        <pc:spChg chg="mod">
          <ac:chgData name="加賀山 茂" userId="8c55a2096077e13e" providerId="LiveId" clId="{DCE005CF-E9A3-4E90-8428-0B4C83B06A3D}" dt="2021-08-06T06:41:09.998" v="55767" actId="20577"/>
          <ac:spMkLst>
            <pc:docMk/>
            <pc:sldMk cId="206910999" sldId="624"/>
            <ac:spMk id="3" creationId="{0D2CC925-02DC-4A8D-87F4-6A4BBFBAD7B4}"/>
          </ac:spMkLst>
        </pc:spChg>
        <pc:spChg chg="mod">
          <ac:chgData name="加賀山 茂" userId="8c55a2096077e13e" providerId="LiveId" clId="{DCE005CF-E9A3-4E90-8428-0B4C83B06A3D}" dt="2021-07-19T22:54:33.792" v="4028" actId="207"/>
          <ac:spMkLst>
            <pc:docMk/>
            <pc:sldMk cId="206910999" sldId="624"/>
            <ac:spMk id="4" creationId="{223D5662-FC82-4B62-AE3A-B07B0964CFEE}"/>
          </ac:spMkLst>
        </pc:spChg>
        <pc:spChg chg="mod">
          <ac:chgData name="加賀山 茂" userId="8c55a2096077e13e" providerId="LiveId" clId="{DCE005CF-E9A3-4E90-8428-0B4C83B06A3D}" dt="2021-07-19T23:01:25.341" v="4093" actId="20577"/>
          <ac:spMkLst>
            <pc:docMk/>
            <pc:sldMk cId="206910999" sldId="624"/>
            <ac:spMk id="5" creationId="{B360EEE5-0513-4246-9352-6CBFD4C2DF9B}"/>
          </ac:spMkLst>
        </pc:spChg>
        <pc:spChg chg="mod">
          <ac:chgData name="加賀山 茂" userId="8c55a2096077e13e" providerId="LiveId" clId="{DCE005CF-E9A3-4E90-8428-0B4C83B06A3D}" dt="2021-08-06T06:46:21.376" v="55771" actId="20577"/>
          <ac:spMkLst>
            <pc:docMk/>
            <pc:sldMk cId="206910999" sldId="624"/>
            <ac:spMk id="6" creationId="{FAB60436-999B-4C82-8F06-C67514138E18}"/>
          </ac:spMkLst>
        </pc:spChg>
      </pc:sldChg>
      <pc:sldChg chg="addSp delSp modSp new mod modClrScheme chgLayout modNotesTx">
        <pc:chgData name="加賀山 茂" userId="8c55a2096077e13e" providerId="LiveId" clId="{DCE005CF-E9A3-4E90-8428-0B4C83B06A3D}" dt="2021-08-05T02:19:09.123" v="45571" actId="14100"/>
        <pc:sldMkLst>
          <pc:docMk/>
          <pc:sldMk cId="4093950557" sldId="625"/>
        </pc:sldMkLst>
        <pc:spChg chg="del mod ord">
          <ac:chgData name="加賀山 茂" userId="8c55a2096077e13e" providerId="LiveId" clId="{DCE005CF-E9A3-4E90-8428-0B4C83B06A3D}" dt="2021-08-05T01:59:32.081" v="44806" actId="700"/>
          <ac:spMkLst>
            <pc:docMk/>
            <pc:sldMk cId="4093950557" sldId="625"/>
            <ac:spMk id="2" creationId="{D38F63FA-6F98-41E1-9182-12001CEBE051}"/>
          </ac:spMkLst>
        </pc:spChg>
        <pc:spChg chg="mod ord">
          <ac:chgData name="加賀山 茂" userId="8c55a2096077e13e" providerId="LiveId" clId="{DCE005CF-E9A3-4E90-8428-0B4C83B06A3D}" dt="2021-08-05T01:59:32.081" v="44806" actId="700"/>
          <ac:spMkLst>
            <pc:docMk/>
            <pc:sldMk cId="4093950557" sldId="625"/>
            <ac:spMk id="3" creationId="{63B9A364-1543-4551-928C-A080AE057BF6}"/>
          </ac:spMkLst>
        </pc:spChg>
        <pc:spChg chg="mod ord">
          <ac:chgData name="加賀山 茂" userId="8c55a2096077e13e" providerId="LiveId" clId="{DCE005CF-E9A3-4E90-8428-0B4C83B06A3D}" dt="2021-08-05T01:59:32.081" v="44806" actId="700"/>
          <ac:spMkLst>
            <pc:docMk/>
            <pc:sldMk cId="4093950557" sldId="625"/>
            <ac:spMk id="4" creationId="{9480B477-6439-4232-8007-2F044265FA0D}"/>
          </ac:spMkLst>
        </pc:spChg>
        <pc:spChg chg="mod ord">
          <ac:chgData name="加賀山 茂" userId="8c55a2096077e13e" providerId="LiveId" clId="{DCE005CF-E9A3-4E90-8428-0B4C83B06A3D}" dt="2021-08-05T01:59:32.081" v="44806" actId="700"/>
          <ac:spMkLst>
            <pc:docMk/>
            <pc:sldMk cId="4093950557" sldId="625"/>
            <ac:spMk id="5" creationId="{153156B4-2051-4E5A-8B0A-8B6FB87A125E}"/>
          </ac:spMkLst>
        </pc:spChg>
        <pc:spChg chg="add mod ord">
          <ac:chgData name="加賀山 茂" userId="8c55a2096077e13e" providerId="LiveId" clId="{DCE005CF-E9A3-4E90-8428-0B4C83B06A3D}" dt="2021-08-05T02:19:09.123" v="45571" actId="14100"/>
          <ac:spMkLst>
            <pc:docMk/>
            <pc:sldMk cId="4093950557" sldId="625"/>
            <ac:spMk id="6" creationId="{FB41E207-B4DC-4B99-9FDD-23B80E21ED79}"/>
          </ac:spMkLst>
        </pc:spChg>
        <pc:spChg chg="add mod ord">
          <ac:chgData name="加賀山 茂" userId="8c55a2096077e13e" providerId="LiveId" clId="{DCE005CF-E9A3-4E90-8428-0B4C83B06A3D}" dt="2021-08-05T02:01:48.202" v="44904" actId="207"/>
          <ac:spMkLst>
            <pc:docMk/>
            <pc:sldMk cId="4093950557" sldId="625"/>
            <ac:spMk id="7" creationId="{CF24E6FF-7854-40D1-AEAC-3FB97F550242}"/>
          </ac:spMkLst>
        </pc:spChg>
      </pc:sldChg>
      <pc:sldChg chg="addSp delSp modSp new mod modClrScheme chgLayout modNotesTx">
        <pc:chgData name="加賀山 茂" userId="8c55a2096077e13e" providerId="LiveId" clId="{DCE005CF-E9A3-4E90-8428-0B4C83B06A3D}" dt="2021-08-06T05:24:56.277" v="55757"/>
        <pc:sldMkLst>
          <pc:docMk/>
          <pc:sldMk cId="4292173319" sldId="626"/>
        </pc:sldMkLst>
        <pc:spChg chg="del mod ord">
          <ac:chgData name="加賀山 茂" userId="8c55a2096077e13e" providerId="LiveId" clId="{DCE005CF-E9A3-4E90-8428-0B4C83B06A3D}" dt="2021-08-06T04:04:45.617" v="55638" actId="700"/>
          <ac:spMkLst>
            <pc:docMk/>
            <pc:sldMk cId="4292173319" sldId="626"/>
            <ac:spMk id="2" creationId="{78CEFED5-2082-4E36-A366-6970F8F093B7}"/>
          </ac:spMkLst>
        </pc:spChg>
        <pc:spChg chg="del mod ord">
          <ac:chgData name="加賀山 茂" userId="8c55a2096077e13e" providerId="LiveId" clId="{DCE005CF-E9A3-4E90-8428-0B4C83B06A3D}" dt="2021-08-06T04:04:45.617" v="55638" actId="700"/>
          <ac:spMkLst>
            <pc:docMk/>
            <pc:sldMk cId="4292173319" sldId="626"/>
            <ac:spMk id="3" creationId="{623A2C8B-6686-46BA-8D61-916C832A9377}"/>
          </ac:spMkLst>
        </pc:spChg>
        <pc:spChg chg="mod ord">
          <ac:chgData name="加賀山 茂" userId="8c55a2096077e13e" providerId="LiveId" clId="{DCE005CF-E9A3-4E90-8428-0B4C83B06A3D}" dt="2021-08-06T04:04:45.617" v="55638" actId="700"/>
          <ac:spMkLst>
            <pc:docMk/>
            <pc:sldMk cId="4292173319" sldId="626"/>
            <ac:spMk id="4" creationId="{D4DA79E9-FA32-46BF-8CA1-1D7161169D2A}"/>
          </ac:spMkLst>
        </pc:spChg>
        <pc:spChg chg="mod ord">
          <ac:chgData name="加賀山 茂" userId="8c55a2096077e13e" providerId="LiveId" clId="{DCE005CF-E9A3-4E90-8428-0B4C83B06A3D}" dt="2021-08-06T04:04:45.617" v="55638" actId="700"/>
          <ac:spMkLst>
            <pc:docMk/>
            <pc:sldMk cId="4292173319" sldId="626"/>
            <ac:spMk id="5" creationId="{F9054519-ED61-455A-91FD-ABB81F5276B1}"/>
          </ac:spMkLst>
        </pc:spChg>
        <pc:spChg chg="mod ord">
          <ac:chgData name="加賀山 茂" userId="8c55a2096077e13e" providerId="LiveId" clId="{DCE005CF-E9A3-4E90-8428-0B4C83B06A3D}" dt="2021-08-06T04:04:45.617" v="55638" actId="700"/>
          <ac:spMkLst>
            <pc:docMk/>
            <pc:sldMk cId="4292173319" sldId="626"/>
            <ac:spMk id="6" creationId="{A589F3F6-AC4A-498E-BCF1-5D46378E42B1}"/>
          </ac:spMkLst>
        </pc:spChg>
        <pc:spChg chg="add mod ord">
          <ac:chgData name="加賀山 茂" userId="8c55a2096077e13e" providerId="LiveId" clId="{DCE005CF-E9A3-4E90-8428-0B4C83B06A3D}" dt="2021-08-06T04:11:06.936" v="55641" actId="113"/>
          <ac:spMkLst>
            <pc:docMk/>
            <pc:sldMk cId="4292173319" sldId="626"/>
            <ac:spMk id="7" creationId="{F759ABD5-E153-4E33-831B-9FA847614075}"/>
          </ac:spMkLst>
        </pc:spChg>
        <pc:spChg chg="add mod ord">
          <ac:chgData name="加賀山 茂" userId="8c55a2096077e13e" providerId="LiveId" clId="{DCE005CF-E9A3-4E90-8428-0B4C83B06A3D}" dt="2021-08-06T04:18:34.870" v="55755" actId="20577"/>
          <ac:spMkLst>
            <pc:docMk/>
            <pc:sldMk cId="4292173319" sldId="626"/>
            <ac:spMk id="8" creationId="{1BD91E3A-6069-480A-A4A3-03F9CEB4DFE1}"/>
          </ac:spMkLst>
        </pc:spChg>
      </pc:sldChg>
      <pc:sldChg chg="modSp add mod modNotesTx">
        <pc:chgData name="加賀山 茂" userId="8c55a2096077e13e" providerId="LiveId" clId="{DCE005CF-E9A3-4E90-8428-0B4C83B06A3D}" dt="2021-08-11T09:41:57.790" v="73038"/>
        <pc:sldMkLst>
          <pc:docMk/>
          <pc:sldMk cId="3392465963" sldId="627"/>
        </pc:sldMkLst>
        <pc:spChg chg="mod">
          <ac:chgData name="加賀山 茂" userId="8c55a2096077e13e" providerId="LiveId" clId="{DCE005CF-E9A3-4E90-8428-0B4C83B06A3D}" dt="2021-08-07T03:53:33.037" v="58264" actId="20577"/>
          <ac:spMkLst>
            <pc:docMk/>
            <pc:sldMk cId="3392465963" sldId="627"/>
            <ac:spMk id="2" creationId="{F54E6E7E-CD00-4CA5-8B72-8CBB57275E0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kagayama\WWW\lawschool_jp\kagayama\basic_idea\CivilLawFrequency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kagayama\WWW\lawschool_jp\MBL\Publication\Video\CivilLawFrequency2014.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kagayama\ScanBooks\Law\Law_Economics\Hand_sFormul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20000"/>
                  <a:lumOff val="80000"/>
                </a:schemeClr>
              </a:solidFill>
              <a:ln>
                <a:solidFill>
                  <a:schemeClr val="tx2"/>
                </a:solidFill>
              </a:ln>
            </c:spPr>
            <c:extLst>
              <c:ext xmlns:c16="http://schemas.microsoft.com/office/drawing/2014/chart" uri="{C3380CC4-5D6E-409C-BE32-E72D297353CC}">
                <c16:uniqueId val="{00000001-C400-41DE-B258-59C90E947CD6}"/>
              </c:ext>
            </c:extLst>
          </c:dPt>
          <c:dPt>
            <c:idx val="1"/>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3-C400-41DE-B258-59C90E947CD6}"/>
              </c:ext>
            </c:extLst>
          </c:dPt>
          <c:dPt>
            <c:idx val="2"/>
            <c:bubble3D val="0"/>
            <c:spPr>
              <a:solidFill>
                <a:schemeClr val="accent3">
                  <a:lumMod val="40000"/>
                  <a:lumOff val="60000"/>
                </a:schemeClr>
              </a:solidFill>
              <a:ln>
                <a:solidFill>
                  <a:schemeClr val="tx2"/>
                </a:solidFill>
              </a:ln>
            </c:spPr>
            <c:extLst>
              <c:ext xmlns:c16="http://schemas.microsoft.com/office/drawing/2014/chart" uri="{C3380CC4-5D6E-409C-BE32-E72D297353CC}">
                <c16:uniqueId val="{00000005-C400-41DE-B258-59C90E947CD6}"/>
              </c:ext>
            </c:extLst>
          </c:dPt>
          <c:dPt>
            <c:idx val="3"/>
            <c:bubble3D val="0"/>
            <c:spPr>
              <a:solidFill>
                <a:schemeClr val="accent4">
                  <a:lumMod val="40000"/>
                  <a:lumOff val="60000"/>
                </a:schemeClr>
              </a:solidFill>
              <a:ln>
                <a:solidFill>
                  <a:schemeClr val="tx2"/>
                </a:solidFill>
              </a:ln>
            </c:spPr>
            <c:extLst>
              <c:ext xmlns:c16="http://schemas.microsoft.com/office/drawing/2014/chart" uri="{C3380CC4-5D6E-409C-BE32-E72D297353CC}">
                <c16:uniqueId val="{00000007-C400-41DE-B258-59C90E947CD6}"/>
              </c:ext>
            </c:extLst>
          </c:dPt>
          <c:dPt>
            <c:idx val="4"/>
            <c:bubble3D val="0"/>
            <c:spPr>
              <a:solidFill>
                <a:schemeClr val="accent6">
                  <a:lumMod val="75000"/>
                </a:schemeClr>
              </a:solidFill>
              <a:ln>
                <a:solidFill>
                  <a:schemeClr val="tx2"/>
                </a:solidFill>
              </a:ln>
            </c:spPr>
            <c:extLst>
              <c:ext xmlns:c16="http://schemas.microsoft.com/office/drawing/2014/chart" uri="{C3380CC4-5D6E-409C-BE32-E72D297353CC}">
                <c16:uniqueId val="{00000009-C400-41DE-B258-59C90E947CD6}"/>
              </c:ext>
            </c:extLst>
          </c:dPt>
          <c:dPt>
            <c:idx val="5"/>
            <c:bubble3D val="0"/>
            <c:spPr>
              <a:solidFill>
                <a:schemeClr val="accent2">
                  <a:lumMod val="40000"/>
                  <a:lumOff val="60000"/>
                </a:schemeClr>
              </a:solidFill>
              <a:ln>
                <a:solidFill>
                  <a:schemeClr val="tx2"/>
                </a:solidFill>
              </a:ln>
            </c:spPr>
            <c:extLst>
              <c:ext xmlns:c16="http://schemas.microsoft.com/office/drawing/2014/chart" uri="{C3380CC4-5D6E-409C-BE32-E72D297353CC}">
                <c16:uniqueId val="{0000000B-C400-41DE-B258-59C90E947CD6}"/>
              </c:ext>
            </c:extLst>
          </c:dPt>
          <c:dLbls>
            <c:dLbl>
              <c:idx val="0"/>
              <c:layout>
                <c:manualLayout>
                  <c:x val="-8.9188428700030215E-2"/>
                  <c:y val="7.9861215915856404E-2"/>
                </c:manualLayout>
              </c:layout>
              <c:tx>
                <c:rich>
                  <a:bodyPr/>
                  <a:lstStyle/>
                  <a:p>
                    <a:r>
                      <a:rPr lang="en-US" altLang="ja-JP" dirty="0"/>
                      <a:t>General</a:t>
                    </a:r>
                    <a:r>
                      <a:rPr lang="en-US" altLang="ja-JP" baseline="0" dirty="0"/>
                      <a:t> Provisions</a:t>
                    </a:r>
                    <a:r>
                      <a:rPr lang="en-US" altLang="ja-JP" dirty="0"/>
                      <a:t>
14%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400-41DE-B258-59C90E947CD6}"/>
                </c:ext>
              </c:extLst>
            </c:dLbl>
            <c:dLbl>
              <c:idx val="1"/>
              <c:layout>
                <c:manualLayout>
                  <c:x val="5.3590878272092302E-3"/>
                  <c:y val="2.4640233561111408E-2"/>
                </c:manualLayout>
              </c:layout>
              <c:tx>
                <c:rich>
                  <a:bodyPr/>
                  <a:lstStyle/>
                  <a:p>
                    <a:r>
                      <a:rPr lang="en-US" altLang="ja-JP" dirty="0"/>
                      <a:t>Real right
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400-41DE-B258-59C90E947CD6}"/>
                </c:ext>
              </c:extLst>
            </c:dLbl>
            <c:dLbl>
              <c:idx val="2"/>
              <c:layout>
                <c:manualLayout>
                  <c:x val="-4.0686808423155474E-2"/>
                  <c:y val="-4.0577481072809297E-3"/>
                </c:manualLayout>
              </c:layout>
              <c:tx>
                <c:rich>
                  <a:bodyPr/>
                  <a:lstStyle/>
                  <a:p>
                    <a:r>
                      <a:rPr lang="en-US" altLang="ja-JP" dirty="0"/>
                      <a:t>Obligation in general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C400-41DE-B258-59C90E947CD6}"/>
                </c:ext>
              </c:extLst>
            </c:dLbl>
            <c:dLbl>
              <c:idx val="3"/>
              <c:layout>
                <c:manualLayout>
                  <c:x val="-0.12840111109610441"/>
                  <c:y val="-0.16780052642238813"/>
                </c:manualLayout>
              </c:layout>
              <c:tx>
                <c:rich>
                  <a:bodyPr/>
                  <a:lstStyle/>
                  <a:p>
                    <a:r>
                      <a:rPr lang="en-US" altLang="ja-JP" dirty="0"/>
                      <a:t>Contract
12%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C400-41DE-B258-59C90E947CD6}"/>
                </c:ext>
              </c:extLst>
            </c:dLbl>
            <c:dLbl>
              <c:idx val="4"/>
              <c:layout>
                <c:manualLayout>
                  <c:x val="0.12878378195864454"/>
                  <c:y val="-1.7984713015808857E-2"/>
                </c:manualLayout>
              </c:layout>
              <c:tx>
                <c:rich>
                  <a:bodyPr/>
                  <a:lstStyle/>
                  <a:p>
                    <a:r>
                      <a:rPr lang="en-US" altLang="ja-JP" dirty="0"/>
                      <a:t>Unjust enrichment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C400-41DE-B258-59C90E947CD6}"/>
                </c:ext>
              </c:extLst>
            </c:dLbl>
            <c:dLbl>
              <c:idx val="5"/>
              <c:layout>
                <c:manualLayout>
                  <c:x val="0.15145137040848006"/>
                  <c:y val="-0.13775652373996991"/>
                </c:manualLayout>
              </c:layout>
              <c:tx>
                <c:rich>
                  <a:bodyPr/>
                  <a:lstStyle/>
                  <a:p>
                    <a:pPr>
                      <a:defRPr sz="2800"/>
                    </a:pPr>
                    <a:r>
                      <a:rPr lang="en-US" altLang="ja-JP" sz="2800" dirty="0"/>
                      <a:t>Torts
45%</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C400-41DE-B258-59C90E947CD6}"/>
                </c:ext>
              </c:extLst>
            </c:dLbl>
            <c:dLbl>
              <c:idx val="6"/>
              <c:layout>
                <c:manualLayout>
                  <c:x val="-0.16207804532622025"/>
                  <c:y val="0.17569467501488409"/>
                </c:manualLayout>
              </c:layout>
              <c:tx>
                <c:rich>
                  <a:bodyPr/>
                  <a:lstStyle/>
                  <a:p>
                    <a:r>
                      <a:rPr lang="en-US" altLang="ja-JP" dirty="0"/>
                      <a:t>Relatives</a:t>
                    </a:r>
                    <a:br>
                      <a:rPr lang="en-US" altLang="ja-JP" dirty="0"/>
                    </a:br>
                    <a:r>
                      <a:rPr lang="en-US" altLang="ja-JP" dirty="0"/>
                      <a:t>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C-C400-41DE-B258-59C90E947CD6}"/>
                </c:ext>
              </c:extLst>
            </c:dLbl>
            <c:dLbl>
              <c:idx val="7"/>
              <c:layout>
                <c:manualLayout>
                  <c:x val="-0.13848941498711981"/>
                  <c:y val="6.9444535579005575E-4"/>
                </c:manualLayout>
              </c:layout>
              <c:tx>
                <c:rich>
                  <a:bodyPr/>
                  <a:lstStyle/>
                  <a:p>
                    <a:r>
                      <a:rPr lang="en-US" altLang="ja-JP" dirty="0"/>
                      <a:t>Succession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C400-41DE-B258-59C90E947CD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民法全体!$N$2:$U$2</c:f>
              <c:strCache>
                <c:ptCount val="8"/>
                <c:pt idx="0">
                  <c:v>総則</c:v>
                </c:pt>
                <c:pt idx="1">
                  <c:v>物権</c:v>
                </c:pt>
                <c:pt idx="2">
                  <c:v>債権総論</c:v>
                </c:pt>
                <c:pt idx="3">
                  <c:v>契約</c:v>
                </c:pt>
                <c:pt idx="4">
                  <c:v>その他</c:v>
                </c:pt>
                <c:pt idx="5">
                  <c:v>不法行為</c:v>
                </c:pt>
                <c:pt idx="6">
                  <c:v>親族</c:v>
                </c:pt>
                <c:pt idx="7">
                  <c:v>相続</c:v>
                </c:pt>
              </c:strCache>
            </c:strRef>
          </c:cat>
          <c:val>
            <c:numRef>
              <c:f>民法全体!$N$3:$U$3</c:f>
              <c:numCache>
                <c:formatCode>#,##0_);[Red]\(#,##0\)</c:formatCode>
                <c:ptCount val="8"/>
                <c:pt idx="0">
                  <c:v>9883</c:v>
                </c:pt>
                <c:pt idx="1">
                  <c:v>4970</c:v>
                </c:pt>
                <c:pt idx="2">
                  <c:v>8332</c:v>
                </c:pt>
                <c:pt idx="3" formatCode="#,##0_ ">
                  <c:v>8874</c:v>
                </c:pt>
                <c:pt idx="4">
                  <c:v>1203</c:v>
                </c:pt>
                <c:pt idx="5" formatCode="#,##0_ ">
                  <c:v>32863</c:v>
                </c:pt>
                <c:pt idx="6">
                  <c:v>3623</c:v>
                </c:pt>
                <c:pt idx="7">
                  <c:v>3206</c:v>
                </c:pt>
              </c:numCache>
            </c:numRef>
          </c:val>
          <c:extLst>
            <c:ext xmlns:c16="http://schemas.microsoft.com/office/drawing/2014/chart" uri="{C3380CC4-5D6E-409C-BE32-E72D297353CC}">
              <c16:uniqueId val="{0000000E-C400-41DE-B258-59C90E947CD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2000" b="1">
          <a:latin typeface="Century Gothic" panose="020B0502020202020204" pitchFamily="34"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40000"/>
                  <a:lumOff val="60000"/>
                </a:schemeClr>
              </a:solidFill>
              <a:ln>
                <a:solidFill>
                  <a:schemeClr val="tx2"/>
                </a:solidFill>
              </a:ln>
            </c:spPr>
            <c:extLst>
              <c:ext xmlns:c16="http://schemas.microsoft.com/office/drawing/2014/chart" uri="{C3380CC4-5D6E-409C-BE32-E72D297353CC}">
                <c16:uniqueId val="{00000001-1AE9-49F5-BE5D-6E7846F76E5E}"/>
              </c:ext>
            </c:extLst>
          </c:dPt>
          <c:dPt>
            <c:idx val="1"/>
            <c:bubble3D val="0"/>
            <c:spPr>
              <a:solidFill>
                <a:schemeClr val="accent2">
                  <a:lumMod val="40000"/>
                  <a:lumOff val="60000"/>
                </a:schemeClr>
              </a:solidFill>
              <a:ln>
                <a:solidFill>
                  <a:schemeClr val="tx2"/>
                </a:solidFill>
              </a:ln>
            </c:spPr>
            <c:extLst>
              <c:ext xmlns:c16="http://schemas.microsoft.com/office/drawing/2014/chart" uri="{C3380CC4-5D6E-409C-BE32-E72D297353CC}">
                <c16:uniqueId val="{00000003-1AE9-49F5-BE5D-6E7846F76E5E}"/>
              </c:ext>
            </c:extLst>
          </c:dPt>
          <c:dPt>
            <c:idx val="2"/>
            <c:bubble3D val="0"/>
            <c:spPr>
              <a:solidFill>
                <a:schemeClr val="accent3">
                  <a:lumMod val="60000"/>
                  <a:lumOff val="40000"/>
                </a:schemeClr>
              </a:solidFill>
              <a:ln>
                <a:solidFill>
                  <a:schemeClr val="tx2"/>
                </a:solidFill>
              </a:ln>
            </c:spPr>
            <c:extLst>
              <c:ext xmlns:c16="http://schemas.microsoft.com/office/drawing/2014/chart" uri="{C3380CC4-5D6E-409C-BE32-E72D297353CC}">
                <c16:uniqueId val="{00000005-1AE9-49F5-BE5D-6E7846F76E5E}"/>
              </c:ext>
            </c:extLst>
          </c:dPt>
          <c:dPt>
            <c:idx val="3"/>
            <c:bubble3D val="0"/>
            <c:spPr>
              <a:solidFill>
                <a:schemeClr val="accent4">
                  <a:lumMod val="40000"/>
                  <a:lumOff val="60000"/>
                </a:schemeClr>
              </a:solidFill>
              <a:ln>
                <a:solidFill>
                  <a:schemeClr val="tx2"/>
                </a:solidFill>
              </a:ln>
            </c:spPr>
            <c:extLst>
              <c:ext xmlns:c16="http://schemas.microsoft.com/office/drawing/2014/chart" uri="{C3380CC4-5D6E-409C-BE32-E72D297353CC}">
                <c16:uniqueId val="{00000007-1AE9-49F5-BE5D-6E7846F76E5E}"/>
              </c:ext>
            </c:extLst>
          </c:dPt>
          <c:dPt>
            <c:idx val="4"/>
            <c:bubble3D val="0"/>
            <c:spPr>
              <a:solidFill>
                <a:schemeClr val="tx2">
                  <a:lumMod val="40000"/>
                  <a:lumOff val="60000"/>
                </a:schemeClr>
              </a:solidFill>
              <a:ln>
                <a:solidFill>
                  <a:schemeClr val="tx2"/>
                </a:solidFill>
              </a:ln>
            </c:spPr>
            <c:extLst>
              <c:ext xmlns:c16="http://schemas.microsoft.com/office/drawing/2014/chart" uri="{C3380CC4-5D6E-409C-BE32-E72D297353CC}">
                <c16:uniqueId val="{00000009-1AE9-49F5-BE5D-6E7846F76E5E}"/>
              </c:ext>
            </c:extLst>
          </c:dPt>
          <c:dPt>
            <c:idx val="5"/>
            <c:bubble3D val="0"/>
            <c:spPr>
              <a:solidFill>
                <a:schemeClr val="accent6">
                  <a:lumMod val="40000"/>
                  <a:lumOff val="60000"/>
                </a:schemeClr>
              </a:solidFill>
              <a:ln>
                <a:solidFill>
                  <a:schemeClr val="tx2"/>
                </a:solidFill>
              </a:ln>
            </c:spPr>
            <c:extLst>
              <c:ext xmlns:c16="http://schemas.microsoft.com/office/drawing/2014/chart" uri="{C3380CC4-5D6E-409C-BE32-E72D297353CC}">
                <c16:uniqueId val="{0000000B-1AE9-49F5-BE5D-6E7846F76E5E}"/>
              </c:ext>
            </c:extLst>
          </c:dPt>
          <c:dLbls>
            <c:dLbl>
              <c:idx val="6"/>
              <c:layout>
                <c:manualLayout>
                  <c:x val="-8.9217421966740845E-2"/>
                  <c:y val="0.273012434244519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1AE9-49F5-BE5D-6E7846F76E5E}"/>
                </c:ext>
              </c:extLst>
            </c:dLbl>
            <c:dLbl>
              <c:idx val="7"/>
              <c:layout>
                <c:manualLayout>
                  <c:x val="-0.10747768696213354"/>
                  <c:y val="0.2443758453646243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AE9-49F5-BE5D-6E7846F76E5E}"/>
                </c:ext>
              </c:extLst>
            </c:dLbl>
            <c:dLbl>
              <c:idx val="8"/>
              <c:layout>
                <c:manualLayout>
                  <c:x val="-0.12273072329837097"/>
                  <c:y val="0.178298090335641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1AE9-49F5-BE5D-6E7846F76E5E}"/>
                </c:ext>
              </c:extLst>
            </c:dLbl>
            <c:dLbl>
              <c:idx val="9"/>
              <c:layout>
                <c:manualLayout>
                  <c:x val="-0.14020205649198794"/>
                  <c:y val="0.109896078566226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AE9-49F5-BE5D-6E7846F76E5E}"/>
                </c:ext>
              </c:extLst>
            </c:dLbl>
            <c:dLbl>
              <c:idx val="10"/>
              <c:layout>
                <c:manualLayout>
                  <c:x val="-0.1535746434737483"/>
                  <c:y val="1.54493416075462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1AE9-49F5-BE5D-6E7846F76E5E}"/>
                </c:ext>
              </c:extLst>
            </c:dLbl>
            <c:dLbl>
              <c:idx val="12"/>
              <c:layout>
                <c:manualLayout>
                  <c:x val="-9.1728790555172995E-2"/>
                  <c:y val="-1.89323318311673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AE9-49F5-BE5D-6E7846F76E5E}"/>
                </c:ext>
              </c:extLst>
            </c:dLbl>
            <c:dLbl>
              <c:idx val="16"/>
              <c:layout>
                <c:manualLayout>
                  <c:x val="2.8790488641391308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1AE9-49F5-BE5D-6E7846F76E5E}"/>
                </c:ext>
              </c:extLst>
            </c:dLbl>
            <c:dLbl>
              <c:idx val="17"/>
              <c:layout>
                <c:manualLayout>
                  <c:x val="5.7317778243499033E-2"/>
                  <c:y val="1.202908671523269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AE9-49F5-BE5D-6E7846F76E5E}"/>
                </c:ext>
              </c:extLst>
            </c:dLbl>
            <c:dLbl>
              <c:idx val="18"/>
              <c:layout>
                <c:manualLayout>
                  <c:x val="0.1230396960836169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1AE9-49F5-BE5D-6E7846F76E5E}"/>
                </c:ext>
              </c:extLst>
            </c:dLbl>
            <c:dLbl>
              <c:idx val="19"/>
              <c:layout>
                <c:manualLayout>
                  <c:x val="0.20779963341084265"/>
                  <c:y val="3.265377920971743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AE9-49F5-BE5D-6E7846F76E5E}"/>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条文全体の頻度!$D$3:$D$22</c:f>
              <c:strCache>
                <c:ptCount val="20"/>
                <c:pt idx="0">
                  <c:v>709</c:v>
                </c:pt>
                <c:pt idx="1">
                  <c:v>710</c:v>
                </c:pt>
                <c:pt idx="2">
                  <c:v>722</c:v>
                </c:pt>
                <c:pt idx="3">
                  <c:v>715</c:v>
                </c:pt>
                <c:pt idx="4">
                  <c:v>415</c:v>
                </c:pt>
                <c:pt idx="5">
                  <c:v>1</c:v>
                </c:pt>
                <c:pt idx="6">
                  <c:v>719</c:v>
                </c:pt>
                <c:pt idx="7">
                  <c:v>90</c:v>
                </c:pt>
                <c:pt idx="8">
                  <c:v>177</c:v>
                </c:pt>
                <c:pt idx="9">
                  <c:v>612</c:v>
                </c:pt>
                <c:pt idx="10">
                  <c:v>703</c:v>
                </c:pt>
                <c:pt idx="11">
                  <c:v>541</c:v>
                </c:pt>
                <c:pt idx="12">
                  <c:v>95</c:v>
                </c:pt>
                <c:pt idx="13">
                  <c:v>601</c:v>
                </c:pt>
                <c:pt idx="14">
                  <c:v>110</c:v>
                </c:pt>
                <c:pt idx="15">
                  <c:v>711</c:v>
                </c:pt>
                <c:pt idx="16">
                  <c:v>416</c:v>
                </c:pt>
                <c:pt idx="17">
                  <c:v>723</c:v>
                </c:pt>
                <c:pt idx="18">
                  <c:v>656</c:v>
                </c:pt>
                <c:pt idx="19">
                  <c:v>770</c:v>
                </c:pt>
              </c:strCache>
            </c:strRef>
          </c:cat>
          <c:val>
            <c:numRef>
              <c:f>条文全体の頻度!$E$3:$E$22</c:f>
              <c:numCache>
                <c:formatCode>#,##0_ </c:formatCode>
                <c:ptCount val="20"/>
                <c:pt idx="0">
                  <c:v>13803</c:v>
                </c:pt>
                <c:pt idx="1">
                  <c:v>7705</c:v>
                </c:pt>
                <c:pt idx="2">
                  <c:v>3725</c:v>
                </c:pt>
                <c:pt idx="3">
                  <c:v>3301</c:v>
                </c:pt>
                <c:pt idx="4">
                  <c:v>2618</c:v>
                </c:pt>
                <c:pt idx="5">
                  <c:v>2256</c:v>
                </c:pt>
                <c:pt idx="6">
                  <c:v>1944</c:v>
                </c:pt>
                <c:pt idx="7">
                  <c:v>939</c:v>
                </c:pt>
                <c:pt idx="8">
                  <c:v>838</c:v>
                </c:pt>
                <c:pt idx="9">
                  <c:v>722</c:v>
                </c:pt>
                <c:pt idx="10">
                  <c:v>722</c:v>
                </c:pt>
                <c:pt idx="11">
                  <c:v>672</c:v>
                </c:pt>
                <c:pt idx="12">
                  <c:v>615</c:v>
                </c:pt>
                <c:pt idx="13">
                  <c:v>614</c:v>
                </c:pt>
                <c:pt idx="14">
                  <c:v>587</c:v>
                </c:pt>
                <c:pt idx="15">
                  <c:v>564</c:v>
                </c:pt>
                <c:pt idx="16">
                  <c:v>528</c:v>
                </c:pt>
                <c:pt idx="17">
                  <c:v>522</c:v>
                </c:pt>
                <c:pt idx="18">
                  <c:v>518</c:v>
                </c:pt>
                <c:pt idx="19">
                  <c:v>450</c:v>
                </c:pt>
              </c:numCache>
            </c:numRef>
          </c:val>
          <c:extLst>
            <c:ext xmlns:c16="http://schemas.microsoft.com/office/drawing/2014/chart" uri="{C3380CC4-5D6E-409C-BE32-E72D297353CC}">
              <c16:uniqueId val="{00000016-1AE9-49F5-BE5D-6E7846F76E5E}"/>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b="1">
          <a:latin typeface="Century Gothic" panose="020B0502020202020204" pitchFamily="34" charset="0"/>
          <a:cs typeface="Times New Roman" panose="02020603050405020304" pitchFamily="18"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240096061677901E-2"/>
          <c:y val="3.8924841684257305E-2"/>
          <c:w val="0.69856903593746456"/>
          <c:h val="0.87204393956227089"/>
        </c:manualLayout>
      </c:layout>
      <c:lineChart>
        <c:grouping val="standard"/>
        <c:varyColors val="0"/>
        <c:ser>
          <c:idx val="0"/>
          <c:order val="0"/>
          <c:tx>
            <c:strRef>
              <c:f>Sheet3!$B$1</c:f>
              <c:strCache>
                <c:ptCount val="1"/>
                <c:pt idx="0">
                  <c:v>Care Cost</c:v>
                </c:pt>
              </c:strCache>
            </c:strRef>
          </c:tx>
          <c:spPr>
            <a:ln>
              <a:solidFill>
                <a:schemeClr val="tx2"/>
              </a:solidFill>
            </a:ln>
          </c:spP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Sheet3!$B$2:$B$12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0"/>
          <c:extLst>
            <c:ext xmlns:c16="http://schemas.microsoft.com/office/drawing/2014/chart" uri="{C3380CC4-5D6E-409C-BE32-E72D297353CC}">
              <c16:uniqueId val="{00000000-C12D-4931-BB1E-D29A65F58DB9}"/>
            </c:ext>
          </c:extLst>
        </c:ser>
        <c:ser>
          <c:idx val="1"/>
          <c:order val="1"/>
          <c:tx>
            <c:strRef>
              <c:f>Sheet3!$C$1</c:f>
              <c:strCache>
                <c:ptCount val="1"/>
                <c:pt idx="0">
                  <c:v>Expected Damage</c:v>
                </c:pt>
              </c:strCache>
            </c:strRef>
          </c:tx>
          <c:spPr>
            <a:ln>
              <a:solidFill>
                <a:srgbClr val="FF0000"/>
              </a:solidFill>
            </a:ln>
          </c:spPr>
          <c:marker>
            <c:spPr>
              <a:ln>
                <a:solidFill>
                  <a:srgbClr val="FF0000"/>
                </a:solidFill>
              </a:ln>
            </c:spPr>
          </c:marke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Sheet3!$C$2:$C$12</c:f>
              <c:numCache>
                <c:formatCode>0_ </c:formatCode>
                <c:ptCount val="11"/>
                <c:pt idx="0">
                  <c:v>100</c:v>
                </c:pt>
                <c:pt idx="1">
                  <c:v>85.133992252078457</c:v>
                </c:pt>
                <c:pt idx="2">
                  <c:v>72.477966367769554</c:v>
                </c:pt>
                <c:pt idx="3">
                  <c:v>61.703386272000969</c:v>
                </c:pt>
                <c:pt idx="4">
                  <c:v>52.530556088075343</c:v>
                </c:pt>
                <c:pt idx="5">
                  <c:v>44.721359549995796</c:v>
                </c:pt>
                <c:pt idx="6">
                  <c:v>38.073078774317572</c:v>
                </c:pt>
                <c:pt idx="7">
                  <c:v>32.413131933855247</c:v>
                </c:pt>
                <c:pt idx="8">
                  <c:v>27.594593229224294</c:v>
                </c:pt>
                <c:pt idx="9">
                  <c:v>23.492378861760379</c:v>
                </c:pt>
                <c:pt idx="10">
                  <c:v>20</c:v>
                </c:pt>
              </c:numCache>
            </c:numRef>
          </c:val>
          <c:smooth val="0"/>
          <c:extLst>
            <c:ext xmlns:c16="http://schemas.microsoft.com/office/drawing/2014/chart" uri="{C3380CC4-5D6E-409C-BE32-E72D297353CC}">
              <c16:uniqueId val="{00000001-C12D-4931-BB1E-D29A65F58DB9}"/>
            </c:ext>
          </c:extLst>
        </c:ser>
        <c:ser>
          <c:idx val="2"/>
          <c:order val="2"/>
          <c:tx>
            <c:strRef>
              <c:f>Sheet3!$D$1</c:f>
              <c:strCache>
                <c:ptCount val="1"/>
                <c:pt idx="0">
                  <c:v>Social Cost</c:v>
                </c:pt>
              </c:strCache>
            </c:strRef>
          </c:tx>
          <c:spPr>
            <a:ln>
              <a:solidFill>
                <a:schemeClr val="accent1">
                  <a:lumMod val="50000"/>
                </a:schemeClr>
              </a:solidFill>
            </a:ln>
          </c:spPr>
          <c:marker>
            <c:spPr>
              <a:ln>
                <a:solidFill>
                  <a:schemeClr val="accent1">
                    <a:lumMod val="50000"/>
                  </a:schemeClr>
                </a:solidFill>
              </a:ln>
            </c:spPr>
          </c:marker>
          <c:cat>
            <c:numRef>
              <c:f>Sheet3!$A$2:$A$12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Sheet3!$D$2:$D$12</c:f>
              <c:numCache>
                <c:formatCode>0.0_ </c:formatCode>
                <c:ptCount val="11"/>
                <c:pt idx="0">
                  <c:v>100</c:v>
                </c:pt>
                <c:pt idx="1">
                  <c:v>95.133992252078457</c:v>
                </c:pt>
                <c:pt idx="2">
                  <c:v>92.477966367769554</c:v>
                </c:pt>
                <c:pt idx="3">
                  <c:v>91.703386272000969</c:v>
                </c:pt>
                <c:pt idx="4">
                  <c:v>92.530556088075343</c:v>
                </c:pt>
                <c:pt idx="5">
                  <c:v>94.721359549995796</c:v>
                </c:pt>
                <c:pt idx="6">
                  <c:v>98.073078774317565</c:v>
                </c:pt>
                <c:pt idx="7">
                  <c:v>102.41313193385525</c:v>
                </c:pt>
                <c:pt idx="8">
                  <c:v>107.5945932292243</c:v>
                </c:pt>
                <c:pt idx="9">
                  <c:v>113.49237886176039</c:v>
                </c:pt>
                <c:pt idx="10">
                  <c:v>120</c:v>
                </c:pt>
              </c:numCache>
            </c:numRef>
          </c:val>
          <c:smooth val="0"/>
          <c:extLst>
            <c:ext xmlns:c16="http://schemas.microsoft.com/office/drawing/2014/chart" uri="{C3380CC4-5D6E-409C-BE32-E72D297353CC}">
              <c16:uniqueId val="{00000002-C12D-4931-BB1E-D29A65F58DB9}"/>
            </c:ext>
          </c:extLst>
        </c:ser>
        <c:dLbls>
          <c:showLegendKey val="0"/>
          <c:showVal val="0"/>
          <c:showCatName val="0"/>
          <c:showSerName val="0"/>
          <c:showPercent val="0"/>
          <c:showBubbleSize val="0"/>
        </c:dLbls>
        <c:marker val="1"/>
        <c:smooth val="0"/>
        <c:axId val="180295952"/>
        <c:axId val="180296336"/>
      </c:lineChart>
      <c:catAx>
        <c:axId val="180295952"/>
        <c:scaling>
          <c:orientation val="minMax"/>
        </c:scaling>
        <c:delete val="0"/>
        <c:axPos val="b"/>
        <c:numFmt formatCode="General" sourceLinked="1"/>
        <c:majorTickMark val="out"/>
        <c:minorTickMark val="none"/>
        <c:tickLblPos val="nextTo"/>
        <c:crossAx val="180296336"/>
        <c:crosses val="autoZero"/>
        <c:auto val="1"/>
        <c:lblAlgn val="ctr"/>
        <c:lblOffset val="100"/>
        <c:noMultiLvlLbl val="0"/>
      </c:catAx>
      <c:valAx>
        <c:axId val="180296336"/>
        <c:scaling>
          <c:orientation val="minMax"/>
        </c:scaling>
        <c:delete val="0"/>
        <c:axPos val="l"/>
        <c:majorGridlines/>
        <c:numFmt formatCode="General" sourceLinked="1"/>
        <c:majorTickMark val="out"/>
        <c:minorTickMark val="none"/>
        <c:tickLblPos val="nextTo"/>
        <c:crossAx val="180295952"/>
        <c:crosses val="autoZero"/>
        <c:crossBetween val="between"/>
      </c:valAx>
    </c:plotArea>
    <c:legend>
      <c:legendPos val="r"/>
      <c:layout>
        <c:manualLayout>
          <c:xMode val="edge"/>
          <c:yMode val="edge"/>
          <c:x val="0.77327658037995783"/>
          <c:y val="0.20043995111654264"/>
          <c:w val="0.21496546679998518"/>
          <c:h val="0.50035301633151874"/>
        </c:manualLayout>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579DB-F377-4713-BC6D-6CECA4DBD1A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AD66EF1D-4DC4-42E3-A9D0-9FBDA701EDB3}">
      <dgm:prSet phldrT="[テキスト]" custT="1"/>
      <dgm:spPr>
        <a:solidFill>
          <a:schemeClr val="accent2">
            <a:lumMod val="20000"/>
            <a:lumOff val="80000"/>
          </a:schemeClr>
        </a:solidFill>
        <a:ln w="28575">
          <a:solidFill>
            <a:schemeClr val="accent2">
              <a:lumMod val="75000"/>
            </a:schemeClr>
          </a:solidFill>
        </a:ln>
      </dgm:spPr>
      <dgm:t>
        <a:bodyPr/>
        <a:lstStyle/>
        <a:p>
          <a:r>
            <a:rPr kumimoji="1" lang="en-US" altLang="ja-JP" sz="2800" dirty="0"/>
            <a:t>Civil</a:t>
          </a:r>
        </a:p>
        <a:p>
          <a:r>
            <a:rPr kumimoji="1" lang="en-US" altLang="ja-JP" sz="2800" dirty="0"/>
            <a:t>Code of Japan</a:t>
          </a:r>
          <a:endParaRPr kumimoji="1" lang="ja-JP" altLang="en-US" sz="2800" dirty="0"/>
        </a:p>
      </dgm:t>
    </dgm:pt>
    <dgm:pt modelId="{F771310A-1597-4FE8-825F-2D39FA0796D4}" type="parTrans" cxnId="{E4BDB9FE-FF5B-49D9-BED5-FD807DF25FD9}">
      <dgm:prSet/>
      <dgm:spPr/>
      <dgm:t>
        <a:bodyPr/>
        <a:lstStyle/>
        <a:p>
          <a:endParaRPr kumimoji="1" lang="ja-JP" altLang="en-US" sz="2800"/>
        </a:p>
      </dgm:t>
    </dgm:pt>
    <dgm:pt modelId="{77C18BD5-204E-4CA3-83B8-F49C9EAE6BFF}" type="sibTrans" cxnId="{E4BDB9FE-FF5B-49D9-BED5-FD807DF25FD9}">
      <dgm:prSet/>
      <dgm:spPr/>
      <dgm:t>
        <a:bodyPr/>
        <a:lstStyle/>
        <a:p>
          <a:endParaRPr kumimoji="1" lang="ja-JP" altLang="en-US" sz="2800"/>
        </a:p>
      </dgm:t>
    </dgm:pt>
    <dgm:pt modelId="{0454018B-F88B-4BAC-8F00-4EE224D7FD05}">
      <dgm:prSet phldrT="[テキスト]" custT="1"/>
      <dgm:spPr>
        <a:solidFill>
          <a:schemeClr val="accent3">
            <a:lumMod val="20000"/>
            <a:lumOff val="80000"/>
          </a:schemeClr>
        </a:solidFill>
        <a:ln w="28575">
          <a:solidFill>
            <a:schemeClr val="accent3">
              <a:lumMod val="75000"/>
            </a:schemeClr>
          </a:solidFill>
        </a:ln>
      </dgm:spPr>
      <dgm:t>
        <a:bodyPr/>
        <a:lstStyle/>
        <a:p>
          <a:r>
            <a:rPr kumimoji="1" lang="en-US" altLang="ja-JP" sz="2800" b="1" dirty="0"/>
            <a:t>Part1</a:t>
          </a:r>
          <a:r>
            <a:rPr kumimoji="1" lang="en-US" altLang="ja-JP" sz="2800" dirty="0"/>
            <a:t>: General provisions</a:t>
          </a:r>
        </a:p>
      </dgm:t>
    </dgm:pt>
    <dgm:pt modelId="{11109237-905B-47D8-B389-E44234177FBE}" type="parTrans" cxnId="{5F4A4D31-6311-4C5A-84A9-F2A4AE5E645D}">
      <dgm:prSet custT="1"/>
      <dgm:spPr/>
      <dgm:t>
        <a:bodyPr/>
        <a:lstStyle/>
        <a:p>
          <a:endParaRPr kumimoji="1" lang="ja-JP" altLang="en-US" sz="2800"/>
        </a:p>
      </dgm:t>
    </dgm:pt>
    <dgm:pt modelId="{7F7F909E-7A95-4223-8C0F-C81ACD04B522}" type="sibTrans" cxnId="{5F4A4D31-6311-4C5A-84A9-F2A4AE5E645D}">
      <dgm:prSet/>
      <dgm:spPr/>
      <dgm:t>
        <a:bodyPr/>
        <a:lstStyle/>
        <a:p>
          <a:endParaRPr kumimoji="1" lang="ja-JP" altLang="en-US" sz="2800"/>
        </a:p>
      </dgm:t>
    </dgm:pt>
    <dgm:pt modelId="{D9F59991-CA99-4449-8B7B-BABA489681A3}">
      <dgm:prSet phldrT="[テキスト]" custT="1"/>
      <dgm:spPr>
        <a:solidFill>
          <a:schemeClr val="bg1"/>
        </a:solidFill>
        <a:ln w="28575">
          <a:solidFill>
            <a:schemeClr val="accent4">
              <a:lumMod val="75000"/>
            </a:schemeClr>
          </a:solidFill>
        </a:ln>
      </dgm:spPr>
      <dgm:t>
        <a:bodyPr/>
        <a:lstStyle/>
        <a:p>
          <a:r>
            <a:rPr kumimoji="1" lang="en-US" altLang="ja-JP" sz="2800" dirty="0"/>
            <a:t>Property law</a:t>
          </a:r>
          <a:endParaRPr kumimoji="1" lang="ja-JP" altLang="en-US" sz="2800" dirty="0"/>
        </a:p>
      </dgm:t>
    </dgm:pt>
    <dgm:pt modelId="{D2DF84CD-6D7F-4787-A7B4-BDD3EE6A0FC8}" type="parTrans" cxnId="{ED3F298A-B6E1-4FF4-927E-FD253213B95B}">
      <dgm:prSet custT="1"/>
      <dgm:spPr/>
      <dgm:t>
        <a:bodyPr/>
        <a:lstStyle/>
        <a:p>
          <a:endParaRPr kumimoji="1" lang="ja-JP" altLang="en-US" sz="2800"/>
        </a:p>
      </dgm:t>
    </dgm:pt>
    <dgm:pt modelId="{295B728F-5256-4A9D-89E7-313CFDFFC710}" type="sibTrans" cxnId="{ED3F298A-B6E1-4FF4-927E-FD253213B95B}">
      <dgm:prSet/>
      <dgm:spPr/>
      <dgm:t>
        <a:bodyPr/>
        <a:lstStyle/>
        <a:p>
          <a:endParaRPr kumimoji="1" lang="ja-JP" altLang="en-US" sz="2800"/>
        </a:p>
      </dgm:t>
    </dgm:pt>
    <dgm:pt modelId="{D467FBDE-F8B4-4517-9680-DB42C36399D5}">
      <dgm:prSet phldrT="[テキスト]" custT="1"/>
      <dgm:spPr>
        <a:solidFill>
          <a:schemeClr val="accent6">
            <a:lumMod val="20000"/>
            <a:lumOff val="80000"/>
          </a:schemeClr>
        </a:solidFill>
        <a:ln w="28575">
          <a:solidFill>
            <a:schemeClr val="accent6">
              <a:lumMod val="75000"/>
            </a:schemeClr>
          </a:solidFill>
        </a:ln>
      </dgm:spPr>
      <dgm:t>
        <a:bodyPr/>
        <a:lstStyle/>
        <a:p>
          <a:pPr algn="l"/>
          <a:r>
            <a:rPr kumimoji="1" lang="en-US" altLang="ja-JP" sz="2800" dirty="0"/>
            <a:t>  </a:t>
          </a:r>
          <a:r>
            <a:rPr kumimoji="1" lang="en-US" altLang="ja-JP" sz="2800" b="1" dirty="0"/>
            <a:t>Part3</a:t>
          </a:r>
          <a:r>
            <a:rPr kumimoji="1" lang="en-US" altLang="ja-JP" sz="2800" dirty="0"/>
            <a:t>: Obligations</a:t>
          </a:r>
          <a:endParaRPr kumimoji="1" lang="ja-JP" altLang="en-US" sz="2800" dirty="0"/>
        </a:p>
      </dgm:t>
    </dgm:pt>
    <dgm:pt modelId="{60AF0A6B-8B06-4E15-A51F-DC69E4EE151A}" type="parTrans" cxnId="{96BB65A0-46AB-4203-A6BC-37440551BFC5}">
      <dgm:prSet custT="1"/>
      <dgm:spPr/>
      <dgm:t>
        <a:bodyPr/>
        <a:lstStyle/>
        <a:p>
          <a:endParaRPr kumimoji="1" lang="ja-JP" altLang="en-US" sz="2800"/>
        </a:p>
      </dgm:t>
    </dgm:pt>
    <dgm:pt modelId="{0DA6B1F5-91C9-471D-9B64-56DBE4FE3FF1}" type="sibTrans" cxnId="{96BB65A0-46AB-4203-A6BC-37440551BFC5}">
      <dgm:prSet/>
      <dgm:spPr/>
      <dgm:t>
        <a:bodyPr/>
        <a:lstStyle/>
        <a:p>
          <a:endParaRPr kumimoji="1" lang="ja-JP" altLang="en-US" sz="2800"/>
        </a:p>
      </dgm:t>
    </dgm:pt>
    <dgm:pt modelId="{C6A7F555-0597-4CC8-923A-AB5780FE25B3}">
      <dgm:prSet phldrT="[テキスト]" custT="1"/>
      <dgm:spPr>
        <a:solidFill>
          <a:schemeClr val="bg1"/>
        </a:solidFill>
        <a:ln w="28575">
          <a:solidFill>
            <a:schemeClr val="accent1">
              <a:lumMod val="75000"/>
            </a:schemeClr>
          </a:solidFill>
        </a:ln>
      </dgm:spPr>
      <dgm:t>
        <a:bodyPr/>
        <a:lstStyle/>
        <a:p>
          <a:r>
            <a:rPr kumimoji="1" lang="en-US" altLang="ja-JP" sz="2800" dirty="0"/>
            <a:t>Family</a:t>
          </a:r>
        </a:p>
        <a:p>
          <a:r>
            <a:rPr kumimoji="1" lang="en-US" altLang="ja-JP" sz="2800" dirty="0"/>
            <a:t>law</a:t>
          </a:r>
          <a:endParaRPr kumimoji="1" lang="ja-JP" altLang="en-US" sz="2800" dirty="0"/>
        </a:p>
      </dgm:t>
    </dgm:pt>
    <dgm:pt modelId="{7770F896-25A4-44D3-BA4E-440E0115C8FE}" type="parTrans" cxnId="{BB05F2A4-A3B8-4846-BCA1-B52C53A17033}">
      <dgm:prSet custT="1"/>
      <dgm:spPr/>
      <dgm:t>
        <a:bodyPr/>
        <a:lstStyle/>
        <a:p>
          <a:endParaRPr kumimoji="1" lang="ja-JP" altLang="en-US" sz="2800"/>
        </a:p>
      </dgm:t>
    </dgm:pt>
    <dgm:pt modelId="{549B10A0-E5A1-45B2-9457-3C966F129029}" type="sibTrans" cxnId="{BB05F2A4-A3B8-4846-BCA1-B52C53A17033}">
      <dgm:prSet/>
      <dgm:spPr/>
      <dgm:t>
        <a:bodyPr/>
        <a:lstStyle/>
        <a:p>
          <a:endParaRPr kumimoji="1" lang="ja-JP" altLang="en-US" sz="2800"/>
        </a:p>
      </dgm:t>
    </dgm:pt>
    <dgm:pt modelId="{F09F4F2F-48B8-4844-A301-43915B35F25C}">
      <dgm:prSet phldrT="[テキスト]" custT="1"/>
      <dgm:spPr>
        <a:solidFill>
          <a:schemeClr val="accent1">
            <a:lumMod val="20000"/>
            <a:lumOff val="80000"/>
          </a:schemeClr>
        </a:solidFill>
        <a:ln w="28575">
          <a:solidFill>
            <a:schemeClr val="accent1">
              <a:lumMod val="75000"/>
            </a:schemeClr>
          </a:solidFill>
        </a:ln>
      </dgm:spPr>
      <dgm:t>
        <a:bodyPr/>
        <a:lstStyle/>
        <a:p>
          <a:pPr algn="l"/>
          <a:r>
            <a:rPr kumimoji="1" lang="en-US" altLang="ja-JP" sz="2800" dirty="0"/>
            <a:t>  </a:t>
          </a:r>
          <a:r>
            <a:rPr kumimoji="1" lang="en-US" altLang="ja-JP" sz="2800" b="1" dirty="0"/>
            <a:t>Part4</a:t>
          </a:r>
          <a:r>
            <a:rPr kumimoji="1" lang="en-US" altLang="ja-JP" sz="2800" dirty="0"/>
            <a:t>: Relatives</a:t>
          </a:r>
          <a:endParaRPr kumimoji="1" lang="ja-JP" altLang="en-US" sz="2800" dirty="0"/>
        </a:p>
      </dgm:t>
    </dgm:pt>
    <dgm:pt modelId="{65D08B05-85AD-4170-8692-3413B1002089}" type="parTrans" cxnId="{DFBCB5DB-6ECB-4BED-84E3-901F96AC1E09}">
      <dgm:prSet custT="1"/>
      <dgm:spPr/>
      <dgm:t>
        <a:bodyPr/>
        <a:lstStyle/>
        <a:p>
          <a:endParaRPr kumimoji="1" lang="ja-JP" altLang="en-US" sz="2800"/>
        </a:p>
      </dgm:t>
    </dgm:pt>
    <dgm:pt modelId="{21EB2A75-4C60-4561-925D-2ED8BFFB9F08}" type="sibTrans" cxnId="{DFBCB5DB-6ECB-4BED-84E3-901F96AC1E09}">
      <dgm:prSet/>
      <dgm:spPr/>
      <dgm:t>
        <a:bodyPr/>
        <a:lstStyle/>
        <a:p>
          <a:endParaRPr kumimoji="1" lang="ja-JP" altLang="en-US" sz="2800"/>
        </a:p>
      </dgm:t>
    </dgm:pt>
    <dgm:pt modelId="{86F33A17-5B77-4A07-A859-DDCD9379618B}">
      <dgm:prSet phldrT="[テキスト]" custT="1"/>
      <dgm:spPr>
        <a:solidFill>
          <a:schemeClr val="accent4">
            <a:lumMod val="20000"/>
            <a:lumOff val="80000"/>
          </a:schemeClr>
        </a:solidFill>
        <a:ln w="28575">
          <a:solidFill>
            <a:schemeClr val="accent4">
              <a:lumMod val="75000"/>
            </a:schemeClr>
          </a:solidFill>
        </a:ln>
      </dgm:spPr>
      <dgm:t>
        <a:bodyPr/>
        <a:lstStyle/>
        <a:p>
          <a:pPr algn="l"/>
          <a:r>
            <a:rPr kumimoji="1" lang="en-US" altLang="ja-JP" sz="2800" dirty="0"/>
            <a:t>  </a:t>
          </a:r>
          <a:r>
            <a:rPr kumimoji="1" lang="en-US" altLang="ja-JP" sz="2800" b="1" dirty="0"/>
            <a:t>Part2</a:t>
          </a:r>
          <a:r>
            <a:rPr kumimoji="1" lang="en-US" altLang="ja-JP" sz="2800" dirty="0"/>
            <a:t>: Real Property</a:t>
          </a:r>
          <a:endParaRPr kumimoji="1" lang="ja-JP" altLang="en-US" sz="2800" dirty="0"/>
        </a:p>
      </dgm:t>
    </dgm:pt>
    <dgm:pt modelId="{26BF6F20-E3F5-4F1B-A54F-6E588A1760F3}" type="parTrans" cxnId="{5023C766-F221-4C1C-9A5F-356528EE8A1C}">
      <dgm:prSet custT="1"/>
      <dgm:spPr/>
      <dgm:t>
        <a:bodyPr/>
        <a:lstStyle/>
        <a:p>
          <a:endParaRPr kumimoji="1" lang="ja-JP" altLang="en-US" sz="2800"/>
        </a:p>
      </dgm:t>
    </dgm:pt>
    <dgm:pt modelId="{EDC97AB0-19BA-4258-8171-876F07184FB7}" type="sibTrans" cxnId="{5023C766-F221-4C1C-9A5F-356528EE8A1C}">
      <dgm:prSet/>
      <dgm:spPr/>
      <dgm:t>
        <a:bodyPr/>
        <a:lstStyle/>
        <a:p>
          <a:endParaRPr kumimoji="1" lang="ja-JP" altLang="en-US" sz="2800"/>
        </a:p>
      </dgm:t>
    </dgm:pt>
    <dgm:pt modelId="{8CF87960-4EFA-410C-93BA-BF31588C19B9}">
      <dgm:prSet phldrT="[テキスト]" custT="1"/>
      <dgm:spPr>
        <a:solidFill>
          <a:schemeClr val="accent5">
            <a:lumMod val="20000"/>
            <a:lumOff val="80000"/>
          </a:schemeClr>
        </a:solidFill>
        <a:ln w="28575">
          <a:solidFill>
            <a:schemeClr val="accent5">
              <a:lumMod val="75000"/>
            </a:schemeClr>
          </a:solidFill>
        </a:ln>
      </dgm:spPr>
      <dgm:t>
        <a:bodyPr/>
        <a:lstStyle/>
        <a:p>
          <a:pPr algn="l"/>
          <a:r>
            <a:rPr kumimoji="1" lang="en-US" altLang="ja-JP" sz="2800" dirty="0"/>
            <a:t>  </a:t>
          </a:r>
          <a:r>
            <a:rPr kumimoji="1" lang="en-US" altLang="ja-JP" sz="2800" b="1" dirty="0"/>
            <a:t>Part5</a:t>
          </a:r>
          <a:r>
            <a:rPr kumimoji="1" lang="en-US" altLang="ja-JP" sz="2800" dirty="0"/>
            <a:t>: Succession</a:t>
          </a:r>
          <a:endParaRPr kumimoji="1" lang="ja-JP" altLang="en-US" sz="2800" dirty="0"/>
        </a:p>
      </dgm:t>
    </dgm:pt>
    <dgm:pt modelId="{68DE93AB-8202-4D40-98F3-51A46DD2B53E}" type="parTrans" cxnId="{B580E604-A3AD-43E5-8C58-5B0FF7DFEAB8}">
      <dgm:prSet custT="1"/>
      <dgm:spPr/>
      <dgm:t>
        <a:bodyPr/>
        <a:lstStyle/>
        <a:p>
          <a:endParaRPr kumimoji="1" lang="ja-JP" altLang="en-US" sz="2800"/>
        </a:p>
      </dgm:t>
    </dgm:pt>
    <dgm:pt modelId="{648E4320-3A89-4BEC-8616-B1E6BE9CFBC3}" type="sibTrans" cxnId="{B580E604-A3AD-43E5-8C58-5B0FF7DFEAB8}">
      <dgm:prSet/>
      <dgm:spPr/>
      <dgm:t>
        <a:bodyPr/>
        <a:lstStyle/>
        <a:p>
          <a:endParaRPr kumimoji="1" lang="ja-JP" altLang="en-US" sz="2800"/>
        </a:p>
      </dgm:t>
    </dgm:pt>
    <dgm:pt modelId="{110C9C02-78C7-4255-AF2F-4F38D5BE8959}" type="pres">
      <dgm:prSet presAssocID="{DC0579DB-F377-4713-BC6D-6CECA4DBD1AF}" presName="diagram" presStyleCnt="0">
        <dgm:presLayoutVars>
          <dgm:chPref val="1"/>
          <dgm:dir/>
          <dgm:animOne val="branch"/>
          <dgm:animLvl val="lvl"/>
          <dgm:resizeHandles val="exact"/>
        </dgm:presLayoutVars>
      </dgm:prSet>
      <dgm:spPr/>
    </dgm:pt>
    <dgm:pt modelId="{57C8A86B-CA9D-4E77-81C2-25090268E0A8}" type="pres">
      <dgm:prSet presAssocID="{AD66EF1D-4DC4-42E3-A9D0-9FBDA701EDB3}" presName="root1" presStyleCnt="0"/>
      <dgm:spPr/>
    </dgm:pt>
    <dgm:pt modelId="{EB868A39-A57A-49F7-A3F7-692FAF8A9FC5}" type="pres">
      <dgm:prSet presAssocID="{AD66EF1D-4DC4-42E3-A9D0-9FBDA701EDB3}" presName="LevelOneTextNode" presStyleLbl="node0" presStyleIdx="0" presStyleCnt="1" custScaleX="57826" custScaleY="215621" custLinFactNeighborX="13152">
        <dgm:presLayoutVars>
          <dgm:chPref val="3"/>
        </dgm:presLayoutVars>
      </dgm:prSet>
      <dgm:spPr/>
    </dgm:pt>
    <dgm:pt modelId="{DD6EAE02-C129-48FF-A6AC-146595E821CD}" type="pres">
      <dgm:prSet presAssocID="{AD66EF1D-4DC4-42E3-A9D0-9FBDA701EDB3}" presName="level2hierChild" presStyleCnt="0"/>
      <dgm:spPr/>
    </dgm:pt>
    <dgm:pt modelId="{9243FEE9-68C2-45F9-A777-9635D3437675}" type="pres">
      <dgm:prSet presAssocID="{11109237-905B-47D8-B389-E44234177FBE}" presName="conn2-1" presStyleLbl="parChTrans1D2" presStyleIdx="0" presStyleCnt="1"/>
      <dgm:spPr/>
    </dgm:pt>
    <dgm:pt modelId="{B54902A9-5A72-495D-8B3F-6C9F0C1B64D9}" type="pres">
      <dgm:prSet presAssocID="{11109237-905B-47D8-B389-E44234177FBE}" presName="connTx" presStyleLbl="parChTrans1D2" presStyleIdx="0" presStyleCnt="1"/>
      <dgm:spPr/>
    </dgm:pt>
    <dgm:pt modelId="{9B6C2495-A1F7-419A-A54A-64061C3280C4}" type="pres">
      <dgm:prSet presAssocID="{0454018B-F88B-4BAC-8F00-4EE224D7FD05}" presName="root2" presStyleCnt="0"/>
      <dgm:spPr/>
    </dgm:pt>
    <dgm:pt modelId="{1E3CEEBE-6AF4-4A30-A1DB-E1B40C13EB14}" type="pres">
      <dgm:prSet presAssocID="{0454018B-F88B-4BAC-8F00-4EE224D7FD05}" presName="LevelTwoTextNode" presStyleLbl="node2" presStyleIdx="0" presStyleCnt="1" custScaleX="121000" custScaleY="177156" custLinFactNeighborX="-1046">
        <dgm:presLayoutVars>
          <dgm:chPref val="3"/>
        </dgm:presLayoutVars>
      </dgm:prSet>
      <dgm:spPr/>
    </dgm:pt>
    <dgm:pt modelId="{A1F48DE4-426B-4B48-B0F6-6AE0E3A87F8F}" type="pres">
      <dgm:prSet presAssocID="{0454018B-F88B-4BAC-8F00-4EE224D7FD05}" presName="level3hierChild" presStyleCnt="0"/>
      <dgm:spPr/>
    </dgm:pt>
    <dgm:pt modelId="{FAB2A63D-B234-437D-B79D-9301B861DE02}" type="pres">
      <dgm:prSet presAssocID="{D2DF84CD-6D7F-4787-A7B4-BDD3EE6A0FC8}" presName="conn2-1" presStyleLbl="parChTrans1D3" presStyleIdx="0" presStyleCnt="2"/>
      <dgm:spPr/>
    </dgm:pt>
    <dgm:pt modelId="{17927D5A-BCDC-482B-BBD1-75D9B97AE745}" type="pres">
      <dgm:prSet presAssocID="{D2DF84CD-6D7F-4787-A7B4-BDD3EE6A0FC8}" presName="connTx" presStyleLbl="parChTrans1D3" presStyleIdx="0" presStyleCnt="2"/>
      <dgm:spPr/>
    </dgm:pt>
    <dgm:pt modelId="{7F601807-67C9-477B-B89C-7EA813E95CEC}" type="pres">
      <dgm:prSet presAssocID="{D9F59991-CA99-4449-8B7B-BABA489681A3}" presName="root2" presStyleCnt="0"/>
      <dgm:spPr/>
    </dgm:pt>
    <dgm:pt modelId="{CE88E1C3-C0D7-414B-AE3B-F3456EF75B6C}" type="pres">
      <dgm:prSet presAssocID="{D9F59991-CA99-4449-8B7B-BABA489681A3}" presName="LevelTwoTextNode" presStyleLbl="node3" presStyleIdx="0" presStyleCnt="2" custScaleX="75132" custScaleY="110000" custLinFactNeighborX="-9348">
        <dgm:presLayoutVars>
          <dgm:chPref val="3"/>
        </dgm:presLayoutVars>
      </dgm:prSet>
      <dgm:spPr/>
    </dgm:pt>
    <dgm:pt modelId="{7DDA677E-1377-48F4-92AA-CBC18A3BDF7D}" type="pres">
      <dgm:prSet presAssocID="{D9F59991-CA99-4449-8B7B-BABA489681A3}" presName="level3hierChild" presStyleCnt="0"/>
      <dgm:spPr/>
    </dgm:pt>
    <dgm:pt modelId="{D56FDFDF-F96F-4E6F-A0A0-B8BC70373E5A}" type="pres">
      <dgm:prSet presAssocID="{26BF6F20-E3F5-4F1B-A54F-6E588A1760F3}" presName="conn2-1" presStyleLbl="parChTrans1D4" presStyleIdx="0" presStyleCnt="4"/>
      <dgm:spPr/>
    </dgm:pt>
    <dgm:pt modelId="{A33E8C28-DD7D-40CD-8C9A-EB51898401C9}" type="pres">
      <dgm:prSet presAssocID="{26BF6F20-E3F5-4F1B-A54F-6E588A1760F3}" presName="connTx" presStyleLbl="parChTrans1D4" presStyleIdx="0" presStyleCnt="4"/>
      <dgm:spPr/>
    </dgm:pt>
    <dgm:pt modelId="{DF3E2EAF-6FC9-4674-BACA-931BF3A3A251}" type="pres">
      <dgm:prSet presAssocID="{86F33A17-5B77-4A07-A859-DDCD9379618B}" presName="root2" presStyleCnt="0"/>
      <dgm:spPr/>
    </dgm:pt>
    <dgm:pt modelId="{F4F130F1-7E55-4937-92A7-0842AC97393E}" type="pres">
      <dgm:prSet presAssocID="{86F33A17-5B77-4A07-A859-DDCD9379618B}" presName="LevelTwoTextNode" presStyleLbl="node4" presStyleIdx="0" presStyleCnt="4" custScaleX="177156" custLinFactNeighborX="-10543">
        <dgm:presLayoutVars>
          <dgm:chPref val="3"/>
        </dgm:presLayoutVars>
      </dgm:prSet>
      <dgm:spPr/>
    </dgm:pt>
    <dgm:pt modelId="{C12982E1-A236-4EF3-BD4B-9A2C3B5D4DA1}" type="pres">
      <dgm:prSet presAssocID="{86F33A17-5B77-4A07-A859-DDCD9379618B}" presName="level3hierChild" presStyleCnt="0"/>
      <dgm:spPr/>
    </dgm:pt>
    <dgm:pt modelId="{D1BB699A-C498-42E5-81D9-ED4855D0696A}" type="pres">
      <dgm:prSet presAssocID="{60AF0A6B-8B06-4E15-A51F-DC69E4EE151A}" presName="conn2-1" presStyleLbl="parChTrans1D4" presStyleIdx="1" presStyleCnt="4"/>
      <dgm:spPr/>
    </dgm:pt>
    <dgm:pt modelId="{D85390CA-B7FF-4AA5-8CE0-9B0FD999098D}" type="pres">
      <dgm:prSet presAssocID="{60AF0A6B-8B06-4E15-A51F-DC69E4EE151A}" presName="connTx" presStyleLbl="parChTrans1D4" presStyleIdx="1" presStyleCnt="4"/>
      <dgm:spPr/>
    </dgm:pt>
    <dgm:pt modelId="{8B394E4B-1F45-4DB3-9D30-345AF982D616}" type="pres">
      <dgm:prSet presAssocID="{D467FBDE-F8B4-4517-9680-DB42C36399D5}" presName="root2" presStyleCnt="0"/>
      <dgm:spPr/>
    </dgm:pt>
    <dgm:pt modelId="{B0C7E76A-9312-456F-91F1-0C0E8E6DDC01}" type="pres">
      <dgm:prSet presAssocID="{D467FBDE-F8B4-4517-9680-DB42C36399D5}" presName="LevelTwoTextNode" presStyleLbl="node4" presStyleIdx="1" presStyleCnt="4" custScaleX="177156" custLinFactNeighborX="-10543">
        <dgm:presLayoutVars>
          <dgm:chPref val="3"/>
        </dgm:presLayoutVars>
      </dgm:prSet>
      <dgm:spPr/>
    </dgm:pt>
    <dgm:pt modelId="{79D812EA-54AE-4963-A094-A1042C4040AD}" type="pres">
      <dgm:prSet presAssocID="{D467FBDE-F8B4-4517-9680-DB42C36399D5}" presName="level3hierChild" presStyleCnt="0"/>
      <dgm:spPr/>
    </dgm:pt>
    <dgm:pt modelId="{A48A7494-556F-4949-8F34-B589580D8F94}" type="pres">
      <dgm:prSet presAssocID="{7770F896-25A4-44D3-BA4E-440E0115C8FE}" presName="conn2-1" presStyleLbl="parChTrans1D3" presStyleIdx="1" presStyleCnt="2"/>
      <dgm:spPr/>
    </dgm:pt>
    <dgm:pt modelId="{E90FEE46-D41C-42E0-A53C-23E8FCDEFB0D}" type="pres">
      <dgm:prSet presAssocID="{7770F896-25A4-44D3-BA4E-440E0115C8FE}" presName="connTx" presStyleLbl="parChTrans1D3" presStyleIdx="1" presStyleCnt="2"/>
      <dgm:spPr/>
    </dgm:pt>
    <dgm:pt modelId="{6098EC85-1B86-47D4-B5B6-A948A8FFB504}" type="pres">
      <dgm:prSet presAssocID="{C6A7F555-0597-4CC8-923A-AB5780FE25B3}" presName="root2" presStyleCnt="0"/>
      <dgm:spPr/>
    </dgm:pt>
    <dgm:pt modelId="{F2BFE279-5338-402A-B563-A80F91BA6C4E}" type="pres">
      <dgm:prSet presAssocID="{C6A7F555-0597-4CC8-923A-AB5780FE25B3}" presName="LevelTwoTextNode" presStyleLbl="node3" presStyleIdx="1" presStyleCnt="2" custScaleX="75132" custScaleY="110000" custLinFactNeighborX="-9348">
        <dgm:presLayoutVars>
          <dgm:chPref val="3"/>
        </dgm:presLayoutVars>
      </dgm:prSet>
      <dgm:spPr/>
    </dgm:pt>
    <dgm:pt modelId="{D341EF41-96A8-482D-94D2-42E90CA58A90}" type="pres">
      <dgm:prSet presAssocID="{C6A7F555-0597-4CC8-923A-AB5780FE25B3}" presName="level3hierChild" presStyleCnt="0"/>
      <dgm:spPr/>
    </dgm:pt>
    <dgm:pt modelId="{476AB1E0-1E86-4BD5-9B29-8E651F11D9EF}" type="pres">
      <dgm:prSet presAssocID="{65D08B05-85AD-4170-8692-3413B1002089}" presName="conn2-1" presStyleLbl="parChTrans1D4" presStyleIdx="2" presStyleCnt="4"/>
      <dgm:spPr/>
    </dgm:pt>
    <dgm:pt modelId="{AF122118-120C-4799-97D1-00520214548E}" type="pres">
      <dgm:prSet presAssocID="{65D08B05-85AD-4170-8692-3413B1002089}" presName="connTx" presStyleLbl="parChTrans1D4" presStyleIdx="2" presStyleCnt="4"/>
      <dgm:spPr/>
    </dgm:pt>
    <dgm:pt modelId="{FE2D82CD-0338-4EBB-B220-985174FE971E}" type="pres">
      <dgm:prSet presAssocID="{F09F4F2F-48B8-4844-A301-43915B35F25C}" presName="root2" presStyleCnt="0"/>
      <dgm:spPr/>
    </dgm:pt>
    <dgm:pt modelId="{75CEC9BE-4E4A-42F4-856D-C254161D16B9}" type="pres">
      <dgm:prSet presAssocID="{F09F4F2F-48B8-4844-A301-43915B35F25C}" presName="LevelTwoTextNode" presStyleLbl="node4" presStyleIdx="2" presStyleCnt="4" custScaleX="177156" custLinFactNeighborX="-10543">
        <dgm:presLayoutVars>
          <dgm:chPref val="3"/>
        </dgm:presLayoutVars>
      </dgm:prSet>
      <dgm:spPr/>
    </dgm:pt>
    <dgm:pt modelId="{EA47F14C-B487-4D8B-AB9C-B695B219360E}" type="pres">
      <dgm:prSet presAssocID="{F09F4F2F-48B8-4844-A301-43915B35F25C}" presName="level3hierChild" presStyleCnt="0"/>
      <dgm:spPr/>
    </dgm:pt>
    <dgm:pt modelId="{35AD5BF0-918F-415B-A7B7-8BC302CE009D}" type="pres">
      <dgm:prSet presAssocID="{68DE93AB-8202-4D40-98F3-51A46DD2B53E}" presName="conn2-1" presStyleLbl="parChTrans1D4" presStyleIdx="3" presStyleCnt="4"/>
      <dgm:spPr/>
    </dgm:pt>
    <dgm:pt modelId="{67075267-A11F-465B-8F92-24CA3C1CCDA6}" type="pres">
      <dgm:prSet presAssocID="{68DE93AB-8202-4D40-98F3-51A46DD2B53E}" presName="connTx" presStyleLbl="parChTrans1D4" presStyleIdx="3" presStyleCnt="4"/>
      <dgm:spPr/>
    </dgm:pt>
    <dgm:pt modelId="{1781C8AE-02B7-4DEF-BB8C-C3305033DBE3}" type="pres">
      <dgm:prSet presAssocID="{8CF87960-4EFA-410C-93BA-BF31588C19B9}" presName="root2" presStyleCnt="0"/>
      <dgm:spPr/>
    </dgm:pt>
    <dgm:pt modelId="{EE698230-9CC2-4CB7-8FFB-D549916421EE}" type="pres">
      <dgm:prSet presAssocID="{8CF87960-4EFA-410C-93BA-BF31588C19B9}" presName="LevelTwoTextNode" presStyleLbl="node4" presStyleIdx="3" presStyleCnt="4" custScaleX="177156" custLinFactNeighborX="-10543">
        <dgm:presLayoutVars>
          <dgm:chPref val="3"/>
        </dgm:presLayoutVars>
      </dgm:prSet>
      <dgm:spPr/>
    </dgm:pt>
    <dgm:pt modelId="{563E951B-0B0B-437B-AC49-4DB16F715F24}" type="pres">
      <dgm:prSet presAssocID="{8CF87960-4EFA-410C-93BA-BF31588C19B9}" presName="level3hierChild" presStyleCnt="0"/>
      <dgm:spPr/>
    </dgm:pt>
  </dgm:ptLst>
  <dgm:cxnLst>
    <dgm:cxn modelId="{0FE1AA01-E3A5-4DA4-A32B-5F7D7357B079}" type="presOf" srcId="{D2DF84CD-6D7F-4787-A7B4-BDD3EE6A0FC8}" destId="{FAB2A63D-B234-437D-B79D-9301B861DE02}" srcOrd="0" destOrd="0" presId="urn:microsoft.com/office/officeart/2005/8/layout/hierarchy2"/>
    <dgm:cxn modelId="{B580E604-A3AD-43E5-8C58-5B0FF7DFEAB8}" srcId="{C6A7F555-0597-4CC8-923A-AB5780FE25B3}" destId="{8CF87960-4EFA-410C-93BA-BF31588C19B9}" srcOrd="1" destOrd="0" parTransId="{68DE93AB-8202-4D40-98F3-51A46DD2B53E}" sibTransId="{648E4320-3A89-4BEC-8616-B1E6BE9CFBC3}"/>
    <dgm:cxn modelId="{B5CF6207-C9BF-49B3-AA16-6CFB7DF1EAB5}" type="presOf" srcId="{65D08B05-85AD-4170-8692-3413B1002089}" destId="{AF122118-120C-4799-97D1-00520214548E}" srcOrd="1" destOrd="0" presId="urn:microsoft.com/office/officeart/2005/8/layout/hierarchy2"/>
    <dgm:cxn modelId="{999B450C-AA22-4689-A526-6C8AA1485D87}" type="presOf" srcId="{D9F59991-CA99-4449-8B7B-BABA489681A3}" destId="{CE88E1C3-C0D7-414B-AE3B-F3456EF75B6C}" srcOrd="0" destOrd="0" presId="urn:microsoft.com/office/officeart/2005/8/layout/hierarchy2"/>
    <dgm:cxn modelId="{6592AB0D-6A24-427F-9DA0-0E9B6EBFA586}" type="presOf" srcId="{68DE93AB-8202-4D40-98F3-51A46DD2B53E}" destId="{35AD5BF0-918F-415B-A7B7-8BC302CE009D}" srcOrd="0" destOrd="0" presId="urn:microsoft.com/office/officeart/2005/8/layout/hierarchy2"/>
    <dgm:cxn modelId="{471D1D12-3CED-4346-99E1-7B7EAFB6783A}" type="presOf" srcId="{DC0579DB-F377-4713-BC6D-6CECA4DBD1AF}" destId="{110C9C02-78C7-4255-AF2F-4F38D5BE8959}" srcOrd="0" destOrd="0" presId="urn:microsoft.com/office/officeart/2005/8/layout/hierarchy2"/>
    <dgm:cxn modelId="{B0267023-8CF7-4BF3-9BEE-7A2A423CC2CD}" type="presOf" srcId="{11109237-905B-47D8-B389-E44234177FBE}" destId="{B54902A9-5A72-495D-8B3F-6C9F0C1B64D9}" srcOrd="1" destOrd="0" presId="urn:microsoft.com/office/officeart/2005/8/layout/hierarchy2"/>
    <dgm:cxn modelId="{5F4A4D31-6311-4C5A-84A9-F2A4AE5E645D}" srcId="{AD66EF1D-4DC4-42E3-A9D0-9FBDA701EDB3}" destId="{0454018B-F88B-4BAC-8F00-4EE224D7FD05}" srcOrd="0" destOrd="0" parTransId="{11109237-905B-47D8-B389-E44234177FBE}" sibTransId="{7F7F909E-7A95-4223-8C0F-C81ACD04B522}"/>
    <dgm:cxn modelId="{2E640D3C-0DEA-4C93-9CB0-5FA57093E248}" type="presOf" srcId="{68DE93AB-8202-4D40-98F3-51A46DD2B53E}" destId="{67075267-A11F-465B-8F92-24CA3C1CCDA6}" srcOrd="1" destOrd="0" presId="urn:microsoft.com/office/officeart/2005/8/layout/hierarchy2"/>
    <dgm:cxn modelId="{5023C766-F221-4C1C-9A5F-356528EE8A1C}" srcId="{D9F59991-CA99-4449-8B7B-BABA489681A3}" destId="{86F33A17-5B77-4A07-A859-DDCD9379618B}" srcOrd="0" destOrd="0" parTransId="{26BF6F20-E3F5-4F1B-A54F-6E588A1760F3}" sibTransId="{EDC97AB0-19BA-4258-8171-876F07184FB7}"/>
    <dgm:cxn modelId="{20732A6E-6250-4DB8-B1A6-B78F1205E2B3}" type="presOf" srcId="{86F33A17-5B77-4A07-A859-DDCD9379618B}" destId="{F4F130F1-7E55-4937-92A7-0842AC97393E}" srcOrd="0" destOrd="0" presId="urn:microsoft.com/office/officeart/2005/8/layout/hierarchy2"/>
    <dgm:cxn modelId="{A9A65F84-17F1-49D7-933E-4161C57BF782}" type="presOf" srcId="{26BF6F20-E3F5-4F1B-A54F-6E588A1760F3}" destId="{A33E8C28-DD7D-40CD-8C9A-EB51898401C9}" srcOrd="1" destOrd="0" presId="urn:microsoft.com/office/officeart/2005/8/layout/hierarchy2"/>
    <dgm:cxn modelId="{ED3F298A-B6E1-4FF4-927E-FD253213B95B}" srcId="{0454018B-F88B-4BAC-8F00-4EE224D7FD05}" destId="{D9F59991-CA99-4449-8B7B-BABA489681A3}" srcOrd="0" destOrd="0" parTransId="{D2DF84CD-6D7F-4787-A7B4-BDD3EE6A0FC8}" sibTransId="{295B728F-5256-4A9D-89E7-313CFDFFC710}"/>
    <dgm:cxn modelId="{0DBD688A-3681-4878-900E-D9D132F6E286}" type="presOf" srcId="{F09F4F2F-48B8-4844-A301-43915B35F25C}" destId="{75CEC9BE-4E4A-42F4-856D-C254161D16B9}" srcOrd="0" destOrd="0" presId="urn:microsoft.com/office/officeart/2005/8/layout/hierarchy2"/>
    <dgm:cxn modelId="{4693908A-4628-40E2-B16C-29695E48D9BE}" type="presOf" srcId="{7770F896-25A4-44D3-BA4E-440E0115C8FE}" destId="{A48A7494-556F-4949-8F34-B589580D8F94}" srcOrd="0" destOrd="0" presId="urn:microsoft.com/office/officeart/2005/8/layout/hierarchy2"/>
    <dgm:cxn modelId="{4EEFF88E-315B-457B-9C5F-79099E198A44}" type="presOf" srcId="{26BF6F20-E3F5-4F1B-A54F-6E588A1760F3}" destId="{D56FDFDF-F96F-4E6F-A0A0-B8BC70373E5A}" srcOrd="0" destOrd="0" presId="urn:microsoft.com/office/officeart/2005/8/layout/hierarchy2"/>
    <dgm:cxn modelId="{5BCFA292-A64A-44BA-9D8D-E22C734C096E}" type="presOf" srcId="{D2DF84CD-6D7F-4787-A7B4-BDD3EE6A0FC8}" destId="{17927D5A-BCDC-482B-BBD1-75D9B97AE745}" srcOrd="1" destOrd="0" presId="urn:microsoft.com/office/officeart/2005/8/layout/hierarchy2"/>
    <dgm:cxn modelId="{BADFA393-E983-4C0F-96A9-1D3B9C37D060}" type="presOf" srcId="{0454018B-F88B-4BAC-8F00-4EE224D7FD05}" destId="{1E3CEEBE-6AF4-4A30-A1DB-E1B40C13EB14}" srcOrd="0" destOrd="0" presId="urn:microsoft.com/office/officeart/2005/8/layout/hierarchy2"/>
    <dgm:cxn modelId="{F379D093-67FD-4C25-9505-23CFC5652F48}" type="presOf" srcId="{7770F896-25A4-44D3-BA4E-440E0115C8FE}" destId="{E90FEE46-D41C-42E0-A53C-23E8FCDEFB0D}" srcOrd="1" destOrd="0" presId="urn:microsoft.com/office/officeart/2005/8/layout/hierarchy2"/>
    <dgm:cxn modelId="{F93C499B-5676-4726-87BC-CEC2C35955D1}" type="presOf" srcId="{11109237-905B-47D8-B389-E44234177FBE}" destId="{9243FEE9-68C2-45F9-A777-9635D3437675}" srcOrd="0" destOrd="0" presId="urn:microsoft.com/office/officeart/2005/8/layout/hierarchy2"/>
    <dgm:cxn modelId="{0FBB35A0-853E-456A-B1DA-0D04838E745C}" type="presOf" srcId="{60AF0A6B-8B06-4E15-A51F-DC69E4EE151A}" destId="{D85390CA-B7FF-4AA5-8CE0-9B0FD999098D}" srcOrd="1" destOrd="0" presId="urn:microsoft.com/office/officeart/2005/8/layout/hierarchy2"/>
    <dgm:cxn modelId="{96BB65A0-46AB-4203-A6BC-37440551BFC5}" srcId="{D9F59991-CA99-4449-8B7B-BABA489681A3}" destId="{D467FBDE-F8B4-4517-9680-DB42C36399D5}" srcOrd="1" destOrd="0" parTransId="{60AF0A6B-8B06-4E15-A51F-DC69E4EE151A}" sibTransId="{0DA6B1F5-91C9-471D-9B64-56DBE4FE3FF1}"/>
    <dgm:cxn modelId="{2A5575A0-3DFC-4194-853C-BD4CD74C3307}" type="presOf" srcId="{60AF0A6B-8B06-4E15-A51F-DC69E4EE151A}" destId="{D1BB699A-C498-42E5-81D9-ED4855D0696A}" srcOrd="0" destOrd="0" presId="urn:microsoft.com/office/officeart/2005/8/layout/hierarchy2"/>
    <dgm:cxn modelId="{BB05F2A4-A3B8-4846-BCA1-B52C53A17033}" srcId="{0454018B-F88B-4BAC-8F00-4EE224D7FD05}" destId="{C6A7F555-0597-4CC8-923A-AB5780FE25B3}" srcOrd="1" destOrd="0" parTransId="{7770F896-25A4-44D3-BA4E-440E0115C8FE}" sibTransId="{549B10A0-E5A1-45B2-9457-3C966F129029}"/>
    <dgm:cxn modelId="{C4D7B5B0-2337-4908-9944-D443446363A0}" type="presOf" srcId="{65D08B05-85AD-4170-8692-3413B1002089}" destId="{476AB1E0-1E86-4BD5-9B29-8E651F11D9EF}" srcOrd="0" destOrd="0" presId="urn:microsoft.com/office/officeart/2005/8/layout/hierarchy2"/>
    <dgm:cxn modelId="{031936CF-1C64-41A3-8982-CC378CEDD7ED}" type="presOf" srcId="{AD66EF1D-4DC4-42E3-A9D0-9FBDA701EDB3}" destId="{EB868A39-A57A-49F7-A3F7-692FAF8A9FC5}" srcOrd="0" destOrd="0" presId="urn:microsoft.com/office/officeart/2005/8/layout/hierarchy2"/>
    <dgm:cxn modelId="{E85A46D6-68AF-4626-A2C3-D6CAFF31402A}" type="presOf" srcId="{8CF87960-4EFA-410C-93BA-BF31588C19B9}" destId="{EE698230-9CC2-4CB7-8FFB-D549916421EE}" srcOrd="0" destOrd="0" presId="urn:microsoft.com/office/officeart/2005/8/layout/hierarchy2"/>
    <dgm:cxn modelId="{DFBCB5DB-6ECB-4BED-84E3-901F96AC1E09}" srcId="{C6A7F555-0597-4CC8-923A-AB5780FE25B3}" destId="{F09F4F2F-48B8-4844-A301-43915B35F25C}" srcOrd="0" destOrd="0" parTransId="{65D08B05-85AD-4170-8692-3413B1002089}" sibTransId="{21EB2A75-4C60-4561-925D-2ED8BFFB9F08}"/>
    <dgm:cxn modelId="{AF03B2E5-C6B4-4894-A30F-02A9401D2FCB}" type="presOf" srcId="{C6A7F555-0597-4CC8-923A-AB5780FE25B3}" destId="{F2BFE279-5338-402A-B563-A80F91BA6C4E}" srcOrd="0" destOrd="0" presId="urn:microsoft.com/office/officeart/2005/8/layout/hierarchy2"/>
    <dgm:cxn modelId="{FAC976EF-CE33-45E8-9C99-D3070312EE53}" type="presOf" srcId="{D467FBDE-F8B4-4517-9680-DB42C36399D5}" destId="{B0C7E76A-9312-456F-91F1-0C0E8E6DDC01}" srcOrd="0" destOrd="0" presId="urn:microsoft.com/office/officeart/2005/8/layout/hierarchy2"/>
    <dgm:cxn modelId="{E4BDB9FE-FF5B-49D9-BED5-FD807DF25FD9}" srcId="{DC0579DB-F377-4713-BC6D-6CECA4DBD1AF}" destId="{AD66EF1D-4DC4-42E3-A9D0-9FBDA701EDB3}" srcOrd="0" destOrd="0" parTransId="{F771310A-1597-4FE8-825F-2D39FA0796D4}" sibTransId="{77C18BD5-204E-4CA3-83B8-F49C9EAE6BFF}"/>
    <dgm:cxn modelId="{6D9B1950-2B04-4B40-8C0D-67827E2AE7E3}" type="presParOf" srcId="{110C9C02-78C7-4255-AF2F-4F38D5BE8959}" destId="{57C8A86B-CA9D-4E77-81C2-25090268E0A8}" srcOrd="0" destOrd="0" presId="urn:microsoft.com/office/officeart/2005/8/layout/hierarchy2"/>
    <dgm:cxn modelId="{7E69003E-99B3-4E7E-ADDE-F43C39B74AA3}" type="presParOf" srcId="{57C8A86B-CA9D-4E77-81C2-25090268E0A8}" destId="{EB868A39-A57A-49F7-A3F7-692FAF8A9FC5}" srcOrd="0" destOrd="0" presId="urn:microsoft.com/office/officeart/2005/8/layout/hierarchy2"/>
    <dgm:cxn modelId="{569556DE-E77A-4F2F-96B4-F6FE051BA913}" type="presParOf" srcId="{57C8A86B-CA9D-4E77-81C2-25090268E0A8}" destId="{DD6EAE02-C129-48FF-A6AC-146595E821CD}" srcOrd="1" destOrd="0" presId="urn:microsoft.com/office/officeart/2005/8/layout/hierarchy2"/>
    <dgm:cxn modelId="{6EFE94BB-3498-4637-8BA4-2A681C8222DD}" type="presParOf" srcId="{DD6EAE02-C129-48FF-A6AC-146595E821CD}" destId="{9243FEE9-68C2-45F9-A777-9635D3437675}" srcOrd="0" destOrd="0" presId="urn:microsoft.com/office/officeart/2005/8/layout/hierarchy2"/>
    <dgm:cxn modelId="{AD00AAC1-AAA7-4231-B8BC-EF9DD76391D9}" type="presParOf" srcId="{9243FEE9-68C2-45F9-A777-9635D3437675}" destId="{B54902A9-5A72-495D-8B3F-6C9F0C1B64D9}" srcOrd="0" destOrd="0" presId="urn:microsoft.com/office/officeart/2005/8/layout/hierarchy2"/>
    <dgm:cxn modelId="{1DB230CF-5779-499C-A48A-73B8E40F7F75}" type="presParOf" srcId="{DD6EAE02-C129-48FF-A6AC-146595E821CD}" destId="{9B6C2495-A1F7-419A-A54A-64061C3280C4}" srcOrd="1" destOrd="0" presId="urn:microsoft.com/office/officeart/2005/8/layout/hierarchy2"/>
    <dgm:cxn modelId="{2B455492-4863-44B7-88DE-F0EB7583061A}" type="presParOf" srcId="{9B6C2495-A1F7-419A-A54A-64061C3280C4}" destId="{1E3CEEBE-6AF4-4A30-A1DB-E1B40C13EB14}" srcOrd="0" destOrd="0" presId="urn:microsoft.com/office/officeart/2005/8/layout/hierarchy2"/>
    <dgm:cxn modelId="{DBC7AA16-2893-4921-BDBD-64F0DC4F8588}" type="presParOf" srcId="{9B6C2495-A1F7-419A-A54A-64061C3280C4}" destId="{A1F48DE4-426B-4B48-B0F6-6AE0E3A87F8F}" srcOrd="1" destOrd="0" presId="urn:microsoft.com/office/officeart/2005/8/layout/hierarchy2"/>
    <dgm:cxn modelId="{C1337C5E-585C-47D1-BF65-C0F4772B68D0}" type="presParOf" srcId="{A1F48DE4-426B-4B48-B0F6-6AE0E3A87F8F}" destId="{FAB2A63D-B234-437D-B79D-9301B861DE02}" srcOrd="0" destOrd="0" presId="urn:microsoft.com/office/officeart/2005/8/layout/hierarchy2"/>
    <dgm:cxn modelId="{0E7FB785-BC0B-4A8D-B2F6-0B9789E6AB98}" type="presParOf" srcId="{FAB2A63D-B234-437D-B79D-9301B861DE02}" destId="{17927D5A-BCDC-482B-BBD1-75D9B97AE745}" srcOrd="0" destOrd="0" presId="urn:microsoft.com/office/officeart/2005/8/layout/hierarchy2"/>
    <dgm:cxn modelId="{34792EAF-6CC1-4DEA-BE33-8BBE1259C7C3}" type="presParOf" srcId="{A1F48DE4-426B-4B48-B0F6-6AE0E3A87F8F}" destId="{7F601807-67C9-477B-B89C-7EA813E95CEC}" srcOrd="1" destOrd="0" presId="urn:microsoft.com/office/officeart/2005/8/layout/hierarchy2"/>
    <dgm:cxn modelId="{D5ECF61A-EC85-4194-A269-474154010103}" type="presParOf" srcId="{7F601807-67C9-477B-B89C-7EA813E95CEC}" destId="{CE88E1C3-C0D7-414B-AE3B-F3456EF75B6C}" srcOrd="0" destOrd="0" presId="urn:microsoft.com/office/officeart/2005/8/layout/hierarchy2"/>
    <dgm:cxn modelId="{EED92328-0443-4F0B-B8C8-F3E628B82584}" type="presParOf" srcId="{7F601807-67C9-477B-B89C-7EA813E95CEC}" destId="{7DDA677E-1377-48F4-92AA-CBC18A3BDF7D}" srcOrd="1" destOrd="0" presId="urn:microsoft.com/office/officeart/2005/8/layout/hierarchy2"/>
    <dgm:cxn modelId="{CBE4565C-A157-4820-BFC1-0BA968A27DB4}" type="presParOf" srcId="{7DDA677E-1377-48F4-92AA-CBC18A3BDF7D}" destId="{D56FDFDF-F96F-4E6F-A0A0-B8BC70373E5A}" srcOrd="0" destOrd="0" presId="urn:microsoft.com/office/officeart/2005/8/layout/hierarchy2"/>
    <dgm:cxn modelId="{B65BA08C-3DCA-487C-94B9-7152A0B4A725}" type="presParOf" srcId="{D56FDFDF-F96F-4E6F-A0A0-B8BC70373E5A}" destId="{A33E8C28-DD7D-40CD-8C9A-EB51898401C9}" srcOrd="0" destOrd="0" presId="urn:microsoft.com/office/officeart/2005/8/layout/hierarchy2"/>
    <dgm:cxn modelId="{671E9401-75CB-46D8-BDA1-952E8FF53BB6}" type="presParOf" srcId="{7DDA677E-1377-48F4-92AA-CBC18A3BDF7D}" destId="{DF3E2EAF-6FC9-4674-BACA-931BF3A3A251}" srcOrd="1" destOrd="0" presId="urn:microsoft.com/office/officeart/2005/8/layout/hierarchy2"/>
    <dgm:cxn modelId="{3511DB5F-935D-42BB-80F7-EF2A23BAEAC8}" type="presParOf" srcId="{DF3E2EAF-6FC9-4674-BACA-931BF3A3A251}" destId="{F4F130F1-7E55-4937-92A7-0842AC97393E}" srcOrd="0" destOrd="0" presId="urn:microsoft.com/office/officeart/2005/8/layout/hierarchy2"/>
    <dgm:cxn modelId="{2EEE940F-E4EA-4FF1-A76F-EB98F7397BFB}" type="presParOf" srcId="{DF3E2EAF-6FC9-4674-BACA-931BF3A3A251}" destId="{C12982E1-A236-4EF3-BD4B-9A2C3B5D4DA1}" srcOrd="1" destOrd="0" presId="urn:microsoft.com/office/officeart/2005/8/layout/hierarchy2"/>
    <dgm:cxn modelId="{1059C0C9-945C-4F18-8ACB-30F926AB420B}" type="presParOf" srcId="{7DDA677E-1377-48F4-92AA-CBC18A3BDF7D}" destId="{D1BB699A-C498-42E5-81D9-ED4855D0696A}" srcOrd="2" destOrd="0" presId="urn:microsoft.com/office/officeart/2005/8/layout/hierarchy2"/>
    <dgm:cxn modelId="{5A5C6140-2E14-40B6-952B-64C66F7D8287}" type="presParOf" srcId="{D1BB699A-C498-42E5-81D9-ED4855D0696A}" destId="{D85390CA-B7FF-4AA5-8CE0-9B0FD999098D}" srcOrd="0" destOrd="0" presId="urn:microsoft.com/office/officeart/2005/8/layout/hierarchy2"/>
    <dgm:cxn modelId="{C833C864-4C22-4FFB-A000-518030CD5D05}" type="presParOf" srcId="{7DDA677E-1377-48F4-92AA-CBC18A3BDF7D}" destId="{8B394E4B-1F45-4DB3-9D30-345AF982D616}" srcOrd="3" destOrd="0" presId="urn:microsoft.com/office/officeart/2005/8/layout/hierarchy2"/>
    <dgm:cxn modelId="{3DF15D09-E9D9-494C-A846-BD2348B30831}" type="presParOf" srcId="{8B394E4B-1F45-4DB3-9D30-345AF982D616}" destId="{B0C7E76A-9312-456F-91F1-0C0E8E6DDC01}" srcOrd="0" destOrd="0" presId="urn:microsoft.com/office/officeart/2005/8/layout/hierarchy2"/>
    <dgm:cxn modelId="{CAC93056-032C-485F-B847-1590108077AE}" type="presParOf" srcId="{8B394E4B-1F45-4DB3-9D30-345AF982D616}" destId="{79D812EA-54AE-4963-A094-A1042C4040AD}" srcOrd="1" destOrd="0" presId="urn:microsoft.com/office/officeart/2005/8/layout/hierarchy2"/>
    <dgm:cxn modelId="{AC6E0BCA-0438-4D50-970B-E30DB31306E2}" type="presParOf" srcId="{A1F48DE4-426B-4B48-B0F6-6AE0E3A87F8F}" destId="{A48A7494-556F-4949-8F34-B589580D8F94}" srcOrd="2" destOrd="0" presId="urn:microsoft.com/office/officeart/2005/8/layout/hierarchy2"/>
    <dgm:cxn modelId="{6E11E12E-FD67-44B2-A30A-8D929464F570}" type="presParOf" srcId="{A48A7494-556F-4949-8F34-B589580D8F94}" destId="{E90FEE46-D41C-42E0-A53C-23E8FCDEFB0D}" srcOrd="0" destOrd="0" presId="urn:microsoft.com/office/officeart/2005/8/layout/hierarchy2"/>
    <dgm:cxn modelId="{717C3D7E-ABC4-4939-A8B8-56B041445BBA}" type="presParOf" srcId="{A1F48DE4-426B-4B48-B0F6-6AE0E3A87F8F}" destId="{6098EC85-1B86-47D4-B5B6-A948A8FFB504}" srcOrd="3" destOrd="0" presId="urn:microsoft.com/office/officeart/2005/8/layout/hierarchy2"/>
    <dgm:cxn modelId="{5E255D9F-C31B-4319-8536-EEE3295076DF}" type="presParOf" srcId="{6098EC85-1B86-47D4-B5B6-A948A8FFB504}" destId="{F2BFE279-5338-402A-B563-A80F91BA6C4E}" srcOrd="0" destOrd="0" presId="urn:microsoft.com/office/officeart/2005/8/layout/hierarchy2"/>
    <dgm:cxn modelId="{B0EDFB6C-37B9-417E-9CD9-90A56FE0A34E}" type="presParOf" srcId="{6098EC85-1B86-47D4-B5B6-A948A8FFB504}" destId="{D341EF41-96A8-482D-94D2-42E90CA58A90}" srcOrd="1" destOrd="0" presId="urn:microsoft.com/office/officeart/2005/8/layout/hierarchy2"/>
    <dgm:cxn modelId="{7F02D09E-7438-44F3-A6F0-C907C1ECCC8D}" type="presParOf" srcId="{D341EF41-96A8-482D-94D2-42E90CA58A90}" destId="{476AB1E0-1E86-4BD5-9B29-8E651F11D9EF}" srcOrd="0" destOrd="0" presId="urn:microsoft.com/office/officeart/2005/8/layout/hierarchy2"/>
    <dgm:cxn modelId="{CAEF6143-10DA-4823-AAEF-BE17892406DA}" type="presParOf" srcId="{476AB1E0-1E86-4BD5-9B29-8E651F11D9EF}" destId="{AF122118-120C-4799-97D1-00520214548E}" srcOrd="0" destOrd="0" presId="urn:microsoft.com/office/officeart/2005/8/layout/hierarchy2"/>
    <dgm:cxn modelId="{C0DEA09F-B050-41DB-A6E1-CEE32CF860A4}" type="presParOf" srcId="{D341EF41-96A8-482D-94D2-42E90CA58A90}" destId="{FE2D82CD-0338-4EBB-B220-985174FE971E}" srcOrd="1" destOrd="0" presId="urn:microsoft.com/office/officeart/2005/8/layout/hierarchy2"/>
    <dgm:cxn modelId="{9C012512-405B-411C-A056-80C845BE128E}" type="presParOf" srcId="{FE2D82CD-0338-4EBB-B220-985174FE971E}" destId="{75CEC9BE-4E4A-42F4-856D-C254161D16B9}" srcOrd="0" destOrd="0" presId="urn:microsoft.com/office/officeart/2005/8/layout/hierarchy2"/>
    <dgm:cxn modelId="{27AAA3A3-1E42-4F48-A315-067A5454EB52}" type="presParOf" srcId="{FE2D82CD-0338-4EBB-B220-985174FE971E}" destId="{EA47F14C-B487-4D8B-AB9C-B695B219360E}" srcOrd="1" destOrd="0" presId="urn:microsoft.com/office/officeart/2005/8/layout/hierarchy2"/>
    <dgm:cxn modelId="{BB337F6D-ABD3-47ED-BE96-C07F7B8D51E9}" type="presParOf" srcId="{D341EF41-96A8-482D-94D2-42E90CA58A90}" destId="{35AD5BF0-918F-415B-A7B7-8BC302CE009D}" srcOrd="2" destOrd="0" presId="urn:microsoft.com/office/officeart/2005/8/layout/hierarchy2"/>
    <dgm:cxn modelId="{FDFB612E-CCE0-443A-ACFD-788B8F2C7317}" type="presParOf" srcId="{35AD5BF0-918F-415B-A7B7-8BC302CE009D}" destId="{67075267-A11F-465B-8F92-24CA3C1CCDA6}" srcOrd="0" destOrd="0" presId="urn:microsoft.com/office/officeart/2005/8/layout/hierarchy2"/>
    <dgm:cxn modelId="{25472907-59F1-4535-B7B9-1F5EF6C83036}" type="presParOf" srcId="{D341EF41-96A8-482D-94D2-42E90CA58A90}" destId="{1781C8AE-02B7-4DEF-BB8C-C3305033DBE3}" srcOrd="3" destOrd="0" presId="urn:microsoft.com/office/officeart/2005/8/layout/hierarchy2"/>
    <dgm:cxn modelId="{2320BDC7-C186-4A06-BD3A-D7E2A3F8445D}" type="presParOf" srcId="{1781C8AE-02B7-4DEF-BB8C-C3305033DBE3}" destId="{EE698230-9CC2-4CB7-8FFB-D549916421EE}" srcOrd="0" destOrd="0" presId="urn:microsoft.com/office/officeart/2005/8/layout/hierarchy2"/>
    <dgm:cxn modelId="{F4E44C52-B5EF-48BA-960B-E2258FDE44B4}" type="presParOf" srcId="{1781C8AE-02B7-4DEF-BB8C-C3305033DBE3}" destId="{563E951B-0B0B-437B-AC49-4DB16F715F2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69CF6-7BCF-451B-ACA4-B85BFA066B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32B4BF8B-1508-419A-8483-31ED78AA6C97}">
      <dgm:prSet phldrT="[テキスト]" custT="1">
        <dgm:style>
          <a:lnRef idx="3">
            <a:schemeClr val="lt1"/>
          </a:lnRef>
          <a:fillRef idx="1">
            <a:schemeClr val="accent1"/>
          </a:fillRef>
          <a:effectRef idx="1">
            <a:schemeClr val="accent1"/>
          </a:effectRef>
          <a:fontRef idx="minor">
            <a:schemeClr val="lt1"/>
          </a:fontRef>
        </dgm:style>
      </dgm:prSet>
      <dgm:spPr>
        <a:solidFill>
          <a:schemeClr val="accent3">
            <a:lumMod val="20000"/>
            <a:lumOff val="80000"/>
          </a:schemeClr>
        </a:solidFill>
        <a:ln w="28575">
          <a:solidFill>
            <a:schemeClr val="accent3">
              <a:lumMod val="75000"/>
            </a:schemeClr>
          </a:solidFill>
        </a:ln>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rPr>
            <a:t>Part1</a:t>
          </a:r>
        </a:p>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rPr>
            <a:t>General Provisions</a:t>
          </a:r>
        </a:p>
        <a:p>
          <a:pPr marL="0" marR="0" indent="0" algn="ctr" defTabSz="914400" eaLnBrk="1" fontAlgn="auto" latinLnBrk="0" hangingPunct="1">
            <a:lnSpc>
              <a:spcPct val="100000"/>
            </a:lnSpc>
            <a:spcBef>
              <a:spcPts val="0"/>
            </a:spcBef>
            <a:spcAft>
              <a:spcPts val="0"/>
            </a:spcAft>
            <a:buClrTx/>
            <a:buSzTx/>
            <a:buFontTx/>
            <a:buNone/>
            <a:tabLst/>
            <a:defRPr/>
          </a:pPr>
          <a:endParaRPr kumimoji="1" lang="en-US" altLang="ja-JP" sz="2800" b="1" dirty="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rPr>
            <a:t>Chapter1</a:t>
          </a:r>
        </a:p>
        <a:p>
          <a:pPr marL="0" marR="0" indent="0" algn="ctr" defTabSz="914400" eaLnBrk="1" fontAlgn="auto" latinLnBrk="0" hangingPunct="1">
            <a:lnSpc>
              <a:spcPct val="100000"/>
            </a:lnSpc>
            <a:spcBef>
              <a:spcPts val="0"/>
            </a:spcBef>
            <a:spcAft>
              <a:spcPts val="0"/>
            </a:spcAft>
            <a:buClrTx/>
            <a:buSzTx/>
            <a:buFontTx/>
            <a:buNone/>
            <a:tabLst/>
            <a:defRPr/>
          </a:pPr>
          <a:r>
            <a:rPr kumimoji="1" lang="en-US" altLang="ja-JP" sz="2800" b="1" dirty="0">
              <a:solidFill>
                <a:schemeClr val="tx1"/>
              </a:solidFill>
            </a:rPr>
            <a:t>Common Provisions</a:t>
          </a:r>
          <a:endParaRPr kumimoji="1" lang="ja-JP" altLang="en-US" sz="2800" b="1" dirty="0">
            <a:solidFill>
              <a:schemeClr val="tx1"/>
            </a:solidFill>
          </a:endParaRPr>
        </a:p>
      </dgm:t>
    </dgm:pt>
    <dgm:pt modelId="{9B5AD2B8-D5EC-407D-9F72-FFBB90104AFB}" type="parTrans" cxnId="{568EBD55-AF6C-4A02-BDE4-5A8F25B972F2}">
      <dgm:prSet/>
      <dgm:spPr/>
      <dgm:t>
        <a:bodyPr/>
        <a:lstStyle/>
        <a:p>
          <a:pPr algn="ctr"/>
          <a:endParaRPr kumimoji="1" lang="ja-JP" altLang="en-US" sz="2800" b="1"/>
        </a:p>
      </dgm:t>
    </dgm:pt>
    <dgm:pt modelId="{65573DC9-86F7-4509-B099-2C3E8315212A}" type="sibTrans" cxnId="{568EBD55-AF6C-4A02-BDE4-5A8F25B972F2}">
      <dgm:prSet/>
      <dgm:spPr/>
      <dgm:t>
        <a:bodyPr/>
        <a:lstStyle/>
        <a:p>
          <a:pPr algn="ctr"/>
          <a:endParaRPr kumimoji="1" lang="ja-JP" altLang="en-US" sz="2800" b="1"/>
        </a:p>
      </dgm:t>
    </dgm:pt>
    <dgm:pt modelId="{384C2D1C-B087-4FE9-BDF7-540CF097CBA5}">
      <dgm:prSet phldrT="[テキスト]" custT="1">
        <dgm:style>
          <a:lnRef idx="2">
            <a:schemeClr val="accent1"/>
          </a:lnRef>
          <a:fillRef idx="1">
            <a:schemeClr val="lt1"/>
          </a:fillRef>
          <a:effectRef idx="0">
            <a:schemeClr val="accent1"/>
          </a:effectRef>
          <a:fontRef idx="minor">
            <a:schemeClr val="dk1"/>
          </a:fontRef>
        </dgm:style>
      </dgm:prSet>
      <dgm:spPr>
        <a:ln w="38100">
          <a:solidFill>
            <a:schemeClr val="accent3">
              <a:lumMod val="75000"/>
            </a:schemeClr>
          </a:solidFill>
        </a:ln>
      </dgm:spPr>
      <dgm:t>
        <a:bodyPr/>
        <a:lstStyle/>
        <a:p>
          <a:pPr algn="ctr"/>
          <a:r>
            <a:rPr kumimoji="1" lang="ja-JP" altLang="en-US" sz="2800" b="1" dirty="0"/>
            <a:t> </a:t>
          </a:r>
          <a:r>
            <a:rPr kumimoji="1" lang="en-US" altLang="ja-JP" sz="2800" b="1" dirty="0"/>
            <a:t>Entities of private right</a:t>
          </a:r>
          <a:endParaRPr kumimoji="1" lang="ja-JP" altLang="en-US" sz="2800" b="1" dirty="0"/>
        </a:p>
      </dgm:t>
    </dgm:pt>
    <dgm:pt modelId="{18BE082E-A7B3-4074-A8FD-7C7D085390CA}" type="parTrans" cxnId="{FDB08D5F-D77B-45BB-BBDA-7F2A24E18446}">
      <dgm:prSet custT="1"/>
      <dgm:spPr/>
      <dgm:t>
        <a:bodyPr/>
        <a:lstStyle/>
        <a:p>
          <a:pPr algn="ctr"/>
          <a:endParaRPr kumimoji="1" lang="ja-JP" altLang="en-US" sz="2800" b="1"/>
        </a:p>
      </dgm:t>
    </dgm:pt>
    <dgm:pt modelId="{3D05B09E-DB03-4A8D-861B-2D6B2941B8AB}" type="sibTrans" cxnId="{FDB08D5F-D77B-45BB-BBDA-7F2A24E18446}">
      <dgm:prSet/>
      <dgm:spPr/>
      <dgm:t>
        <a:bodyPr/>
        <a:lstStyle/>
        <a:p>
          <a:pPr algn="ctr"/>
          <a:endParaRPr kumimoji="1" lang="ja-JP" altLang="en-US" sz="2800" b="1"/>
        </a:p>
      </dgm:t>
    </dgm:pt>
    <dgm:pt modelId="{F974AE93-4AE1-4B37-89BF-C04F2494DAC7}">
      <dgm:prSet phldrT="[テキスト]" custT="1">
        <dgm:style>
          <a:lnRef idx="3">
            <a:schemeClr val="lt1"/>
          </a:lnRef>
          <a:fillRef idx="1">
            <a:schemeClr val="accent1"/>
          </a:fillRef>
          <a:effectRef idx="1">
            <a:schemeClr val="accent1"/>
          </a:effectRef>
          <a:fontRef idx="minor">
            <a:schemeClr val="lt1"/>
          </a:fontRef>
        </dgm:style>
      </dgm:prSet>
      <dgm:spPr>
        <a:solidFill>
          <a:schemeClr val="accent5">
            <a:lumMod val="20000"/>
            <a:lumOff val="80000"/>
          </a:schemeClr>
        </a:solidFill>
        <a:ln w="28575">
          <a:solidFill>
            <a:schemeClr val="accent5">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Chapter3 Moral Person</a:t>
          </a:r>
          <a:endParaRPr kumimoji="1" lang="ja-JP" altLang="en-US" sz="2800" b="1" dirty="0">
            <a:solidFill>
              <a:schemeClr val="tx1"/>
            </a:solidFill>
          </a:endParaRPr>
        </a:p>
      </dgm:t>
    </dgm:pt>
    <dgm:pt modelId="{2E408C2F-EF80-4FA3-933E-37836916BD52}" type="parTrans" cxnId="{E896FF93-8FA2-442D-A9C1-D1CCC027E2E4}">
      <dgm:prSet custT="1"/>
      <dgm:spPr/>
      <dgm:t>
        <a:bodyPr/>
        <a:lstStyle/>
        <a:p>
          <a:pPr algn="ctr"/>
          <a:endParaRPr kumimoji="1" lang="ja-JP" altLang="en-US" sz="2800" b="1"/>
        </a:p>
      </dgm:t>
    </dgm:pt>
    <dgm:pt modelId="{B6811E0A-23AA-45D1-9A80-BBDFC0BAA1E9}" type="sibTrans" cxnId="{E896FF93-8FA2-442D-A9C1-D1CCC027E2E4}">
      <dgm:prSet/>
      <dgm:spPr/>
      <dgm:t>
        <a:bodyPr/>
        <a:lstStyle/>
        <a:p>
          <a:pPr algn="ctr"/>
          <a:endParaRPr kumimoji="1" lang="ja-JP" altLang="en-US" sz="2800" b="1"/>
        </a:p>
      </dgm:t>
    </dgm:pt>
    <dgm:pt modelId="{410081D3-E82D-40C0-904B-CE43F42F38B6}">
      <dgm:prSet phldrT="[テキスト]" custT="1">
        <dgm:style>
          <a:lnRef idx="2">
            <a:schemeClr val="accent1"/>
          </a:lnRef>
          <a:fillRef idx="1">
            <a:schemeClr val="lt1"/>
          </a:fillRef>
          <a:effectRef idx="0">
            <a:schemeClr val="accent1"/>
          </a:effectRef>
          <a:fontRef idx="minor">
            <a:schemeClr val="dk1"/>
          </a:fontRef>
        </dgm:style>
      </dgm:prSet>
      <dgm:spPr>
        <a:ln w="38100">
          <a:solidFill>
            <a:schemeClr val="accent3">
              <a:lumMod val="75000"/>
            </a:schemeClr>
          </a:solidFill>
        </a:ln>
      </dgm:spPr>
      <dgm:t>
        <a:bodyPr/>
        <a:lstStyle/>
        <a:p>
          <a:pPr algn="ctr"/>
          <a:r>
            <a:rPr kumimoji="1" lang="ja-JP" altLang="en-US" sz="2800" b="1" dirty="0"/>
            <a:t> </a:t>
          </a:r>
          <a:r>
            <a:rPr kumimoji="1" lang="en-US" altLang="ja-JP" sz="2800" b="1" dirty="0"/>
            <a:t>Object of private right</a:t>
          </a:r>
          <a:endParaRPr kumimoji="1" lang="ja-JP" altLang="en-US" sz="2800" b="1" dirty="0"/>
        </a:p>
      </dgm:t>
    </dgm:pt>
    <dgm:pt modelId="{E5DD2526-8941-49FA-A544-AF0430DF524C}" type="parTrans" cxnId="{EFF85EB3-B120-4CA5-9D5B-04BEE2308C47}">
      <dgm:prSet custT="1"/>
      <dgm:spPr/>
      <dgm:t>
        <a:bodyPr/>
        <a:lstStyle/>
        <a:p>
          <a:pPr algn="ctr"/>
          <a:endParaRPr kumimoji="1" lang="ja-JP" altLang="en-US" sz="2800" b="1"/>
        </a:p>
      </dgm:t>
    </dgm:pt>
    <dgm:pt modelId="{D8D0B83A-173C-47D1-9445-8897A8B6158C}" type="sibTrans" cxnId="{EFF85EB3-B120-4CA5-9D5B-04BEE2308C47}">
      <dgm:prSet/>
      <dgm:spPr/>
      <dgm:t>
        <a:bodyPr/>
        <a:lstStyle/>
        <a:p>
          <a:pPr algn="ctr"/>
          <a:endParaRPr kumimoji="1" lang="ja-JP" altLang="en-US" sz="2800" b="1"/>
        </a:p>
      </dgm:t>
    </dgm:pt>
    <dgm:pt modelId="{6B135B91-0424-4D6B-8E4B-79FD4A49ECE1}">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6">
            <a:lumMod val="20000"/>
            <a:lumOff val="80000"/>
          </a:schemeClr>
        </a:solidFill>
        <a:ln w="28575">
          <a:solidFill>
            <a:schemeClr val="accent6">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Chapter5 Juridic Acts</a:t>
          </a:r>
          <a:endParaRPr kumimoji="1" lang="ja-JP" altLang="en-US" sz="2800" b="1" dirty="0">
            <a:solidFill>
              <a:schemeClr val="tx1"/>
            </a:solidFill>
          </a:endParaRPr>
        </a:p>
      </dgm:t>
    </dgm:pt>
    <dgm:pt modelId="{CB7C36D3-64B8-456E-9D36-65639EA07438}" type="parTrans" cxnId="{536F31CC-598E-47DE-9CBB-F2D46632FB72}">
      <dgm:prSet custT="1"/>
      <dgm:spPr/>
      <dgm:t>
        <a:bodyPr/>
        <a:lstStyle/>
        <a:p>
          <a:pPr algn="ctr"/>
          <a:endParaRPr kumimoji="1" lang="ja-JP" altLang="en-US" sz="2800" b="1"/>
        </a:p>
      </dgm:t>
    </dgm:pt>
    <dgm:pt modelId="{7EE3A661-1A2D-4299-9789-B2E54A62EE78}" type="sibTrans" cxnId="{536F31CC-598E-47DE-9CBB-F2D46632FB72}">
      <dgm:prSet/>
      <dgm:spPr/>
      <dgm:t>
        <a:bodyPr/>
        <a:lstStyle/>
        <a:p>
          <a:pPr algn="ctr"/>
          <a:endParaRPr kumimoji="1" lang="ja-JP" altLang="en-US" sz="2800" b="1"/>
        </a:p>
      </dgm:t>
    </dgm:pt>
    <dgm:pt modelId="{4FB03492-FB05-464F-9CDC-E6CA268A0DFA}">
      <dgm:prSet phldrT="[テキスト]" custT="1">
        <dgm:style>
          <a:lnRef idx="3">
            <a:schemeClr val="lt1"/>
          </a:lnRef>
          <a:fillRef idx="1">
            <a:schemeClr val="accent1"/>
          </a:fillRef>
          <a:effectRef idx="1">
            <a:schemeClr val="accent1"/>
          </a:effectRef>
          <a:fontRef idx="minor">
            <a:schemeClr val="lt1"/>
          </a:fontRef>
        </dgm:style>
      </dgm:prSet>
      <dgm:spPr>
        <a:solidFill>
          <a:schemeClr val="accent3">
            <a:lumMod val="20000"/>
            <a:lumOff val="80000"/>
          </a:schemeClr>
        </a:solidFill>
        <a:ln w="28575">
          <a:solidFill>
            <a:schemeClr val="accent3">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Chapter6 Calculation of periods</a:t>
          </a:r>
          <a:endParaRPr kumimoji="1" lang="ja-JP" altLang="en-US" sz="2800" b="1" dirty="0">
            <a:solidFill>
              <a:schemeClr val="tx1"/>
            </a:solidFill>
          </a:endParaRPr>
        </a:p>
      </dgm:t>
    </dgm:pt>
    <dgm:pt modelId="{E7449240-5EA5-4CE7-B00E-F31C25B607E1}" type="parTrans" cxnId="{4CC12348-91A5-462A-8EC5-92B016A11FE2}">
      <dgm:prSet custT="1"/>
      <dgm:spPr/>
      <dgm:t>
        <a:bodyPr/>
        <a:lstStyle/>
        <a:p>
          <a:endParaRPr kumimoji="1" lang="ja-JP" altLang="en-US" sz="2800" b="1"/>
        </a:p>
      </dgm:t>
    </dgm:pt>
    <dgm:pt modelId="{B7383524-6B12-41B3-90F6-C2E26F304D3D}" type="sibTrans" cxnId="{4CC12348-91A5-462A-8EC5-92B016A11FE2}">
      <dgm:prSet/>
      <dgm:spPr/>
      <dgm:t>
        <a:bodyPr/>
        <a:lstStyle/>
        <a:p>
          <a:endParaRPr kumimoji="1" lang="ja-JP" altLang="en-US" sz="2800" b="1"/>
        </a:p>
      </dgm:t>
    </dgm:pt>
    <dgm:pt modelId="{5CB59CA2-A053-41F0-BB89-456F7DF1AAA1}">
      <dgm:prSet phldrT="[テキスト]" custT="1">
        <dgm:style>
          <a:lnRef idx="3">
            <a:schemeClr val="lt1"/>
          </a:lnRef>
          <a:fillRef idx="1">
            <a:schemeClr val="accent1"/>
          </a:fillRef>
          <a:effectRef idx="1">
            <a:schemeClr val="accent1"/>
          </a:effectRef>
          <a:fontRef idx="minor">
            <a:schemeClr val="lt1"/>
          </a:fontRef>
        </dgm:style>
      </dgm:prSet>
      <dgm:spPr>
        <a:solidFill>
          <a:schemeClr val="accent2">
            <a:lumMod val="20000"/>
            <a:lumOff val="80000"/>
          </a:schemeClr>
        </a:solidFill>
        <a:ln w="28575">
          <a:solidFill>
            <a:schemeClr val="accent2">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Chapter7 Prescription</a:t>
          </a:r>
          <a:endParaRPr kumimoji="1" lang="ja-JP" altLang="en-US" sz="2800" b="1" dirty="0">
            <a:solidFill>
              <a:schemeClr val="tx1"/>
            </a:solidFill>
          </a:endParaRPr>
        </a:p>
      </dgm:t>
    </dgm:pt>
    <dgm:pt modelId="{49FBD249-E58C-4FCE-8F96-D206A4F28639}" type="parTrans" cxnId="{CEAD3356-5A9F-4908-99E0-8CF531F406A4}">
      <dgm:prSet custT="1"/>
      <dgm:spPr/>
      <dgm:t>
        <a:bodyPr/>
        <a:lstStyle/>
        <a:p>
          <a:endParaRPr kumimoji="1" lang="ja-JP" altLang="en-US" sz="2800" b="1"/>
        </a:p>
      </dgm:t>
    </dgm:pt>
    <dgm:pt modelId="{346BABDB-4908-4A8D-B6F0-2B129C0D2851}" type="sibTrans" cxnId="{CEAD3356-5A9F-4908-99E0-8CF531F406A4}">
      <dgm:prSet/>
      <dgm:spPr/>
      <dgm:t>
        <a:bodyPr/>
        <a:lstStyle/>
        <a:p>
          <a:endParaRPr kumimoji="1" lang="ja-JP" altLang="en-US" sz="2800" b="1"/>
        </a:p>
      </dgm:t>
    </dgm:pt>
    <dgm:pt modelId="{9BB0BD1C-A807-48AA-94A5-E3C791C24E35}">
      <dgm:prSet phldrT="[テキスト]" custT="1">
        <dgm:style>
          <a:lnRef idx="3">
            <a:schemeClr val="lt1"/>
          </a:lnRef>
          <a:fillRef idx="1">
            <a:schemeClr val="accent1"/>
          </a:fillRef>
          <a:effectRef idx="1">
            <a:schemeClr val="accent1"/>
          </a:effectRef>
          <a:fontRef idx="minor">
            <a:schemeClr val="lt1"/>
          </a:fontRef>
        </dgm:style>
      </dgm:prSet>
      <dgm:spPr>
        <a:solidFill>
          <a:schemeClr val="accent1">
            <a:lumMod val="20000"/>
            <a:lumOff val="80000"/>
          </a:schemeClr>
        </a:solidFill>
        <a:ln w="28575">
          <a:solidFill>
            <a:schemeClr val="accent3">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Chapter2 Natural Person</a:t>
          </a:r>
          <a:endParaRPr kumimoji="1" lang="ja-JP" altLang="en-US" sz="2800" b="1" dirty="0">
            <a:solidFill>
              <a:schemeClr val="tx1"/>
            </a:solidFill>
          </a:endParaRPr>
        </a:p>
      </dgm:t>
    </dgm:pt>
    <dgm:pt modelId="{586C3A43-C344-43B4-B7EF-31D2B4366375}" type="parTrans" cxnId="{34E1A39F-51D1-4E63-9F1D-B395313744DA}">
      <dgm:prSet custT="1"/>
      <dgm:spPr/>
      <dgm:t>
        <a:bodyPr/>
        <a:lstStyle/>
        <a:p>
          <a:endParaRPr kumimoji="1" lang="ja-JP" altLang="en-US" sz="2800" b="1"/>
        </a:p>
      </dgm:t>
    </dgm:pt>
    <dgm:pt modelId="{EA91281C-EA8E-4DE1-BB01-634B00BFD547}" type="sibTrans" cxnId="{34E1A39F-51D1-4E63-9F1D-B395313744DA}">
      <dgm:prSet/>
      <dgm:spPr/>
      <dgm:t>
        <a:bodyPr/>
        <a:lstStyle/>
        <a:p>
          <a:endParaRPr kumimoji="1" lang="ja-JP" altLang="en-US" sz="2800" b="1"/>
        </a:p>
      </dgm:t>
    </dgm:pt>
    <dgm:pt modelId="{0B9867FA-BD33-4D1E-B5F0-4C4AA875FFBF}">
      <dgm:prSet phldrT="[テキスト]" custT="1">
        <dgm:style>
          <a:lnRef idx="3">
            <a:schemeClr val="lt1"/>
          </a:lnRef>
          <a:fillRef idx="1">
            <a:schemeClr val="accent1"/>
          </a:fillRef>
          <a:effectRef idx="1">
            <a:schemeClr val="accent1"/>
          </a:effectRef>
          <a:fontRef idx="minor">
            <a:schemeClr val="lt1"/>
          </a:fontRef>
        </dgm:style>
      </dgm:prSet>
      <dgm:spPr>
        <a:solidFill>
          <a:schemeClr val="accent4">
            <a:lumMod val="20000"/>
            <a:lumOff val="80000"/>
          </a:schemeClr>
        </a:solidFill>
        <a:ln w="28575">
          <a:solidFill>
            <a:schemeClr val="accent4">
              <a:lumMod val="75000"/>
            </a:schemeClr>
          </a:solidFill>
        </a:ln>
      </dgm:spPr>
      <dgm:t>
        <a:bodyPr/>
        <a:lstStyle/>
        <a:p>
          <a:pPr algn="l"/>
          <a:r>
            <a:rPr kumimoji="1" lang="ja-JP" altLang="en-US" sz="2800" b="1" dirty="0">
              <a:solidFill>
                <a:schemeClr val="tx1"/>
              </a:solidFill>
            </a:rPr>
            <a:t> </a:t>
          </a:r>
          <a:r>
            <a:rPr kumimoji="1" lang="en-US" altLang="ja-JP" sz="2800" b="1" dirty="0">
              <a:solidFill>
                <a:schemeClr val="tx1"/>
              </a:solidFill>
            </a:rPr>
            <a:t>Chapter4 Things</a:t>
          </a:r>
          <a:endParaRPr kumimoji="1" lang="ja-JP" altLang="en-US" sz="2800" b="1" dirty="0">
            <a:solidFill>
              <a:schemeClr val="tx1"/>
            </a:solidFill>
          </a:endParaRPr>
        </a:p>
      </dgm:t>
    </dgm:pt>
    <dgm:pt modelId="{A876BE16-A2C1-4FCE-8625-548ADD04195D}" type="parTrans" cxnId="{B9F9BC89-C643-4F55-9B21-AC41827B684D}">
      <dgm:prSet custT="1"/>
      <dgm:spPr/>
      <dgm:t>
        <a:bodyPr/>
        <a:lstStyle/>
        <a:p>
          <a:endParaRPr kumimoji="1" lang="ja-JP" altLang="en-US" sz="2800" b="1"/>
        </a:p>
      </dgm:t>
    </dgm:pt>
    <dgm:pt modelId="{B723935F-97FF-432C-BED7-75D06F3E9D68}" type="sibTrans" cxnId="{B9F9BC89-C643-4F55-9B21-AC41827B684D}">
      <dgm:prSet/>
      <dgm:spPr/>
      <dgm:t>
        <a:bodyPr/>
        <a:lstStyle/>
        <a:p>
          <a:endParaRPr kumimoji="1" lang="ja-JP" altLang="en-US" sz="2800" b="1"/>
        </a:p>
      </dgm:t>
    </dgm:pt>
    <dgm:pt modelId="{78004555-04B7-4073-ACC8-9C30ED76B9D8}">
      <dgm:prSet phldrT="[テキスト]" custT="1">
        <dgm:style>
          <a:lnRef idx="2">
            <a:schemeClr val="accent1"/>
          </a:lnRef>
          <a:fillRef idx="1">
            <a:schemeClr val="lt1"/>
          </a:fillRef>
          <a:effectRef idx="0">
            <a:schemeClr val="accent1"/>
          </a:effectRef>
          <a:fontRef idx="minor">
            <a:schemeClr val="dk1"/>
          </a:fontRef>
        </dgm:style>
      </dgm:prSet>
      <dgm:spPr>
        <a:ln w="38100">
          <a:solidFill>
            <a:schemeClr val="accent3">
              <a:lumMod val="75000"/>
            </a:schemeClr>
          </a:solidFill>
        </a:ln>
      </dgm:spPr>
      <dgm:t>
        <a:bodyPr/>
        <a:lstStyle/>
        <a:p>
          <a:pPr algn="ctr"/>
          <a:r>
            <a:rPr kumimoji="1" lang="ja-JP" altLang="en-US" sz="2800" b="1" dirty="0"/>
            <a:t> </a:t>
          </a:r>
          <a:r>
            <a:rPr kumimoji="1" lang="en-US" altLang="ja-JP" sz="2800" b="1" dirty="0"/>
            <a:t>Change of private right</a:t>
          </a:r>
          <a:endParaRPr kumimoji="1" lang="ja-JP" altLang="en-US" sz="2800" b="1" dirty="0"/>
        </a:p>
      </dgm:t>
    </dgm:pt>
    <dgm:pt modelId="{F9A0E674-7ADB-4606-9DF6-76B092748506}" type="parTrans" cxnId="{DD911211-3044-417B-8AD6-A11A82C9922C}">
      <dgm:prSet custT="1"/>
      <dgm:spPr/>
      <dgm:t>
        <a:bodyPr/>
        <a:lstStyle/>
        <a:p>
          <a:endParaRPr kumimoji="1" lang="ja-JP" altLang="en-US" sz="2800" b="1"/>
        </a:p>
      </dgm:t>
    </dgm:pt>
    <dgm:pt modelId="{FF5BDD51-8BEE-480A-9A41-29C467878869}" type="sibTrans" cxnId="{DD911211-3044-417B-8AD6-A11A82C9922C}">
      <dgm:prSet/>
      <dgm:spPr/>
      <dgm:t>
        <a:bodyPr/>
        <a:lstStyle/>
        <a:p>
          <a:endParaRPr kumimoji="1" lang="ja-JP" altLang="en-US" sz="2800" b="1"/>
        </a:p>
      </dgm:t>
    </dgm:pt>
    <dgm:pt modelId="{8358A4E5-C156-418B-8E0F-450103A80CB2}" type="pres">
      <dgm:prSet presAssocID="{39B69CF6-7BCF-451B-ACA4-B85BFA066B29}" presName="diagram" presStyleCnt="0">
        <dgm:presLayoutVars>
          <dgm:chPref val="1"/>
          <dgm:dir/>
          <dgm:animOne val="branch"/>
          <dgm:animLvl val="lvl"/>
          <dgm:resizeHandles val="exact"/>
        </dgm:presLayoutVars>
      </dgm:prSet>
      <dgm:spPr/>
    </dgm:pt>
    <dgm:pt modelId="{399EB5BF-876F-4095-9F3B-0D0CBA7E5AC4}" type="pres">
      <dgm:prSet presAssocID="{32B4BF8B-1508-419A-8483-31ED78AA6C97}" presName="root1" presStyleCnt="0"/>
      <dgm:spPr/>
    </dgm:pt>
    <dgm:pt modelId="{52C69B5A-748E-414B-976B-375BFDFF7B85}" type="pres">
      <dgm:prSet presAssocID="{32B4BF8B-1508-419A-8483-31ED78AA6C97}" presName="LevelOneTextNode" presStyleLbl="node0" presStyleIdx="0" presStyleCnt="1" custScaleX="122810" custScaleY="417724" custLinFactNeighborX="3448" custLinFactNeighborY="-27920">
        <dgm:presLayoutVars>
          <dgm:chPref val="3"/>
        </dgm:presLayoutVars>
      </dgm:prSet>
      <dgm:spPr/>
    </dgm:pt>
    <dgm:pt modelId="{F7EA948F-518E-4877-B676-95772E515236}" type="pres">
      <dgm:prSet presAssocID="{32B4BF8B-1508-419A-8483-31ED78AA6C97}" presName="level2hierChild" presStyleCnt="0"/>
      <dgm:spPr/>
    </dgm:pt>
    <dgm:pt modelId="{CA051721-4BE2-4E80-BA13-A1FAA68892E7}" type="pres">
      <dgm:prSet presAssocID="{18BE082E-A7B3-4074-A8FD-7C7D085390CA}" presName="conn2-1" presStyleLbl="parChTrans1D2" presStyleIdx="0" presStyleCnt="3"/>
      <dgm:spPr/>
    </dgm:pt>
    <dgm:pt modelId="{4CFB1A8A-E7B3-4176-982D-018A0613C543}" type="pres">
      <dgm:prSet presAssocID="{18BE082E-A7B3-4074-A8FD-7C7D085390CA}" presName="connTx" presStyleLbl="parChTrans1D2" presStyleIdx="0" presStyleCnt="3"/>
      <dgm:spPr/>
    </dgm:pt>
    <dgm:pt modelId="{3B754364-2BC8-44FB-BB97-68D2D587D539}" type="pres">
      <dgm:prSet presAssocID="{384C2D1C-B087-4FE9-BDF7-540CF097CBA5}" presName="root2" presStyleCnt="0"/>
      <dgm:spPr/>
    </dgm:pt>
    <dgm:pt modelId="{37A6CE6F-3881-473A-8592-B4203E6693DF}" type="pres">
      <dgm:prSet presAssocID="{384C2D1C-B087-4FE9-BDF7-540CF097CBA5}" presName="LevelTwoTextNode" presStyleLbl="node2" presStyleIdx="0" presStyleCnt="3" custScaleX="161051" custScaleY="121001" custLinFactNeighborX="-8245" custLinFactNeighborY="-3451">
        <dgm:presLayoutVars>
          <dgm:chPref val="3"/>
        </dgm:presLayoutVars>
      </dgm:prSet>
      <dgm:spPr/>
    </dgm:pt>
    <dgm:pt modelId="{ED35D635-DE76-4210-970E-966A263554E7}" type="pres">
      <dgm:prSet presAssocID="{384C2D1C-B087-4FE9-BDF7-540CF097CBA5}" presName="level3hierChild" presStyleCnt="0"/>
      <dgm:spPr/>
    </dgm:pt>
    <dgm:pt modelId="{B85CD550-0B22-40BC-B671-BDBB2F1251A3}" type="pres">
      <dgm:prSet presAssocID="{586C3A43-C344-43B4-B7EF-31D2B4366375}" presName="conn2-1" presStyleLbl="parChTrans1D3" presStyleIdx="0" presStyleCnt="6"/>
      <dgm:spPr/>
    </dgm:pt>
    <dgm:pt modelId="{65EC2F80-FCEB-43A5-9EE5-27299CA82461}" type="pres">
      <dgm:prSet presAssocID="{586C3A43-C344-43B4-B7EF-31D2B4366375}" presName="connTx" presStyleLbl="parChTrans1D3" presStyleIdx="0" presStyleCnt="6"/>
      <dgm:spPr/>
    </dgm:pt>
    <dgm:pt modelId="{0FC145A7-04D4-4A98-B7CD-97C1B0011854}" type="pres">
      <dgm:prSet presAssocID="{9BB0BD1C-A807-48AA-94A5-E3C791C24E35}" presName="root2" presStyleCnt="0"/>
      <dgm:spPr/>
    </dgm:pt>
    <dgm:pt modelId="{9AF88CFD-E36A-4E63-919F-7C031DE62761}" type="pres">
      <dgm:prSet presAssocID="{9BB0BD1C-A807-48AA-94A5-E3C791C24E35}" presName="LevelTwoTextNode" presStyleLbl="node3" presStyleIdx="0" presStyleCnt="6" custScaleX="345226" custScaleY="90910" custLinFactNeighborX="-12107">
        <dgm:presLayoutVars>
          <dgm:chPref val="3"/>
        </dgm:presLayoutVars>
      </dgm:prSet>
      <dgm:spPr/>
    </dgm:pt>
    <dgm:pt modelId="{62FE1B06-2419-49CC-AEC4-A71685D5BA75}" type="pres">
      <dgm:prSet presAssocID="{9BB0BD1C-A807-48AA-94A5-E3C791C24E35}" presName="level3hierChild" presStyleCnt="0"/>
      <dgm:spPr/>
    </dgm:pt>
    <dgm:pt modelId="{79F8CC58-EAA2-443B-86AA-BC916B1B5EDB}" type="pres">
      <dgm:prSet presAssocID="{2E408C2F-EF80-4FA3-933E-37836916BD52}" presName="conn2-1" presStyleLbl="parChTrans1D3" presStyleIdx="1" presStyleCnt="6"/>
      <dgm:spPr/>
    </dgm:pt>
    <dgm:pt modelId="{79DAC474-7B11-4671-BD5A-54894D9ED05A}" type="pres">
      <dgm:prSet presAssocID="{2E408C2F-EF80-4FA3-933E-37836916BD52}" presName="connTx" presStyleLbl="parChTrans1D3" presStyleIdx="1" presStyleCnt="6"/>
      <dgm:spPr/>
    </dgm:pt>
    <dgm:pt modelId="{A5C7225F-1B32-45A0-8929-66916F635B7B}" type="pres">
      <dgm:prSet presAssocID="{F974AE93-4AE1-4B37-89BF-C04F2494DAC7}" presName="root2" presStyleCnt="0"/>
      <dgm:spPr/>
    </dgm:pt>
    <dgm:pt modelId="{856057BE-661D-4D5F-BE4B-38B8C9067659}" type="pres">
      <dgm:prSet presAssocID="{F974AE93-4AE1-4B37-89BF-C04F2494DAC7}" presName="LevelTwoTextNode" presStyleLbl="node3" presStyleIdx="1" presStyleCnt="6" custScaleX="345226" custScaleY="90910" custLinFactNeighborX="-10757">
        <dgm:presLayoutVars>
          <dgm:chPref val="3"/>
        </dgm:presLayoutVars>
      </dgm:prSet>
      <dgm:spPr/>
    </dgm:pt>
    <dgm:pt modelId="{136720D2-5F3E-42E2-8E92-339CE431AA71}" type="pres">
      <dgm:prSet presAssocID="{F974AE93-4AE1-4B37-89BF-C04F2494DAC7}" presName="level3hierChild" presStyleCnt="0"/>
      <dgm:spPr/>
    </dgm:pt>
    <dgm:pt modelId="{6B2148FD-9B83-4307-A761-2EA193623FAD}" type="pres">
      <dgm:prSet presAssocID="{E5DD2526-8941-49FA-A544-AF0430DF524C}" presName="conn2-1" presStyleLbl="parChTrans1D2" presStyleIdx="1" presStyleCnt="3"/>
      <dgm:spPr/>
    </dgm:pt>
    <dgm:pt modelId="{90C0421E-06AB-461F-B1EF-D0CD275858D3}" type="pres">
      <dgm:prSet presAssocID="{E5DD2526-8941-49FA-A544-AF0430DF524C}" presName="connTx" presStyleLbl="parChTrans1D2" presStyleIdx="1" presStyleCnt="3"/>
      <dgm:spPr/>
    </dgm:pt>
    <dgm:pt modelId="{631D53E6-5D79-4004-99C3-09B89B29C211}" type="pres">
      <dgm:prSet presAssocID="{410081D3-E82D-40C0-904B-CE43F42F38B6}" presName="root2" presStyleCnt="0"/>
      <dgm:spPr/>
    </dgm:pt>
    <dgm:pt modelId="{96DDAAE8-635A-4DA1-8F09-F0321DA0A012}" type="pres">
      <dgm:prSet presAssocID="{410081D3-E82D-40C0-904B-CE43F42F38B6}" presName="LevelTwoTextNode" presStyleLbl="node2" presStyleIdx="1" presStyleCnt="3" custScaleX="161051" custScaleY="121001" custLinFactNeighborX="-6978" custLinFactNeighborY="-178">
        <dgm:presLayoutVars>
          <dgm:chPref val="3"/>
        </dgm:presLayoutVars>
      </dgm:prSet>
      <dgm:spPr/>
    </dgm:pt>
    <dgm:pt modelId="{B898AE4F-2364-4FDB-A0EC-2D6C82E18CFA}" type="pres">
      <dgm:prSet presAssocID="{410081D3-E82D-40C0-904B-CE43F42F38B6}" presName="level3hierChild" presStyleCnt="0"/>
      <dgm:spPr/>
    </dgm:pt>
    <dgm:pt modelId="{416C543F-FBB7-4B9A-95E3-37243FE1EC2C}" type="pres">
      <dgm:prSet presAssocID="{A876BE16-A2C1-4FCE-8625-548ADD04195D}" presName="conn2-1" presStyleLbl="parChTrans1D3" presStyleIdx="2" presStyleCnt="6"/>
      <dgm:spPr/>
    </dgm:pt>
    <dgm:pt modelId="{A489FCD0-D723-45C6-B3B1-5F6D50C77BFE}" type="pres">
      <dgm:prSet presAssocID="{A876BE16-A2C1-4FCE-8625-548ADD04195D}" presName="connTx" presStyleLbl="parChTrans1D3" presStyleIdx="2" presStyleCnt="6"/>
      <dgm:spPr/>
    </dgm:pt>
    <dgm:pt modelId="{D107C2B1-8D0C-4FE3-AE71-547A8910A75F}" type="pres">
      <dgm:prSet presAssocID="{0B9867FA-BD33-4D1E-B5F0-4C4AA875FFBF}" presName="root2" presStyleCnt="0"/>
      <dgm:spPr/>
    </dgm:pt>
    <dgm:pt modelId="{8D94C3DB-A16F-442D-8EAF-CEE546FD901B}" type="pres">
      <dgm:prSet presAssocID="{0B9867FA-BD33-4D1E-B5F0-4C4AA875FFBF}" presName="LevelTwoTextNode" presStyleLbl="node3" presStyleIdx="2" presStyleCnt="6" custScaleX="345226" custScaleY="90910" custLinFactNeighborX="-12107">
        <dgm:presLayoutVars>
          <dgm:chPref val="3"/>
        </dgm:presLayoutVars>
      </dgm:prSet>
      <dgm:spPr/>
    </dgm:pt>
    <dgm:pt modelId="{985DAD24-3B2C-47C0-90A1-64959C4BDB60}" type="pres">
      <dgm:prSet presAssocID="{0B9867FA-BD33-4D1E-B5F0-4C4AA875FFBF}" presName="level3hierChild" presStyleCnt="0"/>
      <dgm:spPr/>
    </dgm:pt>
    <dgm:pt modelId="{5DB7F1A5-2847-4E7C-8429-F763F79D3665}" type="pres">
      <dgm:prSet presAssocID="{F9A0E674-7ADB-4606-9DF6-76B092748506}" presName="conn2-1" presStyleLbl="parChTrans1D2" presStyleIdx="2" presStyleCnt="3"/>
      <dgm:spPr/>
    </dgm:pt>
    <dgm:pt modelId="{F7C59D1A-5A2D-459A-977A-74182F853090}" type="pres">
      <dgm:prSet presAssocID="{F9A0E674-7ADB-4606-9DF6-76B092748506}" presName="connTx" presStyleLbl="parChTrans1D2" presStyleIdx="2" presStyleCnt="3"/>
      <dgm:spPr/>
    </dgm:pt>
    <dgm:pt modelId="{EB2ECC9C-4A1B-4347-A958-656E9E84D766}" type="pres">
      <dgm:prSet presAssocID="{78004555-04B7-4073-ACC8-9C30ED76B9D8}" presName="root2" presStyleCnt="0"/>
      <dgm:spPr/>
    </dgm:pt>
    <dgm:pt modelId="{8CA8A151-AA49-41DE-80D0-D23B9CB465C9}" type="pres">
      <dgm:prSet presAssocID="{78004555-04B7-4073-ACC8-9C30ED76B9D8}" presName="LevelTwoTextNode" presStyleLbl="node2" presStyleIdx="2" presStyleCnt="3" custScaleX="161051" custScaleY="121001" custLinFactNeighborX="-6160" custLinFactNeighborY="139">
        <dgm:presLayoutVars>
          <dgm:chPref val="3"/>
        </dgm:presLayoutVars>
      </dgm:prSet>
      <dgm:spPr/>
    </dgm:pt>
    <dgm:pt modelId="{91AA1374-43F0-411E-B264-274C7146DFCB}" type="pres">
      <dgm:prSet presAssocID="{78004555-04B7-4073-ACC8-9C30ED76B9D8}" presName="level3hierChild" presStyleCnt="0"/>
      <dgm:spPr/>
    </dgm:pt>
    <dgm:pt modelId="{EEB8E8FA-0A9C-4555-8573-5214F9DD3C6F}" type="pres">
      <dgm:prSet presAssocID="{CB7C36D3-64B8-456E-9D36-65639EA07438}" presName="conn2-1" presStyleLbl="parChTrans1D3" presStyleIdx="3" presStyleCnt="6"/>
      <dgm:spPr/>
    </dgm:pt>
    <dgm:pt modelId="{D3035C4F-A60C-467E-9B33-48585F891005}" type="pres">
      <dgm:prSet presAssocID="{CB7C36D3-64B8-456E-9D36-65639EA07438}" presName="connTx" presStyleLbl="parChTrans1D3" presStyleIdx="3" presStyleCnt="6"/>
      <dgm:spPr/>
    </dgm:pt>
    <dgm:pt modelId="{ED18A4F8-F109-4EF0-A965-0BE8FCAFA34E}" type="pres">
      <dgm:prSet presAssocID="{6B135B91-0424-4D6B-8E4B-79FD4A49ECE1}" presName="root2" presStyleCnt="0"/>
      <dgm:spPr/>
    </dgm:pt>
    <dgm:pt modelId="{CA46B44B-77AC-4F85-AEB1-1B34E6C18D86}" type="pres">
      <dgm:prSet presAssocID="{6B135B91-0424-4D6B-8E4B-79FD4A49ECE1}" presName="LevelTwoTextNode" presStyleLbl="node3" presStyleIdx="3" presStyleCnt="6" custScaleX="345226" custScaleY="90910" custLinFactNeighborX="-12581">
        <dgm:presLayoutVars>
          <dgm:chPref val="3"/>
        </dgm:presLayoutVars>
      </dgm:prSet>
      <dgm:spPr/>
    </dgm:pt>
    <dgm:pt modelId="{6AFA5653-EE2F-4973-891B-051F666CDDC6}" type="pres">
      <dgm:prSet presAssocID="{6B135B91-0424-4D6B-8E4B-79FD4A49ECE1}" presName="level3hierChild" presStyleCnt="0"/>
      <dgm:spPr/>
    </dgm:pt>
    <dgm:pt modelId="{DFB39381-11CD-446C-8C58-75DF455A59ED}" type="pres">
      <dgm:prSet presAssocID="{E7449240-5EA5-4CE7-B00E-F31C25B607E1}" presName="conn2-1" presStyleLbl="parChTrans1D3" presStyleIdx="4" presStyleCnt="6"/>
      <dgm:spPr/>
    </dgm:pt>
    <dgm:pt modelId="{015BCC78-F6B5-4812-B5E7-BE9948708B5C}" type="pres">
      <dgm:prSet presAssocID="{E7449240-5EA5-4CE7-B00E-F31C25B607E1}" presName="connTx" presStyleLbl="parChTrans1D3" presStyleIdx="4" presStyleCnt="6"/>
      <dgm:spPr/>
    </dgm:pt>
    <dgm:pt modelId="{7F1B11D9-BBEF-418F-868D-CFB80B975B61}" type="pres">
      <dgm:prSet presAssocID="{4FB03492-FB05-464F-9CDC-E6CA268A0DFA}" presName="root2" presStyleCnt="0"/>
      <dgm:spPr/>
    </dgm:pt>
    <dgm:pt modelId="{24DE1220-AEC8-496C-8123-8754BE257BD8}" type="pres">
      <dgm:prSet presAssocID="{4FB03492-FB05-464F-9CDC-E6CA268A0DFA}" presName="LevelTwoTextNode" presStyleLbl="node3" presStyleIdx="4" presStyleCnt="6" custScaleX="345226" custScaleY="90910" custLinFactNeighborX="-12960">
        <dgm:presLayoutVars>
          <dgm:chPref val="3"/>
        </dgm:presLayoutVars>
      </dgm:prSet>
      <dgm:spPr/>
    </dgm:pt>
    <dgm:pt modelId="{DBC10F37-397D-4414-BBF6-74F2EE9BDD66}" type="pres">
      <dgm:prSet presAssocID="{4FB03492-FB05-464F-9CDC-E6CA268A0DFA}" presName="level3hierChild" presStyleCnt="0"/>
      <dgm:spPr/>
    </dgm:pt>
    <dgm:pt modelId="{E483BDC1-83A2-406B-B89C-870B647211DB}" type="pres">
      <dgm:prSet presAssocID="{49FBD249-E58C-4FCE-8F96-D206A4F28639}" presName="conn2-1" presStyleLbl="parChTrans1D3" presStyleIdx="5" presStyleCnt="6"/>
      <dgm:spPr/>
    </dgm:pt>
    <dgm:pt modelId="{313AFA6D-432A-49F8-AB48-8797A9EA175F}" type="pres">
      <dgm:prSet presAssocID="{49FBD249-E58C-4FCE-8F96-D206A4F28639}" presName="connTx" presStyleLbl="parChTrans1D3" presStyleIdx="5" presStyleCnt="6"/>
      <dgm:spPr/>
    </dgm:pt>
    <dgm:pt modelId="{2BAB92B3-38EA-47C3-B84A-600C9FBEC9D9}" type="pres">
      <dgm:prSet presAssocID="{5CB59CA2-A053-41F0-BB89-456F7DF1AAA1}" presName="root2" presStyleCnt="0"/>
      <dgm:spPr/>
    </dgm:pt>
    <dgm:pt modelId="{8F453883-04F3-4C0C-9A64-6DEFD75CF7FE}" type="pres">
      <dgm:prSet presAssocID="{5CB59CA2-A053-41F0-BB89-456F7DF1AAA1}" presName="LevelTwoTextNode" presStyleLbl="node3" presStyleIdx="5" presStyleCnt="6" custScaleX="345226" custScaleY="90910" custLinFactNeighborX="-11693">
        <dgm:presLayoutVars>
          <dgm:chPref val="3"/>
        </dgm:presLayoutVars>
      </dgm:prSet>
      <dgm:spPr/>
    </dgm:pt>
    <dgm:pt modelId="{20AB3357-6901-4A98-ADF2-12A6A6709A8B}" type="pres">
      <dgm:prSet presAssocID="{5CB59CA2-A053-41F0-BB89-456F7DF1AAA1}" presName="level3hierChild" presStyleCnt="0"/>
      <dgm:spPr/>
    </dgm:pt>
  </dgm:ptLst>
  <dgm:cxnLst>
    <dgm:cxn modelId="{64E78703-27BA-45E5-B092-6EAA10999246}" type="presOf" srcId="{E7449240-5EA5-4CE7-B00E-F31C25B607E1}" destId="{015BCC78-F6B5-4812-B5E7-BE9948708B5C}" srcOrd="1" destOrd="0" presId="urn:microsoft.com/office/officeart/2005/8/layout/hierarchy2"/>
    <dgm:cxn modelId="{833A3606-0A2E-4213-92BC-CE0FA2BF4A88}" type="presOf" srcId="{CB7C36D3-64B8-456E-9D36-65639EA07438}" destId="{EEB8E8FA-0A9C-4555-8573-5214F9DD3C6F}" srcOrd="0" destOrd="0" presId="urn:microsoft.com/office/officeart/2005/8/layout/hierarchy2"/>
    <dgm:cxn modelId="{DD911211-3044-417B-8AD6-A11A82C9922C}" srcId="{32B4BF8B-1508-419A-8483-31ED78AA6C97}" destId="{78004555-04B7-4073-ACC8-9C30ED76B9D8}" srcOrd="2" destOrd="0" parTransId="{F9A0E674-7ADB-4606-9DF6-76B092748506}" sibTransId="{FF5BDD51-8BEE-480A-9A41-29C467878869}"/>
    <dgm:cxn modelId="{90619912-9732-411E-902F-60AB854628F5}" type="presOf" srcId="{18BE082E-A7B3-4074-A8FD-7C7D085390CA}" destId="{4CFB1A8A-E7B3-4176-982D-018A0613C543}" srcOrd="1" destOrd="0" presId="urn:microsoft.com/office/officeart/2005/8/layout/hierarchy2"/>
    <dgm:cxn modelId="{15FA9217-6BCE-419E-AE76-6D37E78CCC73}" type="presOf" srcId="{410081D3-E82D-40C0-904B-CE43F42F38B6}" destId="{96DDAAE8-635A-4DA1-8F09-F0321DA0A012}" srcOrd="0" destOrd="0" presId="urn:microsoft.com/office/officeart/2005/8/layout/hierarchy2"/>
    <dgm:cxn modelId="{9B100E28-3B9A-476C-BEA3-1F185B199C6A}" type="presOf" srcId="{2E408C2F-EF80-4FA3-933E-37836916BD52}" destId="{79F8CC58-EAA2-443B-86AA-BC916B1B5EDB}" srcOrd="0" destOrd="0" presId="urn:microsoft.com/office/officeart/2005/8/layout/hierarchy2"/>
    <dgm:cxn modelId="{1770A328-FC15-4102-A60A-E6F174135599}" type="presOf" srcId="{32B4BF8B-1508-419A-8483-31ED78AA6C97}" destId="{52C69B5A-748E-414B-976B-375BFDFF7B85}" srcOrd="0" destOrd="0" presId="urn:microsoft.com/office/officeart/2005/8/layout/hierarchy2"/>
    <dgm:cxn modelId="{FDB08D5F-D77B-45BB-BBDA-7F2A24E18446}" srcId="{32B4BF8B-1508-419A-8483-31ED78AA6C97}" destId="{384C2D1C-B087-4FE9-BDF7-540CF097CBA5}" srcOrd="0" destOrd="0" parTransId="{18BE082E-A7B3-4074-A8FD-7C7D085390CA}" sibTransId="{3D05B09E-DB03-4A8D-861B-2D6B2941B8AB}"/>
    <dgm:cxn modelId="{95747A60-3AE7-4631-AE00-850C0010F937}" type="presOf" srcId="{E7449240-5EA5-4CE7-B00E-F31C25B607E1}" destId="{DFB39381-11CD-446C-8C58-75DF455A59ED}" srcOrd="0" destOrd="0" presId="urn:microsoft.com/office/officeart/2005/8/layout/hierarchy2"/>
    <dgm:cxn modelId="{8A33E463-E228-42CE-BC84-9A8800268071}" type="presOf" srcId="{F9A0E674-7ADB-4606-9DF6-76B092748506}" destId="{F7C59D1A-5A2D-459A-977A-74182F853090}" srcOrd="1" destOrd="0" presId="urn:microsoft.com/office/officeart/2005/8/layout/hierarchy2"/>
    <dgm:cxn modelId="{C5E99065-4856-4A03-9AC5-1E5550E42EC0}" type="presOf" srcId="{78004555-04B7-4073-ACC8-9C30ED76B9D8}" destId="{8CA8A151-AA49-41DE-80D0-D23B9CB465C9}" srcOrd="0" destOrd="0" presId="urn:microsoft.com/office/officeart/2005/8/layout/hierarchy2"/>
    <dgm:cxn modelId="{4874E545-8FF5-4DB1-A069-686E046E121E}" type="presOf" srcId="{2E408C2F-EF80-4FA3-933E-37836916BD52}" destId="{79DAC474-7B11-4671-BD5A-54894D9ED05A}" srcOrd="1" destOrd="0" presId="urn:microsoft.com/office/officeart/2005/8/layout/hierarchy2"/>
    <dgm:cxn modelId="{4CC12348-91A5-462A-8EC5-92B016A11FE2}" srcId="{78004555-04B7-4073-ACC8-9C30ED76B9D8}" destId="{4FB03492-FB05-464F-9CDC-E6CA268A0DFA}" srcOrd="1" destOrd="0" parTransId="{E7449240-5EA5-4CE7-B00E-F31C25B607E1}" sibTransId="{B7383524-6B12-41B3-90F6-C2E26F304D3D}"/>
    <dgm:cxn modelId="{DCCE544A-0A36-4B8B-AFF6-63DD37253B36}" type="presOf" srcId="{6B135B91-0424-4D6B-8E4B-79FD4A49ECE1}" destId="{CA46B44B-77AC-4F85-AEB1-1B34E6C18D86}" srcOrd="0" destOrd="0" presId="urn:microsoft.com/office/officeart/2005/8/layout/hierarchy2"/>
    <dgm:cxn modelId="{01F49E4B-F694-4A5A-88D1-3325D9D13A16}" type="presOf" srcId="{9BB0BD1C-A807-48AA-94A5-E3C791C24E35}" destId="{9AF88CFD-E36A-4E63-919F-7C031DE62761}" srcOrd="0" destOrd="0" presId="urn:microsoft.com/office/officeart/2005/8/layout/hierarchy2"/>
    <dgm:cxn modelId="{809F046D-3FEB-4467-A2C3-25535F3D7D36}" type="presOf" srcId="{CB7C36D3-64B8-456E-9D36-65639EA07438}" destId="{D3035C4F-A60C-467E-9B33-48585F891005}" srcOrd="1" destOrd="0" presId="urn:microsoft.com/office/officeart/2005/8/layout/hierarchy2"/>
    <dgm:cxn modelId="{F027626D-CBF1-4E5A-BA80-3930D7E17B55}" type="presOf" srcId="{49FBD249-E58C-4FCE-8F96-D206A4F28639}" destId="{313AFA6D-432A-49F8-AB48-8797A9EA175F}" srcOrd="1" destOrd="0" presId="urn:microsoft.com/office/officeart/2005/8/layout/hierarchy2"/>
    <dgm:cxn modelId="{D8E3B252-B221-4985-BF85-485F47AA8EDD}" type="presOf" srcId="{39B69CF6-7BCF-451B-ACA4-B85BFA066B29}" destId="{8358A4E5-C156-418B-8E0F-450103A80CB2}" srcOrd="0" destOrd="0" presId="urn:microsoft.com/office/officeart/2005/8/layout/hierarchy2"/>
    <dgm:cxn modelId="{151C8374-1415-49CB-888E-9FE685A62698}" type="presOf" srcId="{F974AE93-4AE1-4B37-89BF-C04F2494DAC7}" destId="{856057BE-661D-4D5F-BE4B-38B8C9067659}" srcOrd="0" destOrd="0" presId="urn:microsoft.com/office/officeart/2005/8/layout/hierarchy2"/>
    <dgm:cxn modelId="{568EBD55-AF6C-4A02-BDE4-5A8F25B972F2}" srcId="{39B69CF6-7BCF-451B-ACA4-B85BFA066B29}" destId="{32B4BF8B-1508-419A-8483-31ED78AA6C97}" srcOrd="0" destOrd="0" parTransId="{9B5AD2B8-D5EC-407D-9F72-FFBB90104AFB}" sibTransId="{65573DC9-86F7-4509-B099-2C3E8315212A}"/>
    <dgm:cxn modelId="{4940E255-C3CD-4BA6-818C-CFF469CCD253}" type="presOf" srcId="{586C3A43-C344-43B4-B7EF-31D2B4366375}" destId="{65EC2F80-FCEB-43A5-9EE5-27299CA82461}" srcOrd="1" destOrd="0" presId="urn:microsoft.com/office/officeart/2005/8/layout/hierarchy2"/>
    <dgm:cxn modelId="{CEAD3356-5A9F-4908-99E0-8CF531F406A4}" srcId="{78004555-04B7-4073-ACC8-9C30ED76B9D8}" destId="{5CB59CA2-A053-41F0-BB89-456F7DF1AAA1}" srcOrd="2" destOrd="0" parTransId="{49FBD249-E58C-4FCE-8F96-D206A4F28639}" sibTransId="{346BABDB-4908-4A8D-B6F0-2B129C0D2851}"/>
    <dgm:cxn modelId="{DFEDF477-953A-4756-8F11-66C39155BD88}" type="presOf" srcId="{A876BE16-A2C1-4FCE-8625-548ADD04195D}" destId="{416C543F-FBB7-4B9A-95E3-37243FE1EC2C}" srcOrd="0" destOrd="0" presId="urn:microsoft.com/office/officeart/2005/8/layout/hierarchy2"/>
    <dgm:cxn modelId="{69923F58-5650-420D-9E60-A41D13EEFBA4}" type="presOf" srcId="{384C2D1C-B087-4FE9-BDF7-540CF097CBA5}" destId="{37A6CE6F-3881-473A-8592-B4203E6693DF}" srcOrd="0" destOrd="0" presId="urn:microsoft.com/office/officeart/2005/8/layout/hierarchy2"/>
    <dgm:cxn modelId="{B449417D-AD74-4453-B6B3-863AA51AFBCB}" type="presOf" srcId="{586C3A43-C344-43B4-B7EF-31D2B4366375}" destId="{B85CD550-0B22-40BC-B671-BDBB2F1251A3}" srcOrd="0" destOrd="0" presId="urn:microsoft.com/office/officeart/2005/8/layout/hierarchy2"/>
    <dgm:cxn modelId="{B9F9BC89-C643-4F55-9B21-AC41827B684D}" srcId="{410081D3-E82D-40C0-904B-CE43F42F38B6}" destId="{0B9867FA-BD33-4D1E-B5F0-4C4AA875FFBF}" srcOrd="0" destOrd="0" parTransId="{A876BE16-A2C1-4FCE-8625-548ADD04195D}" sibTransId="{B723935F-97FF-432C-BED7-75D06F3E9D68}"/>
    <dgm:cxn modelId="{569D888E-D9B6-4F71-856B-D336AFB41EF7}" type="presOf" srcId="{A876BE16-A2C1-4FCE-8625-548ADD04195D}" destId="{A489FCD0-D723-45C6-B3B1-5F6D50C77BFE}" srcOrd="1" destOrd="0" presId="urn:microsoft.com/office/officeart/2005/8/layout/hierarchy2"/>
    <dgm:cxn modelId="{D3B1C291-4A74-4D6E-A889-D0AE86B59CC6}" type="presOf" srcId="{E5DD2526-8941-49FA-A544-AF0430DF524C}" destId="{6B2148FD-9B83-4307-A761-2EA193623FAD}" srcOrd="0" destOrd="0" presId="urn:microsoft.com/office/officeart/2005/8/layout/hierarchy2"/>
    <dgm:cxn modelId="{E896FF93-8FA2-442D-A9C1-D1CCC027E2E4}" srcId="{384C2D1C-B087-4FE9-BDF7-540CF097CBA5}" destId="{F974AE93-4AE1-4B37-89BF-C04F2494DAC7}" srcOrd="1" destOrd="0" parTransId="{2E408C2F-EF80-4FA3-933E-37836916BD52}" sibTransId="{B6811E0A-23AA-45D1-9A80-BBDFC0BAA1E9}"/>
    <dgm:cxn modelId="{34E1A39F-51D1-4E63-9F1D-B395313744DA}" srcId="{384C2D1C-B087-4FE9-BDF7-540CF097CBA5}" destId="{9BB0BD1C-A807-48AA-94A5-E3C791C24E35}" srcOrd="0" destOrd="0" parTransId="{586C3A43-C344-43B4-B7EF-31D2B4366375}" sibTransId="{EA91281C-EA8E-4DE1-BB01-634B00BFD547}"/>
    <dgm:cxn modelId="{666FC5A2-1069-4AE9-8C88-4FC6D37ECB91}" type="presOf" srcId="{4FB03492-FB05-464F-9CDC-E6CA268A0DFA}" destId="{24DE1220-AEC8-496C-8123-8754BE257BD8}" srcOrd="0" destOrd="0" presId="urn:microsoft.com/office/officeart/2005/8/layout/hierarchy2"/>
    <dgm:cxn modelId="{FE54A7AA-D410-45DE-8BAC-B9A5B9DC5E17}" type="presOf" srcId="{0B9867FA-BD33-4D1E-B5F0-4C4AA875FFBF}" destId="{8D94C3DB-A16F-442D-8EAF-CEE546FD901B}" srcOrd="0" destOrd="0" presId="urn:microsoft.com/office/officeart/2005/8/layout/hierarchy2"/>
    <dgm:cxn modelId="{D6FC3BAE-9093-446C-A093-276C074164B0}" type="presOf" srcId="{5CB59CA2-A053-41F0-BB89-456F7DF1AAA1}" destId="{8F453883-04F3-4C0C-9A64-6DEFD75CF7FE}" srcOrd="0" destOrd="0" presId="urn:microsoft.com/office/officeart/2005/8/layout/hierarchy2"/>
    <dgm:cxn modelId="{EFF85EB3-B120-4CA5-9D5B-04BEE2308C47}" srcId="{32B4BF8B-1508-419A-8483-31ED78AA6C97}" destId="{410081D3-E82D-40C0-904B-CE43F42F38B6}" srcOrd="1" destOrd="0" parTransId="{E5DD2526-8941-49FA-A544-AF0430DF524C}" sibTransId="{D8D0B83A-173C-47D1-9445-8897A8B6158C}"/>
    <dgm:cxn modelId="{98F8A8B8-9B01-4082-857C-82F47E838E48}" type="presOf" srcId="{18BE082E-A7B3-4074-A8FD-7C7D085390CA}" destId="{CA051721-4BE2-4E80-BA13-A1FAA68892E7}" srcOrd="0" destOrd="0" presId="urn:microsoft.com/office/officeart/2005/8/layout/hierarchy2"/>
    <dgm:cxn modelId="{536F31CC-598E-47DE-9CBB-F2D46632FB72}" srcId="{78004555-04B7-4073-ACC8-9C30ED76B9D8}" destId="{6B135B91-0424-4D6B-8E4B-79FD4A49ECE1}" srcOrd="0" destOrd="0" parTransId="{CB7C36D3-64B8-456E-9D36-65639EA07438}" sibTransId="{7EE3A661-1A2D-4299-9789-B2E54A62EE78}"/>
    <dgm:cxn modelId="{20B23ECD-14EE-4944-92DF-DD0A6AE012BD}" type="presOf" srcId="{F9A0E674-7ADB-4606-9DF6-76B092748506}" destId="{5DB7F1A5-2847-4E7C-8429-F763F79D3665}" srcOrd="0" destOrd="0" presId="urn:microsoft.com/office/officeart/2005/8/layout/hierarchy2"/>
    <dgm:cxn modelId="{18D046D6-64DB-40B6-B0E1-5C8BFA8C2CAC}" type="presOf" srcId="{E5DD2526-8941-49FA-A544-AF0430DF524C}" destId="{90C0421E-06AB-461F-B1EF-D0CD275858D3}" srcOrd="1" destOrd="0" presId="urn:microsoft.com/office/officeart/2005/8/layout/hierarchy2"/>
    <dgm:cxn modelId="{D43109DD-27D5-41BF-BAC2-C15D1F1DC8FD}" type="presOf" srcId="{49FBD249-E58C-4FCE-8F96-D206A4F28639}" destId="{E483BDC1-83A2-406B-B89C-870B647211DB}" srcOrd="0" destOrd="0" presId="urn:microsoft.com/office/officeart/2005/8/layout/hierarchy2"/>
    <dgm:cxn modelId="{31995100-5BA1-494D-9697-130EEED01D39}" type="presParOf" srcId="{8358A4E5-C156-418B-8E0F-450103A80CB2}" destId="{399EB5BF-876F-4095-9F3B-0D0CBA7E5AC4}" srcOrd="0" destOrd="0" presId="urn:microsoft.com/office/officeart/2005/8/layout/hierarchy2"/>
    <dgm:cxn modelId="{32088C94-AD92-4E79-8211-DA0A498D94DA}" type="presParOf" srcId="{399EB5BF-876F-4095-9F3B-0D0CBA7E5AC4}" destId="{52C69B5A-748E-414B-976B-375BFDFF7B85}" srcOrd="0" destOrd="0" presId="urn:microsoft.com/office/officeart/2005/8/layout/hierarchy2"/>
    <dgm:cxn modelId="{681595CC-FF9F-4612-8DAE-6E225657B86D}" type="presParOf" srcId="{399EB5BF-876F-4095-9F3B-0D0CBA7E5AC4}" destId="{F7EA948F-518E-4877-B676-95772E515236}" srcOrd="1" destOrd="0" presId="urn:microsoft.com/office/officeart/2005/8/layout/hierarchy2"/>
    <dgm:cxn modelId="{8F4ED77A-28E5-4546-A9B7-370130D41945}" type="presParOf" srcId="{F7EA948F-518E-4877-B676-95772E515236}" destId="{CA051721-4BE2-4E80-BA13-A1FAA68892E7}" srcOrd="0" destOrd="0" presId="urn:microsoft.com/office/officeart/2005/8/layout/hierarchy2"/>
    <dgm:cxn modelId="{7309B4FC-E58B-4D76-95D4-54952494BD6F}" type="presParOf" srcId="{CA051721-4BE2-4E80-BA13-A1FAA68892E7}" destId="{4CFB1A8A-E7B3-4176-982D-018A0613C543}" srcOrd="0" destOrd="0" presId="urn:microsoft.com/office/officeart/2005/8/layout/hierarchy2"/>
    <dgm:cxn modelId="{1B121790-163D-437E-A9E8-4890AC78D5BF}" type="presParOf" srcId="{F7EA948F-518E-4877-B676-95772E515236}" destId="{3B754364-2BC8-44FB-BB97-68D2D587D539}" srcOrd="1" destOrd="0" presId="urn:microsoft.com/office/officeart/2005/8/layout/hierarchy2"/>
    <dgm:cxn modelId="{5A1DDADF-A704-4B6B-A39E-7044442F85AA}" type="presParOf" srcId="{3B754364-2BC8-44FB-BB97-68D2D587D539}" destId="{37A6CE6F-3881-473A-8592-B4203E6693DF}" srcOrd="0" destOrd="0" presId="urn:microsoft.com/office/officeart/2005/8/layout/hierarchy2"/>
    <dgm:cxn modelId="{8B564876-7068-4133-9EA5-4DD9FCAB6B35}" type="presParOf" srcId="{3B754364-2BC8-44FB-BB97-68D2D587D539}" destId="{ED35D635-DE76-4210-970E-966A263554E7}" srcOrd="1" destOrd="0" presId="urn:microsoft.com/office/officeart/2005/8/layout/hierarchy2"/>
    <dgm:cxn modelId="{7DEF526A-AC9F-4BBD-B804-E0F2FF08174C}" type="presParOf" srcId="{ED35D635-DE76-4210-970E-966A263554E7}" destId="{B85CD550-0B22-40BC-B671-BDBB2F1251A3}" srcOrd="0" destOrd="0" presId="urn:microsoft.com/office/officeart/2005/8/layout/hierarchy2"/>
    <dgm:cxn modelId="{8D890855-CCDC-47D9-846A-7196EEE430A7}" type="presParOf" srcId="{B85CD550-0B22-40BC-B671-BDBB2F1251A3}" destId="{65EC2F80-FCEB-43A5-9EE5-27299CA82461}" srcOrd="0" destOrd="0" presId="urn:microsoft.com/office/officeart/2005/8/layout/hierarchy2"/>
    <dgm:cxn modelId="{03D2A835-C3F7-44FE-A270-1BBF95271A49}" type="presParOf" srcId="{ED35D635-DE76-4210-970E-966A263554E7}" destId="{0FC145A7-04D4-4A98-B7CD-97C1B0011854}" srcOrd="1" destOrd="0" presId="urn:microsoft.com/office/officeart/2005/8/layout/hierarchy2"/>
    <dgm:cxn modelId="{F20BA2EF-7CB3-4FDE-88E4-EC0DA34E4721}" type="presParOf" srcId="{0FC145A7-04D4-4A98-B7CD-97C1B0011854}" destId="{9AF88CFD-E36A-4E63-919F-7C031DE62761}" srcOrd="0" destOrd="0" presId="urn:microsoft.com/office/officeart/2005/8/layout/hierarchy2"/>
    <dgm:cxn modelId="{BD229EF3-F18E-4A4C-AFD6-7A1501959F19}" type="presParOf" srcId="{0FC145A7-04D4-4A98-B7CD-97C1B0011854}" destId="{62FE1B06-2419-49CC-AEC4-A71685D5BA75}" srcOrd="1" destOrd="0" presId="urn:microsoft.com/office/officeart/2005/8/layout/hierarchy2"/>
    <dgm:cxn modelId="{0ACF2456-B68B-401E-B579-3473468CD04E}" type="presParOf" srcId="{ED35D635-DE76-4210-970E-966A263554E7}" destId="{79F8CC58-EAA2-443B-86AA-BC916B1B5EDB}" srcOrd="2" destOrd="0" presId="urn:microsoft.com/office/officeart/2005/8/layout/hierarchy2"/>
    <dgm:cxn modelId="{809A8D97-7691-401E-AA6B-E4EE8B59171A}" type="presParOf" srcId="{79F8CC58-EAA2-443B-86AA-BC916B1B5EDB}" destId="{79DAC474-7B11-4671-BD5A-54894D9ED05A}" srcOrd="0" destOrd="0" presId="urn:microsoft.com/office/officeart/2005/8/layout/hierarchy2"/>
    <dgm:cxn modelId="{B05DA3A5-8A46-42EA-B7FD-0546FABAA5A9}" type="presParOf" srcId="{ED35D635-DE76-4210-970E-966A263554E7}" destId="{A5C7225F-1B32-45A0-8929-66916F635B7B}" srcOrd="3" destOrd="0" presId="urn:microsoft.com/office/officeart/2005/8/layout/hierarchy2"/>
    <dgm:cxn modelId="{9D94A4F7-968B-452B-A5F0-CFED827D2061}" type="presParOf" srcId="{A5C7225F-1B32-45A0-8929-66916F635B7B}" destId="{856057BE-661D-4D5F-BE4B-38B8C9067659}" srcOrd="0" destOrd="0" presId="urn:microsoft.com/office/officeart/2005/8/layout/hierarchy2"/>
    <dgm:cxn modelId="{CA656D8D-92B7-4C26-86F8-E6842EC70E9F}" type="presParOf" srcId="{A5C7225F-1B32-45A0-8929-66916F635B7B}" destId="{136720D2-5F3E-42E2-8E92-339CE431AA71}" srcOrd="1" destOrd="0" presId="urn:microsoft.com/office/officeart/2005/8/layout/hierarchy2"/>
    <dgm:cxn modelId="{DF8FC896-9118-4DBA-AB25-372E511BC7A7}" type="presParOf" srcId="{F7EA948F-518E-4877-B676-95772E515236}" destId="{6B2148FD-9B83-4307-A761-2EA193623FAD}" srcOrd="2" destOrd="0" presId="urn:microsoft.com/office/officeart/2005/8/layout/hierarchy2"/>
    <dgm:cxn modelId="{00F2E4ED-70C8-4F93-98DF-342C43254EDB}" type="presParOf" srcId="{6B2148FD-9B83-4307-A761-2EA193623FAD}" destId="{90C0421E-06AB-461F-B1EF-D0CD275858D3}" srcOrd="0" destOrd="0" presId="urn:microsoft.com/office/officeart/2005/8/layout/hierarchy2"/>
    <dgm:cxn modelId="{98C050D1-00FD-491F-B4A4-D51E84D7FE74}" type="presParOf" srcId="{F7EA948F-518E-4877-B676-95772E515236}" destId="{631D53E6-5D79-4004-99C3-09B89B29C211}" srcOrd="3" destOrd="0" presId="urn:microsoft.com/office/officeart/2005/8/layout/hierarchy2"/>
    <dgm:cxn modelId="{9BDF4CFF-B7E6-4928-9B86-40D51F6287C3}" type="presParOf" srcId="{631D53E6-5D79-4004-99C3-09B89B29C211}" destId="{96DDAAE8-635A-4DA1-8F09-F0321DA0A012}" srcOrd="0" destOrd="0" presId="urn:microsoft.com/office/officeart/2005/8/layout/hierarchy2"/>
    <dgm:cxn modelId="{5EB7D931-8844-4F60-8451-B26725217CDF}" type="presParOf" srcId="{631D53E6-5D79-4004-99C3-09B89B29C211}" destId="{B898AE4F-2364-4FDB-A0EC-2D6C82E18CFA}" srcOrd="1" destOrd="0" presId="urn:microsoft.com/office/officeart/2005/8/layout/hierarchy2"/>
    <dgm:cxn modelId="{8F60D774-850E-483C-AD1B-CC2EF8B8155D}" type="presParOf" srcId="{B898AE4F-2364-4FDB-A0EC-2D6C82E18CFA}" destId="{416C543F-FBB7-4B9A-95E3-37243FE1EC2C}" srcOrd="0" destOrd="0" presId="urn:microsoft.com/office/officeart/2005/8/layout/hierarchy2"/>
    <dgm:cxn modelId="{32A873BE-A953-4A3B-AB6B-726F0802FB9F}" type="presParOf" srcId="{416C543F-FBB7-4B9A-95E3-37243FE1EC2C}" destId="{A489FCD0-D723-45C6-B3B1-5F6D50C77BFE}" srcOrd="0" destOrd="0" presId="urn:microsoft.com/office/officeart/2005/8/layout/hierarchy2"/>
    <dgm:cxn modelId="{8386DC5A-C84F-499D-ABCE-E5C7AC61B787}" type="presParOf" srcId="{B898AE4F-2364-4FDB-A0EC-2D6C82E18CFA}" destId="{D107C2B1-8D0C-4FE3-AE71-547A8910A75F}" srcOrd="1" destOrd="0" presId="urn:microsoft.com/office/officeart/2005/8/layout/hierarchy2"/>
    <dgm:cxn modelId="{69403225-A3FA-4192-B901-420F531C378A}" type="presParOf" srcId="{D107C2B1-8D0C-4FE3-AE71-547A8910A75F}" destId="{8D94C3DB-A16F-442D-8EAF-CEE546FD901B}" srcOrd="0" destOrd="0" presId="urn:microsoft.com/office/officeart/2005/8/layout/hierarchy2"/>
    <dgm:cxn modelId="{07521935-9C1B-4B31-B9C0-F11F0065D425}" type="presParOf" srcId="{D107C2B1-8D0C-4FE3-AE71-547A8910A75F}" destId="{985DAD24-3B2C-47C0-90A1-64959C4BDB60}" srcOrd="1" destOrd="0" presId="urn:microsoft.com/office/officeart/2005/8/layout/hierarchy2"/>
    <dgm:cxn modelId="{D4B24D2D-4A41-436D-A853-7F42CD22B5E5}" type="presParOf" srcId="{F7EA948F-518E-4877-B676-95772E515236}" destId="{5DB7F1A5-2847-4E7C-8429-F763F79D3665}" srcOrd="4" destOrd="0" presId="urn:microsoft.com/office/officeart/2005/8/layout/hierarchy2"/>
    <dgm:cxn modelId="{5E53AF80-CE7C-4C90-937B-980C1868B2D3}" type="presParOf" srcId="{5DB7F1A5-2847-4E7C-8429-F763F79D3665}" destId="{F7C59D1A-5A2D-459A-977A-74182F853090}" srcOrd="0" destOrd="0" presId="urn:microsoft.com/office/officeart/2005/8/layout/hierarchy2"/>
    <dgm:cxn modelId="{AA7661E4-E301-4F80-BBFB-9F590F6B9A9D}" type="presParOf" srcId="{F7EA948F-518E-4877-B676-95772E515236}" destId="{EB2ECC9C-4A1B-4347-A958-656E9E84D766}" srcOrd="5" destOrd="0" presId="urn:microsoft.com/office/officeart/2005/8/layout/hierarchy2"/>
    <dgm:cxn modelId="{F3AAAF4D-4FFE-47C0-B046-E39E599A39DC}" type="presParOf" srcId="{EB2ECC9C-4A1B-4347-A958-656E9E84D766}" destId="{8CA8A151-AA49-41DE-80D0-D23B9CB465C9}" srcOrd="0" destOrd="0" presId="urn:microsoft.com/office/officeart/2005/8/layout/hierarchy2"/>
    <dgm:cxn modelId="{2E4D6A1B-F0A3-495D-B6A5-1728AFC72654}" type="presParOf" srcId="{EB2ECC9C-4A1B-4347-A958-656E9E84D766}" destId="{91AA1374-43F0-411E-B264-274C7146DFCB}" srcOrd="1" destOrd="0" presId="urn:microsoft.com/office/officeart/2005/8/layout/hierarchy2"/>
    <dgm:cxn modelId="{150FB45B-AD05-4F0E-A521-451152B6A91E}" type="presParOf" srcId="{91AA1374-43F0-411E-B264-274C7146DFCB}" destId="{EEB8E8FA-0A9C-4555-8573-5214F9DD3C6F}" srcOrd="0" destOrd="0" presId="urn:microsoft.com/office/officeart/2005/8/layout/hierarchy2"/>
    <dgm:cxn modelId="{7A12DA8E-41D8-49D0-8ABE-FE9F9A8B7A0E}" type="presParOf" srcId="{EEB8E8FA-0A9C-4555-8573-5214F9DD3C6F}" destId="{D3035C4F-A60C-467E-9B33-48585F891005}" srcOrd="0" destOrd="0" presId="urn:microsoft.com/office/officeart/2005/8/layout/hierarchy2"/>
    <dgm:cxn modelId="{5F415032-CEC7-4A7D-842F-5AD202A6B558}" type="presParOf" srcId="{91AA1374-43F0-411E-B264-274C7146DFCB}" destId="{ED18A4F8-F109-4EF0-A965-0BE8FCAFA34E}" srcOrd="1" destOrd="0" presId="urn:microsoft.com/office/officeart/2005/8/layout/hierarchy2"/>
    <dgm:cxn modelId="{8918108E-6C6E-4E78-8CDE-2AFF8061E362}" type="presParOf" srcId="{ED18A4F8-F109-4EF0-A965-0BE8FCAFA34E}" destId="{CA46B44B-77AC-4F85-AEB1-1B34E6C18D86}" srcOrd="0" destOrd="0" presId="urn:microsoft.com/office/officeart/2005/8/layout/hierarchy2"/>
    <dgm:cxn modelId="{2F68484C-365A-45EB-AA99-96C4C1D6468F}" type="presParOf" srcId="{ED18A4F8-F109-4EF0-A965-0BE8FCAFA34E}" destId="{6AFA5653-EE2F-4973-891B-051F666CDDC6}" srcOrd="1" destOrd="0" presId="urn:microsoft.com/office/officeart/2005/8/layout/hierarchy2"/>
    <dgm:cxn modelId="{F1FFA66D-284D-4A47-87D7-8C4A9BBE8C03}" type="presParOf" srcId="{91AA1374-43F0-411E-B264-274C7146DFCB}" destId="{DFB39381-11CD-446C-8C58-75DF455A59ED}" srcOrd="2" destOrd="0" presId="urn:microsoft.com/office/officeart/2005/8/layout/hierarchy2"/>
    <dgm:cxn modelId="{2DD88F3C-36BF-4DE9-9414-1EEDC5B30FC5}" type="presParOf" srcId="{DFB39381-11CD-446C-8C58-75DF455A59ED}" destId="{015BCC78-F6B5-4812-B5E7-BE9948708B5C}" srcOrd="0" destOrd="0" presId="urn:microsoft.com/office/officeart/2005/8/layout/hierarchy2"/>
    <dgm:cxn modelId="{83090F71-ED95-4946-8270-8FBEBF2AEFE6}" type="presParOf" srcId="{91AA1374-43F0-411E-B264-274C7146DFCB}" destId="{7F1B11D9-BBEF-418F-868D-CFB80B975B61}" srcOrd="3" destOrd="0" presId="urn:microsoft.com/office/officeart/2005/8/layout/hierarchy2"/>
    <dgm:cxn modelId="{6C987FDB-B883-4005-9160-CD8919B3007B}" type="presParOf" srcId="{7F1B11D9-BBEF-418F-868D-CFB80B975B61}" destId="{24DE1220-AEC8-496C-8123-8754BE257BD8}" srcOrd="0" destOrd="0" presId="urn:microsoft.com/office/officeart/2005/8/layout/hierarchy2"/>
    <dgm:cxn modelId="{40BD8B4B-C423-4F8F-A822-9AE5024F6F97}" type="presParOf" srcId="{7F1B11D9-BBEF-418F-868D-CFB80B975B61}" destId="{DBC10F37-397D-4414-BBF6-74F2EE9BDD66}" srcOrd="1" destOrd="0" presId="urn:microsoft.com/office/officeart/2005/8/layout/hierarchy2"/>
    <dgm:cxn modelId="{20C8D97F-348E-4664-8730-EFBBC08942F1}" type="presParOf" srcId="{91AA1374-43F0-411E-B264-274C7146DFCB}" destId="{E483BDC1-83A2-406B-B89C-870B647211DB}" srcOrd="4" destOrd="0" presId="urn:microsoft.com/office/officeart/2005/8/layout/hierarchy2"/>
    <dgm:cxn modelId="{EC564646-75EE-406E-B69B-78B085E1AE60}" type="presParOf" srcId="{E483BDC1-83A2-406B-B89C-870B647211DB}" destId="{313AFA6D-432A-49F8-AB48-8797A9EA175F}" srcOrd="0" destOrd="0" presId="urn:microsoft.com/office/officeart/2005/8/layout/hierarchy2"/>
    <dgm:cxn modelId="{DE180E17-1138-4F21-AF67-B1F5C676EA32}" type="presParOf" srcId="{91AA1374-43F0-411E-B264-274C7146DFCB}" destId="{2BAB92B3-38EA-47C3-B84A-600C9FBEC9D9}" srcOrd="5" destOrd="0" presId="urn:microsoft.com/office/officeart/2005/8/layout/hierarchy2"/>
    <dgm:cxn modelId="{DF88025B-682B-4C03-823D-0C0F34FB66E1}" type="presParOf" srcId="{2BAB92B3-38EA-47C3-B84A-600C9FBEC9D9}" destId="{8F453883-04F3-4C0C-9A64-6DEFD75CF7FE}" srcOrd="0" destOrd="0" presId="urn:microsoft.com/office/officeart/2005/8/layout/hierarchy2"/>
    <dgm:cxn modelId="{13CA4520-FDA7-407E-ACB6-994B217A5843}" type="presParOf" srcId="{2BAB92B3-38EA-47C3-B84A-600C9FBEC9D9}" destId="{20AB3357-6901-4A98-ADF2-12A6A6709A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579DB-F377-4713-BC6D-6CECA4DBD1A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AD66EF1D-4DC4-42E3-A9D0-9FBDA701EDB3}">
      <dgm:prSet phldrT="[テキスト]" custT="1"/>
      <dgm:spPr>
        <a:solidFill>
          <a:schemeClr val="accent2">
            <a:lumMod val="20000"/>
            <a:lumOff val="80000"/>
          </a:schemeClr>
        </a:solidFill>
        <a:ln w="28575">
          <a:solidFill>
            <a:schemeClr val="accent2">
              <a:lumMod val="75000"/>
            </a:schemeClr>
          </a:solidFill>
        </a:ln>
      </dgm:spPr>
      <dgm:t>
        <a:bodyPr/>
        <a:lstStyle/>
        <a:p>
          <a:r>
            <a:rPr kumimoji="1" lang="en-US" altLang="ja-JP" sz="2800" b="1" dirty="0">
              <a:latin typeface="+mn-lt"/>
            </a:rPr>
            <a:t>Civil Law</a:t>
          </a:r>
          <a:endParaRPr kumimoji="1" lang="ja-JP" altLang="en-US" sz="2800" b="1" dirty="0">
            <a:latin typeface="+mn-lt"/>
          </a:endParaRPr>
        </a:p>
      </dgm:t>
    </dgm:pt>
    <dgm:pt modelId="{F771310A-1597-4FE8-825F-2D39FA0796D4}" type="parTrans" cxnId="{E4BDB9FE-FF5B-49D9-BED5-FD807DF25FD9}">
      <dgm:prSet/>
      <dgm:spPr/>
      <dgm:t>
        <a:bodyPr/>
        <a:lstStyle/>
        <a:p>
          <a:endParaRPr kumimoji="1" lang="ja-JP" altLang="en-US" sz="2800">
            <a:latin typeface="+mn-lt"/>
          </a:endParaRPr>
        </a:p>
      </dgm:t>
    </dgm:pt>
    <dgm:pt modelId="{77C18BD5-204E-4CA3-83B8-F49C9EAE6BFF}" type="sibTrans" cxnId="{E4BDB9FE-FF5B-49D9-BED5-FD807DF25FD9}">
      <dgm:prSet/>
      <dgm:spPr/>
      <dgm:t>
        <a:bodyPr/>
        <a:lstStyle/>
        <a:p>
          <a:endParaRPr kumimoji="1" lang="ja-JP" altLang="en-US" sz="2800">
            <a:latin typeface="+mn-lt"/>
          </a:endParaRPr>
        </a:p>
      </dgm:t>
    </dgm:pt>
    <dgm:pt modelId="{0454018B-F88B-4BAC-8F00-4EE224D7FD05}">
      <dgm:prSet phldrT="[テキスト]" custT="1"/>
      <dgm:spPr>
        <a:solidFill>
          <a:schemeClr val="accent3">
            <a:lumMod val="20000"/>
            <a:lumOff val="80000"/>
          </a:schemeClr>
        </a:solidFill>
        <a:ln w="28575">
          <a:solidFill>
            <a:schemeClr val="accent3">
              <a:lumMod val="75000"/>
            </a:schemeClr>
          </a:solidFill>
        </a:ln>
      </dgm:spPr>
      <dgm:t>
        <a:bodyPr/>
        <a:lstStyle/>
        <a:p>
          <a:r>
            <a:rPr kumimoji="1" lang="en-US" altLang="ja-JP" sz="2800" dirty="0">
              <a:latin typeface="+mn-lt"/>
            </a:rPr>
            <a:t>Part1</a:t>
          </a:r>
          <a:br>
            <a:rPr kumimoji="1" lang="en-US" altLang="ja-JP" sz="2800" dirty="0">
              <a:latin typeface="+mn-lt"/>
            </a:rPr>
          </a:br>
          <a:r>
            <a:rPr kumimoji="1" lang="en-US" altLang="ja-JP" sz="2800" dirty="0">
              <a:latin typeface="+mn-lt"/>
            </a:rPr>
            <a:t>Chaper1</a:t>
          </a:r>
        </a:p>
        <a:p>
          <a:r>
            <a:rPr kumimoji="1" lang="en-US" altLang="ja-JP" sz="2800" dirty="0">
              <a:latin typeface="+mn-lt"/>
            </a:rPr>
            <a:t>Common provisions</a:t>
          </a:r>
          <a:endParaRPr kumimoji="1" lang="ja-JP" altLang="en-US" sz="2800" dirty="0">
            <a:latin typeface="+mn-lt"/>
          </a:endParaRPr>
        </a:p>
      </dgm:t>
    </dgm:pt>
    <dgm:pt modelId="{11109237-905B-47D8-B389-E44234177FBE}" type="parTrans" cxnId="{5F4A4D31-6311-4C5A-84A9-F2A4AE5E645D}">
      <dgm:prSet custT="1"/>
      <dgm:spPr/>
      <dgm:t>
        <a:bodyPr/>
        <a:lstStyle/>
        <a:p>
          <a:endParaRPr kumimoji="1" lang="ja-JP" altLang="en-US" sz="2800">
            <a:latin typeface="+mn-lt"/>
          </a:endParaRPr>
        </a:p>
      </dgm:t>
    </dgm:pt>
    <dgm:pt modelId="{7F7F909E-7A95-4223-8C0F-C81ACD04B522}" type="sibTrans" cxnId="{5F4A4D31-6311-4C5A-84A9-F2A4AE5E645D}">
      <dgm:prSet/>
      <dgm:spPr/>
      <dgm:t>
        <a:bodyPr/>
        <a:lstStyle/>
        <a:p>
          <a:endParaRPr kumimoji="1" lang="ja-JP" altLang="en-US" sz="2800">
            <a:latin typeface="+mn-lt"/>
          </a:endParaRPr>
        </a:p>
      </dgm:t>
    </dgm:pt>
    <dgm:pt modelId="{D9F59991-CA99-4449-8B7B-BABA489681A3}">
      <dgm:prSet phldrT="[テキスト]" custT="1"/>
      <dgm:spPr>
        <a:solidFill>
          <a:schemeClr val="accent1">
            <a:lumMod val="20000"/>
            <a:lumOff val="80000"/>
          </a:schemeClr>
        </a:solidFill>
        <a:ln w="28575">
          <a:solidFill>
            <a:schemeClr val="accent1">
              <a:lumMod val="75000"/>
            </a:schemeClr>
          </a:solidFill>
        </a:ln>
      </dgm:spPr>
      <dgm:t>
        <a:bodyPr/>
        <a:lstStyle/>
        <a:p>
          <a:r>
            <a:rPr kumimoji="1" lang="en-US" altLang="ja-JP" sz="2800" b="1" dirty="0">
              <a:latin typeface="+mn-lt"/>
            </a:rPr>
            <a:t>Art. 1</a:t>
          </a:r>
          <a:br>
            <a:rPr kumimoji="1" lang="en-US" altLang="ja-JP" sz="2800" b="1" dirty="0">
              <a:latin typeface="+mn-lt"/>
            </a:rPr>
          </a:br>
          <a:r>
            <a:rPr kumimoji="1" lang="ja-JP" altLang="en-US" sz="2800" dirty="0">
              <a:latin typeface="+mn-lt"/>
            </a:rPr>
            <a:t>（</a:t>
          </a:r>
          <a:r>
            <a:rPr kumimoji="1" lang="en-US" altLang="ja-JP" sz="2800" dirty="0">
              <a:latin typeface="+mn-lt"/>
            </a:rPr>
            <a:t>Restriction of private rights</a:t>
          </a:r>
          <a:r>
            <a:rPr kumimoji="1" lang="ja-JP" altLang="en-US" sz="2800" dirty="0">
              <a:latin typeface="+mn-lt"/>
            </a:rPr>
            <a:t>）</a:t>
          </a:r>
        </a:p>
      </dgm:t>
    </dgm:pt>
    <dgm:pt modelId="{D2DF84CD-6D7F-4787-A7B4-BDD3EE6A0FC8}" type="parTrans" cxnId="{ED3F298A-B6E1-4FF4-927E-FD253213B95B}">
      <dgm:prSet custT="1"/>
      <dgm:spPr/>
      <dgm:t>
        <a:bodyPr/>
        <a:lstStyle/>
        <a:p>
          <a:endParaRPr kumimoji="1" lang="ja-JP" altLang="en-US" sz="2800">
            <a:latin typeface="+mn-lt"/>
          </a:endParaRPr>
        </a:p>
      </dgm:t>
    </dgm:pt>
    <dgm:pt modelId="{295B728F-5256-4A9D-89E7-313CFDFFC710}" type="sibTrans" cxnId="{ED3F298A-B6E1-4FF4-927E-FD253213B95B}">
      <dgm:prSet/>
      <dgm:spPr/>
      <dgm:t>
        <a:bodyPr/>
        <a:lstStyle/>
        <a:p>
          <a:endParaRPr kumimoji="1" lang="ja-JP" altLang="en-US" sz="2800">
            <a:latin typeface="+mn-lt"/>
          </a:endParaRPr>
        </a:p>
      </dgm:t>
    </dgm:pt>
    <dgm:pt modelId="{D467FBDE-F8B4-4517-9680-DB42C36399D5}">
      <dgm:prSet phldrT="[テキスト]" custT="1"/>
      <dgm:spPr>
        <a:solidFill>
          <a:schemeClr val="accent1">
            <a:lumMod val="20000"/>
            <a:lumOff val="80000"/>
          </a:schemeClr>
        </a:solidFill>
        <a:ln w="28575">
          <a:solidFill>
            <a:schemeClr val="accent1">
              <a:lumMod val="75000"/>
            </a:schemeClr>
          </a:solidFill>
        </a:ln>
      </dgm:spPr>
      <dgm:t>
        <a:bodyPr/>
        <a:lstStyle/>
        <a:p>
          <a:pPr algn="l"/>
          <a:r>
            <a:rPr kumimoji="1" lang="en-US" altLang="en-US" sz="2800" dirty="0">
              <a:latin typeface="+mn-lt"/>
            </a:rPr>
            <a:t> Prohibition of abuse of rights</a:t>
          </a:r>
          <a:endParaRPr kumimoji="1" lang="ja-JP" altLang="en-US" sz="2800" dirty="0">
            <a:latin typeface="+mn-lt"/>
          </a:endParaRPr>
        </a:p>
      </dgm:t>
    </dgm:pt>
    <dgm:pt modelId="{60AF0A6B-8B06-4E15-A51F-DC69E4EE151A}" type="parTrans" cxnId="{96BB65A0-46AB-4203-A6BC-37440551BFC5}">
      <dgm:prSet custT="1"/>
      <dgm:spPr/>
      <dgm:t>
        <a:bodyPr/>
        <a:lstStyle/>
        <a:p>
          <a:endParaRPr kumimoji="1" lang="ja-JP" altLang="en-US" sz="2800">
            <a:latin typeface="+mn-lt"/>
          </a:endParaRPr>
        </a:p>
      </dgm:t>
    </dgm:pt>
    <dgm:pt modelId="{0DA6B1F5-91C9-471D-9B64-56DBE4FE3FF1}" type="sibTrans" cxnId="{96BB65A0-46AB-4203-A6BC-37440551BFC5}">
      <dgm:prSet/>
      <dgm:spPr/>
      <dgm:t>
        <a:bodyPr/>
        <a:lstStyle/>
        <a:p>
          <a:endParaRPr kumimoji="1" lang="ja-JP" altLang="en-US" sz="2800">
            <a:latin typeface="+mn-lt"/>
          </a:endParaRPr>
        </a:p>
      </dgm:t>
    </dgm:pt>
    <dgm:pt modelId="{C6A7F555-0597-4CC8-923A-AB5780FE25B3}">
      <dgm:prSet phldrT="[テキスト]" custT="1"/>
      <dgm:spPr>
        <a:solidFill>
          <a:schemeClr val="accent6">
            <a:lumMod val="20000"/>
            <a:lumOff val="80000"/>
          </a:schemeClr>
        </a:solidFill>
        <a:ln w="28575">
          <a:solidFill>
            <a:schemeClr val="accent6">
              <a:lumMod val="75000"/>
            </a:schemeClr>
          </a:solidFill>
        </a:ln>
      </dgm:spPr>
      <dgm:t>
        <a:bodyPr/>
        <a:lstStyle/>
        <a:p>
          <a:r>
            <a:rPr kumimoji="1" lang="en-US" altLang="ja-JP" sz="2800" b="1" dirty="0">
              <a:latin typeface="+mn-lt"/>
            </a:rPr>
            <a:t>Art. 2</a:t>
          </a:r>
          <a:br>
            <a:rPr kumimoji="1" lang="en-US" altLang="ja-JP" sz="2800" b="1" dirty="0">
              <a:latin typeface="+mn-lt"/>
            </a:rPr>
          </a:br>
          <a:r>
            <a:rPr kumimoji="1" lang="ja-JP" altLang="en-US" sz="2800" dirty="0">
              <a:latin typeface="+mn-lt"/>
            </a:rPr>
            <a:t>（</a:t>
          </a:r>
          <a:r>
            <a:rPr kumimoji="1" lang="en-US" altLang="ja-JP" sz="2800" dirty="0">
              <a:latin typeface="+mn-lt"/>
            </a:rPr>
            <a:t>Objectives of private rights</a:t>
          </a:r>
          <a:r>
            <a:rPr kumimoji="1" lang="ja-JP" altLang="en-US" sz="2800" dirty="0">
              <a:latin typeface="+mn-lt"/>
            </a:rPr>
            <a:t>）</a:t>
          </a:r>
        </a:p>
      </dgm:t>
    </dgm:pt>
    <dgm:pt modelId="{7770F896-25A4-44D3-BA4E-440E0115C8FE}" type="parTrans" cxnId="{BB05F2A4-A3B8-4846-BCA1-B52C53A17033}">
      <dgm:prSet custT="1"/>
      <dgm:spPr/>
      <dgm:t>
        <a:bodyPr/>
        <a:lstStyle/>
        <a:p>
          <a:endParaRPr kumimoji="1" lang="ja-JP" altLang="en-US" sz="2800">
            <a:latin typeface="+mn-lt"/>
          </a:endParaRPr>
        </a:p>
      </dgm:t>
    </dgm:pt>
    <dgm:pt modelId="{549B10A0-E5A1-45B2-9457-3C966F129029}" type="sibTrans" cxnId="{BB05F2A4-A3B8-4846-BCA1-B52C53A17033}">
      <dgm:prSet/>
      <dgm:spPr/>
      <dgm:t>
        <a:bodyPr/>
        <a:lstStyle/>
        <a:p>
          <a:endParaRPr kumimoji="1" lang="ja-JP" altLang="en-US" sz="2800">
            <a:latin typeface="+mn-lt"/>
          </a:endParaRPr>
        </a:p>
      </dgm:t>
    </dgm:pt>
    <dgm:pt modelId="{F09F4F2F-48B8-4844-A301-43915B35F25C}">
      <dgm:prSet phldrT="[テキスト]" custT="1"/>
      <dgm:spPr>
        <a:solidFill>
          <a:schemeClr val="accent6">
            <a:lumMod val="20000"/>
            <a:lumOff val="80000"/>
          </a:schemeClr>
        </a:solidFill>
        <a:ln w="28575">
          <a:solidFill>
            <a:schemeClr val="accent6">
              <a:lumMod val="75000"/>
            </a:schemeClr>
          </a:solidFill>
        </a:ln>
      </dgm:spPr>
      <dgm:t>
        <a:bodyPr/>
        <a:lstStyle/>
        <a:p>
          <a:pPr algn="l"/>
          <a:r>
            <a:rPr kumimoji="1" lang="en-US" altLang="en-US" sz="2800" dirty="0">
              <a:latin typeface="+mn-lt"/>
            </a:rPr>
            <a:t> Realization of individual dignity</a:t>
          </a:r>
          <a:endParaRPr kumimoji="1" lang="ja-JP" altLang="en-US" sz="2800" dirty="0">
            <a:latin typeface="+mn-lt"/>
          </a:endParaRPr>
        </a:p>
      </dgm:t>
    </dgm:pt>
    <dgm:pt modelId="{65D08B05-85AD-4170-8692-3413B1002089}" type="parTrans" cxnId="{DFBCB5DB-6ECB-4BED-84E3-901F96AC1E09}">
      <dgm:prSet custT="1"/>
      <dgm:spPr/>
      <dgm:t>
        <a:bodyPr/>
        <a:lstStyle/>
        <a:p>
          <a:endParaRPr kumimoji="1" lang="ja-JP" altLang="en-US" sz="2800">
            <a:latin typeface="+mn-lt"/>
          </a:endParaRPr>
        </a:p>
      </dgm:t>
    </dgm:pt>
    <dgm:pt modelId="{21EB2A75-4C60-4561-925D-2ED8BFFB9F08}" type="sibTrans" cxnId="{DFBCB5DB-6ECB-4BED-84E3-901F96AC1E09}">
      <dgm:prSet/>
      <dgm:spPr/>
      <dgm:t>
        <a:bodyPr/>
        <a:lstStyle/>
        <a:p>
          <a:endParaRPr kumimoji="1" lang="ja-JP" altLang="en-US" sz="2800">
            <a:latin typeface="+mn-lt"/>
          </a:endParaRPr>
        </a:p>
      </dgm:t>
    </dgm:pt>
    <dgm:pt modelId="{86F33A17-5B77-4A07-A859-DDCD9379618B}">
      <dgm:prSet phldrT="[テキスト]" custT="1"/>
      <dgm:spPr>
        <a:solidFill>
          <a:schemeClr val="accent1">
            <a:lumMod val="20000"/>
            <a:lumOff val="80000"/>
          </a:schemeClr>
        </a:solidFill>
        <a:ln w="28575">
          <a:solidFill>
            <a:schemeClr val="accent1">
              <a:lumMod val="75000"/>
            </a:schemeClr>
          </a:solidFill>
        </a:ln>
      </dgm:spPr>
      <dgm:t>
        <a:bodyPr/>
        <a:lstStyle/>
        <a:p>
          <a:pPr algn="l"/>
          <a:r>
            <a:rPr kumimoji="1" lang="en-US" altLang="en-US" sz="2800" dirty="0">
              <a:latin typeface="+mn-lt"/>
            </a:rPr>
            <a:t> Restriction on freedom of contract under the principle of good faith</a:t>
          </a:r>
          <a:endParaRPr kumimoji="1" lang="ja-JP" altLang="en-US" sz="2800" dirty="0">
            <a:latin typeface="+mn-lt"/>
          </a:endParaRPr>
        </a:p>
      </dgm:t>
    </dgm:pt>
    <dgm:pt modelId="{26BF6F20-E3F5-4F1B-A54F-6E588A1760F3}" type="parTrans" cxnId="{5023C766-F221-4C1C-9A5F-356528EE8A1C}">
      <dgm:prSet custT="1"/>
      <dgm:spPr/>
      <dgm:t>
        <a:bodyPr/>
        <a:lstStyle/>
        <a:p>
          <a:endParaRPr kumimoji="1" lang="ja-JP" altLang="en-US" sz="2800">
            <a:latin typeface="+mn-lt"/>
          </a:endParaRPr>
        </a:p>
      </dgm:t>
    </dgm:pt>
    <dgm:pt modelId="{EDC97AB0-19BA-4258-8171-876F07184FB7}" type="sibTrans" cxnId="{5023C766-F221-4C1C-9A5F-356528EE8A1C}">
      <dgm:prSet/>
      <dgm:spPr/>
      <dgm:t>
        <a:bodyPr/>
        <a:lstStyle/>
        <a:p>
          <a:endParaRPr kumimoji="1" lang="ja-JP" altLang="en-US" sz="2800">
            <a:latin typeface="+mn-lt"/>
          </a:endParaRPr>
        </a:p>
      </dgm:t>
    </dgm:pt>
    <dgm:pt modelId="{8CF87960-4EFA-410C-93BA-BF31588C19B9}">
      <dgm:prSet phldrT="[テキスト]" custT="1"/>
      <dgm:spPr>
        <a:solidFill>
          <a:schemeClr val="accent6">
            <a:lumMod val="20000"/>
            <a:lumOff val="80000"/>
          </a:schemeClr>
        </a:solidFill>
        <a:ln w="28575">
          <a:solidFill>
            <a:schemeClr val="accent6">
              <a:lumMod val="75000"/>
            </a:schemeClr>
          </a:solidFill>
        </a:ln>
      </dgm:spPr>
      <dgm:t>
        <a:bodyPr/>
        <a:lstStyle/>
        <a:p>
          <a:pPr algn="l"/>
          <a:r>
            <a:rPr kumimoji="1" lang="en-US" altLang="en-US" sz="2800" dirty="0">
              <a:latin typeface="+mn-lt"/>
            </a:rPr>
            <a:t> Essential equality between the sexes</a:t>
          </a:r>
          <a:endParaRPr kumimoji="1" lang="ja-JP" altLang="en-US" sz="2800" dirty="0">
            <a:latin typeface="+mn-lt"/>
          </a:endParaRPr>
        </a:p>
      </dgm:t>
    </dgm:pt>
    <dgm:pt modelId="{68DE93AB-8202-4D40-98F3-51A46DD2B53E}" type="parTrans" cxnId="{B580E604-A3AD-43E5-8C58-5B0FF7DFEAB8}">
      <dgm:prSet custT="1"/>
      <dgm:spPr/>
      <dgm:t>
        <a:bodyPr/>
        <a:lstStyle/>
        <a:p>
          <a:endParaRPr kumimoji="1" lang="ja-JP" altLang="en-US" sz="2800">
            <a:latin typeface="+mn-lt"/>
          </a:endParaRPr>
        </a:p>
      </dgm:t>
    </dgm:pt>
    <dgm:pt modelId="{648E4320-3A89-4BEC-8616-B1E6BE9CFBC3}" type="sibTrans" cxnId="{B580E604-A3AD-43E5-8C58-5B0FF7DFEAB8}">
      <dgm:prSet/>
      <dgm:spPr/>
      <dgm:t>
        <a:bodyPr/>
        <a:lstStyle/>
        <a:p>
          <a:endParaRPr kumimoji="1" lang="ja-JP" altLang="en-US" sz="2800">
            <a:latin typeface="+mn-lt"/>
          </a:endParaRPr>
        </a:p>
      </dgm:t>
    </dgm:pt>
    <dgm:pt modelId="{3801C05D-B5AF-49F8-A0A7-1269C6E44E70}">
      <dgm:prSet phldrT="[テキスト]" custT="1"/>
      <dgm:spPr>
        <a:solidFill>
          <a:schemeClr val="accent1">
            <a:lumMod val="20000"/>
            <a:lumOff val="80000"/>
          </a:schemeClr>
        </a:solidFill>
        <a:ln w="28575">
          <a:solidFill>
            <a:schemeClr val="accent1">
              <a:lumMod val="75000"/>
            </a:schemeClr>
          </a:solidFill>
        </a:ln>
      </dgm:spPr>
      <dgm:t>
        <a:bodyPr/>
        <a:lstStyle/>
        <a:p>
          <a:pPr algn="l"/>
          <a:r>
            <a:rPr kumimoji="1" lang="en-US" altLang="en-US" sz="2800" dirty="0">
              <a:latin typeface="+mn-lt"/>
            </a:rPr>
            <a:t> Conformity of private rights with public welfare</a:t>
          </a:r>
          <a:endParaRPr kumimoji="1" lang="ja-JP" altLang="en-US" sz="2800" dirty="0">
            <a:latin typeface="+mn-lt"/>
          </a:endParaRPr>
        </a:p>
      </dgm:t>
    </dgm:pt>
    <dgm:pt modelId="{89A90FF9-DBA5-4D45-BD37-B950AB2DE794}" type="parTrans" cxnId="{E8843656-BCC3-44B5-8BE9-20E97F46316C}">
      <dgm:prSet custT="1"/>
      <dgm:spPr/>
      <dgm:t>
        <a:bodyPr/>
        <a:lstStyle/>
        <a:p>
          <a:endParaRPr kumimoji="1" lang="ja-JP" altLang="en-US" sz="2800">
            <a:latin typeface="+mn-lt"/>
          </a:endParaRPr>
        </a:p>
      </dgm:t>
    </dgm:pt>
    <dgm:pt modelId="{162C2D8D-B355-480A-8692-E48D3677B6A3}" type="sibTrans" cxnId="{E8843656-BCC3-44B5-8BE9-20E97F46316C}">
      <dgm:prSet/>
      <dgm:spPr/>
      <dgm:t>
        <a:bodyPr/>
        <a:lstStyle/>
        <a:p>
          <a:endParaRPr kumimoji="1" lang="ja-JP" altLang="en-US" sz="2800">
            <a:latin typeface="+mn-lt"/>
          </a:endParaRPr>
        </a:p>
      </dgm:t>
    </dgm:pt>
    <dgm:pt modelId="{110C9C02-78C7-4255-AF2F-4F38D5BE8959}" type="pres">
      <dgm:prSet presAssocID="{DC0579DB-F377-4713-BC6D-6CECA4DBD1AF}" presName="diagram" presStyleCnt="0">
        <dgm:presLayoutVars>
          <dgm:chPref val="1"/>
          <dgm:dir/>
          <dgm:animOne val="branch"/>
          <dgm:animLvl val="lvl"/>
          <dgm:resizeHandles val="exact"/>
        </dgm:presLayoutVars>
      </dgm:prSet>
      <dgm:spPr/>
    </dgm:pt>
    <dgm:pt modelId="{57C8A86B-CA9D-4E77-81C2-25090268E0A8}" type="pres">
      <dgm:prSet presAssocID="{AD66EF1D-4DC4-42E3-A9D0-9FBDA701EDB3}" presName="root1" presStyleCnt="0"/>
      <dgm:spPr/>
    </dgm:pt>
    <dgm:pt modelId="{EB868A39-A57A-49F7-A3F7-692FAF8A9FC5}" type="pres">
      <dgm:prSet presAssocID="{AD66EF1D-4DC4-42E3-A9D0-9FBDA701EDB3}" presName="LevelOneTextNode" presStyleLbl="node0" presStyleIdx="0" presStyleCnt="1" custScaleX="63099" custScaleY="315690" custLinFactNeighborX="7404" custLinFactNeighborY="5931">
        <dgm:presLayoutVars>
          <dgm:chPref val="3"/>
        </dgm:presLayoutVars>
      </dgm:prSet>
      <dgm:spPr/>
    </dgm:pt>
    <dgm:pt modelId="{DD6EAE02-C129-48FF-A6AC-146595E821CD}" type="pres">
      <dgm:prSet presAssocID="{AD66EF1D-4DC4-42E3-A9D0-9FBDA701EDB3}" presName="level2hierChild" presStyleCnt="0"/>
      <dgm:spPr/>
    </dgm:pt>
    <dgm:pt modelId="{9243FEE9-68C2-45F9-A777-9635D3437675}" type="pres">
      <dgm:prSet presAssocID="{11109237-905B-47D8-B389-E44234177FBE}" presName="conn2-1" presStyleLbl="parChTrans1D2" presStyleIdx="0" presStyleCnt="1"/>
      <dgm:spPr/>
    </dgm:pt>
    <dgm:pt modelId="{B54902A9-5A72-495D-8B3F-6C9F0C1B64D9}" type="pres">
      <dgm:prSet presAssocID="{11109237-905B-47D8-B389-E44234177FBE}" presName="connTx" presStyleLbl="parChTrans1D2" presStyleIdx="0" presStyleCnt="1"/>
      <dgm:spPr/>
    </dgm:pt>
    <dgm:pt modelId="{9B6C2495-A1F7-419A-A54A-64061C3280C4}" type="pres">
      <dgm:prSet presAssocID="{0454018B-F88B-4BAC-8F00-4EE224D7FD05}" presName="root2" presStyleCnt="0"/>
      <dgm:spPr/>
    </dgm:pt>
    <dgm:pt modelId="{1E3CEEBE-6AF4-4A30-A1DB-E1B40C13EB14}" type="pres">
      <dgm:prSet presAssocID="{0454018B-F88B-4BAC-8F00-4EE224D7FD05}" presName="LevelTwoTextNode" presStyleLbl="node2" presStyleIdx="0" presStyleCnt="1" custScaleX="146411" custScaleY="313842" custLinFactNeighborX="-11629" custLinFactNeighborY="7218">
        <dgm:presLayoutVars>
          <dgm:chPref val="3"/>
        </dgm:presLayoutVars>
      </dgm:prSet>
      <dgm:spPr/>
    </dgm:pt>
    <dgm:pt modelId="{A1F48DE4-426B-4B48-B0F6-6AE0E3A87F8F}" type="pres">
      <dgm:prSet presAssocID="{0454018B-F88B-4BAC-8F00-4EE224D7FD05}" presName="level3hierChild" presStyleCnt="0"/>
      <dgm:spPr/>
    </dgm:pt>
    <dgm:pt modelId="{FAB2A63D-B234-437D-B79D-9301B861DE02}" type="pres">
      <dgm:prSet presAssocID="{D2DF84CD-6D7F-4787-A7B4-BDD3EE6A0FC8}" presName="conn2-1" presStyleLbl="parChTrans1D3" presStyleIdx="0" presStyleCnt="2"/>
      <dgm:spPr/>
    </dgm:pt>
    <dgm:pt modelId="{17927D5A-BCDC-482B-BBD1-75D9B97AE745}" type="pres">
      <dgm:prSet presAssocID="{D2DF84CD-6D7F-4787-A7B4-BDD3EE6A0FC8}" presName="connTx" presStyleLbl="parChTrans1D3" presStyleIdx="0" presStyleCnt="2"/>
      <dgm:spPr/>
    </dgm:pt>
    <dgm:pt modelId="{7F601807-67C9-477B-B89C-7EA813E95CEC}" type="pres">
      <dgm:prSet presAssocID="{D9F59991-CA99-4449-8B7B-BABA489681A3}" presName="root2" presStyleCnt="0"/>
      <dgm:spPr/>
    </dgm:pt>
    <dgm:pt modelId="{CE88E1C3-C0D7-414B-AE3B-F3456EF75B6C}" type="pres">
      <dgm:prSet presAssocID="{D9F59991-CA99-4449-8B7B-BABA489681A3}" presName="LevelTwoTextNode" presStyleLbl="node3" presStyleIdx="0" presStyleCnt="2" custScaleX="157925" custScaleY="279774" custLinFactNeighborX="-12127">
        <dgm:presLayoutVars>
          <dgm:chPref val="3"/>
        </dgm:presLayoutVars>
      </dgm:prSet>
      <dgm:spPr/>
    </dgm:pt>
    <dgm:pt modelId="{7DDA677E-1377-48F4-92AA-CBC18A3BDF7D}" type="pres">
      <dgm:prSet presAssocID="{D9F59991-CA99-4449-8B7B-BABA489681A3}" presName="level3hierChild" presStyleCnt="0"/>
      <dgm:spPr/>
    </dgm:pt>
    <dgm:pt modelId="{38FB67C4-D01C-4E93-B34D-5B0BA6FD2071}" type="pres">
      <dgm:prSet presAssocID="{89A90FF9-DBA5-4D45-BD37-B950AB2DE794}" presName="conn2-1" presStyleLbl="parChTrans1D4" presStyleIdx="0" presStyleCnt="5"/>
      <dgm:spPr/>
    </dgm:pt>
    <dgm:pt modelId="{D8321740-1FF3-4A18-9C4D-00A3393B0C37}" type="pres">
      <dgm:prSet presAssocID="{89A90FF9-DBA5-4D45-BD37-B950AB2DE794}" presName="connTx" presStyleLbl="parChTrans1D4" presStyleIdx="0" presStyleCnt="5"/>
      <dgm:spPr/>
    </dgm:pt>
    <dgm:pt modelId="{F2DF2D0E-D74B-4124-A9F7-B22A5617B5EF}" type="pres">
      <dgm:prSet presAssocID="{3801C05D-B5AF-49F8-A0A7-1269C6E44E70}" presName="root2" presStyleCnt="0"/>
      <dgm:spPr/>
    </dgm:pt>
    <dgm:pt modelId="{9C490763-B042-40D2-9DBB-46764C33C32E}" type="pres">
      <dgm:prSet presAssocID="{3801C05D-B5AF-49F8-A0A7-1269C6E44E70}" presName="LevelTwoTextNode" presStyleLbl="node4" presStyleIdx="0" presStyleCnt="5" custScaleX="459496" custScaleY="121000" custLinFactNeighborX="-13664">
        <dgm:presLayoutVars>
          <dgm:chPref val="3"/>
        </dgm:presLayoutVars>
      </dgm:prSet>
      <dgm:spPr/>
    </dgm:pt>
    <dgm:pt modelId="{13584FA6-DC98-4187-807C-E4F05B767E00}" type="pres">
      <dgm:prSet presAssocID="{3801C05D-B5AF-49F8-A0A7-1269C6E44E70}" presName="level3hierChild" presStyleCnt="0"/>
      <dgm:spPr/>
    </dgm:pt>
    <dgm:pt modelId="{D56FDFDF-F96F-4E6F-A0A0-B8BC70373E5A}" type="pres">
      <dgm:prSet presAssocID="{26BF6F20-E3F5-4F1B-A54F-6E588A1760F3}" presName="conn2-1" presStyleLbl="parChTrans1D4" presStyleIdx="1" presStyleCnt="5"/>
      <dgm:spPr/>
    </dgm:pt>
    <dgm:pt modelId="{A33E8C28-DD7D-40CD-8C9A-EB51898401C9}" type="pres">
      <dgm:prSet presAssocID="{26BF6F20-E3F5-4F1B-A54F-6E588A1760F3}" presName="connTx" presStyleLbl="parChTrans1D4" presStyleIdx="1" presStyleCnt="5"/>
      <dgm:spPr/>
    </dgm:pt>
    <dgm:pt modelId="{DF3E2EAF-6FC9-4674-BACA-931BF3A3A251}" type="pres">
      <dgm:prSet presAssocID="{86F33A17-5B77-4A07-A859-DDCD9379618B}" presName="root2" presStyleCnt="0"/>
      <dgm:spPr/>
    </dgm:pt>
    <dgm:pt modelId="{F4F130F1-7E55-4937-92A7-0842AC97393E}" type="pres">
      <dgm:prSet presAssocID="{86F33A17-5B77-4A07-A859-DDCD9379618B}" presName="LevelTwoTextNode" presStyleLbl="node4" presStyleIdx="1" presStyleCnt="5" custScaleX="459496" custScaleY="121000" custLinFactNeighborX="-14458">
        <dgm:presLayoutVars>
          <dgm:chPref val="3"/>
        </dgm:presLayoutVars>
      </dgm:prSet>
      <dgm:spPr/>
    </dgm:pt>
    <dgm:pt modelId="{C12982E1-A236-4EF3-BD4B-9A2C3B5D4DA1}" type="pres">
      <dgm:prSet presAssocID="{86F33A17-5B77-4A07-A859-DDCD9379618B}" presName="level3hierChild" presStyleCnt="0"/>
      <dgm:spPr/>
    </dgm:pt>
    <dgm:pt modelId="{D1BB699A-C498-42E5-81D9-ED4855D0696A}" type="pres">
      <dgm:prSet presAssocID="{60AF0A6B-8B06-4E15-A51F-DC69E4EE151A}" presName="conn2-1" presStyleLbl="parChTrans1D4" presStyleIdx="2" presStyleCnt="5"/>
      <dgm:spPr/>
    </dgm:pt>
    <dgm:pt modelId="{D85390CA-B7FF-4AA5-8CE0-9B0FD999098D}" type="pres">
      <dgm:prSet presAssocID="{60AF0A6B-8B06-4E15-A51F-DC69E4EE151A}" presName="connTx" presStyleLbl="parChTrans1D4" presStyleIdx="2" presStyleCnt="5"/>
      <dgm:spPr/>
    </dgm:pt>
    <dgm:pt modelId="{8B394E4B-1F45-4DB3-9D30-345AF982D616}" type="pres">
      <dgm:prSet presAssocID="{D467FBDE-F8B4-4517-9680-DB42C36399D5}" presName="root2" presStyleCnt="0"/>
      <dgm:spPr/>
    </dgm:pt>
    <dgm:pt modelId="{B0C7E76A-9312-456F-91F1-0C0E8E6DDC01}" type="pres">
      <dgm:prSet presAssocID="{D467FBDE-F8B4-4517-9680-DB42C36399D5}" presName="LevelTwoTextNode" presStyleLbl="node4" presStyleIdx="2" presStyleCnt="5" custScaleX="459496" custScaleY="121000" custLinFactNeighborX="-14458">
        <dgm:presLayoutVars>
          <dgm:chPref val="3"/>
        </dgm:presLayoutVars>
      </dgm:prSet>
      <dgm:spPr/>
    </dgm:pt>
    <dgm:pt modelId="{79D812EA-54AE-4963-A094-A1042C4040AD}" type="pres">
      <dgm:prSet presAssocID="{D467FBDE-F8B4-4517-9680-DB42C36399D5}" presName="level3hierChild" presStyleCnt="0"/>
      <dgm:spPr/>
    </dgm:pt>
    <dgm:pt modelId="{A48A7494-556F-4949-8F34-B589580D8F94}" type="pres">
      <dgm:prSet presAssocID="{7770F896-25A4-44D3-BA4E-440E0115C8FE}" presName="conn2-1" presStyleLbl="parChTrans1D3" presStyleIdx="1" presStyleCnt="2"/>
      <dgm:spPr/>
    </dgm:pt>
    <dgm:pt modelId="{E90FEE46-D41C-42E0-A53C-23E8FCDEFB0D}" type="pres">
      <dgm:prSet presAssocID="{7770F896-25A4-44D3-BA4E-440E0115C8FE}" presName="connTx" presStyleLbl="parChTrans1D3" presStyleIdx="1" presStyleCnt="2"/>
      <dgm:spPr/>
    </dgm:pt>
    <dgm:pt modelId="{6098EC85-1B86-47D4-B5B6-A948A8FFB504}" type="pres">
      <dgm:prSet presAssocID="{C6A7F555-0597-4CC8-923A-AB5780FE25B3}" presName="root2" presStyleCnt="0"/>
      <dgm:spPr/>
    </dgm:pt>
    <dgm:pt modelId="{F2BFE279-5338-402A-B563-A80F91BA6C4E}" type="pres">
      <dgm:prSet presAssocID="{C6A7F555-0597-4CC8-923A-AB5780FE25B3}" presName="LevelTwoTextNode" presStyleLbl="node3" presStyleIdx="1" presStyleCnt="2" custScaleX="157925" custScaleY="279774" custLinFactNeighborX="-12127">
        <dgm:presLayoutVars>
          <dgm:chPref val="3"/>
        </dgm:presLayoutVars>
      </dgm:prSet>
      <dgm:spPr/>
    </dgm:pt>
    <dgm:pt modelId="{D341EF41-96A8-482D-94D2-42E90CA58A90}" type="pres">
      <dgm:prSet presAssocID="{C6A7F555-0597-4CC8-923A-AB5780FE25B3}" presName="level3hierChild" presStyleCnt="0"/>
      <dgm:spPr/>
    </dgm:pt>
    <dgm:pt modelId="{476AB1E0-1E86-4BD5-9B29-8E651F11D9EF}" type="pres">
      <dgm:prSet presAssocID="{65D08B05-85AD-4170-8692-3413B1002089}" presName="conn2-1" presStyleLbl="parChTrans1D4" presStyleIdx="3" presStyleCnt="5"/>
      <dgm:spPr/>
    </dgm:pt>
    <dgm:pt modelId="{AF122118-120C-4799-97D1-00520214548E}" type="pres">
      <dgm:prSet presAssocID="{65D08B05-85AD-4170-8692-3413B1002089}" presName="connTx" presStyleLbl="parChTrans1D4" presStyleIdx="3" presStyleCnt="5"/>
      <dgm:spPr/>
    </dgm:pt>
    <dgm:pt modelId="{FE2D82CD-0338-4EBB-B220-985174FE971E}" type="pres">
      <dgm:prSet presAssocID="{F09F4F2F-48B8-4844-A301-43915B35F25C}" presName="root2" presStyleCnt="0"/>
      <dgm:spPr/>
    </dgm:pt>
    <dgm:pt modelId="{75CEC9BE-4E4A-42F4-856D-C254161D16B9}" type="pres">
      <dgm:prSet presAssocID="{F09F4F2F-48B8-4844-A301-43915B35F25C}" presName="LevelTwoTextNode" presStyleLbl="node4" presStyleIdx="3" presStyleCnt="5" custScaleX="459496" custScaleY="121000" custLinFactNeighborX="-14458" custLinFactNeighborY="5913">
        <dgm:presLayoutVars>
          <dgm:chPref val="3"/>
        </dgm:presLayoutVars>
      </dgm:prSet>
      <dgm:spPr/>
    </dgm:pt>
    <dgm:pt modelId="{EA47F14C-B487-4D8B-AB9C-B695B219360E}" type="pres">
      <dgm:prSet presAssocID="{F09F4F2F-48B8-4844-A301-43915B35F25C}" presName="level3hierChild" presStyleCnt="0"/>
      <dgm:spPr/>
    </dgm:pt>
    <dgm:pt modelId="{35AD5BF0-918F-415B-A7B7-8BC302CE009D}" type="pres">
      <dgm:prSet presAssocID="{68DE93AB-8202-4D40-98F3-51A46DD2B53E}" presName="conn2-1" presStyleLbl="parChTrans1D4" presStyleIdx="4" presStyleCnt="5"/>
      <dgm:spPr/>
    </dgm:pt>
    <dgm:pt modelId="{67075267-A11F-465B-8F92-24CA3C1CCDA6}" type="pres">
      <dgm:prSet presAssocID="{68DE93AB-8202-4D40-98F3-51A46DD2B53E}" presName="connTx" presStyleLbl="parChTrans1D4" presStyleIdx="4" presStyleCnt="5"/>
      <dgm:spPr/>
    </dgm:pt>
    <dgm:pt modelId="{1781C8AE-02B7-4DEF-BB8C-C3305033DBE3}" type="pres">
      <dgm:prSet presAssocID="{8CF87960-4EFA-410C-93BA-BF31588C19B9}" presName="root2" presStyleCnt="0"/>
      <dgm:spPr/>
    </dgm:pt>
    <dgm:pt modelId="{EE698230-9CC2-4CB7-8FFB-D549916421EE}" type="pres">
      <dgm:prSet presAssocID="{8CF87960-4EFA-410C-93BA-BF31588C19B9}" presName="LevelTwoTextNode" presStyleLbl="node4" presStyleIdx="4" presStyleCnt="5" custScaleX="459496" custScaleY="121000" custLinFactNeighborX="-14458" custLinFactNeighborY="5913">
        <dgm:presLayoutVars>
          <dgm:chPref val="3"/>
        </dgm:presLayoutVars>
      </dgm:prSet>
      <dgm:spPr/>
    </dgm:pt>
    <dgm:pt modelId="{563E951B-0B0B-437B-AC49-4DB16F715F24}" type="pres">
      <dgm:prSet presAssocID="{8CF87960-4EFA-410C-93BA-BF31588C19B9}" presName="level3hierChild" presStyleCnt="0"/>
      <dgm:spPr/>
    </dgm:pt>
  </dgm:ptLst>
  <dgm:cxnLst>
    <dgm:cxn modelId="{EABB2C04-00DC-424F-A01F-2100EC10CEA2}" type="presOf" srcId="{DC0579DB-F377-4713-BC6D-6CECA4DBD1AF}" destId="{110C9C02-78C7-4255-AF2F-4F38D5BE8959}" srcOrd="0" destOrd="0" presId="urn:microsoft.com/office/officeart/2005/8/layout/hierarchy2"/>
    <dgm:cxn modelId="{B580E604-A3AD-43E5-8C58-5B0FF7DFEAB8}" srcId="{C6A7F555-0597-4CC8-923A-AB5780FE25B3}" destId="{8CF87960-4EFA-410C-93BA-BF31588C19B9}" srcOrd="1" destOrd="0" parTransId="{68DE93AB-8202-4D40-98F3-51A46DD2B53E}" sibTransId="{648E4320-3A89-4BEC-8616-B1E6BE9CFBC3}"/>
    <dgm:cxn modelId="{3B0FE20F-F6CB-42DC-99C3-06B41F31C5D9}" type="presOf" srcId="{60AF0A6B-8B06-4E15-A51F-DC69E4EE151A}" destId="{D1BB699A-C498-42E5-81D9-ED4855D0696A}" srcOrd="0" destOrd="0" presId="urn:microsoft.com/office/officeart/2005/8/layout/hierarchy2"/>
    <dgm:cxn modelId="{C0632215-1BCB-4E42-84F0-C0418F8CCA8F}" type="presOf" srcId="{65D08B05-85AD-4170-8692-3413B1002089}" destId="{AF122118-120C-4799-97D1-00520214548E}" srcOrd="1" destOrd="0" presId="urn:microsoft.com/office/officeart/2005/8/layout/hierarchy2"/>
    <dgm:cxn modelId="{FAF15317-3DA6-4163-82C3-379ED7A8D9F3}" type="presOf" srcId="{D2DF84CD-6D7F-4787-A7B4-BDD3EE6A0FC8}" destId="{17927D5A-BCDC-482B-BBD1-75D9B97AE745}" srcOrd="1" destOrd="0" presId="urn:microsoft.com/office/officeart/2005/8/layout/hierarchy2"/>
    <dgm:cxn modelId="{5F4A4D31-6311-4C5A-84A9-F2A4AE5E645D}" srcId="{AD66EF1D-4DC4-42E3-A9D0-9FBDA701EDB3}" destId="{0454018B-F88B-4BAC-8F00-4EE224D7FD05}" srcOrd="0" destOrd="0" parTransId="{11109237-905B-47D8-B389-E44234177FBE}" sibTransId="{7F7F909E-7A95-4223-8C0F-C81ACD04B522}"/>
    <dgm:cxn modelId="{CACA6A5B-6E37-4EF9-8CC7-44B8B5F9DA3C}" type="presOf" srcId="{26BF6F20-E3F5-4F1B-A54F-6E588A1760F3}" destId="{D56FDFDF-F96F-4E6F-A0A0-B8BC70373E5A}" srcOrd="0" destOrd="0" presId="urn:microsoft.com/office/officeart/2005/8/layout/hierarchy2"/>
    <dgm:cxn modelId="{7D67B45C-5A33-4F7E-B6D5-FD8DE3F3D013}" type="presOf" srcId="{D9F59991-CA99-4449-8B7B-BABA489681A3}" destId="{CE88E1C3-C0D7-414B-AE3B-F3456EF75B6C}" srcOrd="0" destOrd="0" presId="urn:microsoft.com/office/officeart/2005/8/layout/hierarchy2"/>
    <dgm:cxn modelId="{5023C766-F221-4C1C-9A5F-356528EE8A1C}" srcId="{D9F59991-CA99-4449-8B7B-BABA489681A3}" destId="{86F33A17-5B77-4A07-A859-DDCD9379618B}" srcOrd="1" destOrd="0" parTransId="{26BF6F20-E3F5-4F1B-A54F-6E588A1760F3}" sibTransId="{EDC97AB0-19BA-4258-8171-876F07184FB7}"/>
    <dgm:cxn modelId="{F1FA556C-A4EE-4230-90E9-1EB6F61998F0}" type="presOf" srcId="{89A90FF9-DBA5-4D45-BD37-B950AB2DE794}" destId="{38FB67C4-D01C-4E93-B34D-5B0BA6FD2071}" srcOrd="0" destOrd="0" presId="urn:microsoft.com/office/officeart/2005/8/layout/hierarchy2"/>
    <dgm:cxn modelId="{F89FD24E-A15B-47CE-B4C7-425AA036F0B0}" type="presOf" srcId="{89A90FF9-DBA5-4D45-BD37-B950AB2DE794}" destId="{D8321740-1FF3-4A18-9C4D-00A3393B0C37}" srcOrd="1" destOrd="0" presId="urn:microsoft.com/office/officeart/2005/8/layout/hierarchy2"/>
    <dgm:cxn modelId="{50942C50-A782-4B9C-8228-E8481E9DC838}" type="presOf" srcId="{68DE93AB-8202-4D40-98F3-51A46DD2B53E}" destId="{35AD5BF0-918F-415B-A7B7-8BC302CE009D}" srcOrd="0" destOrd="0" presId="urn:microsoft.com/office/officeart/2005/8/layout/hierarchy2"/>
    <dgm:cxn modelId="{36653053-75B1-4BFA-B6CE-852E760C7C3C}" type="presOf" srcId="{3801C05D-B5AF-49F8-A0A7-1269C6E44E70}" destId="{9C490763-B042-40D2-9DBB-46764C33C32E}" srcOrd="0" destOrd="0" presId="urn:microsoft.com/office/officeart/2005/8/layout/hierarchy2"/>
    <dgm:cxn modelId="{E8843656-BCC3-44B5-8BE9-20E97F46316C}" srcId="{D9F59991-CA99-4449-8B7B-BABA489681A3}" destId="{3801C05D-B5AF-49F8-A0A7-1269C6E44E70}" srcOrd="0" destOrd="0" parTransId="{89A90FF9-DBA5-4D45-BD37-B950AB2DE794}" sibTransId="{162C2D8D-B355-480A-8692-E48D3677B6A3}"/>
    <dgm:cxn modelId="{F3BF1A79-7201-4B4B-8296-F07F4C49FAE9}" type="presOf" srcId="{C6A7F555-0597-4CC8-923A-AB5780FE25B3}" destId="{F2BFE279-5338-402A-B563-A80F91BA6C4E}" srcOrd="0" destOrd="0" presId="urn:microsoft.com/office/officeart/2005/8/layout/hierarchy2"/>
    <dgm:cxn modelId="{B7FFD45A-E9E8-4466-AFDF-08187875A928}" type="presOf" srcId="{86F33A17-5B77-4A07-A859-DDCD9379618B}" destId="{F4F130F1-7E55-4937-92A7-0842AC97393E}" srcOrd="0" destOrd="0" presId="urn:microsoft.com/office/officeart/2005/8/layout/hierarchy2"/>
    <dgm:cxn modelId="{16448284-5105-4389-B76B-563B7461F684}" type="presOf" srcId="{11109237-905B-47D8-B389-E44234177FBE}" destId="{9243FEE9-68C2-45F9-A777-9635D3437675}" srcOrd="0" destOrd="0" presId="urn:microsoft.com/office/officeart/2005/8/layout/hierarchy2"/>
    <dgm:cxn modelId="{959D6589-D5F4-468C-A816-D9309F635F44}" type="presOf" srcId="{0454018B-F88B-4BAC-8F00-4EE224D7FD05}" destId="{1E3CEEBE-6AF4-4A30-A1DB-E1B40C13EB14}" srcOrd="0" destOrd="0" presId="urn:microsoft.com/office/officeart/2005/8/layout/hierarchy2"/>
    <dgm:cxn modelId="{ED3F298A-B6E1-4FF4-927E-FD253213B95B}" srcId="{0454018B-F88B-4BAC-8F00-4EE224D7FD05}" destId="{D9F59991-CA99-4449-8B7B-BABA489681A3}" srcOrd="0" destOrd="0" parTransId="{D2DF84CD-6D7F-4787-A7B4-BDD3EE6A0FC8}" sibTransId="{295B728F-5256-4A9D-89E7-313CFDFFC710}"/>
    <dgm:cxn modelId="{96BB65A0-46AB-4203-A6BC-37440551BFC5}" srcId="{D9F59991-CA99-4449-8B7B-BABA489681A3}" destId="{D467FBDE-F8B4-4517-9680-DB42C36399D5}" srcOrd="2" destOrd="0" parTransId="{60AF0A6B-8B06-4E15-A51F-DC69E4EE151A}" sibTransId="{0DA6B1F5-91C9-471D-9B64-56DBE4FE3FF1}"/>
    <dgm:cxn modelId="{05C56DA4-6449-4C79-A059-F0EE82FB5DD9}" type="presOf" srcId="{65D08B05-85AD-4170-8692-3413B1002089}" destId="{476AB1E0-1E86-4BD5-9B29-8E651F11D9EF}" srcOrd="0" destOrd="0" presId="urn:microsoft.com/office/officeart/2005/8/layout/hierarchy2"/>
    <dgm:cxn modelId="{BB05F2A4-A3B8-4846-BCA1-B52C53A17033}" srcId="{0454018B-F88B-4BAC-8F00-4EE224D7FD05}" destId="{C6A7F555-0597-4CC8-923A-AB5780FE25B3}" srcOrd="1" destOrd="0" parTransId="{7770F896-25A4-44D3-BA4E-440E0115C8FE}" sibTransId="{549B10A0-E5A1-45B2-9457-3C966F129029}"/>
    <dgm:cxn modelId="{C7074BA6-E69C-4F26-A096-5EB6620FFD66}" type="presOf" srcId="{11109237-905B-47D8-B389-E44234177FBE}" destId="{B54902A9-5A72-495D-8B3F-6C9F0C1B64D9}" srcOrd="1" destOrd="0" presId="urn:microsoft.com/office/officeart/2005/8/layout/hierarchy2"/>
    <dgm:cxn modelId="{C442CAA7-143E-4C60-85DD-1E35667B5487}" type="presOf" srcId="{60AF0A6B-8B06-4E15-A51F-DC69E4EE151A}" destId="{D85390CA-B7FF-4AA5-8CE0-9B0FD999098D}" srcOrd="1" destOrd="0" presId="urn:microsoft.com/office/officeart/2005/8/layout/hierarchy2"/>
    <dgm:cxn modelId="{A10865B0-A76A-49A6-AA5E-89CAA4937B4B}" type="presOf" srcId="{26BF6F20-E3F5-4F1B-A54F-6E588A1760F3}" destId="{A33E8C28-DD7D-40CD-8C9A-EB51898401C9}" srcOrd="1" destOrd="0" presId="urn:microsoft.com/office/officeart/2005/8/layout/hierarchy2"/>
    <dgm:cxn modelId="{A27ED8B3-7195-4DFC-B3AE-718FED3EE9D6}" type="presOf" srcId="{D2DF84CD-6D7F-4787-A7B4-BDD3EE6A0FC8}" destId="{FAB2A63D-B234-437D-B79D-9301B861DE02}" srcOrd="0" destOrd="0" presId="urn:microsoft.com/office/officeart/2005/8/layout/hierarchy2"/>
    <dgm:cxn modelId="{5CAC48CD-AB93-4540-8B06-99BA069DE537}" type="presOf" srcId="{AD66EF1D-4DC4-42E3-A9D0-9FBDA701EDB3}" destId="{EB868A39-A57A-49F7-A3F7-692FAF8A9FC5}" srcOrd="0" destOrd="0" presId="urn:microsoft.com/office/officeart/2005/8/layout/hierarchy2"/>
    <dgm:cxn modelId="{732359D7-148C-49A5-940C-811193975CA1}" type="presOf" srcId="{68DE93AB-8202-4D40-98F3-51A46DD2B53E}" destId="{67075267-A11F-465B-8F92-24CA3C1CCDA6}" srcOrd="1" destOrd="0" presId="urn:microsoft.com/office/officeart/2005/8/layout/hierarchy2"/>
    <dgm:cxn modelId="{391A42D9-B25D-418B-9CD8-FB7C183E8DE0}" type="presOf" srcId="{7770F896-25A4-44D3-BA4E-440E0115C8FE}" destId="{A48A7494-556F-4949-8F34-B589580D8F94}" srcOrd="0" destOrd="0" presId="urn:microsoft.com/office/officeart/2005/8/layout/hierarchy2"/>
    <dgm:cxn modelId="{DFBCB5DB-6ECB-4BED-84E3-901F96AC1E09}" srcId="{C6A7F555-0597-4CC8-923A-AB5780FE25B3}" destId="{F09F4F2F-48B8-4844-A301-43915B35F25C}" srcOrd="0" destOrd="0" parTransId="{65D08B05-85AD-4170-8692-3413B1002089}" sibTransId="{21EB2A75-4C60-4561-925D-2ED8BFFB9F08}"/>
    <dgm:cxn modelId="{330356DF-E80C-4B7B-A938-7E2A32AB8CC4}" type="presOf" srcId="{8CF87960-4EFA-410C-93BA-BF31588C19B9}" destId="{EE698230-9CC2-4CB7-8FFB-D549916421EE}" srcOrd="0" destOrd="0" presId="urn:microsoft.com/office/officeart/2005/8/layout/hierarchy2"/>
    <dgm:cxn modelId="{463F7DE2-C1D1-4CD1-81DC-FA4B1B591784}" type="presOf" srcId="{D467FBDE-F8B4-4517-9680-DB42C36399D5}" destId="{B0C7E76A-9312-456F-91F1-0C0E8E6DDC01}" srcOrd="0" destOrd="0" presId="urn:microsoft.com/office/officeart/2005/8/layout/hierarchy2"/>
    <dgm:cxn modelId="{0D0014F5-767C-4F66-84B1-BAB77B949473}" type="presOf" srcId="{F09F4F2F-48B8-4844-A301-43915B35F25C}" destId="{75CEC9BE-4E4A-42F4-856D-C254161D16B9}" srcOrd="0" destOrd="0" presId="urn:microsoft.com/office/officeart/2005/8/layout/hierarchy2"/>
    <dgm:cxn modelId="{8920D5FB-F899-47A7-BE8D-E470B0F9ACEB}" type="presOf" srcId="{7770F896-25A4-44D3-BA4E-440E0115C8FE}" destId="{E90FEE46-D41C-42E0-A53C-23E8FCDEFB0D}" srcOrd="1" destOrd="0" presId="urn:microsoft.com/office/officeart/2005/8/layout/hierarchy2"/>
    <dgm:cxn modelId="{E4BDB9FE-FF5B-49D9-BED5-FD807DF25FD9}" srcId="{DC0579DB-F377-4713-BC6D-6CECA4DBD1AF}" destId="{AD66EF1D-4DC4-42E3-A9D0-9FBDA701EDB3}" srcOrd="0" destOrd="0" parTransId="{F771310A-1597-4FE8-825F-2D39FA0796D4}" sibTransId="{77C18BD5-204E-4CA3-83B8-F49C9EAE6BFF}"/>
    <dgm:cxn modelId="{1415D920-1939-44A1-A2B0-F67AAD4DE527}" type="presParOf" srcId="{110C9C02-78C7-4255-AF2F-4F38D5BE8959}" destId="{57C8A86B-CA9D-4E77-81C2-25090268E0A8}" srcOrd="0" destOrd="0" presId="urn:microsoft.com/office/officeart/2005/8/layout/hierarchy2"/>
    <dgm:cxn modelId="{7F62E94C-93D9-477A-9B77-1BA8FEC00035}" type="presParOf" srcId="{57C8A86B-CA9D-4E77-81C2-25090268E0A8}" destId="{EB868A39-A57A-49F7-A3F7-692FAF8A9FC5}" srcOrd="0" destOrd="0" presId="urn:microsoft.com/office/officeart/2005/8/layout/hierarchy2"/>
    <dgm:cxn modelId="{CA31FE41-86E4-429C-98AE-CD0BD4DED33C}" type="presParOf" srcId="{57C8A86B-CA9D-4E77-81C2-25090268E0A8}" destId="{DD6EAE02-C129-48FF-A6AC-146595E821CD}" srcOrd="1" destOrd="0" presId="urn:microsoft.com/office/officeart/2005/8/layout/hierarchy2"/>
    <dgm:cxn modelId="{2C860416-467E-4D0F-8E18-ABE902F8405C}" type="presParOf" srcId="{DD6EAE02-C129-48FF-A6AC-146595E821CD}" destId="{9243FEE9-68C2-45F9-A777-9635D3437675}" srcOrd="0" destOrd="0" presId="urn:microsoft.com/office/officeart/2005/8/layout/hierarchy2"/>
    <dgm:cxn modelId="{637ED7B2-B427-41B1-ACFB-8591A39551C0}" type="presParOf" srcId="{9243FEE9-68C2-45F9-A777-9635D3437675}" destId="{B54902A9-5A72-495D-8B3F-6C9F0C1B64D9}" srcOrd="0" destOrd="0" presId="urn:microsoft.com/office/officeart/2005/8/layout/hierarchy2"/>
    <dgm:cxn modelId="{335AC6C6-2DFA-49BC-BBE7-2181ED5220DB}" type="presParOf" srcId="{DD6EAE02-C129-48FF-A6AC-146595E821CD}" destId="{9B6C2495-A1F7-419A-A54A-64061C3280C4}" srcOrd="1" destOrd="0" presId="urn:microsoft.com/office/officeart/2005/8/layout/hierarchy2"/>
    <dgm:cxn modelId="{37D4CA0C-897A-461F-B18A-E83D1A02D6D8}" type="presParOf" srcId="{9B6C2495-A1F7-419A-A54A-64061C3280C4}" destId="{1E3CEEBE-6AF4-4A30-A1DB-E1B40C13EB14}" srcOrd="0" destOrd="0" presId="urn:microsoft.com/office/officeart/2005/8/layout/hierarchy2"/>
    <dgm:cxn modelId="{A2C69CEF-681B-4C4B-9931-85312CEBCA52}" type="presParOf" srcId="{9B6C2495-A1F7-419A-A54A-64061C3280C4}" destId="{A1F48DE4-426B-4B48-B0F6-6AE0E3A87F8F}" srcOrd="1" destOrd="0" presId="urn:microsoft.com/office/officeart/2005/8/layout/hierarchy2"/>
    <dgm:cxn modelId="{D02A24D2-D864-460F-B5CB-FA8FF32FAC97}" type="presParOf" srcId="{A1F48DE4-426B-4B48-B0F6-6AE0E3A87F8F}" destId="{FAB2A63D-B234-437D-B79D-9301B861DE02}" srcOrd="0" destOrd="0" presId="urn:microsoft.com/office/officeart/2005/8/layout/hierarchy2"/>
    <dgm:cxn modelId="{26EAED86-1E02-4674-AE08-EFBFDCED5343}" type="presParOf" srcId="{FAB2A63D-B234-437D-B79D-9301B861DE02}" destId="{17927D5A-BCDC-482B-BBD1-75D9B97AE745}" srcOrd="0" destOrd="0" presId="urn:microsoft.com/office/officeart/2005/8/layout/hierarchy2"/>
    <dgm:cxn modelId="{87F696B0-5575-4ED0-9416-D93648984570}" type="presParOf" srcId="{A1F48DE4-426B-4B48-B0F6-6AE0E3A87F8F}" destId="{7F601807-67C9-477B-B89C-7EA813E95CEC}" srcOrd="1" destOrd="0" presId="urn:microsoft.com/office/officeart/2005/8/layout/hierarchy2"/>
    <dgm:cxn modelId="{C81F3862-6FEB-45C7-BA80-473B7F441FE1}" type="presParOf" srcId="{7F601807-67C9-477B-B89C-7EA813E95CEC}" destId="{CE88E1C3-C0D7-414B-AE3B-F3456EF75B6C}" srcOrd="0" destOrd="0" presId="urn:microsoft.com/office/officeart/2005/8/layout/hierarchy2"/>
    <dgm:cxn modelId="{DC42CE25-1ABA-4796-9CE6-439B705F09B9}" type="presParOf" srcId="{7F601807-67C9-477B-B89C-7EA813E95CEC}" destId="{7DDA677E-1377-48F4-92AA-CBC18A3BDF7D}" srcOrd="1" destOrd="0" presId="urn:microsoft.com/office/officeart/2005/8/layout/hierarchy2"/>
    <dgm:cxn modelId="{5F894A6C-ABE6-4861-8D92-DCC3F654C005}" type="presParOf" srcId="{7DDA677E-1377-48F4-92AA-CBC18A3BDF7D}" destId="{38FB67C4-D01C-4E93-B34D-5B0BA6FD2071}" srcOrd="0" destOrd="0" presId="urn:microsoft.com/office/officeart/2005/8/layout/hierarchy2"/>
    <dgm:cxn modelId="{E4E9D9AD-46A5-4429-AD69-B3B68CCFFF41}" type="presParOf" srcId="{38FB67C4-D01C-4E93-B34D-5B0BA6FD2071}" destId="{D8321740-1FF3-4A18-9C4D-00A3393B0C37}" srcOrd="0" destOrd="0" presId="urn:microsoft.com/office/officeart/2005/8/layout/hierarchy2"/>
    <dgm:cxn modelId="{3858058E-4C70-42CA-A4D7-5EDAED7F7C82}" type="presParOf" srcId="{7DDA677E-1377-48F4-92AA-CBC18A3BDF7D}" destId="{F2DF2D0E-D74B-4124-A9F7-B22A5617B5EF}" srcOrd="1" destOrd="0" presId="urn:microsoft.com/office/officeart/2005/8/layout/hierarchy2"/>
    <dgm:cxn modelId="{91AE5B08-D75F-4C7B-99EE-3A58FEB9370E}" type="presParOf" srcId="{F2DF2D0E-D74B-4124-A9F7-B22A5617B5EF}" destId="{9C490763-B042-40D2-9DBB-46764C33C32E}" srcOrd="0" destOrd="0" presId="urn:microsoft.com/office/officeart/2005/8/layout/hierarchy2"/>
    <dgm:cxn modelId="{5D339354-733E-46A7-88BA-8472F7950941}" type="presParOf" srcId="{F2DF2D0E-D74B-4124-A9F7-B22A5617B5EF}" destId="{13584FA6-DC98-4187-807C-E4F05B767E00}" srcOrd="1" destOrd="0" presId="urn:microsoft.com/office/officeart/2005/8/layout/hierarchy2"/>
    <dgm:cxn modelId="{53DD7792-73A4-4568-8DF4-6AA95FB80BF5}" type="presParOf" srcId="{7DDA677E-1377-48F4-92AA-CBC18A3BDF7D}" destId="{D56FDFDF-F96F-4E6F-A0A0-B8BC70373E5A}" srcOrd="2" destOrd="0" presId="urn:microsoft.com/office/officeart/2005/8/layout/hierarchy2"/>
    <dgm:cxn modelId="{3AD6B68E-84C3-4158-B2B6-5E70310C2157}" type="presParOf" srcId="{D56FDFDF-F96F-4E6F-A0A0-B8BC70373E5A}" destId="{A33E8C28-DD7D-40CD-8C9A-EB51898401C9}" srcOrd="0" destOrd="0" presId="urn:microsoft.com/office/officeart/2005/8/layout/hierarchy2"/>
    <dgm:cxn modelId="{02A84BDF-D3E8-44F4-B97A-7149961BFA8C}" type="presParOf" srcId="{7DDA677E-1377-48F4-92AA-CBC18A3BDF7D}" destId="{DF3E2EAF-6FC9-4674-BACA-931BF3A3A251}" srcOrd="3" destOrd="0" presId="urn:microsoft.com/office/officeart/2005/8/layout/hierarchy2"/>
    <dgm:cxn modelId="{8C6416C9-8C56-4675-B58A-887A1F2F9196}" type="presParOf" srcId="{DF3E2EAF-6FC9-4674-BACA-931BF3A3A251}" destId="{F4F130F1-7E55-4937-92A7-0842AC97393E}" srcOrd="0" destOrd="0" presId="urn:microsoft.com/office/officeart/2005/8/layout/hierarchy2"/>
    <dgm:cxn modelId="{64634D13-C988-4662-AA9E-792E63E21248}" type="presParOf" srcId="{DF3E2EAF-6FC9-4674-BACA-931BF3A3A251}" destId="{C12982E1-A236-4EF3-BD4B-9A2C3B5D4DA1}" srcOrd="1" destOrd="0" presId="urn:microsoft.com/office/officeart/2005/8/layout/hierarchy2"/>
    <dgm:cxn modelId="{809CADCB-AF46-4EAF-8914-B5A435A04341}" type="presParOf" srcId="{7DDA677E-1377-48F4-92AA-CBC18A3BDF7D}" destId="{D1BB699A-C498-42E5-81D9-ED4855D0696A}" srcOrd="4" destOrd="0" presId="urn:microsoft.com/office/officeart/2005/8/layout/hierarchy2"/>
    <dgm:cxn modelId="{F4A608A7-0E6B-4DA5-A822-EBD05EE51538}" type="presParOf" srcId="{D1BB699A-C498-42E5-81D9-ED4855D0696A}" destId="{D85390CA-B7FF-4AA5-8CE0-9B0FD999098D}" srcOrd="0" destOrd="0" presId="urn:microsoft.com/office/officeart/2005/8/layout/hierarchy2"/>
    <dgm:cxn modelId="{73A26229-1016-4A92-86C5-3ED5A4059DDC}" type="presParOf" srcId="{7DDA677E-1377-48F4-92AA-CBC18A3BDF7D}" destId="{8B394E4B-1F45-4DB3-9D30-345AF982D616}" srcOrd="5" destOrd="0" presId="urn:microsoft.com/office/officeart/2005/8/layout/hierarchy2"/>
    <dgm:cxn modelId="{162AD830-27C0-4C50-8023-7F5DF80750B0}" type="presParOf" srcId="{8B394E4B-1F45-4DB3-9D30-345AF982D616}" destId="{B0C7E76A-9312-456F-91F1-0C0E8E6DDC01}" srcOrd="0" destOrd="0" presId="urn:microsoft.com/office/officeart/2005/8/layout/hierarchy2"/>
    <dgm:cxn modelId="{C58D7463-2249-453E-98F4-349F1249AA38}" type="presParOf" srcId="{8B394E4B-1F45-4DB3-9D30-345AF982D616}" destId="{79D812EA-54AE-4963-A094-A1042C4040AD}" srcOrd="1" destOrd="0" presId="urn:microsoft.com/office/officeart/2005/8/layout/hierarchy2"/>
    <dgm:cxn modelId="{B80D8FB8-226E-4846-A0A6-913EEA342B04}" type="presParOf" srcId="{A1F48DE4-426B-4B48-B0F6-6AE0E3A87F8F}" destId="{A48A7494-556F-4949-8F34-B589580D8F94}" srcOrd="2" destOrd="0" presId="urn:microsoft.com/office/officeart/2005/8/layout/hierarchy2"/>
    <dgm:cxn modelId="{84E0EB07-B8F2-4CB4-A77E-3CE7F126C499}" type="presParOf" srcId="{A48A7494-556F-4949-8F34-B589580D8F94}" destId="{E90FEE46-D41C-42E0-A53C-23E8FCDEFB0D}" srcOrd="0" destOrd="0" presId="urn:microsoft.com/office/officeart/2005/8/layout/hierarchy2"/>
    <dgm:cxn modelId="{C30143EA-AB2E-4E51-98D7-C908DCA89293}" type="presParOf" srcId="{A1F48DE4-426B-4B48-B0F6-6AE0E3A87F8F}" destId="{6098EC85-1B86-47D4-B5B6-A948A8FFB504}" srcOrd="3" destOrd="0" presId="urn:microsoft.com/office/officeart/2005/8/layout/hierarchy2"/>
    <dgm:cxn modelId="{C5271D67-4EE1-4327-A953-1F81DDC080B9}" type="presParOf" srcId="{6098EC85-1B86-47D4-B5B6-A948A8FFB504}" destId="{F2BFE279-5338-402A-B563-A80F91BA6C4E}" srcOrd="0" destOrd="0" presId="urn:microsoft.com/office/officeart/2005/8/layout/hierarchy2"/>
    <dgm:cxn modelId="{961E4B55-91B7-42F5-9C89-5632D2162415}" type="presParOf" srcId="{6098EC85-1B86-47D4-B5B6-A948A8FFB504}" destId="{D341EF41-96A8-482D-94D2-42E90CA58A90}" srcOrd="1" destOrd="0" presId="urn:microsoft.com/office/officeart/2005/8/layout/hierarchy2"/>
    <dgm:cxn modelId="{36FFA6CA-EC16-4D6F-A58A-0513030DD5E4}" type="presParOf" srcId="{D341EF41-96A8-482D-94D2-42E90CA58A90}" destId="{476AB1E0-1E86-4BD5-9B29-8E651F11D9EF}" srcOrd="0" destOrd="0" presId="urn:microsoft.com/office/officeart/2005/8/layout/hierarchy2"/>
    <dgm:cxn modelId="{CD4F85B6-97D5-4F71-8F22-FE275BD2D068}" type="presParOf" srcId="{476AB1E0-1E86-4BD5-9B29-8E651F11D9EF}" destId="{AF122118-120C-4799-97D1-00520214548E}" srcOrd="0" destOrd="0" presId="urn:microsoft.com/office/officeart/2005/8/layout/hierarchy2"/>
    <dgm:cxn modelId="{476B6057-6772-47B4-A259-208D99B1BA33}" type="presParOf" srcId="{D341EF41-96A8-482D-94D2-42E90CA58A90}" destId="{FE2D82CD-0338-4EBB-B220-985174FE971E}" srcOrd="1" destOrd="0" presId="urn:microsoft.com/office/officeart/2005/8/layout/hierarchy2"/>
    <dgm:cxn modelId="{1764519A-D8CC-47A3-81B3-E3938199354F}" type="presParOf" srcId="{FE2D82CD-0338-4EBB-B220-985174FE971E}" destId="{75CEC9BE-4E4A-42F4-856D-C254161D16B9}" srcOrd="0" destOrd="0" presId="urn:microsoft.com/office/officeart/2005/8/layout/hierarchy2"/>
    <dgm:cxn modelId="{EE603636-0D47-4887-ABC0-87D3735C291F}" type="presParOf" srcId="{FE2D82CD-0338-4EBB-B220-985174FE971E}" destId="{EA47F14C-B487-4D8B-AB9C-B695B219360E}" srcOrd="1" destOrd="0" presId="urn:microsoft.com/office/officeart/2005/8/layout/hierarchy2"/>
    <dgm:cxn modelId="{4FE55727-899E-4F73-A882-7C035A5EC9CB}" type="presParOf" srcId="{D341EF41-96A8-482D-94D2-42E90CA58A90}" destId="{35AD5BF0-918F-415B-A7B7-8BC302CE009D}" srcOrd="2" destOrd="0" presId="urn:microsoft.com/office/officeart/2005/8/layout/hierarchy2"/>
    <dgm:cxn modelId="{5DBF22AF-05E5-41F7-9E0F-0F58C0E6ED08}" type="presParOf" srcId="{35AD5BF0-918F-415B-A7B7-8BC302CE009D}" destId="{67075267-A11F-465B-8F92-24CA3C1CCDA6}" srcOrd="0" destOrd="0" presId="urn:microsoft.com/office/officeart/2005/8/layout/hierarchy2"/>
    <dgm:cxn modelId="{6D8AF399-54C2-4B44-8957-2954C85B5279}" type="presParOf" srcId="{D341EF41-96A8-482D-94D2-42E90CA58A90}" destId="{1781C8AE-02B7-4DEF-BB8C-C3305033DBE3}" srcOrd="3" destOrd="0" presId="urn:microsoft.com/office/officeart/2005/8/layout/hierarchy2"/>
    <dgm:cxn modelId="{7ACD02E9-76A6-40F7-923E-22C5BE344A4E}" type="presParOf" srcId="{1781C8AE-02B7-4DEF-BB8C-C3305033DBE3}" destId="{EE698230-9CC2-4CB7-8FFB-D549916421EE}" srcOrd="0" destOrd="0" presId="urn:microsoft.com/office/officeart/2005/8/layout/hierarchy2"/>
    <dgm:cxn modelId="{21AFD1D8-80AE-42FA-849C-943006EA930B}" type="presParOf" srcId="{1781C8AE-02B7-4DEF-BB8C-C3305033DBE3}" destId="{563E951B-0B0B-437B-AC49-4DB16F715F2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18CAFD-2300-43B9-A2DB-13B077BE754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8ACB4988-B4D5-4A9F-85D6-6CFB4BCA7482}">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2">
            <a:lumMod val="20000"/>
            <a:lumOff val="80000"/>
          </a:schemeClr>
        </a:solidFill>
        <a:ln>
          <a:solidFill>
            <a:schemeClr val="accent2">
              <a:lumMod val="50000"/>
            </a:schemeClr>
          </a:solidFill>
        </a:ln>
      </dgm:spPr>
      <dgm:t>
        <a:bodyPr/>
        <a:lstStyle/>
        <a:p>
          <a:r>
            <a:rPr kumimoji="1" lang="en-US" altLang="en-US" sz="2000" b="1" dirty="0">
              <a:solidFill>
                <a:schemeClr val="tx1"/>
              </a:solidFill>
            </a:rPr>
            <a:t>Causes of Invalidity or Voidability of Juridic Acts</a:t>
          </a:r>
          <a:endParaRPr kumimoji="1" lang="ja-JP" altLang="en-US" sz="2000" b="1" dirty="0">
            <a:solidFill>
              <a:schemeClr val="tx1"/>
            </a:solidFill>
          </a:endParaRPr>
        </a:p>
      </dgm:t>
    </dgm:pt>
    <dgm:pt modelId="{5078588C-D604-4EAA-8D4B-FC11C6BCADA0}" type="parTrans" cxnId="{E698A499-1A13-468D-8801-FC80149B3815}">
      <dgm:prSet/>
      <dgm:spPr/>
      <dgm:t>
        <a:bodyPr/>
        <a:lstStyle/>
        <a:p>
          <a:endParaRPr kumimoji="1" lang="ja-JP" altLang="en-US" sz="1600" b="1"/>
        </a:p>
      </dgm:t>
    </dgm:pt>
    <dgm:pt modelId="{F2257DD0-C6CB-40DB-9222-5BFA751AD4F6}" type="sibTrans" cxnId="{E698A499-1A13-468D-8801-FC80149B3815}">
      <dgm:prSet/>
      <dgm:spPr/>
      <dgm:t>
        <a:bodyPr/>
        <a:lstStyle/>
        <a:p>
          <a:endParaRPr kumimoji="1" lang="ja-JP" altLang="en-US" sz="1600" b="1"/>
        </a:p>
      </dgm:t>
    </dgm:pt>
    <dgm:pt modelId="{C69371DB-A353-4878-BA65-F5B0FC597772}">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4">
            <a:lumMod val="20000"/>
            <a:lumOff val="80000"/>
          </a:schemeClr>
        </a:solidFill>
        <a:ln>
          <a:solidFill>
            <a:schemeClr val="accent4">
              <a:lumMod val="50000"/>
            </a:schemeClr>
          </a:solidFill>
        </a:ln>
      </dgm:spPr>
      <dgm:t>
        <a:bodyPr/>
        <a:lstStyle/>
        <a:p>
          <a:r>
            <a:rPr kumimoji="1" lang="en-US" altLang="en-US" sz="2000" b="1" dirty="0">
              <a:solidFill>
                <a:schemeClr val="tx1"/>
              </a:solidFill>
            </a:rPr>
            <a:t>Lack of Capacity</a:t>
          </a:r>
          <a:endParaRPr kumimoji="1" lang="ja-JP" altLang="en-US" sz="2000" b="1" dirty="0">
            <a:solidFill>
              <a:schemeClr val="tx1"/>
            </a:solidFill>
          </a:endParaRPr>
        </a:p>
      </dgm:t>
    </dgm:pt>
    <dgm:pt modelId="{8CCF644F-2893-49AE-8C01-3FF060769F09}" type="parTrans" cxnId="{28E5D78A-135E-43B1-8562-D10B7D4FC8CD}">
      <dgm:prSet custT="1"/>
      <dgm:spPr/>
      <dgm:t>
        <a:bodyPr/>
        <a:lstStyle/>
        <a:p>
          <a:endParaRPr kumimoji="1" lang="ja-JP" altLang="en-US" sz="1600" b="1"/>
        </a:p>
      </dgm:t>
    </dgm:pt>
    <dgm:pt modelId="{EE8FEA9F-C481-4D6E-9E1D-CE332C3659CB}" type="sibTrans" cxnId="{28E5D78A-135E-43B1-8562-D10B7D4FC8CD}">
      <dgm:prSet/>
      <dgm:spPr/>
      <dgm:t>
        <a:bodyPr/>
        <a:lstStyle/>
        <a:p>
          <a:endParaRPr kumimoji="1" lang="ja-JP" altLang="en-US" sz="1600" b="1"/>
        </a:p>
      </dgm:t>
    </dgm:pt>
    <dgm:pt modelId="{08BC484D-23DB-4675-A389-6C4AC4D6E490}">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Absence of intention</a:t>
          </a:r>
          <a:endParaRPr kumimoji="1" lang="ja-JP" altLang="en-US" sz="2000" b="1" dirty="0">
            <a:solidFill>
              <a:schemeClr val="tx1"/>
            </a:solidFill>
          </a:endParaRPr>
        </a:p>
      </dgm:t>
    </dgm:pt>
    <dgm:pt modelId="{B764DEFC-DB7B-4E2A-82AC-2F6CDDC787D1}" type="parTrans" cxnId="{B61A4ACD-7602-466F-B9D9-16CFF3F13AD1}">
      <dgm:prSet custT="1"/>
      <dgm:spPr/>
      <dgm:t>
        <a:bodyPr/>
        <a:lstStyle/>
        <a:p>
          <a:endParaRPr kumimoji="1" lang="ja-JP" altLang="en-US" sz="1600" b="1"/>
        </a:p>
      </dgm:t>
    </dgm:pt>
    <dgm:pt modelId="{6B000836-1E21-4B3D-8C9B-95845053B95B}" type="sibTrans" cxnId="{B61A4ACD-7602-466F-B9D9-16CFF3F13AD1}">
      <dgm:prSet/>
      <dgm:spPr/>
      <dgm:t>
        <a:bodyPr/>
        <a:lstStyle/>
        <a:p>
          <a:endParaRPr kumimoji="1" lang="ja-JP" altLang="en-US" sz="1600" b="1"/>
        </a:p>
      </dgm:t>
    </dgm:pt>
    <dgm:pt modelId="{E5F607F6-86B0-4B9E-8523-17F98215C112}">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ja-JP" sz="2000" b="1" dirty="0">
              <a:solidFill>
                <a:schemeClr val="tx1"/>
              </a:solidFill>
            </a:rPr>
            <a:t>Bad faith</a:t>
          </a:r>
          <a:endParaRPr kumimoji="1" lang="ja-JP" altLang="en-US" sz="2000" b="1" dirty="0">
            <a:solidFill>
              <a:schemeClr val="tx1"/>
            </a:solidFill>
          </a:endParaRPr>
        </a:p>
      </dgm:t>
    </dgm:pt>
    <dgm:pt modelId="{B58E0E68-261B-41D6-906B-9E2D54B7AA05}" type="parTrans" cxnId="{1E8DC00B-5B7C-4306-A942-4C6DA9469593}">
      <dgm:prSet custT="1"/>
      <dgm:spPr/>
      <dgm:t>
        <a:bodyPr/>
        <a:lstStyle/>
        <a:p>
          <a:endParaRPr kumimoji="1" lang="ja-JP" altLang="en-US" sz="1600" b="1"/>
        </a:p>
      </dgm:t>
    </dgm:pt>
    <dgm:pt modelId="{C38B9308-0060-4EFB-B32C-B2E0C93DAE43}" type="sibTrans" cxnId="{1E8DC00B-5B7C-4306-A942-4C6DA9469593}">
      <dgm:prSet/>
      <dgm:spPr/>
      <dgm:t>
        <a:bodyPr/>
        <a:lstStyle/>
        <a:p>
          <a:endParaRPr kumimoji="1" lang="ja-JP" altLang="en-US" sz="1600" b="1"/>
        </a:p>
      </dgm:t>
    </dgm:pt>
    <dgm:pt modelId="{308166CE-87D6-4CFE-A345-3473BACF7B52}">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Mental reservation</a:t>
          </a:r>
          <a:endParaRPr kumimoji="1" lang="ja-JP" altLang="en-US" sz="2000" b="1" dirty="0">
            <a:solidFill>
              <a:schemeClr val="tx1"/>
            </a:solidFill>
          </a:endParaRPr>
        </a:p>
      </dgm:t>
    </dgm:pt>
    <dgm:pt modelId="{3CBCE17A-F8A2-415E-B4A9-B79906021EC5}" type="parTrans" cxnId="{2AC1476E-045C-47D8-9554-95AD4E90B493}">
      <dgm:prSet custT="1"/>
      <dgm:spPr/>
      <dgm:t>
        <a:bodyPr/>
        <a:lstStyle/>
        <a:p>
          <a:endParaRPr kumimoji="1" lang="ja-JP" altLang="en-US" sz="1600" b="1"/>
        </a:p>
      </dgm:t>
    </dgm:pt>
    <dgm:pt modelId="{00F58F42-5A36-47ED-92DF-8E422925D496}" type="sibTrans" cxnId="{2AC1476E-045C-47D8-9554-95AD4E90B493}">
      <dgm:prSet/>
      <dgm:spPr/>
      <dgm:t>
        <a:bodyPr/>
        <a:lstStyle/>
        <a:p>
          <a:endParaRPr kumimoji="1" lang="ja-JP" altLang="en-US" sz="1600" b="1"/>
        </a:p>
      </dgm:t>
    </dgm:pt>
    <dgm:pt modelId="{7146947E-3497-46CE-A1E7-80C40E9D5416}">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Collusive intention</a:t>
          </a:r>
          <a:endParaRPr kumimoji="1" lang="ja-JP" altLang="en-US" sz="2000" b="1" dirty="0">
            <a:solidFill>
              <a:schemeClr val="tx1"/>
            </a:solidFill>
          </a:endParaRPr>
        </a:p>
      </dgm:t>
    </dgm:pt>
    <dgm:pt modelId="{F58FC70C-E23A-4332-BDF9-EC8F7F0F779B}" type="parTrans" cxnId="{34F721F0-4B15-40E9-AC4D-A3D82F1958CE}">
      <dgm:prSet custT="1"/>
      <dgm:spPr/>
      <dgm:t>
        <a:bodyPr/>
        <a:lstStyle/>
        <a:p>
          <a:endParaRPr kumimoji="1" lang="ja-JP" altLang="en-US" sz="1600" b="1"/>
        </a:p>
      </dgm:t>
    </dgm:pt>
    <dgm:pt modelId="{0D8649F8-79C6-4EBE-9165-7EB67093051D}" type="sibTrans" cxnId="{34F721F0-4B15-40E9-AC4D-A3D82F1958CE}">
      <dgm:prSet/>
      <dgm:spPr/>
      <dgm:t>
        <a:bodyPr/>
        <a:lstStyle/>
        <a:p>
          <a:endParaRPr kumimoji="1" lang="ja-JP" altLang="en-US" sz="1600" b="1"/>
        </a:p>
      </dgm:t>
    </dgm:pt>
    <dgm:pt modelId="{9570C4FF-558A-4BC9-AF0C-0E101285154D}">
      <dgm:prSet phldrT="[テキスト]"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solidFill>
            <a:schemeClr val="accent4">
              <a:lumMod val="50000"/>
            </a:schemeClr>
          </a:solidFill>
        </a:ln>
      </dgm:spPr>
      <dgm:t>
        <a:bodyPr/>
        <a:lstStyle/>
        <a:p>
          <a:r>
            <a:rPr kumimoji="1" lang="en-US" altLang="ja-JP" sz="2000" b="1" dirty="0">
              <a:solidFill>
                <a:schemeClr val="tx1"/>
              </a:solidFill>
            </a:rPr>
            <a:t>Good faith</a:t>
          </a:r>
          <a:endParaRPr kumimoji="1" lang="ja-JP" altLang="en-US" sz="2000" b="1" dirty="0">
            <a:solidFill>
              <a:schemeClr val="tx1"/>
            </a:solidFill>
          </a:endParaRPr>
        </a:p>
      </dgm:t>
    </dgm:pt>
    <dgm:pt modelId="{85C9FCE6-0268-48A7-82A0-F16E87364294}" type="parTrans" cxnId="{5B53825D-CBDC-4386-8574-B66EE481C1E1}">
      <dgm:prSet custT="1"/>
      <dgm:spPr/>
      <dgm:t>
        <a:bodyPr/>
        <a:lstStyle/>
        <a:p>
          <a:endParaRPr kumimoji="1" lang="ja-JP" altLang="en-US" sz="1600" b="1"/>
        </a:p>
      </dgm:t>
    </dgm:pt>
    <dgm:pt modelId="{A00A0000-5F79-478A-8F29-A23EED3D2472}" type="sibTrans" cxnId="{5B53825D-CBDC-4386-8574-B66EE481C1E1}">
      <dgm:prSet/>
      <dgm:spPr/>
      <dgm:t>
        <a:bodyPr/>
        <a:lstStyle/>
        <a:p>
          <a:endParaRPr kumimoji="1" lang="ja-JP" altLang="en-US" sz="1600" b="1"/>
        </a:p>
      </dgm:t>
    </dgm:pt>
    <dgm:pt modelId="{868120B4-C5BC-4C7C-9634-095D34ED9419}">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Mistake in element</a:t>
          </a:r>
          <a:endParaRPr kumimoji="1" lang="ja-JP" altLang="en-US" sz="2000" b="1" dirty="0">
            <a:solidFill>
              <a:schemeClr val="tx1"/>
            </a:solidFill>
          </a:endParaRPr>
        </a:p>
      </dgm:t>
    </dgm:pt>
    <dgm:pt modelId="{92EF7083-56D9-4A53-9C36-145542CE3A83}" type="parTrans" cxnId="{742C4DE1-4A1C-49CF-A918-D03D9AA45202}">
      <dgm:prSet custT="1"/>
      <dgm:spPr/>
      <dgm:t>
        <a:bodyPr/>
        <a:lstStyle/>
        <a:p>
          <a:endParaRPr kumimoji="1" lang="ja-JP" altLang="en-US" sz="1600" b="1"/>
        </a:p>
      </dgm:t>
    </dgm:pt>
    <dgm:pt modelId="{B02F5E50-CF3C-46F2-8C18-8D19CF297712}" type="sibTrans" cxnId="{742C4DE1-4A1C-49CF-A918-D03D9AA45202}">
      <dgm:prSet/>
      <dgm:spPr/>
      <dgm:t>
        <a:bodyPr/>
        <a:lstStyle/>
        <a:p>
          <a:endParaRPr kumimoji="1" lang="ja-JP" altLang="en-US" sz="1600" b="1"/>
        </a:p>
      </dgm:t>
    </dgm:pt>
    <dgm:pt modelId="{817492C9-DB9B-4C91-9141-3486D9537709}">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Defective manifestation</a:t>
          </a:r>
          <a:endParaRPr kumimoji="1" lang="ja-JP" altLang="en-US" sz="2000" b="1" dirty="0">
            <a:solidFill>
              <a:schemeClr val="tx1"/>
            </a:solidFill>
          </a:endParaRPr>
        </a:p>
      </dgm:t>
    </dgm:pt>
    <dgm:pt modelId="{597C6E4B-B0D6-46C4-9583-C95A5B85855A}" type="parTrans" cxnId="{CBB4C1AC-B0B8-4FCA-8F62-39C96B7DB564}">
      <dgm:prSet custT="1"/>
      <dgm:spPr/>
      <dgm:t>
        <a:bodyPr/>
        <a:lstStyle/>
        <a:p>
          <a:endParaRPr kumimoji="1" lang="ja-JP" altLang="en-US" sz="1600" b="1"/>
        </a:p>
      </dgm:t>
    </dgm:pt>
    <dgm:pt modelId="{E1527AE1-2507-4B5E-8723-4E94D42DB527}" type="sibTrans" cxnId="{CBB4C1AC-B0B8-4FCA-8F62-39C96B7DB564}">
      <dgm:prSet/>
      <dgm:spPr/>
      <dgm:t>
        <a:bodyPr/>
        <a:lstStyle/>
        <a:p>
          <a:endParaRPr kumimoji="1" lang="ja-JP" altLang="en-US" sz="1600" b="1"/>
        </a:p>
      </dgm:t>
    </dgm:pt>
    <dgm:pt modelId="{560C6AB4-CD61-4EBC-BA05-10CE7AF4E940}">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Fraud</a:t>
          </a:r>
          <a:endParaRPr kumimoji="1" lang="ja-JP" altLang="en-US" sz="2000" b="1" dirty="0">
            <a:solidFill>
              <a:schemeClr val="tx1"/>
            </a:solidFill>
          </a:endParaRPr>
        </a:p>
      </dgm:t>
    </dgm:pt>
    <dgm:pt modelId="{A49AFDD2-0029-42DF-9A69-5B9E4A781E49}" type="parTrans" cxnId="{1E6B0C9A-4866-48D1-8700-0B1D85EFDD93}">
      <dgm:prSet custT="1"/>
      <dgm:spPr/>
      <dgm:t>
        <a:bodyPr/>
        <a:lstStyle/>
        <a:p>
          <a:endParaRPr kumimoji="1" lang="ja-JP" altLang="en-US" sz="1600" b="1"/>
        </a:p>
      </dgm:t>
    </dgm:pt>
    <dgm:pt modelId="{3B76B065-4CFB-4D32-8161-453009F6F3CB}" type="sibTrans" cxnId="{1E6B0C9A-4866-48D1-8700-0B1D85EFDD93}">
      <dgm:prSet/>
      <dgm:spPr/>
      <dgm:t>
        <a:bodyPr/>
        <a:lstStyle/>
        <a:p>
          <a:endParaRPr kumimoji="1" lang="ja-JP" altLang="en-US" sz="1600" b="1"/>
        </a:p>
      </dgm:t>
    </dgm:pt>
    <dgm:pt modelId="{9439A045-B646-483C-91E4-B01EB55A3EDC}">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Compulsion</a:t>
          </a:r>
          <a:endParaRPr kumimoji="1" lang="ja-JP" altLang="en-US" sz="2000" b="1" dirty="0">
            <a:solidFill>
              <a:schemeClr val="tx1"/>
            </a:solidFill>
          </a:endParaRPr>
        </a:p>
      </dgm:t>
    </dgm:pt>
    <dgm:pt modelId="{36385AEE-F28E-42E5-8922-AFE7A891DCA5}" type="parTrans" cxnId="{E444D29B-D845-4D6D-A649-C58922C0010F}">
      <dgm:prSet custT="1"/>
      <dgm:spPr/>
      <dgm:t>
        <a:bodyPr/>
        <a:lstStyle/>
        <a:p>
          <a:endParaRPr kumimoji="1" lang="ja-JP" altLang="en-US" sz="1600" b="1"/>
        </a:p>
      </dgm:t>
    </dgm:pt>
    <dgm:pt modelId="{D1D52C8B-BE7E-4ECE-8BB3-3458BAD8ACC8}" type="sibTrans" cxnId="{E444D29B-D845-4D6D-A649-C58922C0010F}">
      <dgm:prSet/>
      <dgm:spPr/>
      <dgm:t>
        <a:bodyPr/>
        <a:lstStyle/>
        <a:p>
          <a:endParaRPr kumimoji="1" lang="ja-JP" altLang="en-US" sz="1600" b="1"/>
        </a:p>
      </dgm:t>
    </dgm:pt>
    <dgm:pt modelId="{13ADD50B-80D1-4A63-B104-72480C34A84C}">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Mistake in motivation</a:t>
          </a:r>
          <a:endParaRPr kumimoji="1" lang="ja-JP" altLang="en-US" sz="2000" b="1" dirty="0">
            <a:solidFill>
              <a:schemeClr val="tx1"/>
            </a:solidFill>
          </a:endParaRPr>
        </a:p>
      </dgm:t>
    </dgm:pt>
    <dgm:pt modelId="{05638207-892D-41FC-8DF5-E3FDB4C25ADE}" type="parTrans" cxnId="{253E9CC9-ADD2-4950-B38D-3E3098CB99AC}">
      <dgm:prSet custT="1"/>
      <dgm:spPr/>
      <dgm:t>
        <a:bodyPr/>
        <a:lstStyle/>
        <a:p>
          <a:endParaRPr kumimoji="1" lang="ja-JP" altLang="en-US" sz="1600" b="1"/>
        </a:p>
      </dgm:t>
    </dgm:pt>
    <dgm:pt modelId="{F35EDD07-9D2C-4412-9409-03195C209508}" type="sibTrans" cxnId="{253E9CC9-ADD2-4950-B38D-3E3098CB99AC}">
      <dgm:prSet/>
      <dgm:spPr/>
      <dgm:t>
        <a:bodyPr/>
        <a:lstStyle/>
        <a:p>
          <a:endParaRPr kumimoji="1" lang="ja-JP" altLang="en-US" sz="1600" b="1"/>
        </a:p>
      </dgm:t>
    </dgm:pt>
    <dgm:pt modelId="{85A561E3-9690-4917-863C-1222CD14B1FA}">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4">
            <a:lumMod val="20000"/>
            <a:lumOff val="80000"/>
          </a:schemeClr>
        </a:solidFill>
        <a:ln>
          <a:solidFill>
            <a:schemeClr val="accent4">
              <a:lumMod val="50000"/>
            </a:schemeClr>
          </a:solidFill>
        </a:ln>
      </dgm:spPr>
      <dgm:t>
        <a:bodyPr/>
        <a:lstStyle/>
        <a:p>
          <a:r>
            <a:rPr kumimoji="1" lang="en-US" altLang="en-US" sz="2000" b="1" dirty="0">
              <a:solidFill>
                <a:schemeClr val="tx1"/>
              </a:solidFill>
            </a:rPr>
            <a:t>Restricted Capacity </a:t>
          </a:r>
          <a:endParaRPr kumimoji="1" lang="ja-JP" altLang="en-US" sz="2000" b="1" dirty="0">
            <a:solidFill>
              <a:schemeClr val="tx1"/>
            </a:solidFill>
          </a:endParaRPr>
        </a:p>
      </dgm:t>
    </dgm:pt>
    <dgm:pt modelId="{C505EC40-22AB-499F-8593-611451D33C80}" type="parTrans" cxnId="{40C83F13-44AE-4CF0-8C43-E9924EF609D8}">
      <dgm:prSet custT="1"/>
      <dgm:spPr/>
      <dgm:t>
        <a:bodyPr/>
        <a:lstStyle/>
        <a:p>
          <a:endParaRPr kumimoji="1" lang="ja-JP" altLang="en-US" sz="1600" b="1"/>
        </a:p>
      </dgm:t>
    </dgm:pt>
    <dgm:pt modelId="{A8404CB4-7D16-445C-B18C-328EC71C007F}" type="sibTrans" cxnId="{40C83F13-44AE-4CF0-8C43-E9924EF609D8}">
      <dgm:prSet/>
      <dgm:spPr/>
      <dgm:t>
        <a:bodyPr/>
        <a:lstStyle/>
        <a:p>
          <a:endParaRPr kumimoji="1" lang="ja-JP" altLang="en-US" sz="1600" b="1"/>
        </a:p>
      </dgm:t>
    </dgm:pt>
    <dgm:pt modelId="{31BD696D-CD8D-44AC-8EEE-C28C23A6E1D3}">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Minor</a:t>
          </a:r>
          <a:endParaRPr kumimoji="1" lang="ja-JP" altLang="en-US" sz="2000" b="1" dirty="0">
            <a:solidFill>
              <a:schemeClr val="tx1"/>
            </a:solidFill>
          </a:endParaRPr>
        </a:p>
      </dgm:t>
    </dgm:pt>
    <dgm:pt modelId="{E610E71E-7E9E-471C-8E09-C983BF542779}" type="parTrans" cxnId="{3734DF3B-1403-4A6F-BA4D-EA668235D377}">
      <dgm:prSet custT="1"/>
      <dgm:spPr/>
      <dgm:t>
        <a:bodyPr/>
        <a:lstStyle/>
        <a:p>
          <a:endParaRPr kumimoji="1" lang="ja-JP" altLang="en-US" sz="1600" b="1"/>
        </a:p>
      </dgm:t>
    </dgm:pt>
    <dgm:pt modelId="{776A6D8C-C3FA-461D-8408-335AB82D1AC5}" type="sibTrans" cxnId="{3734DF3B-1403-4A6F-BA4D-EA668235D377}">
      <dgm:prSet/>
      <dgm:spPr/>
      <dgm:t>
        <a:bodyPr/>
        <a:lstStyle/>
        <a:p>
          <a:endParaRPr kumimoji="1" lang="ja-JP" altLang="en-US" sz="1600" b="1"/>
        </a:p>
      </dgm:t>
    </dgm:pt>
    <dgm:pt modelId="{06960DCB-803D-4D20-A422-039BC94817D9}">
      <dgm:prSet phldrT="[テキスト]" custT="1">
        <dgm:style>
          <a:lnRef idx="1">
            <a:schemeClr val="dk1"/>
          </a:lnRef>
          <a:fillRef idx="2">
            <a:schemeClr val="dk1"/>
          </a:fillRef>
          <a:effectRef idx="1">
            <a:schemeClr val="dk1"/>
          </a:effectRef>
          <a:fontRef idx="minor">
            <a:schemeClr val="dk1"/>
          </a:fontRef>
        </dgm:style>
      </dgm:prSet>
      <dgm:spPr>
        <a:solidFill>
          <a:schemeClr val="bg2">
            <a:lumMod val="90000"/>
          </a:schemeClr>
        </a:solidFill>
        <a:ln>
          <a:solidFill>
            <a:schemeClr val="bg2">
              <a:lumMod val="25000"/>
            </a:schemeClr>
          </a:solidFill>
        </a:ln>
      </dgm:spPr>
      <dgm:t>
        <a:bodyPr/>
        <a:lstStyle/>
        <a:p>
          <a:r>
            <a:rPr kumimoji="1" lang="en-US" altLang="en-US" sz="2000" b="1" dirty="0">
              <a:solidFill>
                <a:schemeClr val="tx1"/>
              </a:solidFill>
            </a:rPr>
            <a:t>Adult ward</a:t>
          </a:r>
          <a:endParaRPr kumimoji="1" lang="ja-JP" altLang="en-US" sz="2000" b="1" dirty="0">
            <a:solidFill>
              <a:schemeClr val="tx1"/>
            </a:solidFill>
          </a:endParaRPr>
        </a:p>
      </dgm:t>
    </dgm:pt>
    <dgm:pt modelId="{FEB666B7-40CC-4B93-911A-08A83F38633A}" type="parTrans" cxnId="{B1DD2768-AE3D-4B80-A704-C25DEE4FFE2C}">
      <dgm:prSet custT="1"/>
      <dgm:spPr/>
      <dgm:t>
        <a:bodyPr/>
        <a:lstStyle/>
        <a:p>
          <a:endParaRPr kumimoji="1" lang="ja-JP" altLang="en-US" sz="1600" b="1"/>
        </a:p>
      </dgm:t>
    </dgm:pt>
    <dgm:pt modelId="{7F367D0C-E010-443B-86EE-DEF6C26A2D80}" type="sibTrans" cxnId="{B1DD2768-AE3D-4B80-A704-C25DEE4FFE2C}">
      <dgm:prSet/>
      <dgm:spPr/>
      <dgm:t>
        <a:bodyPr/>
        <a:lstStyle/>
        <a:p>
          <a:endParaRPr kumimoji="1" lang="ja-JP" altLang="en-US" sz="1600" b="1"/>
        </a:p>
      </dgm:t>
    </dgm:pt>
    <dgm:pt modelId="{85E7E5ED-E7FC-413F-9BB1-19B3EB2AB2E8}">
      <dgm:prSet phldrT="[テキスト]" custT="1">
        <dgm:style>
          <a:lnRef idx="1">
            <a:schemeClr val="dk1"/>
          </a:lnRef>
          <a:fillRef idx="2">
            <a:schemeClr val="dk1"/>
          </a:fillRef>
          <a:effectRef idx="1">
            <a:schemeClr val="dk1"/>
          </a:effectRef>
          <a:fontRef idx="minor">
            <a:schemeClr val="dk1"/>
          </a:fontRef>
        </dgm:style>
      </dgm:prSet>
      <dgm:spPr>
        <a:solidFill>
          <a:schemeClr val="bg2">
            <a:lumMod val="90000"/>
          </a:schemeClr>
        </a:solidFill>
        <a:ln>
          <a:solidFill>
            <a:schemeClr val="bg2">
              <a:lumMod val="25000"/>
            </a:schemeClr>
          </a:solidFill>
        </a:ln>
      </dgm:spPr>
      <dgm:t>
        <a:bodyPr/>
        <a:lstStyle/>
        <a:p>
          <a:r>
            <a:rPr kumimoji="1" lang="en-US" altLang="en-US" sz="2000" b="1" dirty="0">
              <a:solidFill>
                <a:schemeClr val="tx1"/>
              </a:solidFill>
            </a:rPr>
            <a:t>under curatorship</a:t>
          </a:r>
          <a:endParaRPr kumimoji="1" lang="ja-JP" altLang="en-US" sz="2000" b="1" dirty="0">
            <a:solidFill>
              <a:schemeClr val="tx1"/>
            </a:solidFill>
          </a:endParaRPr>
        </a:p>
      </dgm:t>
    </dgm:pt>
    <dgm:pt modelId="{43E0238E-D2FA-4483-8994-D1B2556A2D01}" type="parTrans" cxnId="{29C975DF-81D9-4BB4-8E67-F1A05512D28B}">
      <dgm:prSet custT="1"/>
      <dgm:spPr/>
      <dgm:t>
        <a:bodyPr/>
        <a:lstStyle/>
        <a:p>
          <a:endParaRPr kumimoji="1" lang="ja-JP" altLang="en-US" sz="1600" b="1"/>
        </a:p>
      </dgm:t>
    </dgm:pt>
    <dgm:pt modelId="{3FB81331-25E5-45D0-B3B7-19F20AF3034C}" type="sibTrans" cxnId="{29C975DF-81D9-4BB4-8E67-F1A05512D28B}">
      <dgm:prSet/>
      <dgm:spPr/>
      <dgm:t>
        <a:bodyPr/>
        <a:lstStyle/>
        <a:p>
          <a:endParaRPr kumimoji="1" lang="ja-JP" altLang="en-US" sz="1600" b="1"/>
        </a:p>
      </dgm:t>
    </dgm:pt>
    <dgm:pt modelId="{2AD742A9-1682-4A0B-811C-86BDC3D42B3A}">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a:ln>
          <a:solidFill>
            <a:schemeClr val="accent1">
              <a:lumMod val="50000"/>
            </a:schemeClr>
          </a:solidFill>
        </a:ln>
      </dgm:spPr>
      <dgm:t>
        <a:bodyPr/>
        <a:lstStyle/>
        <a:p>
          <a:r>
            <a:rPr kumimoji="1" lang="en-US" altLang="en-US" sz="2000" b="1" dirty="0">
              <a:solidFill>
                <a:schemeClr val="tx1"/>
              </a:solidFill>
            </a:rPr>
            <a:t>under assistance</a:t>
          </a:r>
          <a:endParaRPr kumimoji="1" lang="ja-JP" altLang="en-US" sz="2000" b="1" dirty="0">
            <a:solidFill>
              <a:schemeClr val="tx1"/>
            </a:solidFill>
          </a:endParaRPr>
        </a:p>
      </dgm:t>
    </dgm:pt>
    <dgm:pt modelId="{2E0273C8-18DC-44D2-8D6D-DA4F6A4A5E26}" type="parTrans" cxnId="{4571CB2B-626F-415C-A249-484966C57E51}">
      <dgm:prSet custT="1"/>
      <dgm:spPr/>
      <dgm:t>
        <a:bodyPr/>
        <a:lstStyle/>
        <a:p>
          <a:endParaRPr kumimoji="1" lang="ja-JP" altLang="en-US" sz="1600" b="1"/>
        </a:p>
      </dgm:t>
    </dgm:pt>
    <dgm:pt modelId="{93C27F4F-B1D7-4B8F-B8D4-FFE6F380B5E6}" type="sibTrans" cxnId="{4571CB2B-626F-415C-A249-484966C57E51}">
      <dgm:prSet/>
      <dgm:spPr/>
      <dgm:t>
        <a:bodyPr/>
        <a:lstStyle/>
        <a:p>
          <a:endParaRPr kumimoji="1" lang="ja-JP" altLang="en-US" sz="1600" b="1"/>
        </a:p>
      </dgm:t>
    </dgm:pt>
    <dgm:pt modelId="{7D9C215E-BEE3-4D1B-AF61-A64E504C7946}">
      <dgm:prSet phldrT="[テキスト]"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a:ln>
          <a:solidFill>
            <a:schemeClr val="accent4">
              <a:lumMod val="50000"/>
            </a:schemeClr>
          </a:solidFill>
        </a:ln>
      </dgm:spPr>
      <dgm:t>
        <a:bodyPr/>
        <a:lstStyle/>
        <a:p>
          <a:r>
            <a:rPr kumimoji="1" lang="en-US" altLang="ja-JP" sz="2000" b="1" dirty="0">
              <a:solidFill>
                <a:schemeClr val="tx1"/>
              </a:solidFill>
            </a:rPr>
            <a:t>Good faith</a:t>
          </a:r>
          <a:endParaRPr kumimoji="1" lang="ja-JP" altLang="en-US" sz="2000" b="1" dirty="0">
            <a:solidFill>
              <a:schemeClr val="tx1"/>
            </a:solidFill>
          </a:endParaRPr>
        </a:p>
      </dgm:t>
    </dgm:pt>
    <dgm:pt modelId="{18ABC0B2-56E2-4A35-B909-D5C43DDFFEB2}" type="parTrans" cxnId="{876B203E-D2DD-4CC2-801A-888A98FB8636}">
      <dgm:prSet custT="1"/>
      <dgm:spPr/>
      <dgm:t>
        <a:bodyPr/>
        <a:lstStyle/>
        <a:p>
          <a:endParaRPr kumimoji="1" lang="ja-JP" altLang="en-US" sz="1600" b="1"/>
        </a:p>
      </dgm:t>
    </dgm:pt>
    <dgm:pt modelId="{19D2D199-49AE-48EA-A50D-B76E4C6E1FD1}" type="sibTrans" cxnId="{876B203E-D2DD-4CC2-801A-888A98FB8636}">
      <dgm:prSet/>
      <dgm:spPr/>
      <dgm:t>
        <a:bodyPr/>
        <a:lstStyle/>
        <a:p>
          <a:endParaRPr kumimoji="1" lang="ja-JP" altLang="en-US" sz="1600" b="1"/>
        </a:p>
      </dgm:t>
    </dgm:pt>
    <dgm:pt modelId="{DF09BBF4-5063-4BAA-A78A-7CC4971C1535}">
      <dgm:prSet phldrT="[テキスト]" custT="1">
        <dgm:style>
          <a:lnRef idx="0">
            <a:schemeClr val="accent2"/>
          </a:lnRef>
          <a:fillRef idx="3">
            <a:schemeClr val="accent2"/>
          </a:fillRef>
          <a:effectRef idx="3">
            <a:schemeClr val="accent2"/>
          </a:effectRef>
          <a:fontRef idx="minor">
            <a:schemeClr val="lt1"/>
          </a:fontRef>
        </dgm:style>
      </dgm:prSet>
      <dgm:spPr>
        <a:solidFill>
          <a:schemeClr val="accent2">
            <a:lumMod val="20000"/>
            <a:lumOff val="80000"/>
          </a:schemeClr>
        </a:solidFill>
        <a:ln>
          <a:solidFill>
            <a:schemeClr val="accent2">
              <a:lumMod val="50000"/>
            </a:schemeClr>
          </a:solidFill>
        </a:ln>
      </dgm:spPr>
      <dgm:t>
        <a:bodyPr/>
        <a:lstStyle/>
        <a:p>
          <a:r>
            <a:rPr kumimoji="1" lang="en-US" altLang="en-US" sz="2000" b="1" dirty="0">
              <a:solidFill>
                <a:schemeClr val="tx1"/>
              </a:solidFill>
            </a:rPr>
            <a:t>Violation of </a:t>
          </a:r>
          <a:br>
            <a:rPr kumimoji="1" lang="en-US" altLang="en-US" sz="2000" b="1" dirty="0">
              <a:solidFill>
                <a:schemeClr val="tx1"/>
              </a:solidFill>
            </a:rPr>
          </a:br>
          <a:r>
            <a:rPr kumimoji="1" lang="en-US" altLang="en-US" sz="2000" b="1" dirty="0">
              <a:solidFill>
                <a:schemeClr val="tx1"/>
              </a:solidFill>
            </a:rPr>
            <a:t>public order</a:t>
          </a:r>
          <a:endParaRPr kumimoji="1" lang="ja-JP" altLang="en-US" sz="2000" b="1" dirty="0">
            <a:solidFill>
              <a:schemeClr val="tx1"/>
            </a:solidFill>
          </a:endParaRPr>
        </a:p>
      </dgm:t>
    </dgm:pt>
    <dgm:pt modelId="{8070C7B1-87D9-4353-A890-A99CD97E40E8}" type="parTrans" cxnId="{703D8995-774C-41A8-A0EE-988F05FBF97C}">
      <dgm:prSet/>
      <dgm:spPr/>
      <dgm:t>
        <a:bodyPr/>
        <a:lstStyle/>
        <a:p>
          <a:endParaRPr kumimoji="1" lang="ja-JP" altLang="en-US"/>
        </a:p>
      </dgm:t>
    </dgm:pt>
    <dgm:pt modelId="{F3BA60A2-782B-4E53-8117-A9DB75618280}" type="sibTrans" cxnId="{703D8995-774C-41A8-A0EE-988F05FBF97C}">
      <dgm:prSet/>
      <dgm:spPr/>
      <dgm:t>
        <a:bodyPr/>
        <a:lstStyle/>
        <a:p>
          <a:endParaRPr kumimoji="1" lang="ja-JP" altLang="en-US"/>
        </a:p>
      </dgm:t>
    </dgm:pt>
    <dgm:pt modelId="{BFB31F9F-2091-4B4A-AF75-E328CACF9227}">
      <dgm:prSet phldrT="[テキスト]" custT="1">
        <dgm:style>
          <a:lnRef idx="0">
            <a:schemeClr val="accent4"/>
          </a:lnRef>
          <a:fillRef idx="3">
            <a:schemeClr val="accent4"/>
          </a:fillRef>
          <a:effectRef idx="3">
            <a:schemeClr val="accent4"/>
          </a:effectRef>
          <a:fontRef idx="minor">
            <a:schemeClr val="lt1"/>
          </a:fontRef>
        </dgm:style>
      </dgm:prSet>
      <dgm:spPr>
        <a:solidFill>
          <a:schemeClr val="accent4">
            <a:lumMod val="20000"/>
            <a:lumOff val="80000"/>
          </a:schemeClr>
        </a:solidFill>
        <a:ln>
          <a:solidFill>
            <a:schemeClr val="accent4">
              <a:lumMod val="50000"/>
            </a:schemeClr>
          </a:solidFill>
        </a:ln>
      </dgm:spPr>
      <dgm:t>
        <a:bodyPr/>
        <a:lstStyle/>
        <a:p>
          <a:r>
            <a:rPr kumimoji="1" lang="en-US" altLang="en-US" sz="2000" b="1" dirty="0">
              <a:solidFill>
                <a:schemeClr val="tx1"/>
              </a:solidFill>
            </a:rPr>
            <a:t>Capacity of the parties</a:t>
          </a:r>
          <a:endParaRPr kumimoji="1" lang="ja-JP" altLang="en-US" sz="2000" b="1" dirty="0">
            <a:solidFill>
              <a:schemeClr val="tx1"/>
            </a:solidFill>
          </a:endParaRPr>
        </a:p>
      </dgm:t>
    </dgm:pt>
    <dgm:pt modelId="{AB3730C6-839A-4F90-A4E9-203A287A4F9F}" type="parTrans" cxnId="{55143F5D-AD00-420E-BA56-8CB2BD2BCE59}">
      <dgm:prSet/>
      <dgm:spPr/>
      <dgm:t>
        <a:bodyPr/>
        <a:lstStyle/>
        <a:p>
          <a:endParaRPr kumimoji="1" lang="ja-JP" altLang="en-US"/>
        </a:p>
      </dgm:t>
    </dgm:pt>
    <dgm:pt modelId="{8008262E-BACE-47F3-BF58-C76682D7BD56}" type="sibTrans" cxnId="{55143F5D-AD00-420E-BA56-8CB2BD2BCE59}">
      <dgm:prSet/>
      <dgm:spPr/>
      <dgm:t>
        <a:bodyPr/>
        <a:lstStyle/>
        <a:p>
          <a:endParaRPr kumimoji="1" lang="ja-JP" altLang="en-US"/>
        </a:p>
      </dgm:t>
    </dgm:pt>
    <dgm:pt modelId="{0B236B22-0507-4F52-AA00-83A828F72121}">
      <dgm:prSet phldrT="[テキスト]" custT="1">
        <dgm:style>
          <a:lnRef idx="0">
            <a:schemeClr val="accent6"/>
          </a:lnRef>
          <a:fillRef idx="3">
            <a:schemeClr val="accent6"/>
          </a:fillRef>
          <a:effectRef idx="3">
            <a:schemeClr val="accent6"/>
          </a:effectRef>
          <a:fontRef idx="minor">
            <a:schemeClr val="lt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Intention of the parties</a:t>
          </a:r>
          <a:endParaRPr kumimoji="1" lang="ja-JP" altLang="en-US" sz="2000" b="1" dirty="0">
            <a:solidFill>
              <a:schemeClr val="tx1"/>
            </a:solidFill>
          </a:endParaRPr>
        </a:p>
      </dgm:t>
    </dgm:pt>
    <dgm:pt modelId="{43835FC6-04C3-469E-8626-343B6AA41AC2}" type="parTrans" cxnId="{EEABCA31-162F-4FA0-9F38-7B97534C4B50}">
      <dgm:prSet/>
      <dgm:spPr/>
      <dgm:t>
        <a:bodyPr/>
        <a:lstStyle/>
        <a:p>
          <a:endParaRPr kumimoji="1" lang="ja-JP" altLang="en-US"/>
        </a:p>
      </dgm:t>
    </dgm:pt>
    <dgm:pt modelId="{2BE90282-F7FD-44D0-9181-B3686EA0D034}" type="sibTrans" cxnId="{EEABCA31-162F-4FA0-9F38-7B97534C4B50}">
      <dgm:prSet/>
      <dgm:spPr/>
      <dgm:t>
        <a:bodyPr/>
        <a:lstStyle/>
        <a:p>
          <a:endParaRPr kumimoji="1" lang="ja-JP" altLang="en-US"/>
        </a:p>
      </dgm:t>
    </dgm:pt>
    <dgm:pt modelId="{7706495A-2505-471E-9A1F-FA6F4D1923C9}">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a:solidFill>
                <a:schemeClr val="tx1"/>
              </a:solidFill>
            </a:rPr>
            <a:t>Lack of authority</a:t>
          </a:r>
          <a:endParaRPr kumimoji="1" lang="ja-JP" altLang="en-US" sz="2000" b="1" dirty="0">
            <a:solidFill>
              <a:schemeClr val="tx1"/>
            </a:solidFill>
          </a:endParaRPr>
        </a:p>
      </dgm:t>
    </dgm:pt>
    <dgm:pt modelId="{1D71F655-2237-4D7E-BD5C-02D888F56CF5}" type="parTrans" cxnId="{ADF1D9E7-8807-4088-A08E-65FFB66065F4}">
      <dgm:prSet/>
      <dgm:spPr/>
      <dgm:t>
        <a:bodyPr/>
        <a:lstStyle/>
        <a:p>
          <a:endParaRPr kumimoji="1" lang="ja-JP" altLang="en-US"/>
        </a:p>
      </dgm:t>
    </dgm:pt>
    <dgm:pt modelId="{BB1D9EE0-0F59-4D72-B855-458FBBB38AD3}" type="sibTrans" cxnId="{ADF1D9E7-8807-4088-A08E-65FFB66065F4}">
      <dgm:prSet/>
      <dgm:spPr/>
      <dgm:t>
        <a:bodyPr/>
        <a:lstStyle/>
        <a:p>
          <a:endParaRPr kumimoji="1" lang="ja-JP" altLang="en-US"/>
        </a:p>
      </dgm:t>
    </dgm:pt>
    <dgm:pt modelId="{74B7ACBA-7B49-4FBA-9C34-571D1A1B64FA}">
      <dgm:prSet phldrT="[テキスト]" custT="1">
        <dgm:style>
          <a:lnRef idx="0">
            <a:schemeClr val="accent2"/>
          </a:lnRef>
          <a:fillRef idx="3">
            <a:schemeClr val="accent2"/>
          </a:fillRef>
          <a:effectRef idx="3">
            <a:schemeClr val="accent2"/>
          </a:effectRef>
          <a:fontRef idx="minor">
            <a:schemeClr val="lt1"/>
          </a:fontRef>
        </dgm:style>
      </dgm:prSet>
      <dgm:spPr>
        <a:solidFill>
          <a:schemeClr val="accent2">
            <a:lumMod val="20000"/>
            <a:lumOff val="80000"/>
          </a:schemeClr>
        </a:solidFill>
        <a:ln>
          <a:solidFill>
            <a:schemeClr val="accent2">
              <a:lumMod val="50000"/>
            </a:schemeClr>
          </a:solidFill>
        </a:ln>
      </dgm:spPr>
      <dgm:t>
        <a:bodyPr/>
        <a:lstStyle/>
        <a:p>
          <a:r>
            <a:rPr kumimoji="1" lang="en-US" altLang="en-US" sz="2000" b="1" dirty="0">
              <a:solidFill>
                <a:schemeClr val="tx1"/>
              </a:solidFill>
            </a:rPr>
            <a:t>Content of the Juridic Acts</a:t>
          </a:r>
          <a:endParaRPr kumimoji="1" lang="ja-JP" altLang="en-US" sz="2000" b="1" dirty="0">
            <a:solidFill>
              <a:schemeClr val="tx1"/>
            </a:solidFill>
          </a:endParaRPr>
        </a:p>
      </dgm:t>
    </dgm:pt>
    <dgm:pt modelId="{AE659B9A-D03A-4576-9E9E-A7D684E0194F}" type="parTrans" cxnId="{DCF0F8F6-FFF6-4F3A-AE97-28E7B41913CB}">
      <dgm:prSet/>
      <dgm:spPr/>
      <dgm:t>
        <a:bodyPr/>
        <a:lstStyle/>
        <a:p>
          <a:endParaRPr kumimoji="1" lang="ja-JP" altLang="en-US"/>
        </a:p>
      </dgm:t>
    </dgm:pt>
    <dgm:pt modelId="{8BEBD5F8-2914-46C8-B7A0-AB21B4EEBD36}" type="sibTrans" cxnId="{DCF0F8F6-FFF6-4F3A-AE97-28E7B41913CB}">
      <dgm:prSet/>
      <dgm:spPr/>
      <dgm:t>
        <a:bodyPr/>
        <a:lstStyle/>
        <a:p>
          <a:endParaRPr kumimoji="1" lang="ja-JP" altLang="en-US"/>
        </a:p>
      </dgm:t>
    </dgm:pt>
    <dgm:pt modelId="{6F155CB3-E52B-4BFA-8A79-6667A922EC34}">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a:ln>
          <a:solidFill>
            <a:schemeClr val="accent6">
              <a:lumMod val="50000"/>
            </a:schemeClr>
          </a:solidFill>
        </a:ln>
      </dgm:spPr>
      <dgm:t>
        <a:bodyPr/>
        <a:lstStyle/>
        <a:p>
          <a:r>
            <a:rPr kumimoji="1" lang="en-US" altLang="en-US" sz="2000" b="1" dirty="0" err="1">
              <a:solidFill>
                <a:schemeClr val="tx1"/>
              </a:solidFill>
            </a:rPr>
            <a:t>Unauthorised</a:t>
          </a:r>
          <a:br>
            <a:rPr kumimoji="1" lang="en-US" altLang="en-US" sz="2000" b="1" dirty="0">
              <a:solidFill>
                <a:schemeClr val="tx1"/>
              </a:solidFill>
            </a:rPr>
          </a:br>
          <a:r>
            <a:rPr kumimoji="1" lang="en-US" altLang="en-US" sz="2000" b="1" dirty="0">
              <a:solidFill>
                <a:schemeClr val="tx1"/>
              </a:solidFill>
            </a:rPr>
            <a:t>agency</a:t>
          </a:r>
          <a:endParaRPr kumimoji="1" lang="ja-JP" altLang="en-US" sz="2000" b="1" dirty="0">
            <a:solidFill>
              <a:schemeClr val="tx1"/>
            </a:solidFill>
          </a:endParaRPr>
        </a:p>
      </dgm:t>
    </dgm:pt>
    <dgm:pt modelId="{3B411267-31C3-4073-9015-FD0AF5583C63}" type="parTrans" cxnId="{674E27D3-D7DF-4631-8410-C0B750A2D23B}">
      <dgm:prSet/>
      <dgm:spPr/>
      <dgm:t>
        <a:bodyPr/>
        <a:lstStyle/>
        <a:p>
          <a:endParaRPr kumimoji="1" lang="ja-JP" altLang="en-US"/>
        </a:p>
      </dgm:t>
    </dgm:pt>
    <dgm:pt modelId="{96E14726-4CD6-4E52-B738-0CDDBD9628A1}" type="sibTrans" cxnId="{674E27D3-D7DF-4631-8410-C0B750A2D23B}">
      <dgm:prSet/>
      <dgm:spPr/>
      <dgm:t>
        <a:bodyPr/>
        <a:lstStyle/>
        <a:p>
          <a:endParaRPr kumimoji="1" lang="ja-JP" altLang="en-US"/>
        </a:p>
      </dgm:t>
    </dgm:pt>
    <dgm:pt modelId="{979DA6C9-8020-4F4E-BFAB-830C7EF41103}" type="pres">
      <dgm:prSet presAssocID="{9418CAFD-2300-43B9-A2DB-13B077BE754B}" presName="diagram" presStyleCnt="0">
        <dgm:presLayoutVars>
          <dgm:chPref val="1"/>
          <dgm:dir/>
          <dgm:animOne val="branch"/>
          <dgm:animLvl val="lvl"/>
          <dgm:resizeHandles val="exact"/>
        </dgm:presLayoutVars>
      </dgm:prSet>
      <dgm:spPr/>
    </dgm:pt>
    <dgm:pt modelId="{52ADC1C5-3BDF-4E8F-968A-6DD4D9E08D06}" type="pres">
      <dgm:prSet presAssocID="{8ACB4988-B4D5-4A9F-85D6-6CFB4BCA7482}" presName="root1" presStyleCnt="0"/>
      <dgm:spPr/>
    </dgm:pt>
    <dgm:pt modelId="{321FA778-8412-490A-9231-3C6FEB17C497}" type="pres">
      <dgm:prSet presAssocID="{8ACB4988-B4D5-4A9F-85D6-6CFB4BCA7482}" presName="LevelOneTextNode" presStyleLbl="node0" presStyleIdx="0" presStyleCnt="1" custScaleX="713239" custScaleY="1442098" custLinFactX="-136560" custLinFactY="-81725" custLinFactNeighborX="-200000" custLinFactNeighborY="-100000">
        <dgm:presLayoutVars>
          <dgm:chPref val="3"/>
        </dgm:presLayoutVars>
      </dgm:prSet>
      <dgm:spPr/>
    </dgm:pt>
    <dgm:pt modelId="{DF84C09E-AF06-4CB5-9B54-687557E1430E}" type="pres">
      <dgm:prSet presAssocID="{8ACB4988-B4D5-4A9F-85D6-6CFB4BCA7482}" presName="level2hierChild" presStyleCnt="0"/>
      <dgm:spPr/>
    </dgm:pt>
    <dgm:pt modelId="{65BC3B18-6503-40C8-9482-C66E4CAB8B85}" type="pres">
      <dgm:prSet presAssocID="{AB3730C6-839A-4F90-A4E9-203A287A4F9F}" presName="conn2-1" presStyleLbl="parChTrans1D2" presStyleIdx="0" presStyleCnt="3"/>
      <dgm:spPr/>
    </dgm:pt>
    <dgm:pt modelId="{ADDAD6D6-CA59-42C0-B7AB-DE4F302FC71B}" type="pres">
      <dgm:prSet presAssocID="{AB3730C6-839A-4F90-A4E9-203A287A4F9F}" presName="connTx" presStyleLbl="parChTrans1D2" presStyleIdx="0" presStyleCnt="3"/>
      <dgm:spPr/>
    </dgm:pt>
    <dgm:pt modelId="{DE4B201E-8D2C-4EF7-BF29-067F9734054D}" type="pres">
      <dgm:prSet presAssocID="{BFB31F9F-2091-4B4A-AF75-E328CACF9227}" presName="root2" presStyleCnt="0"/>
      <dgm:spPr/>
    </dgm:pt>
    <dgm:pt modelId="{9F8CDE50-C07C-43AD-968D-0076EF6E4928}" type="pres">
      <dgm:prSet presAssocID="{BFB31F9F-2091-4B4A-AF75-E328CACF9227}" presName="LevelTwoTextNode" presStyleLbl="node2" presStyleIdx="0" presStyleCnt="3" custScaleX="555991" custScaleY="814026" custLinFactX="-86234" custLinFactY="13872" custLinFactNeighborX="-100000" custLinFactNeighborY="100000">
        <dgm:presLayoutVars>
          <dgm:chPref val="3"/>
        </dgm:presLayoutVars>
      </dgm:prSet>
      <dgm:spPr/>
    </dgm:pt>
    <dgm:pt modelId="{570ADDFD-BC71-40A6-9E27-F1FE32C8282E}" type="pres">
      <dgm:prSet presAssocID="{BFB31F9F-2091-4B4A-AF75-E328CACF9227}" presName="level3hierChild" presStyleCnt="0"/>
      <dgm:spPr/>
    </dgm:pt>
    <dgm:pt modelId="{51B560E3-6B58-44BF-8D0E-AF6C192996A5}" type="pres">
      <dgm:prSet presAssocID="{8CCF644F-2893-49AE-8C01-3FF060769F09}" presName="conn2-1" presStyleLbl="parChTrans1D3" presStyleIdx="0" presStyleCnt="6"/>
      <dgm:spPr/>
    </dgm:pt>
    <dgm:pt modelId="{3722E393-E20D-4DC9-B92B-38612E486BC7}" type="pres">
      <dgm:prSet presAssocID="{8CCF644F-2893-49AE-8C01-3FF060769F09}" presName="connTx" presStyleLbl="parChTrans1D3" presStyleIdx="0" presStyleCnt="6"/>
      <dgm:spPr/>
    </dgm:pt>
    <dgm:pt modelId="{8668340D-DD5C-415B-8108-2F61A2BE4B12}" type="pres">
      <dgm:prSet presAssocID="{C69371DB-A353-4878-BA65-F5B0FC597772}" presName="root2" presStyleCnt="0"/>
      <dgm:spPr/>
    </dgm:pt>
    <dgm:pt modelId="{4CE073EA-D717-47F5-BD05-FD7246AD8727}" type="pres">
      <dgm:prSet presAssocID="{C69371DB-A353-4878-BA65-F5B0FC597772}" presName="LevelTwoTextNode" presStyleLbl="node3" presStyleIdx="0" presStyleCnt="6" custScaleX="672749" custScaleY="505446" custLinFactY="29831" custLinFactNeighborX="-41437" custLinFactNeighborY="100000">
        <dgm:presLayoutVars>
          <dgm:chPref val="3"/>
        </dgm:presLayoutVars>
      </dgm:prSet>
      <dgm:spPr/>
    </dgm:pt>
    <dgm:pt modelId="{ED078686-3589-488E-8E16-55BFD30BC301}" type="pres">
      <dgm:prSet presAssocID="{C69371DB-A353-4878-BA65-F5B0FC597772}" presName="level3hierChild" presStyleCnt="0"/>
      <dgm:spPr/>
    </dgm:pt>
    <dgm:pt modelId="{14FE4E96-B020-413D-8204-553FD883ECB7}" type="pres">
      <dgm:prSet presAssocID="{C505EC40-22AB-499F-8593-611451D33C80}" presName="conn2-1" presStyleLbl="parChTrans1D3" presStyleIdx="1" presStyleCnt="6"/>
      <dgm:spPr/>
    </dgm:pt>
    <dgm:pt modelId="{EA1D0498-6D0D-426A-9703-32E0DA3BA0E9}" type="pres">
      <dgm:prSet presAssocID="{C505EC40-22AB-499F-8593-611451D33C80}" presName="connTx" presStyleLbl="parChTrans1D3" presStyleIdx="1" presStyleCnt="6"/>
      <dgm:spPr/>
    </dgm:pt>
    <dgm:pt modelId="{5F56282B-F7AB-4F18-AAEF-77C8EF39DEBC}" type="pres">
      <dgm:prSet presAssocID="{85A561E3-9690-4917-863C-1222CD14B1FA}" presName="root2" presStyleCnt="0"/>
      <dgm:spPr/>
    </dgm:pt>
    <dgm:pt modelId="{AA38E0AA-FF21-463C-9DBC-F0A3F6717121}" type="pres">
      <dgm:prSet presAssocID="{85A561E3-9690-4917-863C-1222CD14B1FA}" presName="LevelTwoTextNode" presStyleLbl="node3" presStyleIdx="1" presStyleCnt="6" custScaleX="672749" custScaleY="505446" custLinFactY="100000" custLinFactNeighborX="-20143" custLinFactNeighborY="131392">
        <dgm:presLayoutVars>
          <dgm:chPref val="3"/>
        </dgm:presLayoutVars>
      </dgm:prSet>
      <dgm:spPr/>
    </dgm:pt>
    <dgm:pt modelId="{CF836B6D-71C2-4728-838E-6467E4C6CA12}" type="pres">
      <dgm:prSet presAssocID="{85A561E3-9690-4917-863C-1222CD14B1FA}" presName="level3hierChild" presStyleCnt="0"/>
      <dgm:spPr/>
    </dgm:pt>
    <dgm:pt modelId="{2467300B-B4C9-43A7-8CF7-F4FCF200D7EA}" type="pres">
      <dgm:prSet presAssocID="{E610E71E-7E9E-471C-8E09-C983BF542779}" presName="conn2-1" presStyleLbl="parChTrans1D4" presStyleIdx="0" presStyleCnt="14"/>
      <dgm:spPr/>
    </dgm:pt>
    <dgm:pt modelId="{C816B8D8-883A-46EA-82AD-1D7ABE17106B}" type="pres">
      <dgm:prSet presAssocID="{E610E71E-7E9E-471C-8E09-C983BF542779}" presName="connTx" presStyleLbl="parChTrans1D4" presStyleIdx="0" presStyleCnt="14"/>
      <dgm:spPr/>
    </dgm:pt>
    <dgm:pt modelId="{0DEC2D2A-6B74-4D16-9AC0-78FD4B352CA2}" type="pres">
      <dgm:prSet presAssocID="{31BD696D-CD8D-44AC-8EEE-C28C23A6E1D3}" presName="root2" presStyleCnt="0"/>
      <dgm:spPr/>
    </dgm:pt>
    <dgm:pt modelId="{1755787F-307B-49AE-905B-CA26FFEFB7EC}" type="pres">
      <dgm:prSet presAssocID="{31BD696D-CD8D-44AC-8EEE-C28C23A6E1D3}" presName="LevelTwoTextNode" presStyleLbl="node4" presStyleIdx="0" presStyleCnt="14" custScaleX="984972" custScaleY="214359" custLinFactX="33275" custLinFactNeighborX="100000" custLinFactNeighborY="-15538">
        <dgm:presLayoutVars>
          <dgm:chPref val="3"/>
        </dgm:presLayoutVars>
      </dgm:prSet>
      <dgm:spPr/>
    </dgm:pt>
    <dgm:pt modelId="{576C54C5-1570-469F-B815-0FB95BB4EFD4}" type="pres">
      <dgm:prSet presAssocID="{31BD696D-CD8D-44AC-8EEE-C28C23A6E1D3}" presName="level3hierChild" presStyleCnt="0"/>
      <dgm:spPr/>
    </dgm:pt>
    <dgm:pt modelId="{4384DEDE-75C7-411A-B421-D3F6C64FE228}" type="pres">
      <dgm:prSet presAssocID="{FEB666B7-40CC-4B93-911A-08A83F38633A}" presName="conn2-1" presStyleLbl="parChTrans1D4" presStyleIdx="1" presStyleCnt="14"/>
      <dgm:spPr/>
    </dgm:pt>
    <dgm:pt modelId="{904DF460-AEE0-4C28-A81C-E08FF929CE94}" type="pres">
      <dgm:prSet presAssocID="{FEB666B7-40CC-4B93-911A-08A83F38633A}" presName="connTx" presStyleLbl="parChTrans1D4" presStyleIdx="1" presStyleCnt="14"/>
      <dgm:spPr/>
    </dgm:pt>
    <dgm:pt modelId="{D2C91A52-5FAF-4B85-B228-041359B08606}" type="pres">
      <dgm:prSet presAssocID="{06960DCB-803D-4D20-A422-039BC94817D9}" presName="root2" presStyleCnt="0"/>
      <dgm:spPr/>
    </dgm:pt>
    <dgm:pt modelId="{742F1E01-E9CE-47DC-96FC-6AE02B87EFFF}" type="pres">
      <dgm:prSet presAssocID="{06960DCB-803D-4D20-A422-039BC94817D9}" presName="LevelTwoTextNode" presStyleLbl="node4" presStyleIdx="1" presStyleCnt="14" custScaleX="984972" custScaleY="214359" custLinFactX="33275" custLinFactNeighborX="100000" custLinFactNeighborY="-14358">
        <dgm:presLayoutVars>
          <dgm:chPref val="3"/>
        </dgm:presLayoutVars>
      </dgm:prSet>
      <dgm:spPr/>
    </dgm:pt>
    <dgm:pt modelId="{EA8DD787-7221-4ABE-8D0C-DB014912681F}" type="pres">
      <dgm:prSet presAssocID="{06960DCB-803D-4D20-A422-039BC94817D9}" presName="level3hierChild" presStyleCnt="0"/>
      <dgm:spPr/>
    </dgm:pt>
    <dgm:pt modelId="{EFA3E0DE-1611-4A43-90DD-F01561CCD5BE}" type="pres">
      <dgm:prSet presAssocID="{43E0238E-D2FA-4483-8994-D1B2556A2D01}" presName="conn2-1" presStyleLbl="parChTrans1D4" presStyleIdx="2" presStyleCnt="14"/>
      <dgm:spPr/>
    </dgm:pt>
    <dgm:pt modelId="{653B0034-49D8-49E2-9348-F3956B46398E}" type="pres">
      <dgm:prSet presAssocID="{43E0238E-D2FA-4483-8994-D1B2556A2D01}" presName="connTx" presStyleLbl="parChTrans1D4" presStyleIdx="2" presStyleCnt="14"/>
      <dgm:spPr/>
    </dgm:pt>
    <dgm:pt modelId="{E4AF750F-1A31-481D-A6D4-0EC32821B723}" type="pres">
      <dgm:prSet presAssocID="{85E7E5ED-E7FC-413F-9BB1-19B3EB2AB2E8}" presName="root2" presStyleCnt="0"/>
      <dgm:spPr/>
    </dgm:pt>
    <dgm:pt modelId="{4E51D91F-BEAE-40C1-B8E7-5879DFCCE604}" type="pres">
      <dgm:prSet presAssocID="{85E7E5ED-E7FC-413F-9BB1-19B3EB2AB2E8}" presName="LevelTwoTextNode" presStyleLbl="node4" presStyleIdx="2" presStyleCnt="14" custScaleX="984972" custScaleY="313842" custLinFactX="33275" custLinFactNeighborX="100000" custLinFactNeighborY="-7103">
        <dgm:presLayoutVars>
          <dgm:chPref val="3"/>
        </dgm:presLayoutVars>
      </dgm:prSet>
      <dgm:spPr/>
    </dgm:pt>
    <dgm:pt modelId="{FEE71A8D-3D5A-4B15-B5A0-9338A13AC501}" type="pres">
      <dgm:prSet presAssocID="{85E7E5ED-E7FC-413F-9BB1-19B3EB2AB2E8}" presName="level3hierChild" presStyleCnt="0"/>
      <dgm:spPr/>
    </dgm:pt>
    <dgm:pt modelId="{92F2E9A8-B9A0-468E-9970-437B30300180}" type="pres">
      <dgm:prSet presAssocID="{2E0273C8-18DC-44D2-8D6D-DA4F6A4A5E26}" presName="conn2-1" presStyleLbl="parChTrans1D4" presStyleIdx="3" presStyleCnt="14"/>
      <dgm:spPr/>
    </dgm:pt>
    <dgm:pt modelId="{7263A5C2-3D68-44BD-B317-9A150000B6FA}" type="pres">
      <dgm:prSet presAssocID="{2E0273C8-18DC-44D2-8D6D-DA4F6A4A5E26}" presName="connTx" presStyleLbl="parChTrans1D4" presStyleIdx="3" presStyleCnt="14"/>
      <dgm:spPr/>
    </dgm:pt>
    <dgm:pt modelId="{6DEC69A6-624C-48A8-BB8E-5581616232CE}" type="pres">
      <dgm:prSet presAssocID="{2AD742A9-1682-4A0B-811C-86BDC3D42B3A}" presName="root2" presStyleCnt="0"/>
      <dgm:spPr/>
    </dgm:pt>
    <dgm:pt modelId="{84034DE6-4AB2-404D-AD87-435C0BC79CC5}" type="pres">
      <dgm:prSet presAssocID="{2AD742A9-1682-4A0B-811C-86BDC3D42B3A}" presName="LevelTwoTextNode" presStyleLbl="node4" presStyleIdx="3" presStyleCnt="14" custScaleX="984972" custScaleY="313842" custLinFactX="33275" custLinFactNeighborX="100000" custLinFactNeighborY="-7103">
        <dgm:presLayoutVars>
          <dgm:chPref val="3"/>
        </dgm:presLayoutVars>
      </dgm:prSet>
      <dgm:spPr/>
    </dgm:pt>
    <dgm:pt modelId="{4EBEA580-5486-48F9-8BAB-C09DFB2C195B}" type="pres">
      <dgm:prSet presAssocID="{2AD742A9-1682-4A0B-811C-86BDC3D42B3A}" presName="level3hierChild" presStyleCnt="0"/>
      <dgm:spPr/>
    </dgm:pt>
    <dgm:pt modelId="{DA0FAA9A-CC47-41E2-B734-CF515EEC1390}" type="pres">
      <dgm:prSet presAssocID="{1D71F655-2237-4D7E-BD5C-02D888F56CF5}" presName="conn2-1" presStyleLbl="parChTrans1D3" presStyleIdx="2" presStyleCnt="6"/>
      <dgm:spPr/>
    </dgm:pt>
    <dgm:pt modelId="{EB81E2FC-28B2-4598-9226-4FC1BFFFA1A8}" type="pres">
      <dgm:prSet presAssocID="{1D71F655-2237-4D7E-BD5C-02D888F56CF5}" presName="connTx" presStyleLbl="parChTrans1D3" presStyleIdx="2" presStyleCnt="6"/>
      <dgm:spPr/>
    </dgm:pt>
    <dgm:pt modelId="{FE03E25F-696A-49DD-8F03-724C2659B775}" type="pres">
      <dgm:prSet presAssocID="{7706495A-2505-471E-9A1F-FA6F4D1923C9}" presName="root2" presStyleCnt="0"/>
      <dgm:spPr/>
    </dgm:pt>
    <dgm:pt modelId="{82658F2B-E224-45D1-A850-5C24AEA0FF7E}" type="pres">
      <dgm:prSet presAssocID="{7706495A-2505-471E-9A1F-FA6F4D1923C9}" presName="LevelTwoTextNode" presStyleLbl="node3" presStyleIdx="2" presStyleCnt="6" custScaleX="672749" custScaleY="459496" custLinFactNeighborX="-20143" custLinFactNeighborY="80038">
        <dgm:presLayoutVars>
          <dgm:chPref val="3"/>
        </dgm:presLayoutVars>
      </dgm:prSet>
      <dgm:spPr/>
    </dgm:pt>
    <dgm:pt modelId="{A2A3348B-9987-4E98-A3B1-22B8415BC6F6}" type="pres">
      <dgm:prSet presAssocID="{7706495A-2505-471E-9A1F-FA6F4D1923C9}" presName="level3hierChild" presStyleCnt="0"/>
      <dgm:spPr/>
    </dgm:pt>
    <dgm:pt modelId="{64F1304C-BBF2-456E-93CE-36233CA42D1F}" type="pres">
      <dgm:prSet presAssocID="{3B411267-31C3-4073-9015-FD0AF5583C63}" presName="conn2-1" presStyleLbl="parChTrans1D4" presStyleIdx="4" presStyleCnt="14"/>
      <dgm:spPr/>
    </dgm:pt>
    <dgm:pt modelId="{6043E4E0-C5FD-44F5-96A5-D2CB2A91537E}" type="pres">
      <dgm:prSet presAssocID="{3B411267-31C3-4073-9015-FD0AF5583C63}" presName="connTx" presStyleLbl="parChTrans1D4" presStyleIdx="4" presStyleCnt="14"/>
      <dgm:spPr/>
    </dgm:pt>
    <dgm:pt modelId="{D800EA53-C20F-42A2-B125-E4702515AD92}" type="pres">
      <dgm:prSet presAssocID="{6F155CB3-E52B-4BFA-8A79-6667A922EC34}" presName="root2" presStyleCnt="0"/>
      <dgm:spPr/>
    </dgm:pt>
    <dgm:pt modelId="{629CC972-0806-4A33-9331-C7E991DEE793}" type="pres">
      <dgm:prSet presAssocID="{6F155CB3-E52B-4BFA-8A79-6667A922EC34}" presName="LevelTwoTextNode" presStyleLbl="node4" presStyleIdx="4" presStyleCnt="14" custScaleX="732491" custScaleY="459496" custLinFactX="36542" custLinFactNeighborX="100000" custLinFactNeighborY="81364">
        <dgm:presLayoutVars>
          <dgm:chPref val="3"/>
        </dgm:presLayoutVars>
      </dgm:prSet>
      <dgm:spPr/>
    </dgm:pt>
    <dgm:pt modelId="{DDF99482-DAEA-464F-9B23-97FCAA11EE02}" type="pres">
      <dgm:prSet presAssocID="{6F155CB3-E52B-4BFA-8A79-6667A922EC34}" presName="level3hierChild" presStyleCnt="0"/>
      <dgm:spPr/>
    </dgm:pt>
    <dgm:pt modelId="{B40E9C97-B5F8-4D2A-B711-EBDD54D97A53}" type="pres">
      <dgm:prSet presAssocID="{43835FC6-04C3-469E-8626-343B6AA41AC2}" presName="conn2-1" presStyleLbl="parChTrans1D2" presStyleIdx="1" presStyleCnt="3"/>
      <dgm:spPr/>
    </dgm:pt>
    <dgm:pt modelId="{F4FE15F3-9CCE-4E0D-B06C-0817E348B748}" type="pres">
      <dgm:prSet presAssocID="{43835FC6-04C3-469E-8626-343B6AA41AC2}" presName="connTx" presStyleLbl="parChTrans1D2" presStyleIdx="1" presStyleCnt="3"/>
      <dgm:spPr/>
    </dgm:pt>
    <dgm:pt modelId="{A6D2B9E0-3633-4073-ACA2-AC367556AEB9}" type="pres">
      <dgm:prSet presAssocID="{0B236B22-0507-4F52-AA00-83A828F72121}" presName="root2" presStyleCnt="0"/>
      <dgm:spPr/>
    </dgm:pt>
    <dgm:pt modelId="{AEF14EB1-D2A5-44BA-95B6-408A370CB8FC}" type="pres">
      <dgm:prSet presAssocID="{0B236B22-0507-4F52-AA00-83A828F72121}" presName="LevelTwoTextNode" presStyleLbl="node2" presStyleIdx="1" presStyleCnt="3" custScaleX="611590" custScaleY="814026" custLinFactX="-86234" custLinFactY="-43773" custLinFactNeighborX="-100000" custLinFactNeighborY="-100000">
        <dgm:presLayoutVars>
          <dgm:chPref val="3"/>
        </dgm:presLayoutVars>
      </dgm:prSet>
      <dgm:spPr/>
    </dgm:pt>
    <dgm:pt modelId="{B670AAD9-96BC-4F21-90F4-EAAC8F78C5C7}" type="pres">
      <dgm:prSet presAssocID="{0B236B22-0507-4F52-AA00-83A828F72121}" presName="level3hierChild" presStyleCnt="0"/>
      <dgm:spPr/>
    </dgm:pt>
    <dgm:pt modelId="{5C8EA0FD-0C13-4E44-BA48-4A0DAF8CFBAC}" type="pres">
      <dgm:prSet presAssocID="{B764DEFC-DB7B-4E2A-82AC-2F6CDDC787D1}" presName="conn2-1" presStyleLbl="parChTrans1D3" presStyleIdx="3" presStyleCnt="6"/>
      <dgm:spPr/>
    </dgm:pt>
    <dgm:pt modelId="{8C25D4DE-3783-4EBE-B27C-76D86DBC6B41}" type="pres">
      <dgm:prSet presAssocID="{B764DEFC-DB7B-4E2A-82AC-2F6CDDC787D1}" presName="connTx" presStyleLbl="parChTrans1D3" presStyleIdx="3" presStyleCnt="6"/>
      <dgm:spPr/>
    </dgm:pt>
    <dgm:pt modelId="{511F751A-8F4E-48E6-90B1-07FD51F055CE}" type="pres">
      <dgm:prSet presAssocID="{08BC484D-23DB-4675-A389-6C4AC4D6E490}" presName="root2" presStyleCnt="0"/>
      <dgm:spPr/>
    </dgm:pt>
    <dgm:pt modelId="{D88C99AA-D3E9-49E9-A1E7-1401E9C38C34}" type="pres">
      <dgm:prSet presAssocID="{08BC484D-23DB-4675-A389-6C4AC4D6E490}" presName="LevelTwoTextNode" presStyleLbl="node3" presStyleIdx="3" presStyleCnt="6" custScaleX="672749" custScaleY="505446" custLinFactNeighborX="-17365" custLinFactNeighborY="-34823">
        <dgm:presLayoutVars>
          <dgm:chPref val="3"/>
        </dgm:presLayoutVars>
      </dgm:prSet>
      <dgm:spPr/>
    </dgm:pt>
    <dgm:pt modelId="{961651D1-95A7-4727-94E5-B152900F19EB}" type="pres">
      <dgm:prSet presAssocID="{08BC484D-23DB-4675-A389-6C4AC4D6E490}" presName="level3hierChild" presStyleCnt="0"/>
      <dgm:spPr/>
    </dgm:pt>
    <dgm:pt modelId="{D767587F-EB15-4B76-ADA0-C10E55397A6F}" type="pres">
      <dgm:prSet presAssocID="{B58E0E68-261B-41D6-906B-9E2D54B7AA05}" presName="conn2-1" presStyleLbl="parChTrans1D4" presStyleIdx="5" presStyleCnt="14"/>
      <dgm:spPr/>
    </dgm:pt>
    <dgm:pt modelId="{A046E2E4-A573-43A8-9716-FF856540A639}" type="pres">
      <dgm:prSet presAssocID="{B58E0E68-261B-41D6-906B-9E2D54B7AA05}" presName="connTx" presStyleLbl="parChTrans1D4" presStyleIdx="5" presStyleCnt="14"/>
      <dgm:spPr/>
    </dgm:pt>
    <dgm:pt modelId="{638027A5-B6E5-4CE7-B238-B10750F5DDFF}" type="pres">
      <dgm:prSet presAssocID="{E5F607F6-86B0-4B9E-8523-17F98215C112}" presName="root2" presStyleCnt="0"/>
      <dgm:spPr/>
    </dgm:pt>
    <dgm:pt modelId="{D2509E20-5659-4630-952C-31671D8AC1B5}" type="pres">
      <dgm:prSet presAssocID="{E5F607F6-86B0-4B9E-8523-17F98215C112}" presName="LevelTwoTextNode" presStyleLbl="node4" presStyleIdx="5" presStyleCnt="14" custScaleX="672749" custScaleY="313842" custLinFactX="37462" custLinFactNeighborX="100000" custLinFactNeighborY="20042">
        <dgm:presLayoutVars>
          <dgm:chPref val="3"/>
        </dgm:presLayoutVars>
      </dgm:prSet>
      <dgm:spPr/>
    </dgm:pt>
    <dgm:pt modelId="{A34BDC66-195F-444A-B7B8-987F4103BC13}" type="pres">
      <dgm:prSet presAssocID="{E5F607F6-86B0-4B9E-8523-17F98215C112}" presName="level3hierChild" presStyleCnt="0"/>
      <dgm:spPr/>
    </dgm:pt>
    <dgm:pt modelId="{EBD483BF-3F48-4DFD-9241-2A160A7CD0CF}" type="pres">
      <dgm:prSet presAssocID="{3CBCE17A-F8A2-415E-B4A9-B79906021EC5}" presName="conn2-1" presStyleLbl="parChTrans1D4" presStyleIdx="6" presStyleCnt="14"/>
      <dgm:spPr/>
    </dgm:pt>
    <dgm:pt modelId="{371C266B-771D-43F7-9F70-A2190509601E}" type="pres">
      <dgm:prSet presAssocID="{3CBCE17A-F8A2-415E-B4A9-B79906021EC5}" presName="connTx" presStyleLbl="parChTrans1D4" presStyleIdx="6" presStyleCnt="14"/>
      <dgm:spPr/>
    </dgm:pt>
    <dgm:pt modelId="{E2D67984-3271-4AF8-98A5-C4A6D4E06F37}" type="pres">
      <dgm:prSet presAssocID="{308166CE-87D6-4CFE-A345-3473BACF7B52}" presName="root2" presStyleCnt="0"/>
      <dgm:spPr/>
    </dgm:pt>
    <dgm:pt modelId="{04F3F48C-9F30-4772-BCF6-F5CB0D1B9A42}" type="pres">
      <dgm:prSet presAssocID="{308166CE-87D6-4CFE-A345-3473BACF7B52}" presName="LevelTwoTextNode" presStyleLbl="node4" presStyleIdx="6" presStyleCnt="14" custScaleX="672749" custScaleY="417724" custLinFactX="100000" custLinFactY="-106993" custLinFactNeighborX="150648" custLinFactNeighborY="-200000">
        <dgm:presLayoutVars>
          <dgm:chPref val="3"/>
        </dgm:presLayoutVars>
      </dgm:prSet>
      <dgm:spPr/>
    </dgm:pt>
    <dgm:pt modelId="{A88CB487-B6A7-4DC7-BA3D-160CE1360E93}" type="pres">
      <dgm:prSet presAssocID="{308166CE-87D6-4CFE-A345-3473BACF7B52}" presName="level3hierChild" presStyleCnt="0"/>
      <dgm:spPr/>
    </dgm:pt>
    <dgm:pt modelId="{7A96835C-3285-43F2-9D88-55111CBFBD09}" type="pres">
      <dgm:prSet presAssocID="{F58FC70C-E23A-4332-BDF9-EC8F7F0F779B}" presName="conn2-1" presStyleLbl="parChTrans1D4" presStyleIdx="7" presStyleCnt="14"/>
      <dgm:spPr/>
    </dgm:pt>
    <dgm:pt modelId="{702C93FF-DFE4-4448-9B17-DA77E8421062}" type="pres">
      <dgm:prSet presAssocID="{F58FC70C-E23A-4332-BDF9-EC8F7F0F779B}" presName="connTx" presStyleLbl="parChTrans1D4" presStyleIdx="7" presStyleCnt="14"/>
      <dgm:spPr/>
    </dgm:pt>
    <dgm:pt modelId="{72104240-4908-4A15-BB53-92033AFB5C47}" type="pres">
      <dgm:prSet presAssocID="{7146947E-3497-46CE-A1E7-80C40E9D5416}" presName="root2" presStyleCnt="0"/>
      <dgm:spPr/>
    </dgm:pt>
    <dgm:pt modelId="{37A21AD7-6C48-484D-BF03-1725186331FD}" type="pres">
      <dgm:prSet presAssocID="{7146947E-3497-46CE-A1E7-80C40E9D5416}" presName="LevelTwoTextNode" presStyleLbl="node4" presStyleIdx="7" presStyleCnt="14" custScaleX="672749" custScaleY="459496" custLinFactX="100000" custLinFactY="-95448" custLinFactNeighborX="131852" custLinFactNeighborY="-100000">
        <dgm:presLayoutVars>
          <dgm:chPref val="3"/>
        </dgm:presLayoutVars>
      </dgm:prSet>
      <dgm:spPr/>
    </dgm:pt>
    <dgm:pt modelId="{F00EF2F1-3345-495F-8BC2-FA7FE24F2C4E}" type="pres">
      <dgm:prSet presAssocID="{7146947E-3497-46CE-A1E7-80C40E9D5416}" presName="level3hierChild" presStyleCnt="0"/>
      <dgm:spPr/>
    </dgm:pt>
    <dgm:pt modelId="{0C5F9556-4CD3-4927-A0B2-90CD10A145EA}" type="pres">
      <dgm:prSet presAssocID="{85C9FCE6-0268-48A7-82A0-F16E87364294}" presName="conn2-1" presStyleLbl="parChTrans1D4" presStyleIdx="8" presStyleCnt="14"/>
      <dgm:spPr/>
    </dgm:pt>
    <dgm:pt modelId="{9F8E9178-D3E9-4317-8488-7DBC1824309D}" type="pres">
      <dgm:prSet presAssocID="{85C9FCE6-0268-48A7-82A0-F16E87364294}" presName="connTx" presStyleLbl="parChTrans1D4" presStyleIdx="8" presStyleCnt="14"/>
      <dgm:spPr/>
    </dgm:pt>
    <dgm:pt modelId="{D418EFF8-680B-4ACF-9D10-C6DD7C4C77E1}" type="pres">
      <dgm:prSet presAssocID="{9570C4FF-558A-4BC9-AF0C-0E101285154D}" presName="root2" presStyleCnt="0"/>
      <dgm:spPr/>
    </dgm:pt>
    <dgm:pt modelId="{C9EC68EC-8879-4CF3-84A4-09A93BED1ABE}" type="pres">
      <dgm:prSet presAssocID="{9570C4FF-558A-4BC9-AF0C-0E101285154D}" presName="LevelTwoTextNode" presStyleLbl="node4" presStyleIdx="8" presStyleCnt="14" custScaleX="672749" custScaleY="313842" custLinFactX="13568" custLinFactNeighborX="100000" custLinFactNeighborY="-39821">
        <dgm:presLayoutVars>
          <dgm:chPref val="3"/>
        </dgm:presLayoutVars>
      </dgm:prSet>
      <dgm:spPr/>
    </dgm:pt>
    <dgm:pt modelId="{29FD8851-5FD0-4265-BFE9-D7756658A8BD}" type="pres">
      <dgm:prSet presAssocID="{9570C4FF-558A-4BC9-AF0C-0E101285154D}" presName="level3hierChild" presStyleCnt="0"/>
      <dgm:spPr/>
    </dgm:pt>
    <dgm:pt modelId="{6F3BDA0F-9032-4EED-A5BE-22B2167161D1}" type="pres">
      <dgm:prSet presAssocID="{92EF7083-56D9-4A53-9C36-145542CE3A83}" presName="conn2-1" presStyleLbl="parChTrans1D4" presStyleIdx="9" presStyleCnt="14"/>
      <dgm:spPr/>
    </dgm:pt>
    <dgm:pt modelId="{F1DAC92E-E98A-4565-873C-E824D3FDCD12}" type="pres">
      <dgm:prSet presAssocID="{92EF7083-56D9-4A53-9C36-145542CE3A83}" presName="connTx" presStyleLbl="parChTrans1D4" presStyleIdx="9" presStyleCnt="14"/>
      <dgm:spPr/>
    </dgm:pt>
    <dgm:pt modelId="{3E74262E-0202-42C0-B74C-C3677F170902}" type="pres">
      <dgm:prSet presAssocID="{868120B4-C5BC-4C7C-9634-095D34ED9419}" presName="root2" presStyleCnt="0"/>
      <dgm:spPr/>
    </dgm:pt>
    <dgm:pt modelId="{9EDA34D7-14CA-4D53-8BB1-7ED66BD5E169}" type="pres">
      <dgm:prSet presAssocID="{868120B4-C5BC-4C7C-9634-095D34ED9419}" presName="LevelTwoTextNode" presStyleLbl="node4" presStyleIdx="9" presStyleCnt="14" custScaleX="672749" custScaleY="417724" custLinFactX="100000" custLinFactNeighborX="150648" custLinFactNeighborY="-39239">
        <dgm:presLayoutVars>
          <dgm:chPref val="3"/>
        </dgm:presLayoutVars>
      </dgm:prSet>
      <dgm:spPr/>
    </dgm:pt>
    <dgm:pt modelId="{96BA5B23-F87C-410B-9BEA-BD5605189698}" type="pres">
      <dgm:prSet presAssocID="{868120B4-C5BC-4C7C-9634-095D34ED9419}" presName="level3hierChild" presStyleCnt="0"/>
      <dgm:spPr/>
    </dgm:pt>
    <dgm:pt modelId="{AC70D3D8-B7DA-4D60-929A-F221AA94A531}" type="pres">
      <dgm:prSet presAssocID="{597C6E4B-B0D6-46C4-9583-C95A5B85855A}" presName="conn2-1" presStyleLbl="parChTrans1D3" presStyleIdx="4" presStyleCnt="6"/>
      <dgm:spPr/>
    </dgm:pt>
    <dgm:pt modelId="{CEB85E3A-E609-4F06-81CB-6E1CE3B09D07}" type="pres">
      <dgm:prSet presAssocID="{597C6E4B-B0D6-46C4-9583-C95A5B85855A}" presName="connTx" presStyleLbl="parChTrans1D3" presStyleIdx="4" presStyleCnt="6"/>
      <dgm:spPr/>
    </dgm:pt>
    <dgm:pt modelId="{109C15CE-5AAD-42FD-95B7-B1754D20178D}" type="pres">
      <dgm:prSet presAssocID="{817492C9-DB9B-4C91-9141-3486D9537709}" presName="root2" presStyleCnt="0"/>
      <dgm:spPr/>
    </dgm:pt>
    <dgm:pt modelId="{CB8313D5-5224-4E7C-AE9B-62DB8A1C8047}" type="pres">
      <dgm:prSet presAssocID="{817492C9-DB9B-4C91-9141-3486D9537709}" presName="LevelTwoTextNode" presStyleLbl="node3" presStyleIdx="4" presStyleCnt="6" custScaleX="740024" custScaleY="611590" custLinFactY="-53871" custLinFactNeighborX="-17365" custLinFactNeighborY="-100000">
        <dgm:presLayoutVars>
          <dgm:chPref val="3"/>
        </dgm:presLayoutVars>
      </dgm:prSet>
      <dgm:spPr/>
    </dgm:pt>
    <dgm:pt modelId="{1679A31D-1543-4C28-8225-426BAE1CBECE}" type="pres">
      <dgm:prSet presAssocID="{817492C9-DB9B-4C91-9141-3486D9537709}" presName="level3hierChild" presStyleCnt="0"/>
      <dgm:spPr/>
    </dgm:pt>
    <dgm:pt modelId="{E18F5C63-0462-439C-90E4-349D605C7001}" type="pres">
      <dgm:prSet presAssocID="{18ABC0B2-56E2-4A35-B909-D5C43DDFFEB2}" presName="conn2-1" presStyleLbl="parChTrans1D4" presStyleIdx="10" presStyleCnt="14"/>
      <dgm:spPr/>
    </dgm:pt>
    <dgm:pt modelId="{B62ACEC2-5414-4BE1-800E-E944D8CDD2BF}" type="pres">
      <dgm:prSet presAssocID="{18ABC0B2-56E2-4A35-B909-D5C43DDFFEB2}" presName="connTx" presStyleLbl="parChTrans1D4" presStyleIdx="10" presStyleCnt="14"/>
      <dgm:spPr/>
    </dgm:pt>
    <dgm:pt modelId="{F1FF2910-AB34-4D84-92F5-8A9493781F4B}" type="pres">
      <dgm:prSet presAssocID="{7D9C215E-BEE3-4D1B-AF61-A64E504C7946}" presName="root2" presStyleCnt="0"/>
      <dgm:spPr/>
    </dgm:pt>
    <dgm:pt modelId="{5AE684F4-DA1A-49C5-B6C7-D6DE3CC2F9C2}" type="pres">
      <dgm:prSet presAssocID="{7D9C215E-BEE3-4D1B-AF61-A64E504C7946}" presName="LevelTwoTextNode" presStyleLbl="node4" presStyleIdx="10" presStyleCnt="14" custScaleX="672749" custScaleY="313842" custLinFactY="-49930" custLinFactNeighborX="67118" custLinFactNeighborY="-100000">
        <dgm:presLayoutVars>
          <dgm:chPref val="3"/>
        </dgm:presLayoutVars>
      </dgm:prSet>
      <dgm:spPr/>
    </dgm:pt>
    <dgm:pt modelId="{3B4645A4-3830-4E44-A1F5-9250E0EF2874}" type="pres">
      <dgm:prSet presAssocID="{7D9C215E-BEE3-4D1B-AF61-A64E504C7946}" presName="level3hierChild" presStyleCnt="0"/>
      <dgm:spPr/>
    </dgm:pt>
    <dgm:pt modelId="{31017E0E-1E61-4D39-B4A9-125845531FAB}" type="pres">
      <dgm:prSet presAssocID="{05638207-892D-41FC-8DF5-E3FDB4C25ADE}" presName="conn2-1" presStyleLbl="parChTrans1D4" presStyleIdx="11" presStyleCnt="14"/>
      <dgm:spPr/>
    </dgm:pt>
    <dgm:pt modelId="{0134FE2C-0CEF-465C-9A2F-D7A3606D1D50}" type="pres">
      <dgm:prSet presAssocID="{05638207-892D-41FC-8DF5-E3FDB4C25ADE}" presName="connTx" presStyleLbl="parChTrans1D4" presStyleIdx="11" presStyleCnt="14"/>
      <dgm:spPr/>
    </dgm:pt>
    <dgm:pt modelId="{BB662C11-A48F-4030-B53B-B47DDDFA4FA0}" type="pres">
      <dgm:prSet presAssocID="{13ADD50B-80D1-4A63-B104-72480C34A84C}" presName="root2" presStyleCnt="0"/>
      <dgm:spPr/>
    </dgm:pt>
    <dgm:pt modelId="{99D33379-A07B-4874-B410-840425DA951F}" type="pres">
      <dgm:prSet presAssocID="{13ADD50B-80D1-4A63-B104-72480C34A84C}" presName="LevelTwoTextNode" presStyleLbl="node4" presStyleIdx="11" presStyleCnt="14" custScaleX="672749" custScaleY="459496" custLinFactX="92644" custLinFactNeighborX="100000" custLinFactNeighborY="74008">
        <dgm:presLayoutVars>
          <dgm:chPref val="3"/>
        </dgm:presLayoutVars>
      </dgm:prSet>
      <dgm:spPr/>
    </dgm:pt>
    <dgm:pt modelId="{48C52EF2-B99F-463E-B51A-DB1508F6ED01}" type="pres">
      <dgm:prSet presAssocID="{13ADD50B-80D1-4A63-B104-72480C34A84C}" presName="level3hierChild" presStyleCnt="0"/>
      <dgm:spPr/>
    </dgm:pt>
    <dgm:pt modelId="{8FBA883E-230A-463E-88A5-6E0093894B07}" type="pres">
      <dgm:prSet presAssocID="{A49AFDD2-0029-42DF-9A69-5B9E4A781E49}" presName="conn2-1" presStyleLbl="parChTrans1D4" presStyleIdx="12" presStyleCnt="14"/>
      <dgm:spPr/>
    </dgm:pt>
    <dgm:pt modelId="{2DE16A51-F8F9-49F5-9454-E508F684CB52}" type="pres">
      <dgm:prSet presAssocID="{A49AFDD2-0029-42DF-9A69-5B9E4A781E49}" presName="connTx" presStyleLbl="parChTrans1D4" presStyleIdx="12" presStyleCnt="14"/>
      <dgm:spPr/>
    </dgm:pt>
    <dgm:pt modelId="{E246EB6A-CE05-40FE-8542-71EA6B85334F}" type="pres">
      <dgm:prSet presAssocID="{560C6AB4-CD61-4EBC-BA05-10CE7AF4E940}" presName="root2" presStyleCnt="0"/>
      <dgm:spPr/>
    </dgm:pt>
    <dgm:pt modelId="{6F0E5B7B-D838-4549-AC28-13365DDAB476}" type="pres">
      <dgm:prSet presAssocID="{560C6AB4-CD61-4EBC-BA05-10CE7AF4E940}" presName="LevelTwoTextNode" presStyleLbl="node4" presStyleIdx="12" presStyleCnt="14" custScaleX="672749" custScaleY="214359" custLinFactX="92644" custLinFactY="83315" custLinFactNeighborX="100000" custLinFactNeighborY="100000">
        <dgm:presLayoutVars>
          <dgm:chPref val="3"/>
        </dgm:presLayoutVars>
      </dgm:prSet>
      <dgm:spPr/>
    </dgm:pt>
    <dgm:pt modelId="{C86E1F67-4C57-4D20-8650-F47064DB780C}" type="pres">
      <dgm:prSet presAssocID="{560C6AB4-CD61-4EBC-BA05-10CE7AF4E940}" presName="level3hierChild" presStyleCnt="0"/>
      <dgm:spPr/>
    </dgm:pt>
    <dgm:pt modelId="{2B17B287-1828-498B-AB3A-C46677DCFBF2}" type="pres">
      <dgm:prSet presAssocID="{36385AEE-F28E-42E5-8922-AFE7A891DCA5}" presName="conn2-1" presStyleLbl="parChTrans1D4" presStyleIdx="13" presStyleCnt="14"/>
      <dgm:spPr/>
    </dgm:pt>
    <dgm:pt modelId="{4724442E-1587-477C-8733-F5389077B574}" type="pres">
      <dgm:prSet presAssocID="{36385AEE-F28E-42E5-8922-AFE7A891DCA5}" presName="connTx" presStyleLbl="parChTrans1D4" presStyleIdx="13" presStyleCnt="14"/>
      <dgm:spPr/>
    </dgm:pt>
    <dgm:pt modelId="{AA39268C-6444-4883-84C5-64E16DC17AB7}" type="pres">
      <dgm:prSet presAssocID="{9439A045-B646-483C-91E4-B01EB55A3EDC}" presName="root2" presStyleCnt="0"/>
      <dgm:spPr/>
    </dgm:pt>
    <dgm:pt modelId="{EF94BC38-B9F8-433F-B85B-2BA4EF120999}" type="pres">
      <dgm:prSet presAssocID="{9439A045-B646-483C-91E4-B01EB55A3EDC}" presName="LevelTwoTextNode" presStyleLbl="node4" presStyleIdx="13" presStyleCnt="14" custScaleX="672749" custScaleY="214359" custLinFactX="100000" custLinFactY="100000" custLinFactNeighborX="119607" custLinFactNeighborY="174343">
        <dgm:presLayoutVars>
          <dgm:chPref val="3"/>
        </dgm:presLayoutVars>
      </dgm:prSet>
      <dgm:spPr/>
    </dgm:pt>
    <dgm:pt modelId="{4C93492C-F34D-4BD7-AE3F-073EF7A3CA28}" type="pres">
      <dgm:prSet presAssocID="{9439A045-B646-483C-91E4-B01EB55A3EDC}" presName="level3hierChild" presStyleCnt="0"/>
      <dgm:spPr/>
    </dgm:pt>
    <dgm:pt modelId="{3C9BB0F1-3FDF-40BC-B171-014677BA4E9D}" type="pres">
      <dgm:prSet presAssocID="{AE659B9A-D03A-4576-9E9E-A7D684E0194F}" presName="conn2-1" presStyleLbl="parChTrans1D2" presStyleIdx="2" presStyleCnt="3"/>
      <dgm:spPr/>
    </dgm:pt>
    <dgm:pt modelId="{FA3BF5EB-3738-47EC-B4F9-BE04DE8A389E}" type="pres">
      <dgm:prSet presAssocID="{AE659B9A-D03A-4576-9E9E-A7D684E0194F}" presName="connTx" presStyleLbl="parChTrans1D2" presStyleIdx="2" presStyleCnt="3"/>
      <dgm:spPr/>
    </dgm:pt>
    <dgm:pt modelId="{E847D577-2727-4389-BD28-CD40B72816C1}" type="pres">
      <dgm:prSet presAssocID="{74B7ACBA-7B49-4FBA-9C34-571D1A1B64FA}" presName="root2" presStyleCnt="0"/>
      <dgm:spPr/>
    </dgm:pt>
    <dgm:pt modelId="{77ABCC20-059A-49E2-ABB3-27C32A492628}" type="pres">
      <dgm:prSet presAssocID="{74B7ACBA-7B49-4FBA-9C34-571D1A1B64FA}" presName="LevelTwoTextNode" presStyleLbl="node2" presStyleIdx="2" presStyleCnt="3" custScaleX="611590" custScaleY="740024" custLinFactX="-86234" custLinFactNeighborX="-100000" custLinFactNeighborY="-95547">
        <dgm:presLayoutVars>
          <dgm:chPref val="3"/>
        </dgm:presLayoutVars>
      </dgm:prSet>
      <dgm:spPr/>
    </dgm:pt>
    <dgm:pt modelId="{2DDF9E54-6EF6-4839-86C3-BFB21FEE69D4}" type="pres">
      <dgm:prSet presAssocID="{74B7ACBA-7B49-4FBA-9C34-571D1A1B64FA}" presName="level3hierChild" presStyleCnt="0"/>
      <dgm:spPr/>
    </dgm:pt>
    <dgm:pt modelId="{86E1E2A6-A7E6-4AFF-B6FC-7BC6DB10E7EB}" type="pres">
      <dgm:prSet presAssocID="{8070C7B1-87D9-4353-A890-A99CD97E40E8}" presName="conn2-1" presStyleLbl="parChTrans1D3" presStyleIdx="5" presStyleCnt="6"/>
      <dgm:spPr/>
    </dgm:pt>
    <dgm:pt modelId="{60A21637-4163-4448-B08E-AB883BFE2FBB}" type="pres">
      <dgm:prSet presAssocID="{8070C7B1-87D9-4353-A890-A99CD97E40E8}" presName="connTx" presStyleLbl="parChTrans1D3" presStyleIdx="5" presStyleCnt="6"/>
      <dgm:spPr/>
    </dgm:pt>
    <dgm:pt modelId="{75D6D96B-7BDD-4B15-A22D-54CFEF014365}" type="pres">
      <dgm:prSet presAssocID="{DF09BBF4-5063-4BAA-A78A-7CC4971C1535}" presName="root2" presStyleCnt="0"/>
      <dgm:spPr/>
    </dgm:pt>
    <dgm:pt modelId="{4D2786DC-E419-484C-91B4-4C8A5FEA5DE9}" type="pres">
      <dgm:prSet presAssocID="{DF09BBF4-5063-4BAA-A78A-7CC4971C1535}" presName="LevelTwoTextNode" presStyleLbl="node3" presStyleIdx="5" presStyleCnt="6" custScaleX="717804" custScaleY="474404" custLinFactNeighborX="-7965" custLinFactNeighborY="-95207">
        <dgm:presLayoutVars>
          <dgm:chPref val="3"/>
        </dgm:presLayoutVars>
      </dgm:prSet>
      <dgm:spPr/>
    </dgm:pt>
    <dgm:pt modelId="{9A36DE36-ABF3-43C7-BE1E-46ACD8204815}" type="pres">
      <dgm:prSet presAssocID="{DF09BBF4-5063-4BAA-A78A-7CC4971C1535}" presName="level3hierChild" presStyleCnt="0"/>
      <dgm:spPr/>
    </dgm:pt>
  </dgm:ptLst>
  <dgm:cxnLst>
    <dgm:cxn modelId="{00972A05-B2E5-4682-93CC-55E4CF623E6E}" type="presOf" srcId="{C505EC40-22AB-499F-8593-611451D33C80}" destId="{14FE4E96-B020-413D-8204-553FD883ECB7}" srcOrd="0" destOrd="0" presId="urn:microsoft.com/office/officeart/2005/8/layout/hierarchy2"/>
    <dgm:cxn modelId="{1E8DC00B-5B7C-4306-A942-4C6DA9469593}" srcId="{08BC484D-23DB-4675-A389-6C4AC4D6E490}" destId="{E5F607F6-86B0-4B9E-8523-17F98215C112}" srcOrd="0" destOrd="0" parTransId="{B58E0E68-261B-41D6-906B-9E2D54B7AA05}" sibTransId="{C38B9308-0060-4EFB-B32C-B2E0C93DAE43}"/>
    <dgm:cxn modelId="{C6EAD712-9F1E-4C39-A27A-7F9B0BCEBB31}" type="presOf" srcId="{06960DCB-803D-4D20-A422-039BC94817D9}" destId="{742F1E01-E9CE-47DC-96FC-6AE02B87EFFF}" srcOrd="0" destOrd="0" presId="urn:microsoft.com/office/officeart/2005/8/layout/hierarchy2"/>
    <dgm:cxn modelId="{40C83F13-44AE-4CF0-8C43-E9924EF609D8}" srcId="{BFB31F9F-2091-4B4A-AF75-E328CACF9227}" destId="{85A561E3-9690-4917-863C-1222CD14B1FA}" srcOrd="1" destOrd="0" parTransId="{C505EC40-22AB-499F-8593-611451D33C80}" sibTransId="{A8404CB4-7D16-445C-B18C-328EC71C007F}"/>
    <dgm:cxn modelId="{FFA2DD1D-9071-4E22-A5AC-9B147640AA86}" type="presOf" srcId="{1D71F655-2237-4D7E-BD5C-02D888F56CF5}" destId="{EB81E2FC-28B2-4598-9226-4FC1BFFFA1A8}" srcOrd="1" destOrd="0" presId="urn:microsoft.com/office/officeart/2005/8/layout/hierarchy2"/>
    <dgm:cxn modelId="{4381551E-71C5-4B1A-8A29-961B647C01F2}" type="presOf" srcId="{2AD742A9-1682-4A0B-811C-86BDC3D42B3A}" destId="{84034DE6-4AB2-404D-AD87-435C0BC79CC5}" srcOrd="0" destOrd="0" presId="urn:microsoft.com/office/officeart/2005/8/layout/hierarchy2"/>
    <dgm:cxn modelId="{AD759820-792B-4C82-8C3D-4AAE5C8E84C9}" type="presOf" srcId="{E5F607F6-86B0-4B9E-8523-17F98215C112}" destId="{D2509E20-5659-4630-952C-31671D8AC1B5}" srcOrd="0" destOrd="0" presId="urn:microsoft.com/office/officeart/2005/8/layout/hierarchy2"/>
    <dgm:cxn modelId="{6E5A0322-6334-4A44-86E9-5A0651E34096}" type="presOf" srcId="{08BC484D-23DB-4675-A389-6C4AC4D6E490}" destId="{D88C99AA-D3E9-49E9-A1E7-1401E9C38C34}" srcOrd="0" destOrd="0" presId="urn:microsoft.com/office/officeart/2005/8/layout/hierarchy2"/>
    <dgm:cxn modelId="{4BF60322-1ABE-4CC1-9F9B-BF2BABEAC932}" type="presOf" srcId="{FEB666B7-40CC-4B93-911A-08A83F38633A}" destId="{4384DEDE-75C7-411A-B421-D3F6C64FE228}" srcOrd="0" destOrd="0" presId="urn:microsoft.com/office/officeart/2005/8/layout/hierarchy2"/>
    <dgm:cxn modelId="{520FC423-7E9D-462D-8866-5CF72B9A9077}" type="presOf" srcId="{43835FC6-04C3-469E-8626-343B6AA41AC2}" destId="{B40E9C97-B5F8-4D2A-B711-EBDD54D97A53}" srcOrd="0" destOrd="0" presId="urn:microsoft.com/office/officeart/2005/8/layout/hierarchy2"/>
    <dgm:cxn modelId="{FAF76929-CDFB-478B-9C15-8734FFF43944}" type="presOf" srcId="{85E7E5ED-E7FC-413F-9BB1-19B3EB2AB2E8}" destId="{4E51D91F-BEAE-40C1-B8E7-5879DFCCE604}" srcOrd="0" destOrd="0" presId="urn:microsoft.com/office/officeart/2005/8/layout/hierarchy2"/>
    <dgm:cxn modelId="{4571CB2B-626F-415C-A249-484966C57E51}" srcId="{85A561E3-9690-4917-863C-1222CD14B1FA}" destId="{2AD742A9-1682-4A0B-811C-86BDC3D42B3A}" srcOrd="3" destOrd="0" parTransId="{2E0273C8-18DC-44D2-8D6D-DA4F6A4A5E26}" sibTransId="{93C27F4F-B1D7-4B8F-B8D4-FFE6F380B5E6}"/>
    <dgm:cxn modelId="{4C32082E-F534-4E01-93A7-E7FBF8DE8262}" type="presOf" srcId="{9439A045-B646-483C-91E4-B01EB55A3EDC}" destId="{EF94BC38-B9F8-433F-B85B-2BA4EF120999}" srcOrd="0" destOrd="0" presId="urn:microsoft.com/office/officeart/2005/8/layout/hierarchy2"/>
    <dgm:cxn modelId="{47641D2E-EEFD-4E00-BC93-C4589310A9C2}" type="presOf" srcId="{560C6AB4-CD61-4EBC-BA05-10CE7AF4E940}" destId="{6F0E5B7B-D838-4549-AC28-13365DDAB476}" srcOrd="0" destOrd="0" presId="urn:microsoft.com/office/officeart/2005/8/layout/hierarchy2"/>
    <dgm:cxn modelId="{EEABCA31-162F-4FA0-9F38-7B97534C4B50}" srcId="{8ACB4988-B4D5-4A9F-85D6-6CFB4BCA7482}" destId="{0B236B22-0507-4F52-AA00-83A828F72121}" srcOrd="1" destOrd="0" parTransId="{43835FC6-04C3-469E-8626-343B6AA41AC2}" sibTransId="{2BE90282-F7FD-44D0-9181-B3686EA0D034}"/>
    <dgm:cxn modelId="{BA6AF939-B730-4FEF-8F2E-414D1C1CC46E}" type="presOf" srcId="{13ADD50B-80D1-4A63-B104-72480C34A84C}" destId="{99D33379-A07B-4874-B410-840425DA951F}" srcOrd="0" destOrd="0" presId="urn:microsoft.com/office/officeart/2005/8/layout/hierarchy2"/>
    <dgm:cxn modelId="{1CAA803A-788D-4843-9104-C79D8331D7A8}" type="presOf" srcId="{AE659B9A-D03A-4576-9E9E-A7D684E0194F}" destId="{3C9BB0F1-3FDF-40BC-B171-014677BA4E9D}" srcOrd="0" destOrd="0" presId="urn:microsoft.com/office/officeart/2005/8/layout/hierarchy2"/>
    <dgm:cxn modelId="{2463AE3B-067A-4016-A7F8-F9869842E8E9}" type="presOf" srcId="{B764DEFC-DB7B-4E2A-82AC-2F6CDDC787D1}" destId="{5C8EA0FD-0C13-4E44-BA48-4A0DAF8CFBAC}" srcOrd="0" destOrd="0" presId="urn:microsoft.com/office/officeart/2005/8/layout/hierarchy2"/>
    <dgm:cxn modelId="{3734DF3B-1403-4A6F-BA4D-EA668235D377}" srcId="{85A561E3-9690-4917-863C-1222CD14B1FA}" destId="{31BD696D-CD8D-44AC-8EEE-C28C23A6E1D3}" srcOrd="0" destOrd="0" parTransId="{E610E71E-7E9E-471C-8E09-C983BF542779}" sibTransId="{776A6D8C-C3FA-461D-8408-335AB82D1AC5}"/>
    <dgm:cxn modelId="{876B203E-D2DD-4CC2-801A-888A98FB8636}" srcId="{817492C9-DB9B-4C91-9141-3486D9537709}" destId="{7D9C215E-BEE3-4D1B-AF61-A64E504C7946}" srcOrd="0" destOrd="0" parTransId="{18ABC0B2-56E2-4A35-B909-D5C43DDFFEB2}" sibTransId="{19D2D199-49AE-48EA-A50D-B76E4C6E1FD1}"/>
    <dgm:cxn modelId="{A502565B-0611-4A10-853C-6470085173D5}" type="presOf" srcId="{7D9C215E-BEE3-4D1B-AF61-A64E504C7946}" destId="{5AE684F4-DA1A-49C5-B6C7-D6DE3CC2F9C2}" srcOrd="0" destOrd="0" presId="urn:microsoft.com/office/officeart/2005/8/layout/hierarchy2"/>
    <dgm:cxn modelId="{90283C5C-A470-4E9C-81A5-228214FC64A2}" type="presOf" srcId="{DF09BBF4-5063-4BAA-A78A-7CC4971C1535}" destId="{4D2786DC-E419-484C-91B4-4C8A5FEA5DE9}" srcOrd="0" destOrd="0" presId="urn:microsoft.com/office/officeart/2005/8/layout/hierarchy2"/>
    <dgm:cxn modelId="{55143F5D-AD00-420E-BA56-8CB2BD2BCE59}" srcId="{8ACB4988-B4D5-4A9F-85D6-6CFB4BCA7482}" destId="{BFB31F9F-2091-4B4A-AF75-E328CACF9227}" srcOrd="0" destOrd="0" parTransId="{AB3730C6-839A-4F90-A4E9-203A287A4F9F}" sibTransId="{8008262E-BACE-47F3-BF58-C76682D7BD56}"/>
    <dgm:cxn modelId="{5B53825D-CBDC-4386-8574-B66EE481C1E1}" srcId="{08BC484D-23DB-4675-A389-6C4AC4D6E490}" destId="{9570C4FF-558A-4BC9-AF0C-0E101285154D}" srcOrd="1" destOrd="0" parTransId="{85C9FCE6-0268-48A7-82A0-F16E87364294}" sibTransId="{A00A0000-5F79-478A-8F29-A23EED3D2472}"/>
    <dgm:cxn modelId="{B1644C60-53D1-4B34-BA6F-8758BAA23C49}" type="presOf" srcId="{597C6E4B-B0D6-46C4-9583-C95A5B85855A}" destId="{CEB85E3A-E609-4F06-81CB-6E1CE3B09D07}" srcOrd="1" destOrd="0" presId="urn:microsoft.com/office/officeart/2005/8/layout/hierarchy2"/>
    <dgm:cxn modelId="{4A5F9A42-591A-44D8-A9D2-97FBA55E6A9A}" type="presOf" srcId="{C69371DB-A353-4878-BA65-F5B0FC597772}" destId="{4CE073EA-D717-47F5-BD05-FD7246AD8727}" srcOrd="0" destOrd="0" presId="urn:microsoft.com/office/officeart/2005/8/layout/hierarchy2"/>
    <dgm:cxn modelId="{0CEF1366-ACAA-4F46-81C1-FBACF8C724EE}" type="presOf" srcId="{2E0273C8-18DC-44D2-8D6D-DA4F6A4A5E26}" destId="{7263A5C2-3D68-44BD-B317-9A150000B6FA}" srcOrd="1" destOrd="0" presId="urn:microsoft.com/office/officeart/2005/8/layout/hierarchy2"/>
    <dgm:cxn modelId="{64B86146-3843-4251-A4B2-3A9BE709EA5D}" type="presOf" srcId="{85C9FCE6-0268-48A7-82A0-F16E87364294}" destId="{9F8E9178-D3E9-4317-8488-7DBC1824309D}" srcOrd="1" destOrd="0" presId="urn:microsoft.com/office/officeart/2005/8/layout/hierarchy2"/>
    <dgm:cxn modelId="{B97BAD46-0284-4FD6-BA3D-4F7F28770AC4}" type="presOf" srcId="{92EF7083-56D9-4A53-9C36-145542CE3A83}" destId="{F1DAC92E-E98A-4565-873C-E824D3FDCD12}" srcOrd="1" destOrd="0" presId="urn:microsoft.com/office/officeart/2005/8/layout/hierarchy2"/>
    <dgm:cxn modelId="{EEEC9367-ECC4-4844-B859-6F7ED357B91A}" type="presOf" srcId="{8CCF644F-2893-49AE-8C01-3FF060769F09}" destId="{3722E393-E20D-4DC9-B92B-38612E486BC7}" srcOrd="1" destOrd="0" presId="urn:microsoft.com/office/officeart/2005/8/layout/hierarchy2"/>
    <dgm:cxn modelId="{B1DD2768-AE3D-4B80-A704-C25DEE4FFE2C}" srcId="{85A561E3-9690-4917-863C-1222CD14B1FA}" destId="{06960DCB-803D-4D20-A422-039BC94817D9}" srcOrd="1" destOrd="0" parTransId="{FEB666B7-40CC-4B93-911A-08A83F38633A}" sibTransId="{7F367D0C-E010-443B-86EE-DEF6C26A2D80}"/>
    <dgm:cxn modelId="{908B624A-4FF7-4532-8AD3-F6A55CA077E5}" type="presOf" srcId="{BFB31F9F-2091-4B4A-AF75-E328CACF9227}" destId="{9F8CDE50-C07C-43AD-968D-0076EF6E4928}" srcOrd="0" destOrd="0" presId="urn:microsoft.com/office/officeart/2005/8/layout/hierarchy2"/>
    <dgm:cxn modelId="{66EAB06C-D4A8-46F4-A286-C1D67DAC8D74}" type="presOf" srcId="{8070C7B1-87D9-4353-A890-A99CD97E40E8}" destId="{60A21637-4163-4448-B08E-AB883BFE2FBB}" srcOrd="1" destOrd="0" presId="urn:microsoft.com/office/officeart/2005/8/layout/hierarchy2"/>
    <dgm:cxn modelId="{BE13654D-D519-4851-9485-02A549500292}" type="presOf" srcId="{F58FC70C-E23A-4332-BDF9-EC8F7F0F779B}" destId="{702C93FF-DFE4-4448-9B17-DA77E8421062}" srcOrd="1" destOrd="0" presId="urn:microsoft.com/office/officeart/2005/8/layout/hierarchy2"/>
    <dgm:cxn modelId="{2AC1476E-045C-47D8-9554-95AD4E90B493}" srcId="{E5F607F6-86B0-4B9E-8523-17F98215C112}" destId="{308166CE-87D6-4CFE-A345-3473BACF7B52}" srcOrd="0" destOrd="0" parTransId="{3CBCE17A-F8A2-415E-B4A9-B79906021EC5}" sibTransId="{00F58F42-5A36-47ED-92DF-8E422925D496}"/>
    <dgm:cxn modelId="{1B318D71-BDFA-4CCA-A55A-39ACEEC47092}" type="presOf" srcId="{E610E71E-7E9E-471C-8E09-C983BF542779}" destId="{C816B8D8-883A-46EA-82AD-1D7ABE17106B}" srcOrd="1" destOrd="0" presId="urn:microsoft.com/office/officeart/2005/8/layout/hierarchy2"/>
    <dgm:cxn modelId="{D4F00B73-C4F6-4977-AAD8-F1DC0EAE5C08}" type="presOf" srcId="{1D71F655-2237-4D7E-BD5C-02D888F56CF5}" destId="{DA0FAA9A-CC47-41E2-B734-CF515EEC1390}" srcOrd="0" destOrd="0" presId="urn:microsoft.com/office/officeart/2005/8/layout/hierarchy2"/>
    <dgm:cxn modelId="{394DD954-5FC6-4585-8A90-3789DB9DE9B1}" type="presOf" srcId="{05638207-892D-41FC-8DF5-E3FDB4C25ADE}" destId="{0134FE2C-0CEF-465C-9A2F-D7A3606D1D50}" srcOrd="1" destOrd="0" presId="urn:microsoft.com/office/officeart/2005/8/layout/hierarchy2"/>
    <dgm:cxn modelId="{1E6BE054-A68B-44DE-A9F8-627727A98F4B}" type="presOf" srcId="{AE659B9A-D03A-4576-9E9E-A7D684E0194F}" destId="{FA3BF5EB-3738-47EC-B4F9-BE04DE8A389E}" srcOrd="1" destOrd="0" presId="urn:microsoft.com/office/officeart/2005/8/layout/hierarchy2"/>
    <dgm:cxn modelId="{D4A86077-9BED-472A-8FCA-F3053C86C097}" type="presOf" srcId="{597C6E4B-B0D6-46C4-9583-C95A5B85855A}" destId="{AC70D3D8-B7DA-4D60-929A-F221AA94A531}" srcOrd="0" destOrd="0" presId="urn:microsoft.com/office/officeart/2005/8/layout/hierarchy2"/>
    <dgm:cxn modelId="{AEBD7B77-9A20-4613-BC75-37D8D2D4107F}" type="presOf" srcId="{3B411267-31C3-4073-9015-FD0AF5583C63}" destId="{64F1304C-BBF2-456E-93CE-36233CA42D1F}" srcOrd="0" destOrd="0" presId="urn:microsoft.com/office/officeart/2005/8/layout/hierarchy2"/>
    <dgm:cxn modelId="{36F1B957-B723-44A1-8852-79F234011513}" type="presOf" srcId="{868120B4-C5BC-4C7C-9634-095D34ED9419}" destId="{9EDA34D7-14CA-4D53-8BB1-7ED66BD5E169}" srcOrd="0" destOrd="0" presId="urn:microsoft.com/office/officeart/2005/8/layout/hierarchy2"/>
    <dgm:cxn modelId="{50665579-A0F3-4BCF-9A77-93796E7C1CCB}" type="presOf" srcId="{B58E0E68-261B-41D6-906B-9E2D54B7AA05}" destId="{D767587F-EB15-4B76-ADA0-C10E55397A6F}" srcOrd="0" destOrd="0" presId="urn:microsoft.com/office/officeart/2005/8/layout/hierarchy2"/>
    <dgm:cxn modelId="{175A195A-21E7-493D-AC8E-A97EFB70D5F8}" type="presOf" srcId="{8CCF644F-2893-49AE-8C01-3FF060769F09}" destId="{51B560E3-6B58-44BF-8D0E-AF6C192996A5}" srcOrd="0" destOrd="0" presId="urn:microsoft.com/office/officeart/2005/8/layout/hierarchy2"/>
    <dgm:cxn modelId="{CA222D7C-64AC-44E8-AED6-DB248BEC8C54}" type="presOf" srcId="{8070C7B1-87D9-4353-A890-A99CD97E40E8}" destId="{86E1E2A6-A7E6-4AFF-B6FC-7BC6DB10E7EB}" srcOrd="0" destOrd="0" presId="urn:microsoft.com/office/officeart/2005/8/layout/hierarchy2"/>
    <dgm:cxn modelId="{14CCAD7C-6BEE-4987-9A22-148455A4B025}" type="presOf" srcId="{2E0273C8-18DC-44D2-8D6D-DA4F6A4A5E26}" destId="{92F2E9A8-B9A0-468E-9970-437B30300180}" srcOrd="0" destOrd="0" presId="urn:microsoft.com/office/officeart/2005/8/layout/hierarchy2"/>
    <dgm:cxn modelId="{C7C5827E-DC0A-455D-8582-AE0B256EB06D}" type="presOf" srcId="{A49AFDD2-0029-42DF-9A69-5B9E4A781E49}" destId="{8FBA883E-230A-463E-88A5-6E0093894B07}" srcOrd="0" destOrd="0" presId="urn:microsoft.com/office/officeart/2005/8/layout/hierarchy2"/>
    <dgm:cxn modelId="{00891F7F-B0BF-4EC2-AA65-88ED66D61CA2}" type="presOf" srcId="{9418CAFD-2300-43B9-A2DB-13B077BE754B}" destId="{979DA6C9-8020-4F4E-BFAB-830C7EF41103}" srcOrd="0" destOrd="0" presId="urn:microsoft.com/office/officeart/2005/8/layout/hierarchy2"/>
    <dgm:cxn modelId="{7044B97F-AD16-4BF3-848A-70F1B18F0822}" type="presOf" srcId="{3CBCE17A-F8A2-415E-B4A9-B79906021EC5}" destId="{371C266B-771D-43F7-9F70-A2190509601E}" srcOrd="1" destOrd="0" presId="urn:microsoft.com/office/officeart/2005/8/layout/hierarchy2"/>
    <dgm:cxn modelId="{8AC6EC80-9648-49A7-B4B9-0354B2AE5C1E}" type="presOf" srcId="{36385AEE-F28E-42E5-8922-AFE7A891DCA5}" destId="{4724442E-1587-477C-8733-F5389077B574}" srcOrd="1" destOrd="0" presId="urn:microsoft.com/office/officeart/2005/8/layout/hierarchy2"/>
    <dgm:cxn modelId="{306F3784-9959-4AA5-8200-A7940B4DD36C}" type="presOf" srcId="{6F155CB3-E52B-4BFA-8A79-6667A922EC34}" destId="{629CC972-0806-4A33-9331-C7E991DEE793}" srcOrd="0" destOrd="0" presId="urn:microsoft.com/office/officeart/2005/8/layout/hierarchy2"/>
    <dgm:cxn modelId="{CDF34987-2F61-4394-A49B-3ED123BD2FC5}" type="presOf" srcId="{0B236B22-0507-4F52-AA00-83A828F72121}" destId="{AEF14EB1-D2A5-44BA-95B6-408A370CB8FC}" srcOrd="0" destOrd="0" presId="urn:microsoft.com/office/officeart/2005/8/layout/hierarchy2"/>
    <dgm:cxn modelId="{28E5D78A-135E-43B1-8562-D10B7D4FC8CD}" srcId="{BFB31F9F-2091-4B4A-AF75-E328CACF9227}" destId="{C69371DB-A353-4878-BA65-F5B0FC597772}" srcOrd="0" destOrd="0" parTransId="{8CCF644F-2893-49AE-8C01-3FF060769F09}" sibTransId="{EE8FEA9F-C481-4D6E-9E1D-CE332C3659CB}"/>
    <dgm:cxn modelId="{00C1CC8D-20D1-4DC8-8B66-BB250771EFE8}" type="presOf" srcId="{B58E0E68-261B-41D6-906B-9E2D54B7AA05}" destId="{A046E2E4-A573-43A8-9716-FF856540A639}" srcOrd="1" destOrd="0" presId="urn:microsoft.com/office/officeart/2005/8/layout/hierarchy2"/>
    <dgm:cxn modelId="{12A7E28E-713D-4B78-80A4-EDED743E8666}" type="presOf" srcId="{E610E71E-7E9E-471C-8E09-C983BF542779}" destId="{2467300B-B4C9-43A7-8CF7-F4FCF200D7EA}" srcOrd="0" destOrd="0" presId="urn:microsoft.com/office/officeart/2005/8/layout/hierarchy2"/>
    <dgm:cxn modelId="{23216693-497C-4024-87BA-4D4A604709AC}" type="presOf" srcId="{05638207-892D-41FC-8DF5-E3FDB4C25ADE}" destId="{31017E0E-1E61-4D39-B4A9-125845531FAB}" srcOrd="0" destOrd="0" presId="urn:microsoft.com/office/officeart/2005/8/layout/hierarchy2"/>
    <dgm:cxn modelId="{703D8995-774C-41A8-A0EE-988F05FBF97C}" srcId="{74B7ACBA-7B49-4FBA-9C34-571D1A1B64FA}" destId="{DF09BBF4-5063-4BAA-A78A-7CC4971C1535}" srcOrd="0" destOrd="0" parTransId="{8070C7B1-87D9-4353-A890-A99CD97E40E8}" sibTransId="{F3BA60A2-782B-4E53-8117-A9DB75618280}"/>
    <dgm:cxn modelId="{BF0CD995-04BF-4603-BEC9-C89CAD49245D}" type="presOf" srcId="{74B7ACBA-7B49-4FBA-9C34-571D1A1B64FA}" destId="{77ABCC20-059A-49E2-ABB3-27C32A492628}" srcOrd="0" destOrd="0" presId="urn:microsoft.com/office/officeart/2005/8/layout/hierarchy2"/>
    <dgm:cxn modelId="{498A6998-DA4F-4068-80F0-0E500B35814B}" type="presOf" srcId="{36385AEE-F28E-42E5-8922-AFE7A891DCA5}" destId="{2B17B287-1828-498B-AB3A-C46677DCFBF2}" srcOrd="0" destOrd="0" presId="urn:microsoft.com/office/officeart/2005/8/layout/hierarchy2"/>
    <dgm:cxn modelId="{F2491E99-E0BD-4920-8AB3-BECBF64F0FA9}" type="presOf" srcId="{817492C9-DB9B-4C91-9141-3486D9537709}" destId="{CB8313D5-5224-4E7C-AE9B-62DB8A1C8047}" srcOrd="0" destOrd="0" presId="urn:microsoft.com/office/officeart/2005/8/layout/hierarchy2"/>
    <dgm:cxn modelId="{E698A499-1A13-468D-8801-FC80149B3815}" srcId="{9418CAFD-2300-43B9-A2DB-13B077BE754B}" destId="{8ACB4988-B4D5-4A9F-85D6-6CFB4BCA7482}" srcOrd="0" destOrd="0" parTransId="{5078588C-D604-4EAA-8D4B-FC11C6BCADA0}" sibTransId="{F2257DD0-C6CB-40DB-9222-5BFA751AD4F6}"/>
    <dgm:cxn modelId="{1E6B0C9A-4866-48D1-8700-0B1D85EFDD93}" srcId="{7D9C215E-BEE3-4D1B-AF61-A64E504C7946}" destId="{560C6AB4-CD61-4EBC-BA05-10CE7AF4E940}" srcOrd="1" destOrd="0" parTransId="{A49AFDD2-0029-42DF-9A69-5B9E4A781E49}" sibTransId="{3B76B065-4CFB-4D32-8161-453009F6F3CB}"/>
    <dgm:cxn modelId="{E444D29B-D845-4D6D-A649-C58922C0010F}" srcId="{7D9C215E-BEE3-4D1B-AF61-A64E504C7946}" destId="{9439A045-B646-483C-91E4-B01EB55A3EDC}" srcOrd="2" destOrd="0" parTransId="{36385AEE-F28E-42E5-8922-AFE7A891DCA5}" sibTransId="{D1D52C8B-BE7E-4ECE-8BB3-3458BAD8ACC8}"/>
    <dgm:cxn modelId="{7352DD9E-2C9D-48E8-8FDE-F06FE6C0EF73}" type="presOf" srcId="{85C9FCE6-0268-48A7-82A0-F16E87364294}" destId="{0C5F9556-4CD3-4927-A0B2-90CD10A145EA}" srcOrd="0" destOrd="0" presId="urn:microsoft.com/office/officeart/2005/8/layout/hierarchy2"/>
    <dgm:cxn modelId="{680667A2-172B-462C-A73D-036805A219F0}" type="presOf" srcId="{31BD696D-CD8D-44AC-8EEE-C28C23A6E1D3}" destId="{1755787F-307B-49AE-905B-CA26FFEFB7EC}" srcOrd="0" destOrd="0" presId="urn:microsoft.com/office/officeart/2005/8/layout/hierarchy2"/>
    <dgm:cxn modelId="{CBB4C1AC-B0B8-4FCA-8F62-39C96B7DB564}" srcId="{0B236B22-0507-4F52-AA00-83A828F72121}" destId="{817492C9-DB9B-4C91-9141-3486D9537709}" srcOrd="1" destOrd="0" parTransId="{597C6E4B-B0D6-46C4-9583-C95A5B85855A}" sibTransId="{E1527AE1-2507-4B5E-8723-4E94D42DB527}"/>
    <dgm:cxn modelId="{5E1B1CAE-B78D-4420-AB01-8B63AB676EA2}" type="presOf" srcId="{85A561E3-9690-4917-863C-1222CD14B1FA}" destId="{AA38E0AA-FF21-463C-9DBC-F0A3F6717121}" srcOrd="0" destOrd="0" presId="urn:microsoft.com/office/officeart/2005/8/layout/hierarchy2"/>
    <dgm:cxn modelId="{8205CEB1-C7E6-4A04-B4CB-65875D8DA8D5}" type="presOf" srcId="{18ABC0B2-56E2-4A35-B909-D5C43DDFFEB2}" destId="{B62ACEC2-5414-4BE1-800E-E944D8CDD2BF}" srcOrd="1" destOrd="0" presId="urn:microsoft.com/office/officeart/2005/8/layout/hierarchy2"/>
    <dgm:cxn modelId="{5E1EEFB1-6363-4386-9D29-8006C1410492}" type="presOf" srcId="{AB3730C6-839A-4F90-A4E9-203A287A4F9F}" destId="{65BC3B18-6503-40C8-9482-C66E4CAB8B85}" srcOrd="0" destOrd="0" presId="urn:microsoft.com/office/officeart/2005/8/layout/hierarchy2"/>
    <dgm:cxn modelId="{E67743B8-1281-4224-B68B-2ECDA9B3EC09}" type="presOf" srcId="{308166CE-87D6-4CFE-A345-3473BACF7B52}" destId="{04F3F48C-9F30-4772-BCF6-F5CB0D1B9A42}" srcOrd="0" destOrd="0" presId="urn:microsoft.com/office/officeart/2005/8/layout/hierarchy2"/>
    <dgm:cxn modelId="{A6139DB8-EC7D-48BC-871B-DA4BCF2FFC40}" type="presOf" srcId="{7706495A-2505-471E-9A1F-FA6F4D1923C9}" destId="{82658F2B-E224-45D1-A850-5C24AEA0FF7E}" srcOrd="0" destOrd="0" presId="urn:microsoft.com/office/officeart/2005/8/layout/hierarchy2"/>
    <dgm:cxn modelId="{38E067BE-C760-4ACA-B637-28B40DECAB3F}" type="presOf" srcId="{43835FC6-04C3-469E-8626-343B6AA41AC2}" destId="{F4FE15F3-9CCE-4E0D-B06C-0817E348B748}" srcOrd="1" destOrd="0" presId="urn:microsoft.com/office/officeart/2005/8/layout/hierarchy2"/>
    <dgm:cxn modelId="{1FF1CFBE-488E-40D7-80F0-E899D235BDE5}" type="presOf" srcId="{AB3730C6-839A-4F90-A4E9-203A287A4F9F}" destId="{ADDAD6D6-CA59-42C0-B7AB-DE4F302FC71B}" srcOrd="1" destOrd="0" presId="urn:microsoft.com/office/officeart/2005/8/layout/hierarchy2"/>
    <dgm:cxn modelId="{2DA75CC9-0816-4CB6-AA03-07521EEEBB56}" type="presOf" srcId="{B764DEFC-DB7B-4E2A-82AC-2F6CDDC787D1}" destId="{8C25D4DE-3783-4EBE-B27C-76D86DBC6B41}" srcOrd="1" destOrd="0" presId="urn:microsoft.com/office/officeart/2005/8/layout/hierarchy2"/>
    <dgm:cxn modelId="{253E9CC9-ADD2-4950-B38D-3E3098CB99AC}" srcId="{7D9C215E-BEE3-4D1B-AF61-A64E504C7946}" destId="{13ADD50B-80D1-4A63-B104-72480C34A84C}" srcOrd="0" destOrd="0" parTransId="{05638207-892D-41FC-8DF5-E3FDB4C25ADE}" sibTransId="{F35EDD07-9D2C-4412-9409-03195C209508}"/>
    <dgm:cxn modelId="{176AC7CC-4073-463E-91EC-B574A3B2CABF}" type="presOf" srcId="{FEB666B7-40CC-4B93-911A-08A83F38633A}" destId="{904DF460-AEE0-4C28-A81C-E08FF929CE94}" srcOrd="1" destOrd="0" presId="urn:microsoft.com/office/officeart/2005/8/layout/hierarchy2"/>
    <dgm:cxn modelId="{B61A4ACD-7602-466F-B9D9-16CFF3F13AD1}" srcId="{0B236B22-0507-4F52-AA00-83A828F72121}" destId="{08BC484D-23DB-4675-A389-6C4AC4D6E490}" srcOrd="0" destOrd="0" parTransId="{B764DEFC-DB7B-4E2A-82AC-2F6CDDC787D1}" sibTransId="{6B000836-1E21-4B3D-8C9B-95845053B95B}"/>
    <dgm:cxn modelId="{13C690CF-A017-454A-8AC6-6DEE5EAA7D00}" type="presOf" srcId="{92EF7083-56D9-4A53-9C36-145542CE3A83}" destId="{6F3BDA0F-9032-4EED-A5BE-22B2167161D1}" srcOrd="0" destOrd="0" presId="urn:microsoft.com/office/officeart/2005/8/layout/hierarchy2"/>
    <dgm:cxn modelId="{DB45FFD1-C1C4-40F8-908B-9D2D771696A2}" type="presOf" srcId="{C505EC40-22AB-499F-8593-611451D33C80}" destId="{EA1D0498-6D0D-426A-9703-32E0DA3BA0E9}" srcOrd="1" destOrd="0" presId="urn:microsoft.com/office/officeart/2005/8/layout/hierarchy2"/>
    <dgm:cxn modelId="{674E27D3-D7DF-4631-8410-C0B750A2D23B}" srcId="{7706495A-2505-471E-9A1F-FA6F4D1923C9}" destId="{6F155CB3-E52B-4BFA-8A79-6667A922EC34}" srcOrd="0" destOrd="0" parTransId="{3B411267-31C3-4073-9015-FD0AF5583C63}" sibTransId="{96E14726-4CD6-4E52-B738-0CDDBD9628A1}"/>
    <dgm:cxn modelId="{C2776DD5-04D7-4820-9B40-F9DA6D716E99}" type="presOf" srcId="{F58FC70C-E23A-4332-BDF9-EC8F7F0F779B}" destId="{7A96835C-3285-43F2-9D88-55111CBFBD09}" srcOrd="0" destOrd="0" presId="urn:microsoft.com/office/officeart/2005/8/layout/hierarchy2"/>
    <dgm:cxn modelId="{74E577D7-7E27-43CC-A62F-7A83F5A296C1}" type="presOf" srcId="{A49AFDD2-0029-42DF-9A69-5B9E4A781E49}" destId="{2DE16A51-F8F9-49F5-9454-E508F684CB52}" srcOrd="1" destOrd="0" presId="urn:microsoft.com/office/officeart/2005/8/layout/hierarchy2"/>
    <dgm:cxn modelId="{29C975DF-81D9-4BB4-8E67-F1A05512D28B}" srcId="{85A561E3-9690-4917-863C-1222CD14B1FA}" destId="{85E7E5ED-E7FC-413F-9BB1-19B3EB2AB2E8}" srcOrd="2" destOrd="0" parTransId="{43E0238E-D2FA-4483-8994-D1B2556A2D01}" sibTransId="{3FB81331-25E5-45D0-B3B7-19F20AF3034C}"/>
    <dgm:cxn modelId="{742C4DE1-4A1C-49CF-A918-D03D9AA45202}" srcId="{9570C4FF-558A-4BC9-AF0C-0E101285154D}" destId="{868120B4-C5BC-4C7C-9634-095D34ED9419}" srcOrd="0" destOrd="0" parTransId="{92EF7083-56D9-4A53-9C36-145542CE3A83}" sibTransId="{B02F5E50-CF3C-46F2-8C18-8D19CF297712}"/>
    <dgm:cxn modelId="{0BB427E3-FB8A-4EB0-A0DE-A32F0EA69980}" type="presOf" srcId="{3CBCE17A-F8A2-415E-B4A9-B79906021EC5}" destId="{EBD483BF-3F48-4DFD-9241-2A160A7CD0CF}" srcOrd="0" destOrd="0" presId="urn:microsoft.com/office/officeart/2005/8/layout/hierarchy2"/>
    <dgm:cxn modelId="{E03FC2E3-33AF-4B2B-8BF4-487BF1C17F01}" type="presOf" srcId="{18ABC0B2-56E2-4A35-B909-D5C43DDFFEB2}" destId="{E18F5C63-0462-439C-90E4-349D605C7001}" srcOrd="0" destOrd="0" presId="urn:microsoft.com/office/officeart/2005/8/layout/hierarchy2"/>
    <dgm:cxn modelId="{ADF1D9E7-8807-4088-A08E-65FFB66065F4}" srcId="{BFB31F9F-2091-4B4A-AF75-E328CACF9227}" destId="{7706495A-2505-471E-9A1F-FA6F4D1923C9}" srcOrd="2" destOrd="0" parTransId="{1D71F655-2237-4D7E-BD5C-02D888F56CF5}" sibTransId="{BB1D9EE0-0F59-4D72-B855-458FBBB38AD3}"/>
    <dgm:cxn modelId="{0D177BE8-8A08-4D6E-A0F8-A56B3241D209}" type="presOf" srcId="{43E0238E-D2FA-4483-8994-D1B2556A2D01}" destId="{653B0034-49D8-49E2-9348-F3956B46398E}" srcOrd="1" destOrd="0" presId="urn:microsoft.com/office/officeart/2005/8/layout/hierarchy2"/>
    <dgm:cxn modelId="{6AF37EE9-2F06-47B5-A490-D291165B33E1}" type="presOf" srcId="{9570C4FF-558A-4BC9-AF0C-0E101285154D}" destId="{C9EC68EC-8879-4CF3-84A4-09A93BED1ABE}" srcOrd="0" destOrd="0" presId="urn:microsoft.com/office/officeart/2005/8/layout/hierarchy2"/>
    <dgm:cxn modelId="{34F721F0-4B15-40E9-AC4D-A3D82F1958CE}" srcId="{E5F607F6-86B0-4B9E-8523-17F98215C112}" destId="{7146947E-3497-46CE-A1E7-80C40E9D5416}" srcOrd="1" destOrd="0" parTransId="{F58FC70C-E23A-4332-BDF9-EC8F7F0F779B}" sibTransId="{0D8649F8-79C6-4EBE-9165-7EB67093051D}"/>
    <dgm:cxn modelId="{F0F163F1-1169-42CD-9EB5-36A291DECE69}" type="presOf" srcId="{8ACB4988-B4D5-4A9F-85D6-6CFB4BCA7482}" destId="{321FA778-8412-490A-9231-3C6FEB17C497}" srcOrd="0" destOrd="0" presId="urn:microsoft.com/office/officeart/2005/8/layout/hierarchy2"/>
    <dgm:cxn modelId="{D92DA4F1-9DBF-4054-A9D1-9940585D1A23}" type="presOf" srcId="{3B411267-31C3-4073-9015-FD0AF5583C63}" destId="{6043E4E0-C5FD-44F5-96A5-D2CB2A91537E}" srcOrd="1" destOrd="0" presId="urn:microsoft.com/office/officeart/2005/8/layout/hierarchy2"/>
    <dgm:cxn modelId="{DCF0F8F6-FFF6-4F3A-AE97-28E7B41913CB}" srcId="{8ACB4988-B4D5-4A9F-85D6-6CFB4BCA7482}" destId="{74B7ACBA-7B49-4FBA-9C34-571D1A1B64FA}" srcOrd="2" destOrd="0" parTransId="{AE659B9A-D03A-4576-9E9E-A7D684E0194F}" sibTransId="{8BEBD5F8-2914-46C8-B7A0-AB21B4EEBD36}"/>
    <dgm:cxn modelId="{372118FD-293B-4F24-A731-FA2CA3427DFE}" type="presOf" srcId="{7146947E-3497-46CE-A1E7-80C40E9D5416}" destId="{37A21AD7-6C48-484D-BF03-1725186331FD}" srcOrd="0" destOrd="0" presId="urn:microsoft.com/office/officeart/2005/8/layout/hierarchy2"/>
    <dgm:cxn modelId="{0F6F47FD-6FD2-48B5-8ADC-C496EA55FEEA}" type="presOf" srcId="{43E0238E-D2FA-4483-8994-D1B2556A2D01}" destId="{EFA3E0DE-1611-4A43-90DD-F01561CCD5BE}" srcOrd="0" destOrd="0" presId="urn:microsoft.com/office/officeart/2005/8/layout/hierarchy2"/>
    <dgm:cxn modelId="{024DAD6F-DE0B-4498-97C7-B90A1CF6B2E1}" type="presParOf" srcId="{979DA6C9-8020-4F4E-BFAB-830C7EF41103}" destId="{52ADC1C5-3BDF-4E8F-968A-6DD4D9E08D06}" srcOrd="0" destOrd="0" presId="urn:microsoft.com/office/officeart/2005/8/layout/hierarchy2"/>
    <dgm:cxn modelId="{918189D9-30A8-4E0F-BFFD-2FA02C315F24}" type="presParOf" srcId="{52ADC1C5-3BDF-4E8F-968A-6DD4D9E08D06}" destId="{321FA778-8412-490A-9231-3C6FEB17C497}" srcOrd="0" destOrd="0" presId="urn:microsoft.com/office/officeart/2005/8/layout/hierarchy2"/>
    <dgm:cxn modelId="{C9E8BE62-4FC6-4A0E-82D1-32A48788AAA2}" type="presParOf" srcId="{52ADC1C5-3BDF-4E8F-968A-6DD4D9E08D06}" destId="{DF84C09E-AF06-4CB5-9B54-687557E1430E}" srcOrd="1" destOrd="0" presId="urn:microsoft.com/office/officeart/2005/8/layout/hierarchy2"/>
    <dgm:cxn modelId="{8CC7F9EB-11A7-48EF-8282-E48A52729076}" type="presParOf" srcId="{DF84C09E-AF06-4CB5-9B54-687557E1430E}" destId="{65BC3B18-6503-40C8-9482-C66E4CAB8B85}" srcOrd="0" destOrd="0" presId="urn:microsoft.com/office/officeart/2005/8/layout/hierarchy2"/>
    <dgm:cxn modelId="{A705F1AB-704B-4A16-929F-DB103BE9C438}" type="presParOf" srcId="{65BC3B18-6503-40C8-9482-C66E4CAB8B85}" destId="{ADDAD6D6-CA59-42C0-B7AB-DE4F302FC71B}" srcOrd="0" destOrd="0" presId="urn:microsoft.com/office/officeart/2005/8/layout/hierarchy2"/>
    <dgm:cxn modelId="{F920D2F3-BF01-47E4-ACCF-B580B88A9C0A}" type="presParOf" srcId="{DF84C09E-AF06-4CB5-9B54-687557E1430E}" destId="{DE4B201E-8D2C-4EF7-BF29-067F9734054D}" srcOrd="1" destOrd="0" presId="urn:microsoft.com/office/officeart/2005/8/layout/hierarchy2"/>
    <dgm:cxn modelId="{3BE9569A-31D7-4EC6-9492-8C1A3670D108}" type="presParOf" srcId="{DE4B201E-8D2C-4EF7-BF29-067F9734054D}" destId="{9F8CDE50-C07C-43AD-968D-0076EF6E4928}" srcOrd="0" destOrd="0" presId="urn:microsoft.com/office/officeart/2005/8/layout/hierarchy2"/>
    <dgm:cxn modelId="{8F0E81F0-B0C3-4B27-AAB7-F46CF6E7708C}" type="presParOf" srcId="{DE4B201E-8D2C-4EF7-BF29-067F9734054D}" destId="{570ADDFD-BC71-40A6-9E27-F1FE32C8282E}" srcOrd="1" destOrd="0" presId="urn:microsoft.com/office/officeart/2005/8/layout/hierarchy2"/>
    <dgm:cxn modelId="{F7A6504A-199C-46EA-A374-A75DF79FAEB7}" type="presParOf" srcId="{570ADDFD-BC71-40A6-9E27-F1FE32C8282E}" destId="{51B560E3-6B58-44BF-8D0E-AF6C192996A5}" srcOrd="0" destOrd="0" presId="urn:microsoft.com/office/officeart/2005/8/layout/hierarchy2"/>
    <dgm:cxn modelId="{F2E37FEB-E763-4B59-8162-B00DD809D41D}" type="presParOf" srcId="{51B560E3-6B58-44BF-8D0E-AF6C192996A5}" destId="{3722E393-E20D-4DC9-B92B-38612E486BC7}" srcOrd="0" destOrd="0" presId="urn:microsoft.com/office/officeart/2005/8/layout/hierarchy2"/>
    <dgm:cxn modelId="{B727295B-0E30-46C3-A626-9E3B5549DB4C}" type="presParOf" srcId="{570ADDFD-BC71-40A6-9E27-F1FE32C8282E}" destId="{8668340D-DD5C-415B-8108-2F61A2BE4B12}" srcOrd="1" destOrd="0" presId="urn:microsoft.com/office/officeart/2005/8/layout/hierarchy2"/>
    <dgm:cxn modelId="{C82607CC-2DBD-4590-8F60-114343A80801}" type="presParOf" srcId="{8668340D-DD5C-415B-8108-2F61A2BE4B12}" destId="{4CE073EA-D717-47F5-BD05-FD7246AD8727}" srcOrd="0" destOrd="0" presId="urn:microsoft.com/office/officeart/2005/8/layout/hierarchy2"/>
    <dgm:cxn modelId="{37258DCB-B194-4B83-B943-96DE999155A0}" type="presParOf" srcId="{8668340D-DD5C-415B-8108-2F61A2BE4B12}" destId="{ED078686-3589-488E-8E16-55BFD30BC301}" srcOrd="1" destOrd="0" presId="urn:microsoft.com/office/officeart/2005/8/layout/hierarchy2"/>
    <dgm:cxn modelId="{A1C51E28-DA5C-4594-A3B9-A08A0F612635}" type="presParOf" srcId="{570ADDFD-BC71-40A6-9E27-F1FE32C8282E}" destId="{14FE4E96-B020-413D-8204-553FD883ECB7}" srcOrd="2" destOrd="0" presId="urn:microsoft.com/office/officeart/2005/8/layout/hierarchy2"/>
    <dgm:cxn modelId="{3BA5BC9B-C359-4CAE-AE68-845E9C43497F}" type="presParOf" srcId="{14FE4E96-B020-413D-8204-553FD883ECB7}" destId="{EA1D0498-6D0D-426A-9703-32E0DA3BA0E9}" srcOrd="0" destOrd="0" presId="urn:microsoft.com/office/officeart/2005/8/layout/hierarchy2"/>
    <dgm:cxn modelId="{4E17B0DF-B49F-4CDA-ACE1-75ED2F88799C}" type="presParOf" srcId="{570ADDFD-BC71-40A6-9E27-F1FE32C8282E}" destId="{5F56282B-F7AB-4F18-AAEF-77C8EF39DEBC}" srcOrd="3" destOrd="0" presId="urn:microsoft.com/office/officeart/2005/8/layout/hierarchy2"/>
    <dgm:cxn modelId="{C1BCC56A-19DA-4171-BEB1-A4E06652E3C7}" type="presParOf" srcId="{5F56282B-F7AB-4F18-AAEF-77C8EF39DEBC}" destId="{AA38E0AA-FF21-463C-9DBC-F0A3F6717121}" srcOrd="0" destOrd="0" presId="urn:microsoft.com/office/officeart/2005/8/layout/hierarchy2"/>
    <dgm:cxn modelId="{1F046884-9614-4B64-99A6-8B55407A1E11}" type="presParOf" srcId="{5F56282B-F7AB-4F18-AAEF-77C8EF39DEBC}" destId="{CF836B6D-71C2-4728-838E-6467E4C6CA12}" srcOrd="1" destOrd="0" presId="urn:microsoft.com/office/officeart/2005/8/layout/hierarchy2"/>
    <dgm:cxn modelId="{C0708A7A-AA0D-4812-9693-8754455AE771}" type="presParOf" srcId="{CF836B6D-71C2-4728-838E-6467E4C6CA12}" destId="{2467300B-B4C9-43A7-8CF7-F4FCF200D7EA}" srcOrd="0" destOrd="0" presId="urn:microsoft.com/office/officeart/2005/8/layout/hierarchy2"/>
    <dgm:cxn modelId="{BFA9459B-DA57-4683-B5DD-A286CC5FFCC0}" type="presParOf" srcId="{2467300B-B4C9-43A7-8CF7-F4FCF200D7EA}" destId="{C816B8D8-883A-46EA-82AD-1D7ABE17106B}" srcOrd="0" destOrd="0" presId="urn:microsoft.com/office/officeart/2005/8/layout/hierarchy2"/>
    <dgm:cxn modelId="{3195BD10-AF73-41B5-BA16-93891CA676F7}" type="presParOf" srcId="{CF836B6D-71C2-4728-838E-6467E4C6CA12}" destId="{0DEC2D2A-6B74-4D16-9AC0-78FD4B352CA2}" srcOrd="1" destOrd="0" presId="urn:microsoft.com/office/officeart/2005/8/layout/hierarchy2"/>
    <dgm:cxn modelId="{9FE2CB24-8792-454F-831D-3B6F9002D371}" type="presParOf" srcId="{0DEC2D2A-6B74-4D16-9AC0-78FD4B352CA2}" destId="{1755787F-307B-49AE-905B-CA26FFEFB7EC}" srcOrd="0" destOrd="0" presId="urn:microsoft.com/office/officeart/2005/8/layout/hierarchy2"/>
    <dgm:cxn modelId="{6BEA0B40-8F3E-48C4-8945-31538B952E08}" type="presParOf" srcId="{0DEC2D2A-6B74-4D16-9AC0-78FD4B352CA2}" destId="{576C54C5-1570-469F-B815-0FB95BB4EFD4}" srcOrd="1" destOrd="0" presId="urn:microsoft.com/office/officeart/2005/8/layout/hierarchy2"/>
    <dgm:cxn modelId="{24E2F7DD-653C-4FC1-92B7-C7C14A4B0B40}" type="presParOf" srcId="{CF836B6D-71C2-4728-838E-6467E4C6CA12}" destId="{4384DEDE-75C7-411A-B421-D3F6C64FE228}" srcOrd="2" destOrd="0" presId="urn:microsoft.com/office/officeart/2005/8/layout/hierarchy2"/>
    <dgm:cxn modelId="{908FAAF7-CE33-493A-8170-FC66D6431F8A}" type="presParOf" srcId="{4384DEDE-75C7-411A-B421-D3F6C64FE228}" destId="{904DF460-AEE0-4C28-A81C-E08FF929CE94}" srcOrd="0" destOrd="0" presId="urn:microsoft.com/office/officeart/2005/8/layout/hierarchy2"/>
    <dgm:cxn modelId="{5C2BB2E3-E82A-4F5F-9287-15256903BB0F}" type="presParOf" srcId="{CF836B6D-71C2-4728-838E-6467E4C6CA12}" destId="{D2C91A52-5FAF-4B85-B228-041359B08606}" srcOrd="3" destOrd="0" presId="urn:microsoft.com/office/officeart/2005/8/layout/hierarchy2"/>
    <dgm:cxn modelId="{8CFA3C75-01F5-40AB-ACFF-2ECC0F0DCD98}" type="presParOf" srcId="{D2C91A52-5FAF-4B85-B228-041359B08606}" destId="{742F1E01-E9CE-47DC-96FC-6AE02B87EFFF}" srcOrd="0" destOrd="0" presId="urn:microsoft.com/office/officeart/2005/8/layout/hierarchy2"/>
    <dgm:cxn modelId="{00E13B06-5752-4B48-A5A3-286865D34367}" type="presParOf" srcId="{D2C91A52-5FAF-4B85-B228-041359B08606}" destId="{EA8DD787-7221-4ABE-8D0C-DB014912681F}" srcOrd="1" destOrd="0" presId="urn:microsoft.com/office/officeart/2005/8/layout/hierarchy2"/>
    <dgm:cxn modelId="{4D1BEDB7-7792-463E-9A70-8957DC327D60}" type="presParOf" srcId="{CF836B6D-71C2-4728-838E-6467E4C6CA12}" destId="{EFA3E0DE-1611-4A43-90DD-F01561CCD5BE}" srcOrd="4" destOrd="0" presId="urn:microsoft.com/office/officeart/2005/8/layout/hierarchy2"/>
    <dgm:cxn modelId="{92510FC6-2083-4D9C-AEE6-B48F79922A91}" type="presParOf" srcId="{EFA3E0DE-1611-4A43-90DD-F01561CCD5BE}" destId="{653B0034-49D8-49E2-9348-F3956B46398E}" srcOrd="0" destOrd="0" presId="urn:microsoft.com/office/officeart/2005/8/layout/hierarchy2"/>
    <dgm:cxn modelId="{F914514D-2CB4-43E4-8A1D-79AE154D7724}" type="presParOf" srcId="{CF836B6D-71C2-4728-838E-6467E4C6CA12}" destId="{E4AF750F-1A31-481D-A6D4-0EC32821B723}" srcOrd="5" destOrd="0" presId="urn:microsoft.com/office/officeart/2005/8/layout/hierarchy2"/>
    <dgm:cxn modelId="{06818180-267D-459C-AACB-F37A32D245F4}" type="presParOf" srcId="{E4AF750F-1A31-481D-A6D4-0EC32821B723}" destId="{4E51D91F-BEAE-40C1-B8E7-5879DFCCE604}" srcOrd="0" destOrd="0" presId="urn:microsoft.com/office/officeart/2005/8/layout/hierarchy2"/>
    <dgm:cxn modelId="{EA9F49B1-576E-4C9C-A0BC-65B130CA48B6}" type="presParOf" srcId="{E4AF750F-1A31-481D-A6D4-0EC32821B723}" destId="{FEE71A8D-3D5A-4B15-B5A0-9338A13AC501}" srcOrd="1" destOrd="0" presId="urn:microsoft.com/office/officeart/2005/8/layout/hierarchy2"/>
    <dgm:cxn modelId="{D4744FCF-88B9-4A73-9AD7-4E51B544E60E}" type="presParOf" srcId="{CF836B6D-71C2-4728-838E-6467E4C6CA12}" destId="{92F2E9A8-B9A0-468E-9970-437B30300180}" srcOrd="6" destOrd="0" presId="urn:microsoft.com/office/officeart/2005/8/layout/hierarchy2"/>
    <dgm:cxn modelId="{436DC125-A188-4AE1-8CDE-E7714640D7DB}" type="presParOf" srcId="{92F2E9A8-B9A0-468E-9970-437B30300180}" destId="{7263A5C2-3D68-44BD-B317-9A150000B6FA}" srcOrd="0" destOrd="0" presId="urn:microsoft.com/office/officeart/2005/8/layout/hierarchy2"/>
    <dgm:cxn modelId="{78E316B3-A798-41EB-A4E5-F45A5BCE0915}" type="presParOf" srcId="{CF836B6D-71C2-4728-838E-6467E4C6CA12}" destId="{6DEC69A6-624C-48A8-BB8E-5581616232CE}" srcOrd="7" destOrd="0" presId="urn:microsoft.com/office/officeart/2005/8/layout/hierarchy2"/>
    <dgm:cxn modelId="{CA685A03-BFF1-40B5-A4B7-A64D1264A6D7}" type="presParOf" srcId="{6DEC69A6-624C-48A8-BB8E-5581616232CE}" destId="{84034DE6-4AB2-404D-AD87-435C0BC79CC5}" srcOrd="0" destOrd="0" presId="urn:microsoft.com/office/officeart/2005/8/layout/hierarchy2"/>
    <dgm:cxn modelId="{9932236C-EAFE-427F-8CA4-9BD6831CF8A1}" type="presParOf" srcId="{6DEC69A6-624C-48A8-BB8E-5581616232CE}" destId="{4EBEA580-5486-48F9-8BAB-C09DFB2C195B}" srcOrd="1" destOrd="0" presId="urn:microsoft.com/office/officeart/2005/8/layout/hierarchy2"/>
    <dgm:cxn modelId="{B544ECD3-A740-4582-9E20-8DB8EBDB57E9}" type="presParOf" srcId="{570ADDFD-BC71-40A6-9E27-F1FE32C8282E}" destId="{DA0FAA9A-CC47-41E2-B734-CF515EEC1390}" srcOrd="4" destOrd="0" presId="urn:microsoft.com/office/officeart/2005/8/layout/hierarchy2"/>
    <dgm:cxn modelId="{261BEC4F-4F4D-4EF6-915B-21563F6B85EB}" type="presParOf" srcId="{DA0FAA9A-CC47-41E2-B734-CF515EEC1390}" destId="{EB81E2FC-28B2-4598-9226-4FC1BFFFA1A8}" srcOrd="0" destOrd="0" presId="urn:microsoft.com/office/officeart/2005/8/layout/hierarchy2"/>
    <dgm:cxn modelId="{83BFD159-BD19-42C8-BCC7-FA9EC665C93E}" type="presParOf" srcId="{570ADDFD-BC71-40A6-9E27-F1FE32C8282E}" destId="{FE03E25F-696A-49DD-8F03-724C2659B775}" srcOrd="5" destOrd="0" presId="urn:microsoft.com/office/officeart/2005/8/layout/hierarchy2"/>
    <dgm:cxn modelId="{4EE49FB5-ACE2-4F34-BC00-C6A2C9370F87}" type="presParOf" srcId="{FE03E25F-696A-49DD-8F03-724C2659B775}" destId="{82658F2B-E224-45D1-A850-5C24AEA0FF7E}" srcOrd="0" destOrd="0" presId="urn:microsoft.com/office/officeart/2005/8/layout/hierarchy2"/>
    <dgm:cxn modelId="{20DA0131-7E68-4F11-899E-0FFAE8FAEB15}" type="presParOf" srcId="{FE03E25F-696A-49DD-8F03-724C2659B775}" destId="{A2A3348B-9987-4E98-A3B1-22B8415BC6F6}" srcOrd="1" destOrd="0" presId="urn:microsoft.com/office/officeart/2005/8/layout/hierarchy2"/>
    <dgm:cxn modelId="{F04CEC18-31FB-4FE4-8786-F089454D85F8}" type="presParOf" srcId="{A2A3348B-9987-4E98-A3B1-22B8415BC6F6}" destId="{64F1304C-BBF2-456E-93CE-36233CA42D1F}" srcOrd="0" destOrd="0" presId="urn:microsoft.com/office/officeart/2005/8/layout/hierarchy2"/>
    <dgm:cxn modelId="{ECC4193B-7B31-43FA-8E24-5638D542ECBA}" type="presParOf" srcId="{64F1304C-BBF2-456E-93CE-36233CA42D1F}" destId="{6043E4E0-C5FD-44F5-96A5-D2CB2A91537E}" srcOrd="0" destOrd="0" presId="urn:microsoft.com/office/officeart/2005/8/layout/hierarchy2"/>
    <dgm:cxn modelId="{E2F8D364-4BCC-4ECA-ACE3-9D3D8ECBDBEC}" type="presParOf" srcId="{A2A3348B-9987-4E98-A3B1-22B8415BC6F6}" destId="{D800EA53-C20F-42A2-B125-E4702515AD92}" srcOrd="1" destOrd="0" presId="urn:microsoft.com/office/officeart/2005/8/layout/hierarchy2"/>
    <dgm:cxn modelId="{6CAD662A-E00D-4F80-872C-12E75B670774}" type="presParOf" srcId="{D800EA53-C20F-42A2-B125-E4702515AD92}" destId="{629CC972-0806-4A33-9331-C7E991DEE793}" srcOrd="0" destOrd="0" presId="urn:microsoft.com/office/officeart/2005/8/layout/hierarchy2"/>
    <dgm:cxn modelId="{A3C598C3-9C9A-4308-8D25-77C9725F6F6B}" type="presParOf" srcId="{D800EA53-C20F-42A2-B125-E4702515AD92}" destId="{DDF99482-DAEA-464F-9B23-97FCAA11EE02}" srcOrd="1" destOrd="0" presId="urn:microsoft.com/office/officeart/2005/8/layout/hierarchy2"/>
    <dgm:cxn modelId="{F39D2712-AB83-458D-921C-CB124646A4FC}" type="presParOf" srcId="{DF84C09E-AF06-4CB5-9B54-687557E1430E}" destId="{B40E9C97-B5F8-4D2A-B711-EBDD54D97A53}" srcOrd="2" destOrd="0" presId="urn:microsoft.com/office/officeart/2005/8/layout/hierarchy2"/>
    <dgm:cxn modelId="{C3C05485-CDE3-48A5-8908-5F286119D307}" type="presParOf" srcId="{B40E9C97-B5F8-4D2A-B711-EBDD54D97A53}" destId="{F4FE15F3-9CCE-4E0D-B06C-0817E348B748}" srcOrd="0" destOrd="0" presId="urn:microsoft.com/office/officeart/2005/8/layout/hierarchy2"/>
    <dgm:cxn modelId="{699FA121-A282-43E9-99C3-2D38366A4D9F}" type="presParOf" srcId="{DF84C09E-AF06-4CB5-9B54-687557E1430E}" destId="{A6D2B9E0-3633-4073-ACA2-AC367556AEB9}" srcOrd="3" destOrd="0" presId="urn:microsoft.com/office/officeart/2005/8/layout/hierarchy2"/>
    <dgm:cxn modelId="{EF8AC743-24F7-4059-B48E-1B306B03B658}" type="presParOf" srcId="{A6D2B9E0-3633-4073-ACA2-AC367556AEB9}" destId="{AEF14EB1-D2A5-44BA-95B6-408A370CB8FC}" srcOrd="0" destOrd="0" presId="urn:microsoft.com/office/officeart/2005/8/layout/hierarchy2"/>
    <dgm:cxn modelId="{AB2E903F-0333-4FD4-A259-2D67122B0406}" type="presParOf" srcId="{A6D2B9E0-3633-4073-ACA2-AC367556AEB9}" destId="{B670AAD9-96BC-4F21-90F4-EAAC8F78C5C7}" srcOrd="1" destOrd="0" presId="urn:microsoft.com/office/officeart/2005/8/layout/hierarchy2"/>
    <dgm:cxn modelId="{91D08076-CE00-4DF6-AD21-612675F3F447}" type="presParOf" srcId="{B670AAD9-96BC-4F21-90F4-EAAC8F78C5C7}" destId="{5C8EA0FD-0C13-4E44-BA48-4A0DAF8CFBAC}" srcOrd="0" destOrd="0" presId="urn:microsoft.com/office/officeart/2005/8/layout/hierarchy2"/>
    <dgm:cxn modelId="{5048A7A1-C50D-4AF5-A230-1BAD8F751528}" type="presParOf" srcId="{5C8EA0FD-0C13-4E44-BA48-4A0DAF8CFBAC}" destId="{8C25D4DE-3783-4EBE-B27C-76D86DBC6B41}" srcOrd="0" destOrd="0" presId="urn:microsoft.com/office/officeart/2005/8/layout/hierarchy2"/>
    <dgm:cxn modelId="{30E828AE-2E2F-4A75-9FC1-60CC3B909266}" type="presParOf" srcId="{B670AAD9-96BC-4F21-90F4-EAAC8F78C5C7}" destId="{511F751A-8F4E-48E6-90B1-07FD51F055CE}" srcOrd="1" destOrd="0" presId="urn:microsoft.com/office/officeart/2005/8/layout/hierarchy2"/>
    <dgm:cxn modelId="{3C97931A-DE57-4EC1-A821-2F2D05759137}" type="presParOf" srcId="{511F751A-8F4E-48E6-90B1-07FD51F055CE}" destId="{D88C99AA-D3E9-49E9-A1E7-1401E9C38C34}" srcOrd="0" destOrd="0" presId="urn:microsoft.com/office/officeart/2005/8/layout/hierarchy2"/>
    <dgm:cxn modelId="{1D876414-0DBA-40A6-A156-54C568424DB6}" type="presParOf" srcId="{511F751A-8F4E-48E6-90B1-07FD51F055CE}" destId="{961651D1-95A7-4727-94E5-B152900F19EB}" srcOrd="1" destOrd="0" presId="urn:microsoft.com/office/officeart/2005/8/layout/hierarchy2"/>
    <dgm:cxn modelId="{B48A45AF-758D-4B3A-8A98-55E08D451548}" type="presParOf" srcId="{961651D1-95A7-4727-94E5-B152900F19EB}" destId="{D767587F-EB15-4B76-ADA0-C10E55397A6F}" srcOrd="0" destOrd="0" presId="urn:microsoft.com/office/officeart/2005/8/layout/hierarchy2"/>
    <dgm:cxn modelId="{1390F54C-74B2-4665-880E-631C004FC50A}" type="presParOf" srcId="{D767587F-EB15-4B76-ADA0-C10E55397A6F}" destId="{A046E2E4-A573-43A8-9716-FF856540A639}" srcOrd="0" destOrd="0" presId="urn:microsoft.com/office/officeart/2005/8/layout/hierarchy2"/>
    <dgm:cxn modelId="{C4227F03-565F-41CB-A7BB-2D4EF7E9F3C7}" type="presParOf" srcId="{961651D1-95A7-4727-94E5-B152900F19EB}" destId="{638027A5-B6E5-4CE7-B238-B10750F5DDFF}" srcOrd="1" destOrd="0" presId="urn:microsoft.com/office/officeart/2005/8/layout/hierarchy2"/>
    <dgm:cxn modelId="{B92EE35D-D9A8-49FF-BA68-BDBF1757A81D}" type="presParOf" srcId="{638027A5-B6E5-4CE7-B238-B10750F5DDFF}" destId="{D2509E20-5659-4630-952C-31671D8AC1B5}" srcOrd="0" destOrd="0" presId="urn:microsoft.com/office/officeart/2005/8/layout/hierarchy2"/>
    <dgm:cxn modelId="{C3C1B14B-8AE3-4888-BA25-F9EE1A450C47}" type="presParOf" srcId="{638027A5-B6E5-4CE7-B238-B10750F5DDFF}" destId="{A34BDC66-195F-444A-B7B8-987F4103BC13}" srcOrd="1" destOrd="0" presId="urn:microsoft.com/office/officeart/2005/8/layout/hierarchy2"/>
    <dgm:cxn modelId="{8F97D5CF-47B6-4D3E-BC3C-6C69B025B9FF}" type="presParOf" srcId="{A34BDC66-195F-444A-B7B8-987F4103BC13}" destId="{EBD483BF-3F48-4DFD-9241-2A160A7CD0CF}" srcOrd="0" destOrd="0" presId="urn:microsoft.com/office/officeart/2005/8/layout/hierarchy2"/>
    <dgm:cxn modelId="{27481E68-EFB5-4678-9659-AE2A857A8634}" type="presParOf" srcId="{EBD483BF-3F48-4DFD-9241-2A160A7CD0CF}" destId="{371C266B-771D-43F7-9F70-A2190509601E}" srcOrd="0" destOrd="0" presId="urn:microsoft.com/office/officeart/2005/8/layout/hierarchy2"/>
    <dgm:cxn modelId="{009DBFFE-BA1B-4D80-9396-2ECC8AF18C5D}" type="presParOf" srcId="{A34BDC66-195F-444A-B7B8-987F4103BC13}" destId="{E2D67984-3271-4AF8-98A5-C4A6D4E06F37}" srcOrd="1" destOrd="0" presId="urn:microsoft.com/office/officeart/2005/8/layout/hierarchy2"/>
    <dgm:cxn modelId="{98A3AAA7-2984-46E6-B368-94A171BBF96D}" type="presParOf" srcId="{E2D67984-3271-4AF8-98A5-C4A6D4E06F37}" destId="{04F3F48C-9F30-4772-BCF6-F5CB0D1B9A42}" srcOrd="0" destOrd="0" presId="urn:microsoft.com/office/officeart/2005/8/layout/hierarchy2"/>
    <dgm:cxn modelId="{65024037-75D0-416C-AA74-9BE9816B36A1}" type="presParOf" srcId="{E2D67984-3271-4AF8-98A5-C4A6D4E06F37}" destId="{A88CB487-B6A7-4DC7-BA3D-160CE1360E93}" srcOrd="1" destOrd="0" presId="urn:microsoft.com/office/officeart/2005/8/layout/hierarchy2"/>
    <dgm:cxn modelId="{3188DDCE-D12B-4C89-9F11-6FE1B9F9C24C}" type="presParOf" srcId="{A34BDC66-195F-444A-B7B8-987F4103BC13}" destId="{7A96835C-3285-43F2-9D88-55111CBFBD09}" srcOrd="2" destOrd="0" presId="urn:microsoft.com/office/officeart/2005/8/layout/hierarchy2"/>
    <dgm:cxn modelId="{6D95E4E8-C336-4595-BBBB-045629F9DB25}" type="presParOf" srcId="{7A96835C-3285-43F2-9D88-55111CBFBD09}" destId="{702C93FF-DFE4-4448-9B17-DA77E8421062}" srcOrd="0" destOrd="0" presId="urn:microsoft.com/office/officeart/2005/8/layout/hierarchy2"/>
    <dgm:cxn modelId="{70416A4D-7772-45AE-944A-1D13BE7265D0}" type="presParOf" srcId="{A34BDC66-195F-444A-B7B8-987F4103BC13}" destId="{72104240-4908-4A15-BB53-92033AFB5C47}" srcOrd="3" destOrd="0" presId="urn:microsoft.com/office/officeart/2005/8/layout/hierarchy2"/>
    <dgm:cxn modelId="{BB82B610-F415-42A2-8EE1-53C55BC6D1A6}" type="presParOf" srcId="{72104240-4908-4A15-BB53-92033AFB5C47}" destId="{37A21AD7-6C48-484D-BF03-1725186331FD}" srcOrd="0" destOrd="0" presId="urn:microsoft.com/office/officeart/2005/8/layout/hierarchy2"/>
    <dgm:cxn modelId="{EB034E2C-1589-402C-8E35-D411C1EA923E}" type="presParOf" srcId="{72104240-4908-4A15-BB53-92033AFB5C47}" destId="{F00EF2F1-3345-495F-8BC2-FA7FE24F2C4E}" srcOrd="1" destOrd="0" presId="urn:microsoft.com/office/officeart/2005/8/layout/hierarchy2"/>
    <dgm:cxn modelId="{27848DC7-E81D-455B-B7DE-15564CBAD672}" type="presParOf" srcId="{961651D1-95A7-4727-94E5-B152900F19EB}" destId="{0C5F9556-4CD3-4927-A0B2-90CD10A145EA}" srcOrd="2" destOrd="0" presId="urn:microsoft.com/office/officeart/2005/8/layout/hierarchy2"/>
    <dgm:cxn modelId="{B76239D1-C476-4000-A6A8-B3C4A888AC4E}" type="presParOf" srcId="{0C5F9556-4CD3-4927-A0B2-90CD10A145EA}" destId="{9F8E9178-D3E9-4317-8488-7DBC1824309D}" srcOrd="0" destOrd="0" presId="urn:microsoft.com/office/officeart/2005/8/layout/hierarchy2"/>
    <dgm:cxn modelId="{67417F2F-685C-4665-B6DA-DC34BF77765F}" type="presParOf" srcId="{961651D1-95A7-4727-94E5-B152900F19EB}" destId="{D418EFF8-680B-4ACF-9D10-C6DD7C4C77E1}" srcOrd="3" destOrd="0" presId="urn:microsoft.com/office/officeart/2005/8/layout/hierarchy2"/>
    <dgm:cxn modelId="{CFACE0FC-00F9-4D5E-9C6D-E6A65D3C6F4E}" type="presParOf" srcId="{D418EFF8-680B-4ACF-9D10-C6DD7C4C77E1}" destId="{C9EC68EC-8879-4CF3-84A4-09A93BED1ABE}" srcOrd="0" destOrd="0" presId="urn:microsoft.com/office/officeart/2005/8/layout/hierarchy2"/>
    <dgm:cxn modelId="{A6546D50-71AA-4029-B11E-2B2D9C3F960D}" type="presParOf" srcId="{D418EFF8-680B-4ACF-9D10-C6DD7C4C77E1}" destId="{29FD8851-5FD0-4265-BFE9-D7756658A8BD}" srcOrd="1" destOrd="0" presId="urn:microsoft.com/office/officeart/2005/8/layout/hierarchy2"/>
    <dgm:cxn modelId="{BB1B3DF6-F55C-4DEA-A000-10C1E3677073}" type="presParOf" srcId="{29FD8851-5FD0-4265-BFE9-D7756658A8BD}" destId="{6F3BDA0F-9032-4EED-A5BE-22B2167161D1}" srcOrd="0" destOrd="0" presId="urn:microsoft.com/office/officeart/2005/8/layout/hierarchy2"/>
    <dgm:cxn modelId="{F4BDE79F-18F6-4574-B037-CE635FEAB9AF}" type="presParOf" srcId="{6F3BDA0F-9032-4EED-A5BE-22B2167161D1}" destId="{F1DAC92E-E98A-4565-873C-E824D3FDCD12}" srcOrd="0" destOrd="0" presId="urn:microsoft.com/office/officeart/2005/8/layout/hierarchy2"/>
    <dgm:cxn modelId="{0A854571-A0D9-4C1F-8D3C-F51D8494B0A1}" type="presParOf" srcId="{29FD8851-5FD0-4265-BFE9-D7756658A8BD}" destId="{3E74262E-0202-42C0-B74C-C3677F170902}" srcOrd="1" destOrd="0" presId="urn:microsoft.com/office/officeart/2005/8/layout/hierarchy2"/>
    <dgm:cxn modelId="{1D72A893-402C-4BFC-9225-5EDAD2FA8333}" type="presParOf" srcId="{3E74262E-0202-42C0-B74C-C3677F170902}" destId="{9EDA34D7-14CA-4D53-8BB1-7ED66BD5E169}" srcOrd="0" destOrd="0" presId="urn:microsoft.com/office/officeart/2005/8/layout/hierarchy2"/>
    <dgm:cxn modelId="{477F35E4-65FA-4CD5-8FCC-6E052B2F122B}" type="presParOf" srcId="{3E74262E-0202-42C0-B74C-C3677F170902}" destId="{96BA5B23-F87C-410B-9BEA-BD5605189698}" srcOrd="1" destOrd="0" presId="urn:microsoft.com/office/officeart/2005/8/layout/hierarchy2"/>
    <dgm:cxn modelId="{CCC014B5-2F61-4A13-BC0C-FFEC42A9A3FE}" type="presParOf" srcId="{B670AAD9-96BC-4F21-90F4-EAAC8F78C5C7}" destId="{AC70D3D8-B7DA-4D60-929A-F221AA94A531}" srcOrd="2" destOrd="0" presId="urn:microsoft.com/office/officeart/2005/8/layout/hierarchy2"/>
    <dgm:cxn modelId="{D97EACC8-CBBC-4955-BF3B-9A57F8F72FF6}" type="presParOf" srcId="{AC70D3D8-B7DA-4D60-929A-F221AA94A531}" destId="{CEB85E3A-E609-4F06-81CB-6E1CE3B09D07}" srcOrd="0" destOrd="0" presId="urn:microsoft.com/office/officeart/2005/8/layout/hierarchy2"/>
    <dgm:cxn modelId="{997B521A-F676-40DE-A8D5-102C4A980684}" type="presParOf" srcId="{B670AAD9-96BC-4F21-90F4-EAAC8F78C5C7}" destId="{109C15CE-5AAD-42FD-95B7-B1754D20178D}" srcOrd="3" destOrd="0" presId="urn:microsoft.com/office/officeart/2005/8/layout/hierarchy2"/>
    <dgm:cxn modelId="{8D23DD20-B07E-4AC3-813B-4BB73D29A40F}" type="presParOf" srcId="{109C15CE-5AAD-42FD-95B7-B1754D20178D}" destId="{CB8313D5-5224-4E7C-AE9B-62DB8A1C8047}" srcOrd="0" destOrd="0" presId="urn:microsoft.com/office/officeart/2005/8/layout/hierarchy2"/>
    <dgm:cxn modelId="{5FD0915B-CDB1-4327-8D09-460B1463EFD1}" type="presParOf" srcId="{109C15CE-5AAD-42FD-95B7-B1754D20178D}" destId="{1679A31D-1543-4C28-8225-426BAE1CBECE}" srcOrd="1" destOrd="0" presId="urn:microsoft.com/office/officeart/2005/8/layout/hierarchy2"/>
    <dgm:cxn modelId="{D36DC368-7079-4EC4-86B1-5BD23F87A389}" type="presParOf" srcId="{1679A31D-1543-4C28-8225-426BAE1CBECE}" destId="{E18F5C63-0462-439C-90E4-349D605C7001}" srcOrd="0" destOrd="0" presId="urn:microsoft.com/office/officeart/2005/8/layout/hierarchy2"/>
    <dgm:cxn modelId="{79C6179A-1635-4125-89E3-1ABA4A3E4768}" type="presParOf" srcId="{E18F5C63-0462-439C-90E4-349D605C7001}" destId="{B62ACEC2-5414-4BE1-800E-E944D8CDD2BF}" srcOrd="0" destOrd="0" presId="urn:microsoft.com/office/officeart/2005/8/layout/hierarchy2"/>
    <dgm:cxn modelId="{97D3ABE2-5A51-4F8A-A144-9FAFE5BEB0E3}" type="presParOf" srcId="{1679A31D-1543-4C28-8225-426BAE1CBECE}" destId="{F1FF2910-AB34-4D84-92F5-8A9493781F4B}" srcOrd="1" destOrd="0" presId="urn:microsoft.com/office/officeart/2005/8/layout/hierarchy2"/>
    <dgm:cxn modelId="{246F4140-83A6-42A1-B5E1-58AB84EAABEA}" type="presParOf" srcId="{F1FF2910-AB34-4D84-92F5-8A9493781F4B}" destId="{5AE684F4-DA1A-49C5-B6C7-D6DE3CC2F9C2}" srcOrd="0" destOrd="0" presId="urn:microsoft.com/office/officeart/2005/8/layout/hierarchy2"/>
    <dgm:cxn modelId="{8B9A226A-A5C1-4BC0-A2E4-8E497CF9F6FD}" type="presParOf" srcId="{F1FF2910-AB34-4D84-92F5-8A9493781F4B}" destId="{3B4645A4-3830-4E44-A1F5-9250E0EF2874}" srcOrd="1" destOrd="0" presId="urn:microsoft.com/office/officeart/2005/8/layout/hierarchy2"/>
    <dgm:cxn modelId="{6266AE17-285C-4F1A-9650-D8E1AF713E1C}" type="presParOf" srcId="{3B4645A4-3830-4E44-A1F5-9250E0EF2874}" destId="{31017E0E-1E61-4D39-B4A9-125845531FAB}" srcOrd="0" destOrd="0" presId="urn:microsoft.com/office/officeart/2005/8/layout/hierarchy2"/>
    <dgm:cxn modelId="{2634C6B9-C1BF-4784-A4FD-CE3B1994112A}" type="presParOf" srcId="{31017E0E-1E61-4D39-B4A9-125845531FAB}" destId="{0134FE2C-0CEF-465C-9A2F-D7A3606D1D50}" srcOrd="0" destOrd="0" presId="urn:microsoft.com/office/officeart/2005/8/layout/hierarchy2"/>
    <dgm:cxn modelId="{7324AAC8-DAB2-417C-836E-05FC1F269603}" type="presParOf" srcId="{3B4645A4-3830-4E44-A1F5-9250E0EF2874}" destId="{BB662C11-A48F-4030-B53B-B47DDDFA4FA0}" srcOrd="1" destOrd="0" presId="urn:microsoft.com/office/officeart/2005/8/layout/hierarchy2"/>
    <dgm:cxn modelId="{466BA217-D395-4F72-8090-24BC0B71000F}" type="presParOf" srcId="{BB662C11-A48F-4030-B53B-B47DDDFA4FA0}" destId="{99D33379-A07B-4874-B410-840425DA951F}" srcOrd="0" destOrd="0" presId="urn:microsoft.com/office/officeart/2005/8/layout/hierarchy2"/>
    <dgm:cxn modelId="{1A125E2A-FE4B-4FDF-AB31-68CDC419DF19}" type="presParOf" srcId="{BB662C11-A48F-4030-B53B-B47DDDFA4FA0}" destId="{48C52EF2-B99F-463E-B51A-DB1508F6ED01}" srcOrd="1" destOrd="0" presId="urn:microsoft.com/office/officeart/2005/8/layout/hierarchy2"/>
    <dgm:cxn modelId="{4DF37619-4DEA-4BD3-A97B-6C45FD31ADF4}" type="presParOf" srcId="{3B4645A4-3830-4E44-A1F5-9250E0EF2874}" destId="{8FBA883E-230A-463E-88A5-6E0093894B07}" srcOrd="2" destOrd="0" presId="urn:microsoft.com/office/officeart/2005/8/layout/hierarchy2"/>
    <dgm:cxn modelId="{7334A89D-10BE-4E15-BA27-7B038BE86B8C}" type="presParOf" srcId="{8FBA883E-230A-463E-88A5-6E0093894B07}" destId="{2DE16A51-F8F9-49F5-9454-E508F684CB52}" srcOrd="0" destOrd="0" presId="urn:microsoft.com/office/officeart/2005/8/layout/hierarchy2"/>
    <dgm:cxn modelId="{BC7DC48E-03A3-4131-A61D-C888554C9887}" type="presParOf" srcId="{3B4645A4-3830-4E44-A1F5-9250E0EF2874}" destId="{E246EB6A-CE05-40FE-8542-71EA6B85334F}" srcOrd="3" destOrd="0" presId="urn:microsoft.com/office/officeart/2005/8/layout/hierarchy2"/>
    <dgm:cxn modelId="{42DAAE91-8992-4A2B-B63E-93E727C6C6D1}" type="presParOf" srcId="{E246EB6A-CE05-40FE-8542-71EA6B85334F}" destId="{6F0E5B7B-D838-4549-AC28-13365DDAB476}" srcOrd="0" destOrd="0" presId="urn:microsoft.com/office/officeart/2005/8/layout/hierarchy2"/>
    <dgm:cxn modelId="{AD000597-A0D2-4313-9BA3-337603C23078}" type="presParOf" srcId="{E246EB6A-CE05-40FE-8542-71EA6B85334F}" destId="{C86E1F67-4C57-4D20-8650-F47064DB780C}" srcOrd="1" destOrd="0" presId="urn:microsoft.com/office/officeart/2005/8/layout/hierarchy2"/>
    <dgm:cxn modelId="{9B2548E3-5F20-482D-AF4B-CB1A75F2C896}" type="presParOf" srcId="{3B4645A4-3830-4E44-A1F5-9250E0EF2874}" destId="{2B17B287-1828-498B-AB3A-C46677DCFBF2}" srcOrd="4" destOrd="0" presId="urn:microsoft.com/office/officeart/2005/8/layout/hierarchy2"/>
    <dgm:cxn modelId="{77A51F22-752C-47CA-9AC3-19FD49BDC54D}" type="presParOf" srcId="{2B17B287-1828-498B-AB3A-C46677DCFBF2}" destId="{4724442E-1587-477C-8733-F5389077B574}" srcOrd="0" destOrd="0" presId="urn:microsoft.com/office/officeart/2005/8/layout/hierarchy2"/>
    <dgm:cxn modelId="{6B99A9B5-8F15-4D35-8C00-876E094C39C4}" type="presParOf" srcId="{3B4645A4-3830-4E44-A1F5-9250E0EF2874}" destId="{AA39268C-6444-4883-84C5-64E16DC17AB7}" srcOrd="5" destOrd="0" presId="urn:microsoft.com/office/officeart/2005/8/layout/hierarchy2"/>
    <dgm:cxn modelId="{E1BD2635-7D2A-4E14-BAAF-939ED38086D2}" type="presParOf" srcId="{AA39268C-6444-4883-84C5-64E16DC17AB7}" destId="{EF94BC38-B9F8-433F-B85B-2BA4EF120999}" srcOrd="0" destOrd="0" presId="urn:microsoft.com/office/officeart/2005/8/layout/hierarchy2"/>
    <dgm:cxn modelId="{29898512-4B08-40FD-8C22-6AB53762E1C3}" type="presParOf" srcId="{AA39268C-6444-4883-84C5-64E16DC17AB7}" destId="{4C93492C-F34D-4BD7-AE3F-073EF7A3CA28}" srcOrd="1" destOrd="0" presId="urn:microsoft.com/office/officeart/2005/8/layout/hierarchy2"/>
    <dgm:cxn modelId="{EB2C3837-C600-494F-BDD9-DCF17C572EDE}" type="presParOf" srcId="{DF84C09E-AF06-4CB5-9B54-687557E1430E}" destId="{3C9BB0F1-3FDF-40BC-B171-014677BA4E9D}" srcOrd="4" destOrd="0" presId="urn:microsoft.com/office/officeart/2005/8/layout/hierarchy2"/>
    <dgm:cxn modelId="{AD641D9F-3E24-4964-A7DA-23AD4B21706D}" type="presParOf" srcId="{3C9BB0F1-3FDF-40BC-B171-014677BA4E9D}" destId="{FA3BF5EB-3738-47EC-B4F9-BE04DE8A389E}" srcOrd="0" destOrd="0" presId="urn:microsoft.com/office/officeart/2005/8/layout/hierarchy2"/>
    <dgm:cxn modelId="{2794FEF3-D4FB-4CE6-8C6C-128463C55E6F}" type="presParOf" srcId="{DF84C09E-AF06-4CB5-9B54-687557E1430E}" destId="{E847D577-2727-4389-BD28-CD40B72816C1}" srcOrd="5" destOrd="0" presId="urn:microsoft.com/office/officeart/2005/8/layout/hierarchy2"/>
    <dgm:cxn modelId="{3C8D00AE-23D3-41F5-AC59-51E860712F78}" type="presParOf" srcId="{E847D577-2727-4389-BD28-CD40B72816C1}" destId="{77ABCC20-059A-49E2-ABB3-27C32A492628}" srcOrd="0" destOrd="0" presId="urn:microsoft.com/office/officeart/2005/8/layout/hierarchy2"/>
    <dgm:cxn modelId="{A54A3405-3A0E-4122-9AFB-6259A48062FD}" type="presParOf" srcId="{E847D577-2727-4389-BD28-CD40B72816C1}" destId="{2DDF9E54-6EF6-4839-86C3-BFB21FEE69D4}" srcOrd="1" destOrd="0" presId="urn:microsoft.com/office/officeart/2005/8/layout/hierarchy2"/>
    <dgm:cxn modelId="{98DCD627-B932-4F83-89A3-BA1FF9AD82A8}" type="presParOf" srcId="{2DDF9E54-6EF6-4839-86C3-BFB21FEE69D4}" destId="{86E1E2A6-A7E6-4AFF-B6FC-7BC6DB10E7EB}" srcOrd="0" destOrd="0" presId="urn:microsoft.com/office/officeart/2005/8/layout/hierarchy2"/>
    <dgm:cxn modelId="{AA0A80B7-EA2C-4188-8BBE-D3AF0ACC7484}" type="presParOf" srcId="{86E1E2A6-A7E6-4AFF-B6FC-7BC6DB10E7EB}" destId="{60A21637-4163-4448-B08E-AB883BFE2FBB}" srcOrd="0" destOrd="0" presId="urn:microsoft.com/office/officeart/2005/8/layout/hierarchy2"/>
    <dgm:cxn modelId="{0A7A01AD-1E72-4AFD-B4E3-CA697277544E}" type="presParOf" srcId="{2DDF9E54-6EF6-4839-86C3-BFB21FEE69D4}" destId="{75D6D96B-7BDD-4B15-A22D-54CFEF014365}" srcOrd="1" destOrd="0" presId="urn:microsoft.com/office/officeart/2005/8/layout/hierarchy2"/>
    <dgm:cxn modelId="{21FE1A3C-E88E-4100-9AAA-6BC559BBC451}" type="presParOf" srcId="{75D6D96B-7BDD-4B15-A22D-54CFEF014365}" destId="{4D2786DC-E419-484C-91B4-4C8A5FEA5DE9}" srcOrd="0" destOrd="0" presId="urn:microsoft.com/office/officeart/2005/8/layout/hierarchy2"/>
    <dgm:cxn modelId="{262C22D3-94D4-4924-B0F7-A6321730F18F}" type="presParOf" srcId="{75D6D96B-7BDD-4B15-A22D-54CFEF014365}" destId="{9A36DE36-ABF3-43C7-BE1E-46ACD820481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752E87-8C50-4447-BF0B-B0EA4EC8059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ABFA1472-69EA-4192-84E4-5D7F890FF53B}">
      <dgm:prSet phldrT="[テキスト]" custT="1">
        <dgm:style>
          <a:lnRef idx="3">
            <a:schemeClr val="lt1"/>
          </a:lnRef>
          <a:fillRef idx="1">
            <a:schemeClr val="accent6"/>
          </a:fillRef>
          <a:effectRef idx="1">
            <a:schemeClr val="accent6"/>
          </a:effectRef>
          <a:fontRef idx="minor">
            <a:schemeClr val="lt1"/>
          </a:fontRef>
        </dgm:style>
      </dgm:prSet>
      <dgm:spPr>
        <a:solidFill>
          <a:schemeClr val="accent4">
            <a:lumMod val="40000"/>
            <a:lumOff val="60000"/>
          </a:schemeClr>
        </a:solidFill>
        <a:ln w="28575">
          <a:solidFill>
            <a:schemeClr val="accent4">
              <a:lumMod val="50000"/>
            </a:schemeClr>
          </a:solidFill>
        </a:ln>
      </dgm:spPr>
      <dgm:t>
        <a:bodyPr/>
        <a:lstStyle/>
        <a:p>
          <a:pPr algn="ctr"/>
          <a:r>
            <a:rPr kumimoji="1" lang="en-US" altLang="ja-JP" sz="2000" b="1" dirty="0">
              <a:solidFill>
                <a:schemeClr val="tx1"/>
              </a:solidFill>
              <a:latin typeface="Times New Roman" panose="02020603050405020304" pitchFamily="18" charset="0"/>
              <a:cs typeface="Times New Roman" panose="02020603050405020304" pitchFamily="18" charset="0"/>
            </a:rPr>
            <a:t>Part2</a:t>
          </a:r>
          <a:br>
            <a:rPr kumimoji="1" lang="en-US" altLang="ja-JP" sz="2000" b="1" dirty="0">
              <a:solidFill>
                <a:schemeClr val="tx1"/>
              </a:solidFill>
              <a:latin typeface="Times New Roman" panose="02020603050405020304" pitchFamily="18" charset="0"/>
              <a:cs typeface="Times New Roman" panose="02020603050405020304" pitchFamily="18" charset="0"/>
            </a:rPr>
          </a:br>
          <a:r>
            <a:rPr kumimoji="1" lang="ja-JP" altLang="en-US" sz="2000" b="1" dirty="0">
              <a:solidFill>
                <a:schemeClr val="tx1"/>
              </a:solidFill>
              <a:latin typeface="Times New Roman" panose="02020603050405020304" pitchFamily="18" charset="0"/>
              <a:cs typeface="Times New Roman" panose="02020603050405020304" pitchFamily="18" charset="0"/>
            </a:rPr>
            <a:t> </a:t>
          </a:r>
          <a:r>
            <a:rPr kumimoji="1" lang="en-US" altLang="ja-JP" sz="2000" b="1" dirty="0">
              <a:solidFill>
                <a:schemeClr val="tx1"/>
              </a:solidFill>
              <a:latin typeface="Times New Roman" panose="02020603050405020304" pitchFamily="18" charset="0"/>
              <a:cs typeface="Times New Roman" panose="02020603050405020304" pitchFamily="18" charset="0"/>
            </a:rPr>
            <a:t>Real rights</a:t>
          </a:r>
          <a:br>
            <a:rPr kumimoji="1" lang="en-US" altLang="ja-JP" sz="2000" b="1" dirty="0">
              <a:solidFill>
                <a:schemeClr val="tx1"/>
              </a:solidFill>
              <a:latin typeface="Times New Roman" panose="02020603050405020304" pitchFamily="18" charset="0"/>
              <a:cs typeface="Times New Roman" panose="02020603050405020304" pitchFamily="18" charset="0"/>
            </a:rPr>
          </a:br>
          <a:br>
            <a:rPr kumimoji="1" lang="en-US" altLang="ja-JP" sz="2000" b="1" dirty="0">
              <a:solidFill>
                <a:schemeClr val="tx1"/>
              </a:solidFill>
              <a:latin typeface="Times New Roman" panose="02020603050405020304" pitchFamily="18" charset="0"/>
              <a:cs typeface="Times New Roman" panose="02020603050405020304" pitchFamily="18" charset="0"/>
            </a:rPr>
          </a:br>
          <a:r>
            <a:rPr kumimoji="1" lang="en-US" altLang="ja-JP" sz="2000" b="1" dirty="0">
              <a:solidFill>
                <a:schemeClr val="tx1"/>
              </a:solidFill>
              <a:latin typeface="Times New Roman" panose="02020603050405020304" pitchFamily="18" charset="0"/>
              <a:cs typeface="Times New Roman" panose="02020603050405020304" pitchFamily="18" charset="0"/>
            </a:rPr>
            <a:t>Chapter1</a:t>
          </a:r>
          <a:br>
            <a:rPr kumimoji="1" lang="en-US" altLang="ja-JP" sz="2000" b="1" dirty="0">
              <a:solidFill>
                <a:schemeClr val="tx1"/>
              </a:solidFill>
              <a:latin typeface="Times New Roman" panose="02020603050405020304" pitchFamily="18" charset="0"/>
              <a:cs typeface="Times New Roman" panose="02020603050405020304" pitchFamily="18" charset="0"/>
            </a:rPr>
          </a:br>
          <a:r>
            <a:rPr kumimoji="1" lang="en-US" altLang="ja-JP" sz="2000" b="1" dirty="0">
              <a:solidFill>
                <a:schemeClr val="tx1"/>
              </a:solidFill>
              <a:latin typeface="Times New Roman" panose="02020603050405020304" pitchFamily="18" charset="0"/>
              <a:cs typeface="Times New Roman" panose="02020603050405020304" pitchFamily="18" charset="0"/>
            </a:rPr>
            <a:t>General Provisions</a:t>
          </a:r>
          <a:endParaRPr kumimoji="1" lang="ja-JP" altLang="en-US" sz="2000" b="1" dirty="0">
            <a:solidFill>
              <a:schemeClr val="tx1"/>
            </a:solidFill>
            <a:latin typeface="Times New Roman" panose="02020603050405020304" pitchFamily="18" charset="0"/>
            <a:cs typeface="Times New Roman" panose="02020603050405020304" pitchFamily="18" charset="0"/>
          </a:endParaRPr>
        </a:p>
      </dgm:t>
    </dgm:pt>
    <dgm:pt modelId="{52E0BCBC-C9E2-4E50-85DC-B60C8801887B}" type="parTrans" cxnId="{E27F13C7-5FCE-4A14-8F83-DD6F78744FF0}">
      <dgm:prSet/>
      <dgm:spPr/>
      <dgm:t>
        <a:bodyPr/>
        <a:lstStyle/>
        <a:p>
          <a:pPr algn="l"/>
          <a:endParaRPr kumimoji="1" lang="ja-JP" altLang="en-US" sz="2000" b="1"/>
        </a:p>
      </dgm:t>
    </dgm:pt>
    <dgm:pt modelId="{2CB91B50-E048-44CE-BBFC-D6C6B93E1009}" type="sibTrans" cxnId="{E27F13C7-5FCE-4A14-8F83-DD6F78744FF0}">
      <dgm:prSet/>
      <dgm:spPr/>
      <dgm:t>
        <a:bodyPr/>
        <a:lstStyle/>
        <a:p>
          <a:pPr algn="l"/>
          <a:endParaRPr kumimoji="1" lang="ja-JP" altLang="en-US" sz="2000" b="1"/>
        </a:p>
      </dgm:t>
    </dgm:pt>
    <dgm:pt modelId="{B72C583C-13F4-4104-9B7A-0AD918DA6040}">
      <dgm:prSet phldrT="[テキスト]" custT="1">
        <dgm:style>
          <a:lnRef idx="3">
            <a:schemeClr val="lt1"/>
          </a:lnRef>
          <a:fillRef idx="1">
            <a:schemeClr val="accent1"/>
          </a:fillRef>
          <a:effectRef idx="1">
            <a:schemeClr val="accent1"/>
          </a:effectRef>
          <a:fontRef idx="minor">
            <a:schemeClr val="lt1"/>
          </a:fontRef>
        </dgm:style>
      </dgm:prSet>
      <dgm:spPr>
        <a:solidFill>
          <a:schemeClr val="accent3">
            <a:lumMod val="20000"/>
            <a:lumOff val="80000"/>
          </a:schemeClr>
        </a:solidFill>
        <a:ln w="28575">
          <a:solidFill>
            <a:schemeClr val="accent3">
              <a:lumMod val="75000"/>
            </a:schemeClr>
          </a:solidFill>
        </a:ln>
      </dgm:spPr>
      <dgm:t>
        <a:bodyP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Chapter2</a:t>
          </a:r>
          <a:br>
            <a:rPr kumimoji="1" lang="en-US" altLang="ja-JP" sz="2400" b="1" dirty="0">
              <a:solidFill>
                <a:schemeClr val="tx1"/>
              </a:solidFill>
              <a:latin typeface="Times New Roman" panose="02020603050405020304" pitchFamily="18" charset="0"/>
              <a:cs typeface="Times New Roman" panose="02020603050405020304" pitchFamily="18" charset="0"/>
            </a:rPr>
          </a:br>
          <a:r>
            <a:rPr kumimoji="1" lang="en-US" altLang="en-US" sz="2400" b="1" dirty="0">
              <a:solidFill>
                <a:schemeClr val="tx1"/>
              </a:solidFill>
              <a:latin typeface="Times New Roman" panose="02020603050405020304" pitchFamily="18" charset="0"/>
              <a:cs typeface="Times New Roman" panose="02020603050405020304" pitchFamily="18" charset="0"/>
            </a:rPr>
            <a:t>Possessory Rights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9A4BCEA8-A204-4C41-84ED-2D47E616F0C0}" type="parTrans" cxnId="{FF1E2002-DA50-4067-B74F-AE55F3CBE6F8}">
      <dgm:prSet custT="1"/>
      <dgm:spPr/>
      <dgm:t>
        <a:bodyPr/>
        <a:lstStyle/>
        <a:p>
          <a:pPr algn="l"/>
          <a:endParaRPr kumimoji="1" lang="ja-JP" altLang="en-US" sz="2000" b="1"/>
        </a:p>
      </dgm:t>
    </dgm:pt>
    <dgm:pt modelId="{B36627DF-BB9E-4304-ACB0-947366E165EF}" type="sibTrans" cxnId="{FF1E2002-DA50-4067-B74F-AE55F3CBE6F8}">
      <dgm:prSet/>
      <dgm:spPr/>
      <dgm:t>
        <a:bodyPr/>
        <a:lstStyle/>
        <a:p>
          <a:pPr algn="l"/>
          <a:endParaRPr kumimoji="1" lang="ja-JP" altLang="en-US" sz="2000" b="1"/>
        </a:p>
      </dgm:t>
    </dgm:pt>
    <dgm:pt modelId="{89AE1132-1F41-44B1-81A1-C9379FC08E59}">
      <dgm:prSet phldrT="[テキスト]" custT="1">
        <dgm:style>
          <a:lnRef idx="2">
            <a:schemeClr val="accent1"/>
          </a:lnRef>
          <a:fillRef idx="1">
            <a:schemeClr val="lt1"/>
          </a:fillRef>
          <a:effectRef idx="0">
            <a:schemeClr val="accent1"/>
          </a:effectRef>
          <a:fontRef idx="minor">
            <a:schemeClr val="dk1"/>
          </a:fontRef>
        </dgm:style>
      </dgm:prSet>
      <dgm:spPr>
        <a:ln w="28575">
          <a:solidFill>
            <a:schemeClr val="accent4">
              <a:lumMod val="50000"/>
            </a:schemeClr>
          </a:solidFill>
        </a:ln>
      </dgm:spPr>
      <dgm:t>
        <a:bodyPr/>
        <a:lstStyle/>
        <a:p>
          <a:pPr algn="ctr"/>
          <a:r>
            <a:rPr kumimoji="1" lang="en-US" altLang="ja-JP" sz="2400" b="1" dirty="0">
              <a:latin typeface="Times New Roman" panose="02020603050405020304" pitchFamily="18" charset="0"/>
              <a:cs typeface="Times New Roman" panose="02020603050405020304" pitchFamily="18" charset="0"/>
            </a:rPr>
            <a:t>Sub-</a:t>
          </a:r>
          <a:r>
            <a:rPr kumimoji="1" lang="en-US" altLang="ja-JP" sz="2400" b="1" dirty="0" err="1">
              <a:latin typeface="Times New Roman" panose="02020603050405020304" pitchFamily="18" charset="0"/>
              <a:cs typeface="Times New Roman" panose="02020603050405020304" pitchFamily="18" charset="0"/>
            </a:rPr>
            <a:t>stantive</a:t>
          </a:r>
          <a:r>
            <a:rPr kumimoji="1" lang="en-US" altLang="ja-JP" sz="2400" b="1" dirty="0">
              <a:latin typeface="Times New Roman" panose="02020603050405020304" pitchFamily="18" charset="0"/>
              <a:cs typeface="Times New Roman" panose="02020603050405020304" pitchFamily="18" charset="0"/>
            </a:rPr>
            <a:t> rights</a:t>
          </a:r>
          <a:endParaRPr kumimoji="1" lang="ja-JP" altLang="en-US" sz="2400" b="1" dirty="0">
            <a:latin typeface="Times New Roman" panose="02020603050405020304" pitchFamily="18" charset="0"/>
            <a:cs typeface="Times New Roman" panose="02020603050405020304" pitchFamily="18" charset="0"/>
          </a:endParaRPr>
        </a:p>
      </dgm:t>
    </dgm:pt>
    <dgm:pt modelId="{CF1B0FC1-26C2-4E7B-9CC9-B5C4F7B921F2}" type="parTrans" cxnId="{ED3347AF-05A0-4429-B512-EA6A01741CE6}">
      <dgm:prSet custT="1"/>
      <dgm:spPr/>
      <dgm:t>
        <a:bodyPr/>
        <a:lstStyle/>
        <a:p>
          <a:pPr algn="l"/>
          <a:endParaRPr kumimoji="1" lang="ja-JP" altLang="en-US" sz="2000" b="1"/>
        </a:p>
      </dgm:t>
    </dgm:pt>
    <dgm:pt modelId="{F854AACF-8A61-4643-88C6-C87533D900C5}" type="sibTrans" cxnId="{ED3347AF-05A0-4429-B512-EA6A01741CE6}">
      <dgm:prSet/>
      <dgm:spPr/>
      <dgm:t>
        <a:bodyPr/>
        <a:lstStyle/>
        <a:p>
          <a:pPr algn="l"/>
          <a:endParaRPr kumimoji="1" lang="ja-JP" altLang="en-US" sz="2000" b="1"/>
        </a:p>
      </dgm:t>
    </dgm:pt>
    <dgm:pt modelId="{6261EA8B-6D05-4425-9616-4FE6C0730FC4}">
      <dgm:prSet phldrT="[テキスト]" custT="1">
        <dgm:style>
          <a:lnRef idx="3">
            <a:schemeClr val="lt1"/>
          </a:lnRef>
          <a:fillRef idx="1">
            <a:schemeClr val="accent6"/>
          </a:fillRef>
          <a:effectRef idx="1">
            <a:schemeClr val="accent6"/>
          </a:effectRef>
          <a:fontRef idx="minor">
            <a:schemeClr val="lt1"/>
          </a:fontRef>
        </dgm:style>
      </dgm:prSet>
      <dgm:spPr>
        <a:solidFill>
          <a:schemeClr val="accent2">
            <a:lumMod val="20000"/>
            <a:lumOff val="80000"/>
          </a:schemeClr>
        </a:solidFill>
        <a:ln w="28575">
          <a:solidFill>
            <a:schemeClr val="accent4">
              <a:lumMod val="50000"/>
            </a:schemeClr>
          </a:solidFill>
        </a:ln>
      </dgm:spPr>
      <dgm:t>
        <a:bodyP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Chapter3</a:t>
          </a:r>
          <a:br>
            <a:rPr kumimoji="1" lang="en-US" altLang="ja-JP" sz="2400" b="1" dirty="0">
              <a:solidFill>
                <a:schemeClr val="tx1"/>
              </a:solidFill>
              <a:latin typeface="Times New Roman" panose="02020603050405020304" pitchFamily="18" charset="0"/>
              <a:cs typeface="Times New Roman" panose="02020603050405020304" pitchFamily="18" charset="0"/>
            </a:rPr>
          </a:br>
          <a:r>
            <a:rPr kumimoji="1" lang="en-US" altLang="ja-JP" sz="2400" b="1" dirty="0">
              <a:solidFill>
                <a:schemeClr val="tx1"/>
              </a:solidFill>
              <a:latin typeface="Times New Roman" panose="02020603050405020304" pitchFamily="18" charset="0"/>
              <a:cs typeface="Times New Roman" panose="02020603050405020304" pitchFamily="18" charset="0"/>
            </a:rPr>
            <a:t>Ownership</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766A030C-E2B9-4272-854F-E405EF052D0F}" type="parTrans" cxnId="{B596AC6B-D338-4F27-8F7E-0036F0A22D59}">
      <dgm:prSet custT="1"/>
      <dgm:spPr/>
      <dgm:t>
        <a:bodyPr/>
        <a:lstStyle/>
        <a:p>
          <a:pPr algn="l"/>
          <a:endParaRPr kumimoji="1" lang="ja-JP" altLang="en-US" sz="2000" b="1"/>
        </a:p>
      </dgm:t>
    </dgm:pt>
    <dgm:pt modelId="{601EAB63-FE3B-4FB7-A852-76F231C6EBB9}" type="sibTrans" cxnId="{B596AC6B-D338-4F27-8F7E-0036F0A22D59}">
      <dgm:prSet/>
      <dgm:spPr/>
      <dgm:t>
        <a:bodyPr/>
        <a:lstStyle/>
        <a:p>
          <a:pPr algn="l"/>
          <a:endParaRPr kumimoji="1" lang="ja-JP" altLang="en-US" sz="2000" b="1"/>
        </a:p>
      </dgm:t>
    </dgm:pt>
    <dgm:pt modelId="{EC3E018C-510A-4CC3-A895-478492AAE227}">
      <dgm:prSet phldrT="[テキスト]" custT="1">
        <dgm:style>
          <a:lnRef idx="2">
            <a:schemeClr val="accent1"/>
          </a:lnRef>
          <a:fillRef idx="1">
            <a:schemeClr val="lt1"/>
          </a:fillRef>
          <a:effectRef idx="0">
            <a:schemeClr val="accent1"/>
          </a:effectRef>
          <a:fontRef idx="minor">
            <a:schemeClr val="dk1"/>
          </a:fontRef>
        </dgm:style>
      </dgm:prSet>
      <dgm:spPr>
        <a:ln w="28575">
          <a:solidFill>
            <a:schemeClr val="accent5">
              <a:lumMod val="75000"/>
            </a:schemeClr>
          </a:solidFill>
        </a:ln>
      </dgm:spPr>
      <dgm:t>
        <a:bodyPr/>
        <a:lstStyle/>
        <a:p>
          <a:pPr algn="ctr"/>
          <a:r>
            <a:rPr kumimoji="1" lang="en-US" altLang="en-US" sz="2400" b="1" dirty="0">
              <a:latin typeface="Times New Roman" panose="02020603050405020304" pitchFamily="18" charset="0"/>
              <a:cs typeface="Times New Roman" panose="02020603050405020304" pitchFamily="18" charset="0"/>
            </a:rPr>
            <a:t>Usufruct</a:t>
          </a:r>
          <a:endParaRPr kumimoji="1" lang="ja-JP" altLang="en-US" sz="2400" b="1" dirty="0">
            <a:latin typeface="Times New Roman" panose="02020603050405020304" pitchFamily="18" charset="0"/>
            <a:cs typeface="Times New Roman" panose="02020603050405020304" pitchFamily="18" charset="0"/>
          </a:endParaRPr>
        </a:p>
      </dgm:t>
    </dgm:pt>
    <dgm:pt modelId="{EF611AEF-F662-4048-A2BE-5D968653BA22}" type="parTrans" cxnId="{F10E1CFF-67EC-4835-8EF0-ED26A7528B93}">
      <dgm:prSet custT="1"/>
      <dgm:spPr/>
      <dgm:t>
        <a:bodyPr/>
        <a:lstStyle/>
        <a:p>
          <a:pPr algn="l"/>
          <a:endParaRPr kumimoji="1" lang="ja-JP" altLang="en-US" sz="2000" b="1"/>
        </a:p>
      </dgm:t>
    </dgm:pt>
    <dgm:pt modelId="{D1AEFC30-DB02-4AB3-B106-648C3530DE6A}" type="sibTrans" cxnId="{F10E1CFF-67EC-4835-8EF0-ED26A7528B93}">
      <dgm:prSet/>
      <dgm:spPr/>
      <dgm:t>
        <a:bodyPr/>
        <a:lstStyle/>
        <a:p>
          <a:pPr algn="l"/>
          <a:endParaRPr kumimoji="1" lang="ja-JP" altLang="en-US" sz="2000" b="1"/>
        </a:p>
      </dgm:t>
    </dgm:pt>
    <dgm:pt modelId="{2BB58ACD-C62D-44C0-BA31-8E4A8677E4CD}">
      <dgm:prSet phldrT="[テキスト]" custT="1">
        <dgm:style>
          <a:lnRef idx="2">
            <a:schemeClr val="accent1"/>
          </a:lnRef>
          <a:fillRef idx="1">
            <a:schemeClr val="lt1"/>
          </a:fillRef>
          <a:effectRef idx="0">
            <a:schemeClr val="accent1"/>
          </a:effectRef>
          <a:fontRef idx="minor">
            <a:schemeClr val="dk1"/>
          </a:fontRef>
        </dgm:style>
      </dgm:prSet>
      <dgm:spPr>
        <a:ln w="28575">
          <a:solidFill>
            <a:schemeClr val="accent4">
              <a:lumMod val="50000"/>
            </a:schemeClr>
          </a:solidFill>
        </a:ln>
      </dgm:spPr>
      <dgm:t>
        <a:bodyPr/>
        <a:lstStyle/>
        <a:p>
          <a:pPr algn="ctr"/>
          <a:r>
            <a:rPr kumimoji="1" lang="en-US" altLang="ja-JP" sz="2400" b="1" dirty="0">
              <a:latin typeface="Times New Roman" panose="02020603050405020304" pitchFamily="18" charset="0"/>
              <a:cs typeface="Times New Roman" panose="02020603050405020304" pitchFamily="18" charset="0"/>
            </a:rPr>
            <a:t>Restrictive real rights</a:t>
          </a:r>
          <a:endParaRPr kumimoji="1" lang="ja-JP" altLang="en-US" sz="2400" b="1" dirty="0">
            <a:latin typeface="Times New Roman" panose="02020603050405020304" pitchFamily="18" charset="0"/>
            <a:cs typeface="Times New Roman" panose="02020603050405020304" pitchFamily="18" charset="0"/>
          </a:endParaRPr>
        </a:p>
      </dgm:t>
    </dgm:pt>
    <dgm:pt modelId="{3A4381B7-B563-4376-BD64-C5C4767A892E}" type="parTrans" cxnId="{05079D52-6E52-4574-8140-DE41BD5EDD61}">
      <dgm:prSet custT="1"/>
      <dgm:spPr/>
      <dgm:t>
        <a:bodyPr/>
        <a:lstStyle/>
        <a:p>
          <a:pPr algn="l"/>
          <a:endParaRPr kumimoji="1" lang="ja-JP" altLang="en-US" sz="2000" b="1"/>
        </a:p>
      </dgm:t>
    </dgm:pt>
    <dgm:pt modelId="{8E81AC0D-9C5A-4F38-B7B6-52BCC2EA414D}" type="sibTrans" cxnId="{05079D52-6E52-4574-8140-DE41BD5EDD61}">
      <dgm:prSet/>
      <dgm:spPr/>
      <dgm:t>
        <a:bodyPr/>
        <a:lstStyle/>
        <a:p>
          <a:pPr algn="l"/>
          <a:endParaRPr kumimoji="1" lang="ja-JP" altLang="en-US" sz="2000" b="1"/>
        </a:p>
      </dgm:t>
    </dgm:pt>
    <dgm:pt modelId="{76A0A91A-796A-405B-B5D1-D4B1683E86E7}">
      <dgm:prSet phldrT="[テキスト]" custT="1">
        <dgm:style>
          <a:lnRef idx="3">
            <a:schemeClr val="lt1"/>
          </a:lnRef>
          <a:fillRef idx="1">
            <a:schemeClr val="accent3"/>
          </a:fillRef>
          <a:effectRef idx="1">
            <a:schemeClr val="accent3"/>
          </a:effectRef>
          <a:fontRef idx="minor">
            <a:schemeClr val="lt1"/>
          </a:fontRef>
        </dgm:style>
      </dgm:prSet>
      <dgm:spPr>
        <a:solidFill>
          <a:schemeClr val="accent1">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4 Superficies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8049C612-A595-4870-A64F-D6A541A1BD85}" type="parTrans" cxnId="{5DBD9668-9A7F-42D8-99D6-BC5FAAD276A8}">
      <dgm:prSet custT="1"/>
      <dgm:spPr/>
      <dgm:t>
        <a:bodyPr/>
        <a:lstStyle/>
        <a:p>
          <a:pPr algn="l"/>
          <a:endParaRPr kumimoji="1" lang="ja-JP" altLang="en-US" sz="2000" b="1"/>
        </a:p>
      </dgm:t>
    </dgm:pt>
    <dgm:pt modelId="{21A64263-B2A3-4A7B-AEA9-3F516C7287B7}" type="sibTrans" cxnId="{5DBD9668-9A7F-42D8-99D6-BC5FAAD276A8}">
      <dgm:prSet/>
      <dgm:spPr/>
      <dgm:t>
        <a:bodyPr/>
        <a:lstStyle/>
        <a:p>
          <a:pPr algn="l"/>
          <a:endParaRPr kumimoji="1" lang="ja-JP" altLang="en-US" sz="2000" b="1"/>
        </a:p>
      </dgm:t>
    </dgm:pt>
    <dgm:pt modelId="{D1D4112D-A77C-4E73-9298-A21FF8B0D05C}">
      <dgm:prSet phldrT="[テキスト]" custT="1">
        <dgm:style>
          <a:lnRef idx="3">
            <a:schemeClr val="lt1"/>
          </a:lnRef>
          <a:fillRef idx="1">
            <a:schemeClr val="accent3"/>
          </a:fillRef>
          <a:effectRef idx="1">
            <a:schemeClr val="accent3"/>
          </a:effectRef>
          <a:fontRef idx="minor">
            <a:schemeClr val="lt1"/>
          </a:fontRef>
        </dgm:style>
      </dgm:prSet>
      <dgm:spPr>
        <a:solidFill>
          <a:schemeClr val="accent1">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5 Emphyteusis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A14943D2-EEC2-4AE7-B270-BBFCF2849401}" type="parTrans" cxnId="{BD1D02E8-4351-4959-9FD6-B208597068FF}">
      <dgm:prSet custT="1"/>
      <dgm:spPr/>
      <dgm:t>
        <a:bodyPr/>
        <a:lstStyle/>
        <a:p>
          <a:pPr algn="l"/>
          <a:endParaRPr kumimoji="1" lang="ja-JP" altLang="en-US" sz="2000" b="1"/>
        </a:p>
      </dgm:t>
    </dgm:pt>
    <dgm:pt modelId="{A7D9D29A-034F-4B1A-99D8-FE4B136F7859}" type="sibTrans" cxnId="{BD1D02E8-4351-4959-9FD6-B208597068FF}">
      <dgm:prSet/>
      <dgm:spPr/>
      <dgm:t>
        <a:bodyPr/>
        <a:lstStyle/>
        <a:p>
          <a:pPr algn="l"/>
          <a:endParaRPr kumimoji="1" lang="ja-JP" altLang="en-US" sz="2000" b="1"/>
        </a:p>
      </dgm:t>
    </dgm:pt>
    <dgm:pt modelId="{0E92B8B8-7374-4D2E-A9E1-FD1524F32F86}">
      <dgm:prSet phldrT="[テキスト]" custT="1">
        <dgm:style>
          <a:lnRef idx="3">
            <a:schemeClr val="lt1"/>
          </a:lnRef>
          <a:fillRef idx="1">
            <a:schemeClr val="accent3"/>
          </a:fillRef>
          <a:effectRef idx="1">
            <a:schemeClr val="accent3"/>
          </a:effectRef>
          <a:fontRef idx="minor">
            <a:schemeClr val="lt1"/>
          </a:fontRef>
        </dgm:style>
      </dgm:prSet>
      <dgm:spPr>
        <a:solidFill>
          <a:schemeClr val="accent1">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6 Servitudes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7BE5F0BF-14B4-475A-AED5-431CF7B727FF}" type="parTrans" cxnId="{81936967-5DAA-4A8E-B3BD-00E5DDF91B68}">
      <dgm:prSet custT="1"/>
      <dgm:spPr/>
      <dgm:t>
        <a:bodyPr/>
        <a:lstStyle/>
        <a:p>
          <a:pPr algn="l"/>
          <a:endParaRPr kumimoji="1" lang="ja-JP" altLang="en-US" sz="2000" b="1"/>
        </a:p>
      </dgm:t>
    </dgm:pt>
    <dgm:pt modelId="{C5BA508C-6624-4669-AEE8-047D104C97FA}" type="sibTrans" cxnId="{81936967-5DAA-4A8E-B3BD-00E5DDF91B68}">
      <dgm:prSet/>
      <dgm:spPr/>
      <dgm:t>
        <a:bodyPr/>
        <a:lstStyle/>
        <a:p>
          <a:pPr algn="l"/>
          <a:endParaRPr kumimoji="1" lang="ja-JP" altLang="en-US" sz="2000" b="1"/>
        </a:p>
      </dgm:t>
    </dgm:pt>
    <dgm:pt modelId="{ECD23BFD-4E1D-4162-88B1-095CA32B87B9}">
      <dgm:prSet phldrT="[テキスト]" custT="1">
        <dgm:style>
          <a:lnRef idx="2">
            <a:schemeClr val="accent1"/>
          </a:lnRef>
          <a:fillRef idx="1">
            <a:schemeClr val="lt1"/>
          </a:fillRef>
          <a:effectRef idx="0">
            <a:schemeClr val="accent1"/>
          </a:effectRef>
          <a:fontRef idx="minor">
            <a:schemeClr val="dk1"/>
          </a:fontRef>
        </dgm:style>
      </dgm:prSet>
      <dgm:spPr>
        <a:ln w="28575">
          <a:solidFill>
            <a:schemeClr val="accent4">
              <a:lumMod val="50000"/>
            </a:schemeClr>
          </a:solidFill>
        </a:ln>
      </dgm:spPr>
      <dgm:t>
        <a:bodyPr/>
        <a:lstStyle/>
        <a:p>
          <a:pPr algn="ctr"/>
          <a:r>
            <a:rPr kumimoji="1" lang="en-US" altLang="ja-JP" sz="2400" b="1" dirty="0">
              <a:latin typeface="Times New Roman" panose="02020603050405020304" pitchFamily="18" charset="0"/>
              <a:cs typeface="Times New Roman" panose="02020603050405020304" pitchFamily="18" charset="0"/>
            </a:rPr>
            <a:t>Secured Property rights</a:t>
          </a:r>
          <a:endParaRPr kumimoji="1" lang="ja-JP" altLang="en-US" sz="2400" b="1" dirty="0">
            <a:latin typeface="Times New Roman" panose="02020603050405020304" pitchFamily="18" charset="0"/>
            <a:cs typeface="Times New Roman" panose="02020603050405020304" pitchFamily="18" charset="0"/>
          </a:endParaRPr>
        </a:p>
      </dgm:t>
    </dgm:pt>
    <dgm:pt modelId="{5DDDE3A6-29DE-4426-A896-EFB25169011E}" type="parTrans" cxnId="{F713BC92-E76D-416E-A34C-CA24A88B037B}">
      <dgm:prSet custT="1"/>
      <dgm:spPr/>
      <dgm:t>
        <a:bodyPr/>
        <a:lstStyle/>
        <a:p>
          <a:pPr algn="l"/>
          <a:endParaRPr kumimoji="1" lang="ja-JP" altLang="en-US" sz="2000" b="1"/>
        </a:p>
      </dgm:t>
    </dgm:pt>
    <dgm:pt modelId="{4E77B45F-D0AE-4699-941D-0CA22D745080}" type="sibTrans" cxnId="{F713BC92-E76D-416E-A34C-CA24A88B037B}">
      <dgm:prSet/>
      <dgm:spPr/>
      <dgm:t>
        <a:bodyPr/>
        <a:lstStyle/>
        <a:p>
          <a:pPr algn="l"/>
          <a:endParaRPr kumimoji="1" lang="ja-JP" altLang="en-US" sz="2000" b="1"/>
        </a:p>
      </dgm:t>
    </dgm:pt>
    <dgm:pt modelId="{066A1932-1BE4-4ACC-9458-C05C865092CD}">
      <dgm:prSet phldrT="[テキスト]" custT="1">
        <dgm:style>
          <a:lnRef idx="3">
            <a:schemeClr val="lt1"/>
          </a:lnRef>
          <a:fillRef idx="1">
            <a:schemeClr val="accent5"/>
          </a:fillRef>
          <a:effectRef idx="1">
            <a:schemeClr val="accent5"/>
          </a:effectRef>
          <a:fontRef idx="minor">
            <a:schemeClr val="lt1"/>
          </a:fontRef>
        </dgm:style>
      </dgm:prSet>
      <dgm:spPr>
        <a:solidFill>
          <a:schemeClr val="accent6">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7 Rights of Retention</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F8EE03B1-4556-48B2-AE26-182CB1752BAB}" type="parTrans" cxnId="{80FB18B4-2612-4197-9886-0BD1D7DEBD87}">
      <dgm:prSet custT="1"/>
      <dgm:spPr/>
      <dgm:t>
        <a:bodyPr/>
        <a:lstStyle/>
        <a:p>
          <a:pPr algn="l"/>
          <a:endParaRPr kumimoji="1" lang="ja-JP" altLang="en-US" sz="2000" b="1"/>
        </a:p>
      </dgm:t>
    </dgm:pt>
    <dgm:pt modelId="{4B8BEF28-DBAA-409B-87B9-AA704221AEEF}" type="sibTrans" cxnId="{80FB18B4-2612-4197-9886-0BD1D7DEBD87}">
      <dgm:prSet/>
      <dgm:spPr/>
      <dgm:t>
        <a:bodyPr/>
        <a:lstStyle/>
        <a:p>
          <a:pPr algn="l"/>
          <a:endParaRPr kumimoji="1" lang="ja-JP" altLang="en-US" sz="2000" b="1"/>
        </a:p>
      </dgm:t>
    </dgm:pt>
    <dgm:pt modelId="{2E7AD656-D02F-453A-AF74-FBE75F611131}">
      <dgm:prSet phldrT="[テキスト]" custT="1">
        <dgm:style>
          <a:lnRef idx="3">
            <a:schemeClr val="lt1"/>
          </a:lnRef>
          <a:fillRef idx="1">
            <a:schemeClr val="accent5"/>
          </a:fillRef>
          <a:effectRef idx="1">
            <a:schemeClr val="accent5"/>
          </a:effectRef>
          <a:fontRef idx="minor">
            <a:schemeClr val="lt1"/>
          </a:fontRef>
        </dgm:style>
      </dgm:prSet>
      <dgm:spPr>
        <a:solidFill>
          <a:schemeClr val="accent6">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8 Statutory Liens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A42FCF48-7DE6-4214-A78A-8F5178A309EF}" type="parTrans" cxnId="{B5B9CD1F-7477-4570-8AA3-4455662E45E9}">
      <dgm:prSet custT="1"/>
      <dgm:spPr/>
      <dgm:t>
        <a:bodyPr/>
        <a:lstStyle/>
        <a:p>
          <a:pPr algn="l"/>
          <a:endParaRPr kumimoji="1" lang="ja-JP" altLang="en-US" sz="2000" b="1"/>
        </a:p>
      </dgm:t>
    </dgm:pt>
    <dgm:pt modelId="{C1B03847-124C-42B3-8AD6-D2A43260F797}" type="sibTrans" cxnId="{B5B9CD1F-7477-4570-8AA3-4455662E45E9}">
      <dgm:prSet/>
      <dgm:spPr/>
      <dgm:t>
        <a:bodyPr/>
        <a:lstStyle/>
        <a:p>
          <a:pPr algn="l"/>
          <a:endParaRPr kumimoji="1" lang="ja-JP" altLang="en-US" sz="2000" b="1"/>
        </a:p>
      </dgm:t>
    </dgm:pt>
    <dgm:pt modelId="{CA43D681-0D7B-471E-93EF-64D6CB55B237}">
      <dgm:prSet phldrT="[テキスト]" custT="1">
        <dgm:style>
          <a:lnRef idx="3">
            <a:schemeClr val="lt1"/>
          </a:lnRef>
          <a:fillRef idx="1">
            <a:schemeClr val="accent5"/>
          </a:fillRef>
          <a:effectRef idx="1">
            <a:schemeClr val="accent5"/>
          </a:effectRef>
          <a:fontRef idx="minor">
            <a:schemeClr val="lt1"/>
          </a:fontRef>
        </dgm:style>
      </dgm:prSet>
      <dgm:spPr>
        <a:solidFill>
          <a:schemeClr val="accent6">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9 Pledges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E9012348-9051-4C1E-8AEE-07CDE1CA73A8}" type="parTrans" cxnId="{E71822A0-8E34-408C-9A79-AE165E407339}">
      <dgm:prSet custT="1"/>
      <dgm:spPr/>
      <dgm:t>
        <a:bodyPr/>
        <a:lstStyle/>
        <a:p>
          <a:pPr algn="l"/>
          <a:endParaRPr kumimoji="1" lang="ja-JP" altLang="en-US" sz="2000" b="1"/>
        </a:p>
      </dgm:t>
    </dgm:pt>
    <dgm:pt modelId="{375391AF-AC7B-44E3-B267-B65017919D5F}" type="sibTrans" cxnId="{E71822A0-8E34-408C-9A79-AE165E407339}">
      <dgm:prSet/>
      <dgm:spPr/>
      <dgm:t>
        <a:bodyPr/>
        <a:lstStyle/>
        <a:p>
          <a:pPr algn="l"/>
          <a:endParaRPr kumimoji="1" lang="ja-JP" altLang="en-US" sz="2000" b="1"/>
        </a:p>
      </dgm:t>
    </dgm:pt>
    <dgm:pt modelId="{6514A4B5-C18C-4FD5-8B67-48472E5E8DBD}">
      <dgm:prSet phldrT="[テキスト]" custT="1">
        <dgm:style>
          <a:lnRef idx="3">
            <a:schemeClr val="lt1"/>
          </a:lnRef>
          <a:fillRef idx="1">
            <a:schemeClr val="accent5"/>
          </a:fillRef>
          <a:effectRef idx="1">
            <a:schemeClr val="accent5"/>
          </a:effectRef>
          <a:fontRef idx="minor">
            <a:schemeClr val="lt1"/>
          </a:fontRef>
        </dgm:style>
      </dgm:prSet>
      <dgm:spPr>
        <a:solidFill>
          <a:schemeClr val="accent6">
            <a:lumMod val="20000"/>
            <a:lumOff val="80000"/>
          </a:schemeClr>
        </a:solidFill>
        <a:ln w="28575">
          <a:solidFill>
            <a:srgbClr val="002060"/>
          </a:solidFill>
        </a:ln>
      </dgm:spPr>
      <dgm:t>
        <a:bodyPr/>
        <a:lstStyle/>
        <a:p>
          <a:pPr algn="l"/>
          <a:r>
            <a:rPr kumimoji="1" lang="ja-JP" altLang="en-US" sz="2400" b="1" dirty="0">
              <a:solidFill>
                <a:schemeClr val="tx1"/>
              </a:solidFill>
              <a:latin typeface="Times New Roman" panose="02020603050405020304" pitchFamily="18" charset="0"/>
              <a:cs typeface="Times New Roman" panose="02020603050405020304" pitchFamily="18" charset="0"/>
            </a:rPr>
            <a:t> </a:t>
          </a:r>
          <a:r>
            <a:rPr kumimoji="1" lang="en-US" altLang="en-US" sz="2400" b="1" dirty="0">
              <a:solidFill>
                <a:schemeClr val="tx1"/>
              </a:solidFill>
              <a:latin typeface="Times New Roman" panose="02020603050405020304" pitchFamily="18" charset="0"/>
              <a:cs typeface="Times New Roman" panose="02020603050405020304" pitchFamily="18" charset="0"/>
            </a:rPr>
            <a:t>Chapter 10 Mortgages</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dgm:t>
    </dgm:pt>
    <dgm:pt modelId="{10DCAA41-0E44-434B-B7F0-5FD5DDD69DB1}" type="parTrans" cxnId="{6FBE4A81-D92F-407C-87D8-070399E39DC8}">
      <dgm:prSet custT="1"/>
      <dgm:spPr/>
      <dgm:t>
        <a:bodyPr/>
        <a:lstStyle/>
        <a:p>
          <a:pPr algn="l"/>
          <a:endParaRPr kumimoji="1" lang="ja-JP" altLang="en-US" sz="2000" b="1"/>
        </a:p>
      </dgm:t>
    </dgm:pt>
    <dgm:pt modelId="{A4598709-9F19-49FD-A1AB-59EE9CA9F545}" type="sibTrans" cxnId="{6FBE4A81-D92F-407C-87D8-070399E39DC8}">
      <dgm:prSet/>
      <dgm:spPr/>
      <dgm:t>
        <a:bodyPr/>
        <a:lstStyle/>
        <a:p>
          <a:pPr algn="l"/>
          <a:endParaRPr kumimoji="1" lang="ja-JP" altLang="en-US" sz="2000" b="1"/>
        </a:p>
      </dgm:t>
    </dgm:pt>
    <dgm:pt modelId="{22B6FFE9-3F75-4D4F-AFFE-33922CDDB717}" type="pres">
      <dgm:prSet presAssocID="{C9752E87-8C50-4447-BF0B-B0EA4EC8059D}" presName="diagram" presStyleCnt="0">
        <dgm:presLayoutVars>
          <dgm:chPref val="1"/>
          <dgm:dir/>
          <dgm:animOne val="branch"/>
          <dgm:animLvl val="lvl"/>
          <dgm:resizeHandles val="exact"/>
        </dgm:presLayoutVars>
      </dgm:prSet>
      <dgm:spPr/>
    </dgm:pt>
    <dgm:pt modelId="{7A24BB61-E9C4-4B8A-A1A0-3B7D35C7AB6B}" type="pres">
      <dgm:prSet presAssocID="{ABFA1472-69EA-4192-84E4-5D7F890FF53B}" presName="root1" presStyleCnt="0"/>
      <dgm:spPr/>
    </dgm:pt>
    <dgm:pt modelId="{4F298D2C-640C-4597-96B8-9F657FF4B6F9}" type="pres">
      <dgm:prSet presAssocID="{ABFA1472-69EA-4192-84E4-5D7F890FF53B}" presName="LevelOneTextNode" presStyleLbl="node0" presStyleIdx="0" presStyleCnt="1" custScaleX="177156" custScaleY="505446" custLinFactY="100000" custLinFactNeighborX="6364" custLinFactNeighborY="166291">
        <dgm:presLayoutVars>
          <dgm:chPref val="3"/>
        </dgm:presLayoutVars>
      </dgm:prSet>
      <dgm:spPr/>
    </dgm:pt>
    <dgm:pt modelId="{9C11D0B5-FFDE-485F-9069-DF432B5B0496}" type="pres">
      <dgm:prSet presAssocID="{ABFA1472-69EA-4192-84E4-5D7F890FF53B}" presName="level2hierChild" presStyleCnt="0"/>
      <dgm:spPr/>
    </dgm:pt>
    <dgm:pt modelId="{75480900-23A7-4A87-8C96-F505C8B12353}" type="pres">
      <dgm:prSet presAssocID="{9A4BCEA8-A204-4C41-84ED-2D47E616F0C0}" presName="conn2-1" presStyleLbl="parChTrans1D2" presStyleIdx="0" presStyleCnt="2"/>
      <dgm:spPr/>
    </dgm:pt>
    <dgm:pt modelId="{4A7E6835-2810-497E-BC93-283C54FDA12E}" type="pres">
      <dgm:prSet presAssocID="{9A4BCEA8-A204-4C41-84ED-2D47E616F0C0}" presName="connTx" presStyleLbl="parChTrans1D2" presStyleIdx="0" presStyleCnt="2"/>
      <dgm:spPr/>
    </dgm:pt>
    <dgm:pt modelId="{741DB135-80DD-4B38-AC23-33CB6A713A10}" type="pres">
      <dgm:prSet presAssocID="{B72C583C-13F4-4104-9B7A-0AD918DA6040}" presName="root2" presStyleCnt="0"/>
      <dgm:spPr/>
    </dgm:pt>
    <dgm:pt modelId="{EA077487-9B9C-4BDE-B4D1-1385B60FFA29}" type="pres">
      <dgm:prSet presAssocID="{B72C583C-13F4-4104-9B7A-0AD918DA6040}" presName="LevelTwoTextNode" presStyleLbl="node2" presStyleIdx="0" presStyleCnt="2" custScaleX="214359" custScaleY="235795" custLinFactNeighborX="-10859" custLinFactNeighborY="65881">
        <dgm:presLayoutVars>
          <dgm:chPref val="3"/>
        </dgm:presLayoutVars>
      </dgm:prSet>
      <dgm:spPr/>
    </dgm:pt>
    <dgm:pt modelId="{62D6B852-9F61-4791-8E9E-4F5244A69F21}" type="pres">
      <dgm:prSet presAssocID="{B72C583C-13F4-4104-9B7A-0AD918DA6040}" presName="level3hierChild" presStyleCnt="0"/>
      <dgm:spPr/>
    </dgm:pt>
    <dgm:pt modelId="{A566C208-D4DA-4C69-9B21-B8193D15E7F9}" type="pres">
      <dgm:prSet presAssocID="{CF1B0FC1-26C2-4E7B-9CC9-B5C4F7B921F2}" presName="conn2-1" presStyleLbl="parChTrans1D2" presStyleIdx="1" presStyleCnt="2"/>
      <dgm:spPr/>
    </dgm:pt>
    <dgm:pt modelId="{3663AE2E-63DC-48A4-AE71-28CCA2BD6BFE}" type="pres">
      <dgm:prSet presAssocID="{CF1B0FC1-26C2-4E7B-9CC9-B5C4F7B921F2}" presName="connTx" presStyleLbl="parChTrans1D2" presStyleIdx="1" presStyleCnt="2"/>
      <dgm:spPr/>
    </dgm:pt>
    <dgm:pt modelId="{FE1D7718-E783-4ECA-A5EA-82CB694795A8}" type="pres">
      <dgm:prSet presAssocID="{89AE1132-1F41-44B1-81A1-C9379FC08E59}" presName="root2" presStyleCnt="0"/>
      <dgm:spPr/>
    </dgm:pt>
    <dgm:pt modelId="{6F6F4FB4-CA17-4939-9E60-2BD86650D602}" type="pres">
      <dgm:prSet presAssocID="{89AE1132-1F41-44B1-81A1-C9379FC08E59}" presName="LevelTwoTextNode" presStyleLbl="node2" presStyleIdx="1" presStyleCnt="2" custScaleX="177156" custScaleY="285311" custLinFactY="40653" custLinFactNeighborX="-10859" custLinFactNeighborY="100000">
        <dgm:presLayoutVars>
          <dgm:chPref val="3"/>
        </dgm:presLayoutVars>
      </dgm:prSet>
      <dgm:spPr/>
    </dgm:pt>
    <dgm:pt modelId="{13F1232C-A8F2-41FC-8B25-8D5C88FA09B4}" type="pres">
      <dgm:prSet presAssocID="{89AE1132-1F41-44B1-81A1-C9379FC08E59}" presName="level3hierChild" presStyleCnt="0"/>
      <dgm:spPr/>
    </dgm:pt>
    <dgm:pt modelId="{03A915D4-2E3B-4564-85B2-5E83514913DC}" type="pres">
      <dgm:prSet presAssocID="{766A030C-E2B9-4272-854F-E405EF052D0F}" presName="conn2-1" presStyleLbl="parChTrans1D3" presStyleIdx="0" presStyleCnt="2"/>
      <dgm:spPr/>
    </dgm:pt>
    <dgm:pt modelId="{B21CF7E9-FE14-4A72-B3F4-ADAE99A9C01E}" type="pres">
      <dgm:prSet presAssocID="{766A030C-E2B9-4272-854F-E405EF052D0F}" presName="connTx" presStyleLbl="parChTrans1D3" presStyleIdx="0" presStyleCnt="2"/>
      <dgm:spPr/>
    </dgm:pt>
    <dgm:pt modelId="{FDD32989-ACD4-4058-9AFB-B548E2C5535C}" type="pres">
      <dgm:prSet presAssocID="{6261EA8B-6D05-4425-9616-4FE6C0730FC4}" presName="root2" presStyleCnt="0"/>
      <dgm:spPr/>
    </dgm:pt>
    <dgm:pt modelId="{9A8BB681-A523-45FA-9CA8-0AF5713170FC}" type="pres">
      <dgm:prSet presAssocID="{6261EA8B-6D05-4425-9616-4FE6C0730FC4}" presName="LevelTwoTextNode" presStyleLbl="node3" presStyleIdx="0" presStyleCnt="2" custScaleX="214359" custScaleY="194872" custLinFactY="31489" custLinFactNeighborX="-19475" custLinFactNeighborY="100000">
        <dgm:presLayoutVars>
          <dgm:chPref val="3"/>
        </dgm:presLayoutVars>
      </dgm:prSet>
      <dgm:spPr/>
    </dgm:pt>
    <dgm:pt modelId="{8BF296FB-4055-4647-B217-195A13E022B5}" type="pres">
      <dgm:prSet presAssocID="{6261EA8B-6D05-4425-9616-4FE6C0730FC4}" presName="level3hierChild" presStyleCnt="0"/>
      <dgm:spPr/>
    </dgm:pt>
    <dgm:pt modelId="{01255D05-BF95-4C8C-B8A2-175D53F86885}" type="pres">
      <dgm:prSet presAssocID="{3A4381B7-B563-4376-BD64-C5C4767A892E}" presName="conn2-1" presStyleLbl="parChTrans1D3" presStyleIdx="1" presStyleCnt="2"/>
      <dgm:spPr/>
    </dgm:pt>
    <dgm:pt modelId="{7BC0EE59-8610-4F30-8BE9-80573BD6C8DD}" type="pres">
      <dgm:prSet presAssocID="{3A4381B7-B563-4376-BD64-C5C4767A892E}" presName="connTx" presStyleLbl="parChTrans1D3" presStyleIdx="1" presStyleCnt="2"/>
      <dgm:spPr/>
    </dgm:pt>
    <dgm:pt modelId="{5AA609C5-3FB2-45F0-AA1B-566BBF505489}" type="pres">
      <dgm:prSet presAssocID="{2BB58ACD-C62D-44C0-BA31-8E4A8677E4CD}" presName="root2" presStyleCnt="0"/>
      <dgm:spPr/>
    </dgm:pt>
    <dgm:pt modelId="{80999BAD-CEFA-490B-981E-0B396B519E11}" type="pres">
      <dgm:prSet presAssocID="{2BB58ACD-C62D-44C0-BA31-8E4A8677E4CD}" presName="LevelTwoTextNode" presStyleLbl="node3" presStyleIdx="1" presStyleCnt="2" custScaleX="214359" custScaleY="177156" custLinFactY="103859" custLinFactNeighborX="-19475" custLinFactNeighborY="200000">
        <dgm:presLayoutVars>
          <dgm:chPref val="3"/>
        </dgm:presLayoutVars>
      </dgm:prSet>
      <dgm:spPr/>
    </dgm:pt>
    <dgm:pt modelId="{D688A293-B154-44EC-855F-462D228600CF}" type="pres">
      <dgm:prSet presAssocID="{2BB58ACD-C62D-44C0-BA31-8E4A8677E4CD}" presName="level3hierChild" presStyleCnt="0"/>
      <dgm:spPr/>
    </dgm:pt>
    <dgm:pt modelId="{315BBD4F-6711-4CF5-A31A-5A807436F880}" type="pres">
      <dgm:prSet presAssocID="{EF611AEF-F662-4048-A2BE-5D968653BA22}" presName="conn2-1" presStyleLbl="parChTrans1D4" presStyleIdx="0" presStyleCnt="9"/>
      <dgm:spPr/>
    </dgm:pt>
    <dgm:pt modelId="{36759B65-E135-4C07-A6A4-7E61199BE21D}" type="pres">
      <dgm:prSet presAssocID="{EF611AEF-F662-4048-A2BE-5D968653BA22}" presName="connTx" presStyleLbl="parChTrans1D4" presStyleIdx="0" presStyleCnt="9"/>
      <dgm:spPr/>
    </dgm:pt>
    <dgm:pt modelId="{DF06998A-EEA5-40E9-8153-697C63139B6F}" type="pres">
      <dgm:prSet presAssocID="{EC3E018C-510A-4CC3-A895-478492AAE227}" presName="root2" presStyleCnt="0"/>
      <dgm:spPr/>
    </dgm:pt>
    <dgm:pt modelId="{39835A49-1DFD-4957-8BC9-B7A91D2215F1}" type="pres">
      <dgm:prSet presAssocID="{EC3E018C-510A-4CC3-A895-478492AAE227}" presName="LevelTwoTextNode" presStyleLbl="node4" presStyleIdx="0" presStyleCnt="9" custScaleX="161052" custScaleY="259374" custLinFactNeighborX="-18150">
        <dgm:presLayoutVars>
          <dgm:chPref val="3"/>
        </dgm:presLayoutVars>
      </dgm:prSet>
      <dgm:spPr/>
    </dgm:pt>
    <dgm:pt modelId="{90E9F394-A324-4855-A627-AA126FC56702}" type="pres">
      <dgm:prSet presAssocID="{EC3E018C-510A-4CC3-A895-478492AAE227}" presName="level3hierChild" presStyleCnt="0"/>
      <dgm:spPr/>
    </dgm:pt>
    <dgm:pt modelId="{8EB5B19F-EEF2-4538-9202-4B12FB47184A}" type="pres">
      <dgm:prSet presAssocID="{8049C612-A595-4870-A64F-D6A541A1BD85}" presName="conn2-1" presStyleLbl="parChTrans1D4" presStyleIdx="1" presStyleCnt="9"/>
      <dgm:spPr/>
    </dgm:pt>
    <dgm:pt modelId="{0209CD8C-AFAA-42F4-B85F-603435B564EA}" type="pres">
      <dgm:prSet presAssocID="{8049C612-A595-4870-A64F-D6A541A1BD85}" presName="connTx" presStyleLbl="parChTrans1D4" presStyleIdx="1" presStyleCnt="9"/>
      <dgm:spPr/>
    </dgm:pt>
    <dgm:pt modelId="{5376FB97-CD21-423F-B544-7CA00D1719DC}" type="pres">
      <dgm:prSet presAssocID="{76A0A91A-796A-405B-B5D1-D4B1683E86E7}" presName="root2" presStyleCnt="0"/>
      <dgm:spPr/>
    </dgm:pt>
    <dgm:pt modelId="{8B1DCC1B-9F11-4981-8D7C-3AE55AE0A2D0}" type="pres">
      <dgm:prSet presAssocID="{76A0A91A-796A-405B-B5D1-D4B1683E86E7}" presName="LevelTwoTextNode" presStyleLbl="node4" presStyleIdx="1" presStyleCnt="9" custScaleX="505446" custScaleY="161051" custLinFactNeighborX="-13012">
        <dgm:presLayoutVars>
          <dgm:chPref val="3"/>
        </dgm:presLayoutVars>
      </dgm:prSet>
      <dgm:spPr/>
    </dgm:pt>
    <dgm:pt modelId="{40AA3A00-1877-46E5-B1E2-5DE92531A749}" type="pres">
      <dgm:prSet presAssocID="{76A0A91A-796A-405B-B5D1-D4B1683E86E7}" presName="level3hierChild" presStyleCnt="0"/>
      <dgm:spPr/>
    </dgm:pt>
    <dgm:pt modelId="{69840FC6-698D-4D00-AC38-F62E547102D0}" type="pres">
      <dgm:prSet presAssocID="{A14943D2-EEC2-4AE7-B270-BBFCF2849401}" presName="conn2-1" presStyleLbl="parChTrans1D4" presStyleIdx="2" presStyleCnt="9"/>
      <dgm:spPr/>
    </dgm:pt>
    <dgm:pt modelId="{64157B4C-68CE-4F94-8542-A73ADEACF449}" type="pres">
      <dgm:prSet presAssocID="{A14943D2-EEC2-4AE7-B270-BBFCF2849401}" presName="connTx" presStyleLbl="parChTrans1D4" presStyleIdx="2" presStyleCnt="9"/>
      <dgm:spPr/>
    </dgm:pt>
    <dgm:pt modelId="{21AE08D8-FC00-4BC4-8A45-5AEA9EFB827E}" type="pres">
      <dgm:prSet presAssocID="{D1D4112D-A77C-4E73-9298-A21FF8B0D05C}" presName="root2" presStyleCnt="0"/>
      <dgm:spPr/>
    </dgm:pt>
    <dgm:pt modelId="{41C5001A-D073-4F8D-850D-FB5F60544FB3}" type="pres">
      <dgm:prSet presAssocID="{D1D4112D-A77C-4E73-9298-A21FF8B0D05C}" presName="LevelTwoTextNode" presStyleLbl="node4" presStyleIdx="2" presStyleCnt="9" custScaleX="505446" custScaleY="161051" custLinFactNeighborX="-13012">
        <dgm:presLayoutVars>
          <dgm:chPref val="3"/>
        </dgm:presLayoutVars>
      </dgm:prSet>
      <dgm:spPr/>
    </dgm:pt>
    <dgm:pt modelId="{5B6CC9F9-E4F7-471D-BDEE-556053795642}" type="pres">
      <dgm:prSet presAssocID="{D1D4112D-A77C-4E73-9298-A21FF8B0D05C}" presName="level3hierChild" presStyleCnt="0"/>
      <dgm:spPr/>
    </dgm:pt>
    <dgm:pt modelId="{2F5FF8E6-5A78-47A8-8C9E-09919476D580}" type="pres">
      <dgm:prSet presAssocID="{7BE5F0BF-14B4-475A-AED5-431CF7B727FF}" presName="conn2-1" presStyleLbl="parChTrans1D4" presStyleIdx="3" presStyleCnt="9"/>
      <dgm:spPr/>
    </dgm:pt>
    <dgm:pt modelId="{BCC4B0BF-5BC9-463B-B3DC-D6A0FF908697}" type="pres">
      <dgm:prSet presAssocID="{7BE5F0BF-14B4-475A-AED5-431CF7B727FF}" presName="connTx" presStyleLbl="parChTrans1D4" presStyleIdx="3" presStyleCnt="9"/>
      <dgm:spPr/>
    </dgm:pt>
    <dgm:pt modelId="{C9D8450C-DD53-41CD-8219-990002DC9347}" type="pres">
      <dgm:prSet presAssocID="{0E92B8B8-7374-4D2E-A9E1-FD1524F32F86}" presName="root2" presStyleCnt="0"/>
      <dgm:spPr/>
    </dgm:pt>
    <dgm:pt modelId="{A3859540-128D-4FFA-8E80-BA5A43133E3E}" type="pres">
      <dgm:prSet presAssocID="{0E92B8B8-7374-4D2E-A9E1-FD1524F32F86}" presName="LevelTwoTextNode" presStyleLbl="node4" presStyleIdx="3" presStyleCnt="9" custScaleX="505446" custScaleY="161051" custLinFactNeighborX="-13012">
        <dgm:presLayoutVars>
          <dgm:chPref val="3"/>
        </dgm:presLayoutVars>
      </dgm:prSet>
      <dgm:spPr/>
    </dgm:pt>
    <dgm:pt modelId="{C6A0B186-C090-401C-A0AE-7F0FCD025CD5}" type="pres">
      <dgm:prSet presAssocID="{0E92B8B8-7374-4D2E-A9E1-FD1524F32F86}" presName="level3hierChild" presStyleCnt="0"/>
      <dgm:spPr/>
    </dgm:pt>
    <dgm:pt modelId="{60E40B20-8B57-47AD-9FF3-4D32BE8820EB}" type="pres">
      <dgm:prSet presAssocID="{5DDDE3A6-29DE-4426-A896-EFB25169011E}" presName="conn2-1" presStyleLbl="parChTrans1D4" presStyleIdx="4" presStyleCnt="9"/>
      <dgm:spPr/>
    </dgm:pt>
    <dgm:pt modelId="{0920DA15-7792-4260-BF94-5CD1C6B5707F}" type="pres">
      <dgm:prSet presAssocID="{5DDDE3A6-29DE-4426-A896-EFB25169011E}" presName="connTx" presStyleLbl="parChTrans1D4" presStyleIdx="4" presStyleCnt="9"/>
      <dgm:spPr/>
    </dgm:pt>
    <dgm:pt modelId="{D3323E65-F7E3-4F92-BCD1-B9BD758FFB1B}" type="pres">
      <dgm:prSet presAssocID="{ECD23BFD-4E1D-4162-88B1-095CA32B87B9}" presName="root2" presStyleCnt="0"/>
      <dgm:spPr/>
    </dgm:pt>
    <dgm:pt modelId="{0AA367E0-8AE8-4689-B5D5-FD158425D7E0}" type="pres">
      <dgm:prSet presAssocID="{ECD23BFD-4E1D-4162-88B1-095CA32B87B9}" presName="LevelTwoTextNode" presStyleLbl="node4" presStyleIdx="4" presStyleCnt="9" custScaleX="161052" custScaleY="259374" custLinFactNeighborX="-18150">
        <dgm:presLayoutVars>
          <dgm:chPref val="3"/>
        </dgm:presLayoutVars>
      </dgm:prSet>
      <dgm:spPr/>
    </dgm:pt>
    <dgm:pt modelId="{49B98E99-8280-4ADD-AFA4-3E58FFC5146B}" type="pres">
      <dgm:prSet presAssocID="{ECD23BFD-4E1D-4162-88B1-095CA32B87B9}" presName="level3hierChild" presStyleCnt="0"/>
      <dgm:spPr/>
    </dgm:pt>
    <dgm:pt modelId="{A5B278F7-017F-42A7-B777-259D82470C55}" type="pres">
      <dgm:prSet presAssocID="{F8EE03B1-4556-48B2-AE26-182CB1752BAB}" presName="conn2-1" presStyleLbl="parChTrans1D4" presStyleIdx="5" presStyleCnt="9"/>
      <dgm:spPr/>
    </dgm:pt>
    <dgm:pt modelId="{7FA27149-4A59-47B2-A10F-8445595751E0}" type="pres">
      <dgm:prSet presAssocID="{F8EE03B1-4556-48B2-AE26-182CB1752BAB}" presName="connTx" presStyleLbl="parChTrans1D4" presStyleIdx="5" presStyleCnt="9"/>
      <dgm:spPr/>
    </dgm:pt>
    <dgm:pt modelId="{A2B31926-D9A0-45A2-8555-A14E6B8B73C2}" type="pres">
      <dgm:prSet presAssocID="{066A1932-1BE4-4ACC-9458-C05C865092CD}" presName="root2" presStyleCnt="0"/>
      <dgm:spPr/>
    </dgm:pt>
    <dgm:pt modelId="{D5470C27-53B4-4E4D-91C6-EE5C9D315903}" type="pres">
      <dgm:prSet presAssocID="{066A1932-1BE4-4ACC-9458-C05C865092CD}" presName="LevelTwoTextNode" presStyleLbl="node4" presStyleIdx="5" presStyleCnt="9" custScaleX="505446" custScaleY="161051" custLinFactNeighborX="-13012">
        <dgm:presLayoutVars>
          <dgm:chPref val="3"/>
        </dgm:presLayoutVars>
      </dgm:prSet>
      <dgm:spPr/>
    </dgm:pt>
    <dgm:pt modelId="{5EC655D0-D79C-4331-9307-C40A7FCA3D31}" type="pres">
      <dgm:prSet presAssocID="{066A1932-1BE4-4ACC-9458-C05C865092CD}" presName="level3hierChild" presStyleCnt="0"/>
      <dgm:spPr/>
    </dgm:pt>
    <dgm:pt modelId="{8FDA60A7-B85D-48C1-8B53-E65A57B30BD1}" type="pres">
      <dgm:prSet presAssocID="{A42FCF48-7DE6-4214-A78A-8F5178A309EF}" presName="conn2-1" presStyleLbl="parChTrans1D4" presStyleIdx="6" presStyleCnt="9"/>
      <dgm:spPr/>
    </dgm:pt>
    <dgm:pt modelId="{325B069F-3D37-4169-964F-8FBF0856D1E1}" type="pres">
      <dgm:prSet presAssocID="{A42FCF48-7DE6-4214-A78A-8F5178A309EF}" presName="connTx" presStyleLbl="parChTrans1D4" presStyleIdx="6" presStyleCnt="9"/>
      <dgm:spPr/>
    </dgm:pt>
    <dgm:pt modelId="{8A73043C-7F2C-4933-A01E-14EF7AB4D349}" type="pres">
      <dgm:prSet presAssocID="{2E7AD656-D02F-453A-AF74-FBE75F611131}" presName="root2" presStyleCnt="0"/>
      <dgm:spPr/>
    </dgm:pt>
    <dgm:pt modelId="{0F8A18B2-EF59-480D-A7D0-D1E1024EB48A}" type="pres">
      <dgm:prSet presAssocID="{2E7AD656-D02F-453A-AF74-FBE75F611131}" presName="LevelTwoTextNode" presStyleLbl="node4" presStyleIdx="6" presStyleCnt="9" custScaleX="505446" custScaleY="161051" custLinFactNeighborX="-13012">
        <dgm:presLayoutVars>
          <dgm:chPref val="3"/>
        </dgm:presLayoutVars>
      </dgm:prSet>
      <dgm:spPr/>
    </dgm:pt>
    <dgm:pt modelId="{07BA0BE9-726E-406B-BA0C-64966445865C}" type="pres">
      <dgm:prSet presAssocID="{2E7AD656-D02F-453A-AF74-FBE75F611131}" presName="level3hierChild" presStyleCnt="0"/>
      <dgm:spPr/>
    </dgm:pt>
    <dgm:pt modelId="{15411B08-3921-4036-B513-57DE4F5F450B}" type="pres">
      <dgm:prSet presAssocID="{E9012348-9051-4C1E-8AEE-07CDE1CA73A8}" presName="conn2-1" presStyleLbl="parChTrans1D4" presStyleIdx="7" presStyleCnt="9"/>
      <dgm:spPr/>
    </dgm:pt>
    <dgm:pt modelId="{4C938F84-CAF2-4FC5-9176-BC24A2BAE071}" type="pres">
      <dgm:prSet presAssocID="{E9012348-9051-4C1E-8AEE-07CDE1CA73A8}" presName="connTx" presStyleLbl="parChTrans1D4" presStyleIdx="7" presStyleCnt="9"/>
      <dgm:spPr/>
    </dgm:pt>
    <dgm:pt modelId="{E888E2B1-1425-4CBF-9750-8545C288A501}" type="pres">
      <dgm:prSet presAssocID="{CA43D681-0D7B-471E-93EF-64D6CB55B237}" presName="root2" presStyleCnt="0"/>
      <dgm:spPr/>
    </dgm:pt>
    <dgm:pt modelId="{C6B803DD-8D9C-4AE4-8D5E-A7BEA3DF0DA5}" type="pres">
      <dgm:prSet presAssocID="{CA43D681-0D7B-471E-93EF-64D6CB55B237}" presName="LevelTwoTextNode" presStyleLbl="node4" presStyleIdx="7" presStyleCnt="9" custScaleX="505446" custScaleY="161051" custLinFactNeighborX="-13012">
        <dgm:presLayoutVars>
          <dgm:chPref val="3"/>
        </dgm:presLayoutVars>
      </dgm:prSet>
      <dgm:spPr/>
    </dgm:pt>
    <dgm:pt modelId="{9FE32048-2E45-46F4-93F8-D3FEA9F21D06}" type="pres">
      <dgm:prSet presAssocID="{CA43D681-0D7B-471E-93EF-64D6CB55B237}" presName="level3hierChild" presStyleCnt="0"/>
      <dgm:spPr/>
    </dgm:pt>
    <dgm:pt modelId="{D1A42F76-A61F-4128-84A9-44E4883CD033}" type="pres">
      <dgm:prSet presAssocID="{10DCAA41-0E44-434B-B7F0-5FD5DDD69DB1}" presName="conn2-1" presStyleLbl="parChTrans1D4" presStyleIdx="8" presStyleCnt="9"/>
      <dgm:spPr/>
    </dgm:pt>
    <dgm:pt modelId="{EFDF0794-919E-4E99-8884-D352C5E2EDFB}" type="pres">
      <dgm:prSet presAssocID="{10DCAA41-0E44-434B-B7F0-5FD5DDD69DB1}" presName="connTx" presStyleLbl="parChTrans1D4" presStyleIdx="8" presStyleCnt="9"/>
      <dgm:spPr/>
    </dgm:pt>
    <dgm:pt modelId="{A16FB62D-BCC2-48DA-9FC7-231A1F9594D0}" type="pres">
      <dgm:prSet presAssocID="{6514A4B5-C18C-4FD5-8B67-48472E5E8DBD}" presName="root2" presStyleCnt="0"/>
      <dgm:spPr/>
    </dgm:pt>
    <dgm:pt modelId="{B84FD377-7275-4E6C-B097-5A2B5432B4C0}" type="pres">
      <dgm:prSet presAssocID="{6514A4B5-C18C-4FD5-8B67-48472E5E8DBD}" presName="LevelTwoTextNode" presStyleLbl="node4" presStyleIdx="8" presStyleCnt="9" custScaleX="505446" custScaleY="161051" custLinFactNeighborX="-13012">
        <dgm:presLayoutVars>
          <dgm:chPref val="3"/>
        </dgm:presLayoutVars>
      </dgm:prSet>
      <dgm:spPr/>
    </dgm:pt>
    <dgm:pt modelId="{E1EBA86A-72FE-49C1-AFFB-CA8C449F9D8B}" type="pres">
      <dgm:prSet presAssocID="{6514A4B5-C18C-4FD5-8B67-48472E5E8DBD}" presName="level3hierChild" presStyleCnt="0"/>
      <dgm:spPr/>
    </dgm:pt>
  </dgm:ptLst>
  <dgm:cxnLst>
    <dgm:cxn modelId="{FF1E2002-DA50-4067-B74F-AE55F3CBE6F8}" srcId="{ABFA1472-69EA-4192-84E4-5D7F890FF53B}" destId="{B72C583C-13F4-4104-9B7A-0AD918DA6040}" srcOrd="0" destOrd="0" parTransId="{9A4BCEA8-A204-4C41-84ED-2D47E616F0C0}" sibTransId="{B36627DF-BB9E-4304-ACB0-947366E165EF}"/>
    <dgm:cxn modelId="{7C4D5B09-269F-44DE-8A5C-6EE4E108580A}" type="presOf" srcId="{89AE1132-1F41-44B1-81A1-C9379FC08E59}" destId="{6F6F4FB4-CA17-4939-9E60-2BD86650D602}" srcOrd="0" destOrd="0" presId="urn:microsoft.com/office/officeart/2005/8/layout/hierarchy2"/>
    <dgm:cxn modelId="{ADD3480A-BB12-48F5-8F7D-86FF717187FF}" type="presOf" srcId="{8049C612-A595-4870-A64F-D6A541A1BD85}" destId="{0209CD8C-AFAA-42F4-B85F-603435B564EA}" srcOrd="1" destOrd="0" presId="urn:microsoft.com/office/officeart/2005/8/layout/hierarchy2"/>
    <dgm:cxn modelId="{15724A0E-366B-477D-9EFA-E88BF43918C9}" type="presOf" srcId="{CF1B0FC1-26C2-4E7B-9CC9-B5C4F7B921F2}" destId="{A566C208-D4DA-4C69-9B21-B8193D15E7F9}" srcOrd="0" destOrd="0" presId="urn:microsoft.com/office/officeart/2005/8/layout/hierarchy2"/>
    <dgm:cxn modelId="{00567E0E-3DA0-438F-8B0E-3CE13E547886}" type="presOf" srcId="{0E92B8B8-7374-4D2E-A9E1-FD1524F32F86}" destId="{A3859540-128D-4FFA-8E80-BA5A43133E3E}" srcOrd="0" destOrd="0" presId="urn:microsoft.com/office/officeart/2005/8/layout/hierarchy2"/>
    <dgm:cxn modelId="{3A12981B-D6FA-40EE-AD76-206848031DA9}" type="presOf" srcId="{A14943D2-EEC2-4AE7-B270-BBFCF2849401}" destId="{69840FC6-698D-4D00-AC38-F62E547102D0}" srcOrd="0" destOrd="0" presId="urn:microsoft.com/office/officeart/2005/8/layout/hierarchy2"/>
    <dgm:cxn modelId="{B5B9CD1F-7477-4570-8AA3-4455662E45E9}" srcId="{ECD23BFD-4E1D-4162-88B1-095CA32B87B9}" destId="{2E7AD656-D02F-453A-AF74-FBE75F611131}" srcOrd="1" destOrd="0" parTransId="{A42FCF48-7DE6-4214-A78A-8F5178A309EF}" sibTransId="{C1B03847-124C-42B3-8AD6-D2A43260F797}"/>
    <dgm:cxn modelId="{05102524-3738-40E6-9A21-87A8B64F425A}" type="presOf" srcId="{D1D4112D-A77C-4E73-9298-A21FF8B0D05C}" destId="{41C5001A-D073-4F8D-850D-FB5F60544FB3}" srcOrd="0" destOrd="0" presId="urn:microsoft.com/office/officeart/2005/8/layout/hierarchy2"/>
    <dgm:cxn modelId="{B359CB2F-81F3-4A4E-9085-A42D53879421}" type="presOf" srcId="{E9012348-9051-4C1E-8AEE-07CDE1CA73A8}" destId="{4C938F84-CAF2-4FC5-9176-BC24A2BAE071}" srcOrd="1" destOrd="0" presId="urn:microsoft.com/office/officeart/2005/8/layout/hierarchy2"/>
    <dgm:cxn modelId="{D0701D35-D7F0-4C41-A4FC-C169E952B515}" type="presOf" srcId="{EC3E018C-510A-4CC3-A895-478492AAE227}" destId="{39835A49-1DFD-4957-8BC9-B7A91D2215F1}" srcOrd="0" destOrd="0" presId="urn:microsoft.com/office/officeart/2005/8/layout/hierarchy2"/>
    <dgm:cxn modelId="{143B803A-1C5D-4E06-BA1E-655D9285EDBD}" type="presOf" srcId="{3A4381B7-B563-4376-BD64-C5C4767A892E}" destId="{7BC0EE59-8610-4F30-8BE9-80573BD6C8DD}" srcOrd="1" destOrd="0" presId="urn:microsoft.com/office/officeart/2005/8/layout/hierarchy2"/>
    <dgm:cxn modelId="{0B9E0E41-E990-4245-9655-82E81A2218FC}" type="presOf" srcId="{3A4381B7-B563-4376-BD64-C5C4767A892E}" destId="{01255D05-BF95-4C8C-B8A2-175D53F86885}" srcOrd="0" destOrd="0" presId="urn:microsoft.com/office/officeart/2005/8/layout/hierarchy2"/>
    <dgm:cxn modelId="{CFDF5E45-80CE-4C11-ACD9-F9CA06F95400}" type="presOf" srcId="{9A4BCEA8-A204-4C41-84ED-2D47E616F0C0}" destId="{75480900-23A7-4A87-8C96-F505C8B12353}" srcOrd="0" destOrd="0" presId="urn:microsoft.com/office/officeart/2005/8/layout/hierarchy2"/>
    <dgm:cxn modelId="{81936967-5DAA-4A8E-B3BD-00E5DDF91B68}" srcId="{EC3E018C-510A-4CC3-A895-478492AAE227}" destId="{0E92B8B8-7374-4D2E-A9E1-FD1524F32F86}" srcOrd="2" destOrd="0" parTransId="{7BE5F0BF-14B4-475A-AED5-431CF7B727FF}" sibTransId="{C5BA508C-6624-4669-AEE8-047D104C97FA}"/>
    <dgm:cxn modelId="{5DBD9668-9A7F-42D8-99D6-BC5FAAD276A8}" srcId="{EC3E018C-510A-4CC3-A895-478492AAE227}" destId="{76A0A91A-796A-405B-B5D1-D4B1683E86E7}" srcOrd="0" destOrd="0" parTransId="{8049C612-A595-4870-A64F-D6A541A1BD85}" sibTransId="{21A64263-B2A3-4A7B-AEA9-3F516C7287B7}"/>
    <dgm:cxn modelId="{DED28D4B-FE9B-4548-938D-748A5608F7A6}" type="presOf" srcId="{A42FCF48-7DE6-4214-A78A-8F5178A309EF}" destId="{325B069F-3D37-4169-964F-8FBF0856D1E1}" srcOrd="1" destOrd="0" presId="urn:microsoft.com/office/officeart/2005/8/layout/hierarchy2"/>
    <dgm:cxn modelId="{B596AC6B-D338-4F27-8F7E-0036F0A22D59}" srcId="{89AE1132-1F41-44B1-81A1-C9379FC08E59}" destId="{6261EA8B-6D05-4425-9616-4FE6C0730FC4}" srcOrd="0" destOrd="0" parTransId="{766A030C-E2B9-4272-854F-E405EF052D0F}" sibTransId="{601EAB63-FE3B-4FB7-A852-76F231C6EBB9}"/>
    <dgm:cxn modelId="{F1ED2B70-7925-4959-A3B6-8053874E9629}" type="presOf" srcId="{6261EA8B-6D05-4425-9616-4FE6C0730FC4}" destId="{9A8BB681-A523-45FA-9CA8-0AF5713170FC}" srcOrd="0" destOrd="0" presId="urn:microsoft.com/office/officeart/2005/8/layout/hierarchy2"/>
    <dgm:cxn modelId="{05079D52-6E52-4574-8140-DE41BD5EDD61}" srcId="{89AE1132-1F41-44B1-81A1-C9379FC08E59}" destId="{2BB58ACD-C62D-44C0-BA31-8E4A8677E4CD}" srcOrd="1" destOrd="0" parTransId="{3A4381B7-B563-4376-BD64-C5C4767A892E}" sibTransId="{8E81AC0D-9C5A-4F38-B7B6-52BCC2EA414D}"/>
    <dgm:cxn modelId="{04D3B854-9675-4A22-8E23-E999E42F6A14}" type="presOf" srcId="{A14943D2-EEC2-4AE7-B270-BBFCF2849401}" destId="{64157B4C-68CE-4F94-8542-A73ADEACF449}" srcOrd="1" destOrd="0" presId="urn:microsoft.com/office/officeart/2005/8/layout/hierarchy2"/>
    <dgm:cxn modelId="{19673B75-846A-4D6C-A908-C2BE3E84A7D0}" type="presOf" srcId="{CA43D681-0D7B-471E-93EF-64D6CB55B237}" destId="{C6B803DD-8D9C-4AE4-8D5E-A7BEA3DF0DA5}" srcOrd="0" destOrd="0" presId="urn:microsoft.com/office/officeart/2005/8/layout/hierarchy2"/>
    <dgm:cxn modelId="{BDF1D275-39CD-41C2-9B38-D198830A349D}" type="presOf" srcId="{76A0A91A-796A-405B-B5D1-D4B1683E86E7}" destId="{8B1DCC1B-9F11-4981-8D7C-3AE55AE0A2D0}" srcOrd="0" destOrd="0" presId="urn:microsoft.com/office/officeart/2005/8/layout/hierarchy2"/>
    <dgm:cxn modelId="{09D62759-6AA7-4E83-AE51-5C1C86196A9B}" type="presOf" srcId="{ECD23BFD-4E1D-4162-88B1-095CA32B87B9}" destId="{0AA367E0-8AE8-4689-B5D5-FD158425D7E0}" srcOrd="0" destOrd="0" presId="urn:microsoft.com/office/officeart/2005/8/layout/hierarchy2"/>
    <dgm:cxn modelId="{20B13359-C238-4E3C-9006-F9E2EC49A8D0}" type="presOf" srcId="{066A1932-1BE4-4ACC-9458-C05C865092CD}" destId="{D5470C27-53B4-4E4D-91C6-EE5C9D315903}" srcOrd="0" destOrd="0" presId="urn:microsoft.com/office/officeart/2005/8/layout/hierarchy2"/>
    <dgm:cxn modelId="{BDA95879-82DB-4F0C-9F9D-788CCB105A8C}" type="presOf" srcId="{766A030C-E2B9-4272-854F-E405EF052D0F}" destId="{03A915D4-2E3B-4564-85B2-5E83514913DC}" srcOrd="0" destOrd="0" presId="urn:microsoft.com/office/officeart/2005/8/layout/hierarchy2"/>
    <dgm:cxn modelId="{B13A0E80-00EC-4E44-8D31-956038CAEE88}" type="presOf" srcId="{10DCAA41-0E44-434B-B7F0-5FD5DDD69DB1}" destId="{EFDF0794-919E-4E99-8884-D352C5E2EDFB}" srcOrd="1" destOrd="0" presId="urn:microsoft.com/office/officeart/2005/8/layout/hierarchy2"/>
    <dgm:cxn modelId="{6FBE4A81-D92F-407C-87D8-070399E39DC8}" srcId="{ECD23BFD-4E1D-4162-88B1-095CA32B87B9}" destId="{6514A4B5-C18C-4FD5-8B67-48472E5E8DBD}" srcOrd="3" destOrd="0" parTransId="{10DCAA41-0E44-434B-B7F0-5FD5DDD69DB1}" sibTransId="{A4598709-9F19-49FD-A1AB-59EE9CA9F545}"/>
    <dgm:cxn modelId="{F5FA2084-1493-4CCF-83CD-46B86A529304}" type="presOf" srcId="{B72C583C-13F4-4104-9B7A-0AD918DA6040}" destId="{EA077487-9B9C-4BDE-B4D1-1385B60FFA29}" srcOrd="0" destOrd="0" presId="urn:microsoft.com/office/officeart/2005/8/layout/hierarchy2"/>
    <dgm:cxn modelId="{F9256984-6B77-41DF-B6FB-958BF746E118}" type="presOf" srcId="{CF1B0FC1-26C2-4E7B-9CC9-B5C4F7B921F2}" destId="{3663AE2E-63DC-48A4-AE71-28CCA2BD6BFE}" srcOrd="1" destOrd="0" presId="urn:microsoft.com/office/officeart/2005/8/layout/hierarchy2"/>
    <dgm:cxn modelId="{07490587-20AE-4B18-AEC1-066A45493F28}" type="presOf" srcId="{7BE5F0BF-14B4-475A-AED5-431CF7B727FF}" destId="{BCC4B0BF-5BC9-463B-B3DC-D6A0FF908697}" srcOrd="1" destOrd="0" presId="urn:microsoft.com/office/officeart/2005/8/layout/hierarchy2"/>
    <dgm:cxn modelId="{F713BC92-E76D-416E-A34C-CA24A88B037B}" srcId="{2BB58ACD-C62D-44C0-BA31-8E4A8677E4CD}" destId="{ECD23BFD-4E1D-4162-88B1-095CA32B87B9}" srcOrd="1" destOrd="0" parTransId="{5DDDE3A6-29DE-4426-A896-EFB25169011E}" sibTransId="{4E77B45F-D0AE-4699-941D-0CA22D745080}"/>
    <dgm:cxn modelId="{FE7FD29A-89F6-4FE0-9471-B72C5D217A5F}" type="presOf" srcId="{C9752E87-8C50-4447-BF0B-B0EA4EC8059D}" destId="{22B6FFE9-3F75-4D4F-AFFE-33922CDDB717}" srcOrd="0" destOrd="0" presId="urn:microsoft.com/office/officeart/2005/8/layout/hierarchy2"/>
    <dgm:cxn modelId="{E71822A0-8E34-408C-9A79-AE165E407339}" srcId="{ECD23BFD-4E1D-4162-88B1-095CA32B87B9}" destId="{CA43D681-0D7B-471E-93EF-64D6CB55B237}" srcOrd="2" destOrd="0" parTransId="{E9012348-9051-4C1E-8AEE-07CDE1CA73A8}" sibTransId="{375391AF-AC7B-44E3-B267-B65017919D5F}"/>
    <dgm:cxn modelId="{004348A6-93C3-44A8-A822-0B6AC97E6D3C}" type="presOf" srcId="{E9012348-9051-4C1E-8AEE-07CDE1CA73A8}" destId="{15411B08-3921-4036-B513-57DE4F5F450B}" srcOrd="0" destOrd="0" presId="urn:microsoft.com/office/officeart/2005/8/layout/hierarchy2"/>
    <dgm:cxn modelId="{79D4A9AD-317D-4D50-A783-227E20BF541F}" type="presOf" srcId="{5DDDE3A6-29DE-4426-A896-EFB25169011E}" destId="{0920DA15-7792-4260-BF94-5CD1C6B5707F}" srcOrd="1" destOrd="0" presId="urn:microsoft.com/office/officeart/2005/8/layout/hierarchy2"/>
    <dgm:cxn modelId="{ED3347AF-05A0-4429-B512-EA6A01741CE6}" srcId="{ABFA1472-69EA-4192-84E4-5D7F890FF53B}" destId="{89AE1132-1F41-44B1-81A1-C9379FC08E59}" srcOrd="1" destOrd="0" parTransId="{CF1B0FC1-26C2-4E7B-9CC9-B5C4F7B921F2}" sibTransId="{F854AACF-8A61-4643-88C6-C87533D900C5}"/>
    <dgm:cxn modelId="{A41932B1-F835-4476-9963-1EC5552AAFA8}" type="presOf" srcId="{2E7AD656-D02F-453A-AF74-FBE75F611131}" destId="{0F8A18B2-EF59-480D-A7D0-D1E1024EB48A}" srcOrd="0" destOrd="0" presId="urn:microsoft.com/office/officeart/2005/8/layout/hierarchy2"/>
    <dgm:cxn modelId="{44210CB4-DC92-44A6-8FAC-5C15F10428C9}" type="presOf" srcId="{2BB58ACD-C62D-44C0-BA31-8E4A8677E4CD}" destId="{80999BAD-CEFA-490B-981E-0B396B519E11}" srcOrd="0" destOrd="0" presId="urn:microsoft.com/office/officeart/2005/8/layout/hierarchy2"/>
    <dgm:cxn modelId="{80FB18B4-2612-4197-9886-0BD1D7DEBD87}" srcId="{ECD23BFD-4E1D-4162-88B1-095CA32B87B9}" destId="{066A1932-1BE4-4ACC-9458-C05C865092CD}" srcOrd="0" destOrd="0" parTransId="{F8EE03B1-4556-48B2-AE26-182CB1752BAB}" sibTransId="{4B8BEF28-DBAA-409B-87B9-AA704221AEEF}"/>
    <dgm:cxn modelId="{9A3F38B4-4C8E-42DB-96BF-B9077A0914A7}" type="presOf" srcId="{6514A4B5-C18C-4FD5-8B67-48472E5E8DBD}" destId="{B84FD377-7275-4E6C-B097-5A2B5432B4C0}" srcOrd="0" destOrd="0" presId="urn:microsoft.com/office/officeart/2005/8/layout/hierarchy2"/>
    <dgm:cxn modelId="{039616B5-5140-4E40-A767-F30608B03D1D}" type="presOf" srcId="{8049C612-A595-4870-A64F-D6A541A1BD85}" destId="{8EB5B19F-EEF2-4538-9202-4B12FB47184A}" srcOrd="0" destOrd="0" presId="urn:microsoft.com/office/officeart/2005/8/layout/hierarchy2"/>
    <dgm:cxn modelId="{822ABDB5-6628-43D9-8D45-14459839927A}" type="presOf" srcId="{EF611AEF-F662-4048-A2BE-5D968653BA22}" destId="{315BBD4F-6711-4CF5-A31A-5A807436F880}" srcOrd="0" destOrd="0" presId="urn:microsoft.com/office/officeart/2005/8/layout/hierarchy2"/>
    <dgm:cxn modelId="{9A7685BF-ABAA-414D-9C65-05943B83651E}" type="presOf" srcId="{5DDDE3A6-29DE-4426-A896-EFB25169011E}" destId="{60E40B20-8B57-47AD-9FF3-4D32BE8820EB}" srcOrd="0" destOrd="0" presId="urn:microsoft.com/office/officeart/2005/8/layout/hierarchy2"/>
    <dgm:cxn modelId="{748F8FC0-ECB8-4757-ABBE-33E8D8157EE4}" type="presOf" srcId="{ABFA1472-69EA-4192-84E4-5D7F890FF53B}" destId="{4F298D2C-640C-4597-96B8-9F657FF4B6F9}" srcOrd="0" destOrd="0" presId="urn:microsoft.com/office/officeart/2005/8/layout/hierarchy2"/>
    <dgm:cxn modelId="{E27F13C7-5FCE-4A14-8F83-DD6F78744FF0}" srcId="{C9752E87-8C50-4447-BF0B-B0EA4EC8059D}" destId="{ABFA1472-69EA-4192-84E4-5D7F890FF53B}" srcOrd="0" destOrd="0" parTransId="{52E0BCBC-C9E2-4E50-85DC-B60C8801887B}" sibTransId="{2CB91B50-E048-44CE-BBFC-D6C6B93E1009}"/>
    <dgm:cxn modelId="{E78462CB-2F2D-431E-9E76-463CC2E51A4F}" type="presOf" srcId="{F8EE03B1-4556-48B2-AE26-182CB1752BAB}" destId="{7FA27149-4A59-47B2-A10F-8445595751E0}" srcOrd="1" destOrd="0" presId="urn:microsoft.com/office/officeart/2005/8/layout/hierarchy2"/>
    <dgm:cxn modelId="{70EC00D2-A23F-4423-BB8A-7374248AA2DC}" type="presOf" srcId="{7BE5F0BF-14B4-475A-AED5-431CF7B727FF}" destId="{2F5FF8E6-5A78-47A8-8C9E-09919476D580}" srcOrd="0" destOrd="0" presId="urn:microsoft.com/office/officeart/2005/8/layout/hierarchy2"/>
    <dgm:cxn modelId="{216425D2-C25B-4CE2-AF20-1332BC46E8CB}" type="presOf" srcId="{EF611AEF-F662-4048-A2BE-5D968653BA22}" destId="{36759B65-E135-4C07-A6A4-7E61199BE21D}" srcOrd="1" destOrd="0" presId="urn:microsoft.com/office/officeart/2005/8/layout/hierarchy2"/>
    <dgm:cxn modelId="{8AA9EAD7-9BEA-4E12-A300-BD25ED0B45C8}" type="presOf" srcId="{A42FCF48-7DE6-4214-A78A-8F5178A309EF}" destId="{8FDA60A7-B85D-48C1-8B53-E65A57B30BD1}" srcOrd="0" destOrd="0" presId="urn:microsoft.com/office/officeart/2005/8/layout/hierarchy2"/>
    <dgm:cxn modelId="{8E9C68D9-BA1F-44A2-9247-092636F95602}" type="presOf" srcId="{9A4BCEA8-A204-4C41-84ED-2D47E616F0C0}" destId="{4A7E6835-2810-497E-BC93-283C54FDA12E}" srcOrd="1" destOrd="0" presId="urn:microsoft.com/office/officeart/2005/8/layout/hierarchy2"/>
    <dgm:cxn modelId="{F425C8DA-317A-44CA-8697-8A69AF2151E9}" type="presOf" srcId="{766A030C-E2B9-4272-854F-E405EF052D0F}" destId="{B21CF7E9-FE14-4A72-B3F4-ADAE99A9C01E}" srcOrd="1" destOrd="0" presId="urn:microsoft.com/office/officeart/2005/8/layout/hierarchy2"/>
    <dgm:cxn modelId="{F101BADF-1120-48CF-BF89-4C5A20B6D073}" type="presOf" srcId="{10DCAA41-0E44-434B-B7F0-5FD5DDD69DB1}" destId="{D1A42F76-A61F-4128-84A9-44E4883CD033}" srcOrd="0" destOrd="0" presId="urn:microsoft.com/office/officeart/2005/8/layout/hierarchy2"/>
    <dgm:cxn modelId="{592D03E7-98E5-4F16-98B6-AFC430D0EA65}" type="presOf" srcId="{F8EE03B1-4556-48B2-AE26-182CB1752BAB}" destId="{A5B278F7-017F-42A7-B777-259D82470C55}" srcOrd="0" destOrd="0" presId="urn:microsoft.com/office/officeart/2005/8/layout/hierarchy2"/>
    <dgm:cxn modelId="{BD1D02E8-4351-4959-9FD6-B208597068FF}" srcId="{EC3E018C-510A-4CC3-A895-478492AAE227}" destId="{D1D4112D-A77C-4E73-9298-A21FF8B0D05C}" srcOrd="1" destOrd="0" parTransId="{A14943D2-EEC2-4AE7-B270-BBFCF2849401}" sibTransId="{A7D9D29A-034F-4B1A-99D8-FE4B136F7859}"/>
    <dgm:cxn modelId="{F10E1CFF-67EC-4835-8EF0-ED26A7528B93}" srcId="{2BB58ACD-C62D-44C0-BA31-8E4A8677E4CD}" destId="{EC3E018C-510A-4CC3-A895-478492AAE227}" srcOrd="0" destOrd="0" parTransId="{EF611AEF-F662-4048-A2BE-5D968653BA22}" sibTransId="{D1AEFC30-DB02-4AB3-B106-648C3530DE6A}"/>
    <dgm:cxn modelId="{C93EDD5D-E555-4D66-A54D-784C1BA288B7}" type="presParOf" srcId="{22B6FFE9-3F75-4D4F-AFFE-33922CDDB717}" destId="{7A24BB61-E9C4-4B8A-A1A0-3B7D35C7AB6B}" srcOrd="0" destOrd="0" presId="urn:microsoft.com/office/officeart/2005/8/layout/hierarchy2"/>
    <dgm:cxn modelId="{C735616B-E72B-4931-AD16-9C21BBAB34B4}" type="presParOf" srcId="{7A24BB61-E9C4-4B8A-A1A0-3B7D35C7AB6B}" destId="{4F298D2C-640C-4597-96B8-9F657FF4B6F9}" srcOrd="0" destOrd="0" presId="urn:microsoft.com/office/officeart/2005/8/layout/hierarchy2"/>
    <dgm:cxn modelId="{3CBE340B-F35F-44FD-8774-2EBED6071528}" type="presParOf" srcId="{7A24BB61-E9C4-4B8A-A1A0-3B7D35C7AB6B}" destId="{9C11D0B5-FFDE-485F-9069-DF432B5B0496}" srcOrd="1" destOrd="0" presId="urn:microsoft.com/office/officeart/2005/8/layout/hierarchy2"/>
    <dgm:cxn modelId="{3775C726-C5CA-46A3-AE41-6298A8FDD20B}" type="presParOf" srcId="{9C11D0B5-FFDE-485F-9069-DF432B5B0496}" destId="{75480900-23A7-4A87-8C96-F505C8B12353}" srcOrd="0" destOrd="0" presId="urn:microsoft.com/office/officeart/2005/8/layout/hierarchy2"/>
    <dgm:cxn modelId="{E7F3871B-1B31-4E5F-8E94-1B7CF904145C}" type="presParOf" srcId="{75480900-23A7-4A87-8C96-F505C8B12353}" destId="{4A7E6835-2810-497E-BC93-283C54FDA12E}" srcOrd="0" destOrd="0" presId="urn:microsoft.com/office/officeart/2005/8/layout/hierarchy2"/>
    <dgm:cxn modelId="{C09BE7B7-12AA-45F7-B174-385EF6722F1F}" type="presParOf" srcId="{9C11D0B5-FFDE-485F-9069-DF432B5B0496}" destId="{741DB135-80DD-4B38-AC23-33CB6A713A10}" srcOrd="1" destOrd="0" presId="urn:microsoft.com/office/officeart/2005/8/layout/hierarchy2"/>
    <dgm:cxn modelId="{07B8CCCC-CB66-4882-85EA-2D41CDB044F4}" type="presParOf" srcId="{741DB135-80DD-4B38-AC23-33CB6A713A10}" destId="{EA077487-9B9C-4BDE-B4D1-1385B60FFA29}" srcOrd="0" destOrd="0" presId="urn:microsoft.com/office/officeart/2005/8/layout/hierarchy2"/>
    <dgm:cxn modelId="{8A14D0CD-BF71-4C58-B6A9-0E3939DF2FF1}" type="presParOf" srcId="{741DB135-80DD-4B38-AC23-33CB6A713A10}" destId="{62D6B852-9F61-4791-8E9E-4F5244A69F21}" srcOrd="1" destOrd="0" presId="urn:microsoft.com/office/officeart/2005/8/layout/hierarchy2"/>
    <dgm:cxn modelId="{BDEFA8E4-93D9-4BDC-9370-86CC9049B802}" type="presParOf" srcId="{9C11D0B5-FFDE-485F-9069-DF432B5B0496}" destId="{A566C208-D4DA-4C69-9B21-B8193D15E7F9}" srcOrd="2" destOrd="0" presId="urn:microsoft.com/office/officeart/2005/8/layout/hierarchy2"/>
    <dgm:cxn modelId="{5F83CF1F-2112-40A7-8B98-BAF2CF59CB41}" type="presParOf" srcId="{A566C208-D4DA-4C69-9B21-B8193D15E7F9}" destId="{3663AE2E-63DC-48A4-AE71-28CCA2BD6BFE}" srcOrd="0" destOrd="0" presId="urn:microsoft.com/office/officeart/2005/8/layout/hierarchy2"/>
    <dgm:cxn modelId="{A374566B-830E-4846-B692-D7A85B515FC1}" type="presParOf" srcId="{9C11D0B5-FFDE-485F-9069-DF432B5B0496}" destId="{FE1D7718-E783-4ECA-A5EA-82CB694795A8}" srcOrd="3" destOrd="0" presId="urn:microsoft.com/office/officeart/2005/8/layout/hierarchy2"/>
    <dgm:cxn modelId="{6678B8C3-B419-4C59-848B-645C35308900}" type="presParOf" srcId="{FE1D7718-E783-4ECA-A5EA-82CB694795A8}" destId="{6F6F4FB4-CA17-4939-9E60-2BD86650D602}" srcOrd="0" destOrd="0" presId="urn:microsoft.com/office/officeart/2005/8/layout/hierarchy2"/>
    <dgm:cxn modelId="{DE4EEBE9-3C5A-4823-B94D-471A9B98EAEE}" type="presParOf" srcId="{FE1D7718-E783-4ECA-A5EA-82CB694795A8}" destId="{13F1232C-A8F2-41FC-8B25-8D5C88FA09B4}" srcOrd="1" destOrd="0" presId="urn:microsoft.com/office/officeart/2005/8/layout/hierarchy2"/>
    <dgm:cxn modelId="{393E4F0C-383F-4067-9DC5-2A419A552453}" type="presParOf" srcId="{13F1232C-A8F2-41FC-8B25-8D5C88FA09B4}" destId="{03A915D4-2E3B-4564-85B2-5E83514913DC}" srcOrd="0" destOrd="0" presId="urn:microsoft.com/office/officeart/2005/8/layout/hierarchy2"/>
    <dgm:cxn modelId="{54FFD4FF-4741-47C9-B51D-5CE1F54C2EA5}" type="presParOf" srcId="{03A915D4-2E3B-4564-85B2-5E83514913DC}" destId="{B21CF7E9-FE14-4A72-B3F4-ADAE99A9C01E}" srcOrd="0" destOrd="0" presId="urn:microsoft.com/office/officeart/2005/8/layout/hierarchy2"/>
    <dgm:cxn modelId="{D27FB787-0C8B-429D-A656-B962F75B28E2}" type="presParOf" srcId="{13F1232C-A8F2-41FC-8B25-8D5C88FA09B4}" destId="{FDD32989-ACD4-4058-9AFB-B548E2C5535C}" srcOrd="1" destOrd="0" presId="urn:microsoft.com/office/officeart/2005/8/layout/hierarchy2"/>
    <dgm:cxn modelId="{6A2645EA-8A75-46FB-B77A-857CCD8C0A0B}" type="presParOf" srcId="{FDD32989-ACD4-4058-9AFB-B548E2C5535C}" destId="{9A8BB681-A523-45FA-9CA8-0AF5713170FC}" srcOrd="0" destOrd="0" presId="urn:microsoft.com/office/officeart/2005/8/layout/hierarchy2"/>
    <dgm:cxn modelId="{B319DCD1-3C0B-48D6-973A-5A56F730D119}" type="presParOf" srcId="{FDD32989-ACD4-4058-9AFB-B548E2C5535C}" destId="{8BF296FB-4055-4647-B217-195A13E022B5}" srcOrd="1" destOrd="0" presId="urn:microsoft.com/office/officeart/2005/8/layout/hierarchy2"/>
    <dgm:cxn modelId="{CD4A1B4C-2907-431D-A52C-77B85C46469C}" type="presParOf" srcId="{13F1232C-A8F2-41FC-8B25-8D5C88FA09B4}" destId="{01255D05-BF95-4C8C-B8A2-175D53F86885}" srcOrd="2" destOrd="0" presId="urn:microsoft.com/office/officeart/2005/8/layout/hierarchy2"/>
    <dgm:cxn modelId="{56908EC6-7D24-4890-B838-F696D64B9E4B}" type="presParOf" srcId="{01255D05-BF95-4C8C-B8A2-175D53F86885}" destId="{7BC0EE59-8610-4F30-8BE9-80573BD6C8DD}" srcOrd="0" destOrd="0" presId="urn:microsoft.com/office/officeart/2005/8/layout/hierarchy2"/>
    <dgm:cxn modelId="{C4338434-0849-485E-93A5-9DCBB6552D22}" type="presParOf" srcId="{13F1232C-A8F2-41FC-8B25-8D5C88FA09B4}" destId="{5AA609C5-3FB2-45F0-AA1B-566BBF505489}" srcOrd="3" destOrd="0" presId="urn:microsoft.com/office/officeart/2005/8/layout/hierarchy2"/>
    <dgm:cxn modelId="{93DCF993-780F-4C7D-96A7-3C79208173AD}" type="presParOf" srcId="{5AA609C5-3FB2-45F0-AA1B-566BBF505489}" destId="{80999BAD-CEFA-490B-981E-0B396B519E11}" srcOrd="0" destOrd="0" presId="urn:microsoft.com/office/officeart/2005/8/layout/hierarchy2"/>
    <dgm:cxn modelId="{D5876326-8E57-4CC2-8F15-9865AE03D0E0}" type="presParOf" srcId="{5AA609C5-3FB2-45F0-AA1B-566BBF505489}" destId="{D688A293-B154-44EC-855F-462D228600CF}" srcOrd="1" destOrd="0" presId="urn:microsoft.com/office/officeart/2005/8/layout/hierarchy2"/>
    <dgm:cxn modelId="{6E2F32C8-936D-4715-B873-BDE7C1ABB5F5}" type="presParOf" srcId="{D688A293-B154-44EC-855F-462D228600CF}" destId="{315BBD4F-6711-4CF5-A31A-5A807436F880}" srcOrd="0" destOrd="0" presId="urn:microsoft.com/office/officeart/2005/8/layout/hierarchy2"/>
    <dgm:cxn modelId="{EE2D4A68-67DC-48EF-BB6D-E4A8EF32F3B5}" type="presParOf" srcId="{315BBD4F-6711-4CF5-A31A-5A807436F880}" destId="{36759B65-E135-4C07-A6A4-7E61199BE21D}" srcOrd="0" destOrd="0" presId="urn:microsoft.com/office/officeart/2005/8/layout/hierarchy2"/>
    <dgm:cxn modelId="{E6A2A04C-99E0-44C1-8AA3-A7B47B9EFFA3}" type="presParOf" srcId="{D688A293-B154-44EC-855F-462D228600CF}" destId="{DF06998A-EEA5-40E9-8153-697C63139B6F}" srcOrd="1" destOrd="0" presId="urn:microsoft.com/office/officeart/2005/8/layout/hierarchy2"/>
    <dgm:cxn modelId="{DC67A419-14FE-45C2-A954-B439B4CBE9D0}" type="presParOf" srcId="{DF06998A-EEA5-40E9-8153-697C63139B6F}" destId="{39835A49-1DFD-4957-8BC9-B7A91D2215F1}" srcOrd="0" destOrd="0" presId="urn:microsoft.com/office/officeart/2005/8/layout/hierarchy2"/>
    <dgm:cxn modelId="{C99F88B3-974B-4306-BFE4-54D6575B84D7}" type="presParOf" srcId="{DF06998A-EEA5-40E9-8153-697C63139B6F}" destId="{90E9F394-A324-4855-A627-AA126FC56702}" srcOrd="1" destOrd="0" presId="urn:microsoft.com/office/officeart/2005/8/layout/hierarchy2"/>
    <dgm:cxn modelId="{C7B6D293-B5DA-43D2-9BE9-7E387CC99934}" type="presParOf" srcId="{90E9F394-A324-4855-A627-AA126FC56702}" destId="{8EB5B19F-EEF2-4538-9202-4B12FB47184A}" srcOrd="0" destOrd="0" presId="urn:microsoft.com/office/officeart/2005/8/layout/hierarchy2"/>
    <dgm:cxn modelId="{9B73D3DA-207F-4B0B-95AC-1040A6ACEB65}" type="presParOf" srcId="{8EB5B19F-EEF2-4538-9202-4B12FB47184A}" destId="{0209CD8C-AFAA-42F4-B85F-603435B564EA}" srcOrd="0" destOrd="0" presId="urn:microsoft.com/office/officeart/2005/8/layout/hierarchy2"/>
    <dgm:cxn modelId="{3AC4C667-B350-451E-8D39-89D090952BEA}" type="presParOf" srcId="{90E9F394-A324-4855-A627-AA126FC56702}" destId="{5376FB97-CD21-423F-B544-7CA00D1719DC}" srcOrd="1" destOrd="0" presId="urn:microsoft.com/office/officeart/2005/8/layout/hierarchy2"/>
    <dgm:cxn modelId="{E97BA27D-8182-4EC7-8674-0E889F068824}" type="presParOf" srcId="{5376FB97-CD21-423F-B544-7CA00D1719DC}" destId="{8B1DCC1B-9F11-4981-8D7C-3AE55AE0A2D0}" srcOrd="0" destOrd="0" presId="urn:microsoft.com/office/officeart/2005/8/layout/hierarchy2"/>
    <dgm:cxn modelId="{070E04FF-403F-4460-B807-EBD424654E05}" type="presParOf" srcId="{5376FB97-CD21-423F-B544-7CA00D1719DC}" destId="{40AA3A00-1877-46E5-B1E2-5DE92531A749}" srcOrd="1" destOrd="0" presId="urn:microsoft.com/office/officeart/2005/8/layout/hierarchy2"/>
    <dgm:cxn modelId="{BE9E1772-9179-46CA-B571-4E78FAD7A16F}" type="presParOf" srcId="{90E9F394-A324-4855-A627-AA126FC56702}" destId="{69840FC6-698D-4D00-AC38-F62E547102D0}" srcOrd="2" destOrd="0" presId="urn:microsoft.com/office/officeart/2005/8/layout/hierarchy2"/>
    <dgm:cxn modelId="{8088EFEF-32B0-402C-AF96-35DA133CC6E0}" type="presParOf" srcId="{69840FC6-698D-4D00-AC38-F62E547102D0}" destId="{64157B4C-68CE-4F94-8542-A73ADEACF449}" srcOrd="0" destOrd="0" presId="urn:microsoft.com/office/officeart/2005/8/layout/hierarchy2"/>
    <dgm:cxn modelId="{F49C0E8C-93CD-4B1C-9F25-E66580D31E13}" type="presParOf" srcId="{90E9F394-A324-4855-A627-AA126FC56702}" destId="{21AE08D8-FC00-4BC4-8A45-5AEA9EFB827E}" srcOrd="3" destOrd="0" presId="urn:microsoft.com/office/officeart/2005/8/layout/hierarchy2"/>
    <dgm:cxn modelId="{8EDC40DB-6F05-4592-9CBA-B57BBB6FF23A}" type="presParOf" srcId="{21AE08D8-FC00-4BC4-8A45-5AEA9EFB827E}" destId="{41C5001A-D073-4F8D-850D-FB5F60544FB3}" srcOrd="0" destOrd="0" presId="urn:microsoft.com/office/officeart/2005/8/layout/hierarchy2"/>
    <dgm:cxn modelId="{1D68F100-C47D-4ABC-A655-59F06E12525A}" type="presParOf" srcId="{21AE08D8-FC00-4BC4-8A45-5AEA9EFB827E}" destId="{5B6CC9F9-E4F7-471D-BDEE-556053795642}" srcOrd="1" destOrd="0" presId="urn:microsoft.com/office/officeart/2005/8/layout/hierarchy2"/>
    <dgm:cxn modelId="{C7464429-3BAE-4B41-961B-BAEC93321E18}" type="presParOf" srcId="{90E9F394-A324-4855-A627-AA126FC56702}" destId="{2F5FF8E6-5A78-47A8-8C9E-09919476D580}" srcOrd="4" destOrd="0" presId="urn:microsoft.com/office/officeart/2005/8/layout/hierarchy2"/>
    <dgm:cxn modelId="{AF498D1C-8410-4D0E-B69B-7ACAA8FEBC91}" type="presParOf" srcId="{2F5FF8E6-5A78-47A8-8C9E-09919476D580}" destId="{BCC4B0BF-5BC9-463B-B3DC-D6A0FF908697}" srcOrd="0" destOrd="0" presId="urn:microsoft.com/office/officeart/2005/8/layout/hierarchy2"/>
    <dgm:cxn modelId="{7F4BD9E8-96CD-4619-8604-45BB24478658}" type="presParOf" srcId="{90E9F394-A324-4855-A627-AA126FC56702}" destId="{C9D8450C-DD53-41CD-8219-990002DC9347}" srcOrd="5" destOrd="0" presId="urn:microsoft.com/office/officeart/2005/8/layout/hierarchy2"/>
    <dgm:cxn modelId="{5B01EF80-E6CE-4D67-97B8-AD5EBFA61EEE}" type="presParOf" srcId="{C9D8450C-DD53-41CD-8219-990002DC9347}" destId="{A3859540-128D-4FFA-8E80-BA5A43133E3E}" srcOrd="0" destOrd="0" presId="urn:microsoft.com/office/officeart/2005/8/layout/hierarchy2"/>
    <dgm:cxn modelId="{85D3E1B4-BDFB-42D6-90F8-3F347133C588}" type="presParOf" srcId="{C9D8450C-DD53-41CD-8219-990002DC9347}" destId="{C6A0B186-C090-401C-A0AE-7F0FCD025CD5}" srcOrd="1" destOrd="0" presId="urn:microsoft.com/office/officeart/2005/8/layout/hierarchy2"/>
    <dgm:cxn modelId="{5C1C8578-CE07-4F72-8C8A-EDE52B0FE8D2}" type="presParOf" srcId="{D688A293-B154-44EC-855F-462D228600CF}" destId="{60E40B20-8B57-47AD-9FF3-4D32BE8820EB}" srcOrd="2" destOrd="0" presId="urn:microsoft.com/office/officeart/2005/8/layout/hierarchy2"/>
    <dgm:cxn modelId="{5C40B402-ECF6-4D1B-A070-B4B233437542}" type="presParOf" srcId="{60E40B20-8B57-47AD-9FF3-4D32BE8820EB}" destId="{0920DA15-7792-4260-BF94-5CD1C6B5707F}" srcOrd="0" destOrd="0" presId="urn:microsoft.com/office/officeart/2005/8/layout/hierarchy2"/>
    <dgm:cxn modelId="{2FF24F45-6DF9-45A5-A6AF-763B2F1463E5}" type="presParOf" srcId="{D688A293-B154-44EC-855F-462D228600CF}" destId="{D3323E65-F7E3-4F92-BCD1-B9BD758FFB1B}" srcOrd="3" destOrd="0" presId="urn:microsoft.com/office/officeart/2005/8/layout/hierarchy2"/>
    <dgm:cxn modelId="{B4FD7FE8-6268-430F-A6AE-414B67465010}" type="presParOf" srcId="{D3323E65-F7E3-4F92-BCD1-B9BD758FFB1B}" destId="{0AA367E0-8AE8-4689-B5D5-FD158425D7E0}" srcOrd="0" destOrd="0" presId="urn:microsoft.com/office/officeart/2005/8/layout/hierarchy2"/>
    <dgm:cxn modelId="{034A9A4A-6A0C-4A54-ABE1-63BB8F2069E0}" type="presParOf" srcId="{D3323E65-F7E3-4F92-BCD1-B9BD758FFB1B}" destId="{49B98E99-8280-4ADD-AFA4-3E58FFC5146B}" srcOrd="1" destOrd="0" presId="urn:microsoft.com/office/officeart/2005/8/layout/hierarchy2"/>
    <dgm:cxn modelId="{44B5374B-61E9-4FDD-8191-F2117D4036DA}" type="presParOf" srcId="{49B98E99-8280-4ADD-AFA4-3E58FFC5146B}" destId="{A5B278F7-017F-42A7-B777-259D82470C55}" srcOrd="0" destOrd="0" presId="urn:microsoft.com/office/officeart/2005/8/layout/hierarchy2"/>
    <dgm:cxn modelId="{EBF54078-42D4-4FA5-BE09-786A41C2F6A3}" type="presParOf" srcId="{A5B278F7-017F-42A7-B777-259D82470C55}" destId="{7FA27149-4A59-47B2-A10F-8445595751E0}" srcOrd="0" destOrd="0" presId="urn:microsoft.com/office/officeart/2005/8/layout/hierarchy2"/>
    <dgm:cxn modelId="{61986E54-8989-4C20-89C6-EDD61E589421}" type="presParOf" srcId="{49B98E99-8280-4ADD-AFA4-3E58FFC5146B}" destId="{A2B31926-D9A0-45A2-8555-A14E6B8B73C2}" srcOrd="1" destOrd="0" presId="urn:microsoft.com/office/officeart/2005/8/layout/hierarchy2"/>
    <dgm:cxn modelId="{84AAF97C-AE31-4A3F-985C-1688CE41505C}" type="presParOf" srcId="{A2B31926-D9A0-45A2-8555-A14E6B8B73C2}" destId="{D5470C27-53B4-4E4D-91C6-EE5C9D315903}" srcOrd="0" destOrd="0" presId="urn:microsoft.com/office/officeart/2005/8/layout/hierarchy2"/>
    <dgm:cxn modelId="{1B77D5E4-9DDB-4FED-862D-039CED245C50}" type="presParOf" srcId="{A2B31926-D9A0-45A2-8555-A14E6B8B73C2}" destId="{5EC655D0-D79C-4331-9307-C40A7FCA3D31}" srcOrd="1" destOrd="0" presId="urn:microsoft.com/office/officeart/2005/8/layout/hierarchy2"/>
    <dgm:cxn modelId="{CC841D90-5A63-47DD-A4CD-1B41A6FDCDB6}" type="presParOf" srcId="{49B98E99-8280-4ADD-AFA4-3E58FFC5146B}" destId="{8FDA60A7-B85D-48C1-8B53-E65A57B30BD1}" srcOrd="2" destOrd="0" presId="urn:microsoft.com/office/officeart/2005/8/layout/hierarchy2"/>
    <dgm:cxn modelId="{8D837D55-268C-4B8F-8872-A3C715448EEE}" type="presParOf" srcId="{8FDA60A7-B85D-48C1-8B53-E65A57B30BD1}" destId="{325B069F-3D37-4169-964F-8FBF0856D1E1}" srcOrd="0" destOrd="0" presId="urn:microsoft.com/office/officeart/2005/8/layout/hierarchy2"/>
    <dgm:cxn modelId="{CDAEC172-51F6-4AA4-85E1-39797A483B55}" type="presParOf" srcId="{49B98E99-8280-4ADD-AFA4-3E58FFC5146B}" destId="{8A73043C-7F2C-4933-A01E-14EF7AB4D349}" srcOrd="3" destOrd="0" presId="urn:microsoft.com/office/officeart/2005/8/layout/hierarchy2"/>
    <dgm:cxn modelId="{6C5EDFCD-C885-44D6-83E9-74F84C8E56DC}" type="presParOf" srcId="{8A73043C-7F2C-4933-A01E-14EF7AB4D349}" destId="{0F8A18B2-EF59-480D-A7D0-D1E1024EB48A}" srcOrd="0" destOrd="0" presId="urn:microsoft.com/office/officeart/2005/8/layout/hierarchy2"/>
    <dgm:cxn modelId="{28095FF9-D6FE-494A-BE86-1C3A920F487D}" type="presParOf" srcId="{8A73043C-7F2C-4933-A01E-14EF7AB4D349}" destId="{07BA0BE9-726E-406B-BA0C-64966445865C}" srcOrd="1" destOrd="0" presId="urn:microsoft.com/office/officeart/2005/8/layout/hierarchy2"/>
    <dgm:cxn modelId="{20BC6011-72EB-4904-8EEC-1B1A95FD1033}" type="presParOf" srcId="{49B98E99-8280-4ADD-AFA4-3E58FFC5146B}" destId="{15411B08-3921-4036-B513-57DE4F5F450B}" srcOrd="4" destOrd="0" presId="urn:microsoft.com/office/officeart/2005/8/layout/hierarchy2"/>
    <dgm:cxn modelId="{F35EF10B-7855-4A89-ABAC-B19E949D91E5}" type="presParOf" srcId="{15411B08-3921-4036-B513-57DE4F5F450B}" destId="{4C938F84-CAF2-4FC5-9176-BC24A2BAE071}" srcOrd="0" destOrd="0" presId="urn:microsoft.com/office/officeart/2005/8/layout/hierarchy2"/>
    <dgm:cxn modelId="{07A1AFC7-8F45-41DA-ACDA-45893455D6E1}" type="presParOf" srcId="{49B98E99-8280-4ADD-AFA4-3E58FFC5146B}" destId="{E888E2B1-1425-4CBF-9750-8545C288A501}" srcOrd="5" destOrd="0" presId="urn:microsoft.com/office/officeart/2005/8/layout/hierarchy2"/>
    <dgm:cxn modelId="{A37716EF-1AB9-418D-A48F-6874DC561F29}" type="presParOf" srcId="{E888E2B1-1425-4CBF-9750-8545C288A501}" destId="{C6B803DD-8D9C-4AE4-8D5E-A7BEA3DF0DA5}" srcOrd="0" destOrd="0" presId="urn:microsoft.com/office/officeart/2005/8/layout/hierarchy2"/>
    <dgm:cxn modelId="{42F2352B-032D-4992-B44A-B8E3E1928CEB}" type="presParOf" srcId="{E888E2B1-1425-4CBF-9750-8545C288A501}" destId="{9FE32048-2E45-46F4-93F8-D3FEA9F21D06}" srcOrd="1" destOrd="0" presId="urn:microsoft.com/office/officeart/2005/8/layout/hierarchy2"/>
    <dgm:cxn modelId="{F9FE7DB5-13AC-43B2-A41A-9D9B8F3AC645}" type="presParOf" srcId="{49B98E99-8280-4ADD-AFA4-3E58FFC5146B}" destId="{D1A42F76-A61F-4128-84A9-44E4883CD033}" srcOrd="6" destOrd="0" presId="urn:microsoft.com/office/officeart/2005/8/layout/hierarchy2"/>
    <dgm:cxn modelId="{E8306732-7BC5-489A-B104-84462B37C2D8}" type="presParOf" srcId="{D1A42F76-A61F-4128-84A9-44E4883CD033}" destId="{EFDF0794-919E-4E99-8884-D352C5E2EDFB}" srcOrd="0" destOrd="0" presId="urn:microsoft.com/office/officeart/2005/8/layout/hierarchy2"/>
    <dgm:cxn modelId="{E15FF988-8AAB-4DB1-929F-40605164AE6D}" type="presParOf" srcId="{49B98E99-8280-4ADD-AFA4-3E58FFC5146B}" destId="{A16FB62D-BCC2-48DA-9FC7-231A1F9594D0}" srcOrd="7" destOrd="0" presId="urn:microsoft.com/office/officeart/2005/8/layout/hierarchy2"/>
    <dgm:cxn modelId="{45DDF868-76CA-412C-A2D6-4A767A5CA108}" type="presParOf" srcId="{A16FB62D-BCC2-48DA-9FC7-231A1F9594D0}" destId="{B84FD377-7275-4E6C-B097-5A2B5432B4C0}" srcOrd="0" destOrd="0" presId="urn:microsoft.com/office/officeart/2005/8/layout/hierarchy2"/>
    <dgm:cxn modelId="{7760875E-484F-4622-883B-B43670C2BB52}" type="presParOf" srcId="{A16FB62D-BCC2-48DA-9FC7-231A1F9594D0}" destId="{E1EBA86A-72FE-49C1-AFFB-CA8C449F9D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02BA5-DE94-4AED-B62F-1B4C8BABE90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kumimoji="1" lang="ja-JP" altLang="en-US"/>
        </a:p>
      </dgm:t>
    </dgm:pt>
    <dgm:pt modelId="{99587466-15E0-4286-A2B9-07FC3C3E094F}">
      <dgm:prSet phldrT="[テキスト]" custT="1"/>
      <dgm:spPr>
        <a:solidFill>
          <a:schemeClr val="accent1">
            <a:lumMod val="20000"/>
            <a:lumOff val="80000"/>
          </a:schemeClr>
        </a:solidFill>
        <a:ln>
          <a:solidFill>
            <a:schemeClr val="accent5"/>
          </a:solidFill>
        </a:ln>
      </dgm:spPr>
      <dgm:t>
        <a:bodyPr/>
        <a:lstStyle/>
        <a:p>
          <a:r>
            <a:rPr kumimoji="1" lang="en-US" altLang="en-US" sz="2000" b="1" dirty="0">
              <a:solidFill>
                <a:schemeClr val="tx1"/>
              </a:solidFill>
            </a:rPr>
            <a:t>Secured Property Law</a:t>
          </a:r>
          <a:r>
            <a:rPr kumimoji="1" lang="ja-JP" altLang="en-US" sz="2000" b="1" dirty="0">
              <a:solidFill>
                <a:schemeClr val="tx1"/>
              </a:solidFill>
            </a:rPr>
            <a:t>：</a:t>
          </a:r>
          <a:endParaRPr kumimoji="1" lang="en-US" altLang="ja-JP" sz="2000" b="1" dirty="0">
            <a:solidFill>
              <a:schemeClr val="tx1"/>
            </a:solidFill>
          </a:endParaRPr>
        </a:p>
        <a:p>
          <a:r>
            <a:rPr kumimoji="1" lang="en-US" altLang="en-US" sz="2000" b="1" dirty="0">
              <a:solidFill>
                <a:schemeClr val="tx1"/>
              </a:solidFill>
            </a:rPr>
            <a:t>Strengthen-</a:t>
          </a:r>
          <a:r>
            <a:rPr kumimoji="1" lang="en-US" altLang="en-US" sz="2000" b="1" dirty="0" err="1">
              <a:solidFill>
                <a:schemeClr val="tx1"/>
              </a:solidFill>
            </a:rPr>
            <a:t>ing</a:t>
          </a:r>
          <a:r>
            <a:rPr kumimoji="1" lang="en-US" altLang="en-US" sz="2000" b="1" dirty="0">
              <a:solidFill>
                <a:schemeClr val="tx1"/>
              </a:solidFill>
            </a:rPr>
            <a:t> Enforcement Power</a:t>
          </a:r>
          <a:endParaRPr kumimoji="1" lang="en-US" altLang="ja-JP" sz="2000" b="1" dirty="0">
            <a:solidFill>
              <a:schemeClr val="tx1"/>
            </a:solidFill>
          </a:endParaRPr>
        </a:p>
      </dgm:t>
    </dgm:pt>
    <dgm:pt modelId="{6FE888F4-B12A-4F59-835C-6088943020AF}" type="parTrans" cxnId="{8AE4CB54-AC6A-4B7D-B559-403232E84CE6}">
      <dgm:prSet/>
      <dgm:spPr/>
      <dgm:t>
        <a:bodyPr/>
        <a:lstStyle/>
        <a:p>
          <a:endParaRPr kumimoji="1" lang="ja-JP" altLang="en-US" sz="2000" b="1">
            <a:solidFill>
              <a:schemeClr val="tx1"/>
            </a:solidFill>
          </a:endParaRPr>
        </a:p>
      </dgm:t>
    </dgm:pt>
    <dgm:pt modelId="{D4123C44-231D-4A54-B144-E8919CBBD87B}" type="sibTrans" cxnId="{8AE4CB54-AC6A-4B7D-B559-403232E84CE6}">
      <dgm:prSet/>
      <dgm:spPr/>
      <dgm:t>
        <a:bodyPr/>
        <a:lstStyle/>
        <a:p>
          <a:endParaRPr kumimoji="1" lang="ja-JP" altLang="en-US" sz="2000" b="1">
            <a:solidFill>
              <a:schemeClr val="tx1"/>
            </a:solidFill>
          </a:endParaRPr>
        </a:p>
      </dgm:t>
    </dgm:pt>
    <dgm:pt modelId="{AEABFC46-2B93-4827-8CD5-5C60F211E521}">
      <dgm:prSet phldrT="[テキスト]" custT="1"/>
      <dgm:spPr>
        <a:solidFill>
          <a:schemeClr val="accent6">
            <a:lumMod val="20000"/>
            <a:lumOff val="80000"/>
          </a:schemeClr>
        </a:solidFill>
        <a:ln>
          <a:solidFill>
            <a:schemeClr val="accent6"/>
          </a:solidFill>
        </a:ln>
      </dgm:spPr>
      <dgm:t>
        <a:bodyPr/>
        <a:lstStyle/>
        <a:p>
          <a:r>
            <a:rPr kumimoji="1" lang="en-US" altLang="en-US" sz="2000" b="1" dirty="0">
              <a:solidFill>
                <a:schemeClr val="tx1"/>
              </a:solidFill>
            </a:rPr>
            <a:t>Quantitative strengthening</a:t>
          </a:r>
        </a:p>
        <a:p>
          <a:r>
            <a:rPr kumimoji="1" lang="en-US" altLang="ja-JP" sz="2000" b="1" dirty="0">
              <a:solidFill>
                <a:schemeClr val="tx1"/>
              </a:solidFill>
            </a:rPr>
            <a:t>(Personal Secured rights)</a:t>
          </a:r>
          <a:endParaRPr kumimoji="1" lang="ja-JP" altLang="en-US" sz="2000" b="1" dirty="0">
            <a:solidFill>
              <a:schemeClr val="tx1"/>
            </a:solidFill>
          </a:endParaRPr>
        </a:p>
      </dgm:t>
    </dgm:pt>
    <dgm:pt modelId="{998BE8EB-E0F4-4288-B021-C56D4C6DE039}" type="parTrans" cxnId="{3B88C1C7-4F97-4032-A0ED-CE6D1F835C0B}">
      <dgm:prSet custT="1"/>
      <dgm:spPr>
        <a:ln>
          <a:solidFill>
            <a:schemeClr val="accent5"/>
          </a:solidFill>
        </a:ln>
      </dgm:spPr>
      <dgm:t>
        <a:bodyPr/>
        <a:lstStyle/>
        <a:p>
          <a:endParaRPr kumimoji="1" lang="ja-JP" altLang="en-US" sz="2000" b="1">
            <a:solidFill>
              <a:schemeClr val="tx1"/>
            </a:solidFill>
          </a:endParaRPr>
        </a:p>
      </dgm:t>
    </dgm:pt>
    <dgm:pt modelId="{96FDE4DE-07D2-413E-9CAF-CBA1E73149D0}" type="sibTrans" cxnId="{3B88C1C7-4F97-4032-A0ED-CE6D1F835C0B}">
      <dgm:prSet/>
      <dgm:spPr/>
      <dgm:t>
        <a:bodyPr/>
        <a:lstStyle/>
        <a:p>
          <a:endParaRPr kumimoji="1" lang="ja-JP" altLang="en-US" sz="2000" b="1">
            <a:solidFill>
              <a:schemeClr val="tx1"/>
            </a:solidFill>
          </a:endParaRPr>
        </a:p>
      </dgm:t>
    </dgm:pt>
    <dgm:pt modelId="{BC7524BF-1711-4786-9467-0B1AED8B5A7B}">
      <dgm:prSet phldrT="[テキスト]" custT="1"/>
      <dgm:spPr>
        <a:solidFill>
          <a:schemeClr val="accent6">
            <a:lumMod val="20000"/>
            <a:lumOff val="80000"/>
          </a:schemeClr>
        </a:solidFill>
        <a:ln>
          <a:solidFill>
            <a:schemeClr val="accent6"/>
          </a:solidFill>
        </a:ln>
      </dgm:spPr>
      <dgm:t>
        <a:bodyPr/>
        <a:lstStyle/>
        <a:p>
          <a:r>
            <a:rPr kumimoji="1" lang="en-US" altLang="en-US" sz="2000" b="1" dirty="0">
              <a:solidFill>
                <a:schemeClr val="tx1"/>
              </a:solidFill>
            </a:rPr>
            <a:t>Increase Responsible Entities</a:t>
          </a:r>
          <a:endParaRPr kumimoji="1" lang="ja-JP" altLang="en-US" sz="2000" b="1" dirty="0">
            <a:solidFill>
              <a:schemeClr val="tx1"/>
            </a:solidFill>
          </a:endParaRPr>
        </a:p>
      </dgm:t>
    </dgm:pt>
    <dgm:pt modelId="{BFDFFFAE-65DD-4DC7-AF77-34832BC03273}" type="parTrans" cxnId="{8B346498-8B67-4274-88AA-BE0457F84033}">
      <dgm:prSet custT="1"/>
      <dgm:spPr>
        <a:ln>
          <a:solidFill>
            <a:schemeClr val="accent5"/>
          </a:solidFill>
        </a:ln>
      </dgm:spPr>
      <dgm:t>
        <a:bodyPr/>
        <a:lstStyle/>
        <a:p>
          <a:endParaRPr kumimoji="1" lang="ja-JP" altLang="en-US" sz="2000" b="1">
            <a:solidFill>
              <a:schemeClr val="tx1"/>
            </a:solidFill>
          </a:endParaRPr>
        </a:p>
      </dgm:t>
    </dgm:pt>
    <dgm:pt modelId="{A67749C9-2947-41EC-A68C-10D23186B714}" type="sibTrans" cxnId="{8B346498-8B67-4274-88AA-BE0457F84033}">
      <dgm:prSet/>
      <dgm:spPr/>
      <dgm:t>
        <a:bodyPr/>
        <a:lstStyle/>
        <a:p>
          <a:endParaRPr kumimoji="1" lang="ja-JP" altLang="en-US" sz="2000" b="1">
            <a:solidFill>
              <a:schemeClr val="tx1"/>
            </a:solidFill>
          </a:endParaRPr>
        </a:p>
      </dgm:t>
    </dgm:pt>
    <dgm:pt modelId="{7D0BE751-684C-4C50-A660-B85EABCCDDD4}">
      <dgm:prSet phldrT="[テキスト]" custT="1"/>
      <dgm:spPr>
        <a:solidFill>
          <a:schemeClr val="accent2">
            <a:lumMod val="20000"/>
            <a:lumOff val="80000"/>
          </a:schemeClr>
        </a:solidFill>
        <a:ln>
          <a:solidFill>
            <a:schemeClr val="accent2">
              <a:lumMod val="75000"/>
            </a:schemeClr>
          </a:solidFill>
        </a:ln>
      </dgm:spPr>
      <dgm:t>
        <a:bodyPr/>
        <a:lstStyle/>
        <a:p>
          <a:r>
            <a:rPr kumimoji="1" lang="en-US" altLang="en-US" sz="2000" b="1" dirty="0">
              <a:solidFill>
                <a:schemeClr val="tx1"/>
              </a:solidFill>
            </a:rPr>
            <a:t>Qualitative strengthening</a:t>
          </a:r>
          <a:r>
            <a:rPr kumimoji="1" lang="ja-JP" altLang="en-US" sz="2000" b="1" dirty="0">
              <a:solidFill>
                <a:schemeClr val="tx1"/>
              </a:solidFill>
            </a:rPr>
            <a:t>（</a:t>
          </a:r>
          <a:r>
            <a:rPr kumimoji="1" lang="en-US" altLang="en-US" sz="2000" b="1" dirty="0">
              <a:solidFill>
                <a:schemeClr val="tx1"/>
              </a:solidFill>
            </a:rPr>
            <a:t>Real Secured rights</a:t>
          </a:r>
          <a:r>
            <a:rPr kumimoji="1" lang="ja-JP" altLang="en-US" sz="2000" b="1" dirty="0">
              <a:solidFill>
                <a:schemeClr val="tx1"/>
              </a:solidFill>
            </a:rPr>
            <a:t>）</a:t>
          </a:r>
        </a:p>
      </dgm:t>
    </dgm:pt>
    <dgm:pt modelId="{2EC2CE04-AD9A-4AE6-8181-C61FB9E0A541}" type="parTrans" cxnId="{E105EF2D-3F5B-4EB5-B62B-2F55B14B5269}">
      <dgm:prSet custT="1"/>
      <dgm:spPr>
        <a:ln>
          <a:solidFill>
            <a:schemeClr val="accent5"/>
          </a:solidFill>
        </a:ln>
      </dgm:spPr>
      <dgm:t>
        <a:bodyPr/>
        <a:lstStyle/>
        <a:p>
          <a:endParaRPr kumimoji="1" lang="ja-JP" altLang="en-US" sz="2000" b="1">
            <a:solidFill>
              <a:schemeClr val="tx1"/>
            </a:solidFill>
          </a:endParaRPr>
        </a:p>
      </dgm:t>
    </dgm:pt>
    <dgm:pt modelId="{E7F5DE75-9C71-48A9-AAD2-96F6D297FA86}" type="sibTrans" cxnId="{E105EF2D-3F5B-4EB5-B62B-2F55B14B5269}">
      <dgm:prSet/>
      <dgm:spPr/>
      <dgm:t>
        <a:bodyPr/>
        <a:lstStyle/>
        <a:p>
          <a:endParaRPr kumimoji="1" lang="ja-JP" altLang="en-US" sz="2000" b="1">
            <a:solidFill>
              <a:schemeClr val="tx1"/>
            </a:solidFill>
          </a:endParaRPr>
        </a:p>
      </dgm:t>
    </dgm:pt>
    <dgm:pt modelId="{6FA3721A-CE27-4392-A0B4-CAF1F24138FD}">
      <dgm:prSet phldrT="[テキスト]" custT="1"/>
      <dgm:spPr>
        <a:solidFill>
          <a:schemeClr val="accent3">
            <a:lumMod val="20000"/>
            <a:lumOff val="80000"/>
          </a:schemeClr>
        </a:solidFill>
        <a:ln>
          <a:solidFill>
            <a:schemeClr val="accent3">
              <a:lumMod val="75000"/>
            </a:schemeClr>
          </a:solidFill>
        </a:ln>
      </dgm:spPr>
      <dgm:t>
        <a:bodyPr/>
        <a:lstStyle/>
        <a:p>
          <a:r>
            <a:rPr kumimoji="1" lang="en-US" altLang="en-US" sz="2000" b="1" dirty="0">
              <a:solidFill>
                <a:schemeClr val="tx1"/>
              </a:solidFill>
            </a:rPr>
            <a:t>De facto right of priority</a:t>
          </a:r>
          <a:endParaRPr kumimoji="1" lang="ja-JP" altLang="en-US" sz="2000" b="1" dirty="0">
            <a:solidFill>
              <a:schemeClr val="tx1"/>
            </a:solidFill>
          </a:endParaRPr>
        </a:p>
      </dgm:t>
    </dgm:pt>
    <dgm:pt modelId="{D01A33EC-1709-4D3C-A719-AC2D96390279}" type="parTrans" cxnId="{2EDFDFF7-35EC-4DB5-BCFC-CAF251BBFA89}">
      <dgm:prSet custT="1"/>
      <dgm:spPr>
        <a:ln>
          <a:solidFill>
            <a:schemeClr val="accent5"/>
          </a:solidFill>
        </a:ln>
      </dgm:spPr>
      <dgm:t>
        <a:bodyPr/>
        <a:lstStyle/>
        <a:p>
          <a:endParaRPr kumimoji="1" lang="ja-JP" altLang="en-US" sz="2000" b="1">
            <a:solidFill>
              <a:schemeClr val="tx1"/>
            </a:solidFill>
          </a:endParaRPr>
        </a:p>
      </dgm:t>
    </dgm:pt>
    <dgm:pt modelId="{21451DFB-6262-4E4C-A1D9-B05FDC184F2A}" type="sibTrans" cxnId="{2EDFDFF7-35EC-4DB5-BCFC-CAF251BBFA89}">
      <dgm:prSet/>
      <dgm:spPr/>
      <dgm:t>
        <a:bodyPr/>
        <a:lstStyle/>
        <a:p>
          <a:endParaRPr kumimoji="1" lang="ja-JP" altLang="en-US" sz="2000" b="1">
            <a:solidFill>
              <a:schemeClr val="tx1"/>
            </a:solidFill>
          </a:endParaRPr>
        </a:p>
      </dgm:t>
    </dgm:pt>
    <dgm:pt modelId="{70D10A57-43AB-47AD-A81D-3EDBC6585E8C}">
      <dgm:prSet phldrT="[テキスト]" custT="1"/>
      <dgm:spPr>
        <a:solidFill>
          <a:schemeClr val="accent2">
            <a:lumMod val="20000"/>
            <a:lumOff val="80000"/>
          </a:schemeClr>
        </a:solidFill>
        <a:ln>
          <a:solidFill>
            <a:schemeClr val="accent2">
              <a:lumMod val="75000"/>
            </a:schemeClr>
          </a:solidFill>
        </a:ln>
      </dgm:spPr>
      <dgm:t>
        <a:bodyPr/>
        <a:lstStyle/>
        <a:p>
          <a:r>
            <a:rPr kumimoji="1" lang="en-US" altLang="en-US" sz="2000" b="1" dirty="0">
              <a:solidFill>
                <a:schemeClr val="tx1"/>
              </a:solidFill>
            </a:rPr>
            <a:t>Statutory right of priority</a:t>
          </a:r>
          <a:endParaRPr kumimoji="1" lang="ja-JP" altLang="en-US" sz="2000" b="1" dirty="0">
            <a:solidFill>
              <a:schemeClr val="tx1"/>
            </a:solidFill>
          </a:endParaRPr>
        </a:p>
      </dgm:t>
    </dgm:pt>
    <dgm:pt modelId="{3143BC40-E306-4EDD-A3D4-FC32FB6277EB}" type="parTrans" cxnId="{1FBE70B8-41B9-4087-8CCB-57D23641FE27}">
      <dgm:prSet custT="1"/>
      <dgm:spPr>
        <a:ln>
          <a:solidFill>
            <a:schemeClr val="accent5"/>
          </a:solidFill>
        </a:ln>
      </dgm:spPr>
      <dgm:t>
        <a:bodyPr/>
        <a:lstStyle/>
        <a:p>
          <a:endParaRPr kumimoji="1" lang="ja-JP" altLang="en-US" sz="2000" b="1">
            <a:solidFill>
              <a:schemeClr val="tx1"/>
            </a:solidFill>
          </a:endParaRPr>
        </a:p>
      </dgm:t>
    </dgm:pt>
    <dgm:pt modelId="{E229AD44-2D55-4EF1-AD8B-5A83307B6965}" type="sibTrans" cxnId="{1FBE70B8-41B9-4087-8CCB-57D23641FE27}">
      <dgm:prSet/>
      <dgm:spPr/>
      <dgm:t>
        <a:bodyPr/>
        <a:lstStyle/>
        <a:p>
          <a:endParaRPr kumimoji="1" lang="ja-JP" altLang="en-US" sz="2000" b="1">
            <a:solidFill>
              <a:schemeClr val="tx1"/>
            </a:solidFill>
          </a:endParaRPr>
        </a:p>
      </dgm:t>
    </dgm:pt>
    <dgm:pt modelId="{6325C317-E712-43A4-9FE6-617083950319}">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6">
            <a:lumMod val="20000"/>
            <a:lumOff val="80000"/>
          </a:schemeClr>
        </a:solidFill>
        <a:ln>
          <a:solidFill>
            <a:schemeClr val="accent6"/>
          </a:solidFill>
        </a:ln>
      </dgm:spPr>
      <dgm:t>
        <a:bodyPr/>
        <a:lstStyle/>
        <a:p>
          <a:r>
            <a:rPr kumimoji="1" lang="en-US" altLang="en-US" sz="2000" b="1" dirty="0">
              <a:solidFill>
                <a:schemeClr val="tx1"/>
              </a:solidFill>
            </a:rPr>
            <a:t>Joint and Several Obligation</a:t>
          </a:r>
          <a:endParaRPr kumimoji="1" lang="ja-JP" altLang="en-US" sz="2000" b="1" dirty="0">
            <a:solidFill>
              <a:schemeClr val="tx1"/>
            </a:solidFill>
          </a:endParaRPr>
        </a:p>
      </dgm:t>
    </dgm:pt>
    <dgm:pt modelId="{190E0F6D-7D2E-4CFE-8E82-E4B3CC6C7B3B}" type="parTrans" cxnId="{86235E6D-8916-41BD-966A-F6CD355CD3D8}">
      <dgm:prSet custT="1"/>
      <dgm:spPr/>
      <dgm:t>
        <a:bodyPr/>
        <a:lstStyle/>
        <a:p>
          <a:endParaRPr kumimoji="1" lang="ja-JP" altLang="en-US" sz="2000" b="1">
            <a:solidFill>
              <a:schemeClr val="tx1"/>
            </a:solidFill>
          </a:endParaRPr>
        </a:p>
      </dgm:t>
    </dgm:pt>
    <dgm:pt modelId="{7400AFCA-A5E0-4C7F-A6F9-A5D458B143AB}" type="sibTrans" cxnId="{86235E6D-8916-41BD-966A-F6CD355CD3D8}">
      <dgm:prSet/>
      <dgm:spPr/>
      <dgm:t>
        <a:bodyPr/>
        <a:lstStyle/>
        <a:p>
          <a:endParaRPr kumimoji="1" lang="ja-JP" altLang="en-US" sz="2000" b="1">
            <a:solidFill>
              <a:schemeClr val="tx1"/>
            </a:solidFill>
          </a:endParaRPr>
        </a:p>
      </dgm:t>
    </dgm:pt>
    <dgm:pt modelId="{38F4F242-0630-4882-9D4A-4055020E819A}">
      <dgm:prSet phldrT="[テキスト]" custT="1"/>
      <dgm:spPr>
        <a:solidFill>
          <a:schemeClr val="accent6">
            <a:lumMod val="20000"/>
            <a:lumOff val="80000"/>
          </a:schemeClr>
        </a:solidFill>
        <a:ln>
          <a:solidFill>
            <a:schemeClr val="accent6"/>
          </a:solidFill>
        </a:ln>
      </dgm:spPr>
      <dgm:t>
        <a:bodyPr/>
        <a:lstStyle/>
        <a:p>
          <a:r>
            <a:rPr kumimoji="1" lang="en-US" altLang="en-US" sz="2000" b="1" dirty="0">
              <a:solidFill>
                <a:schemeClr val="tx1"/>
              </a:solidFill>
            </a:rPr>
            <a:t>Combining Obligation and Suretyship</a:t>
          </a:r>
          <a:endParaRPr kumimoji="1" lang="ja-JP" altLang="en-US" sz="2000" b="1" dirty="0">
            <a:solidFill>
              <a:schemeClr val="tx1"/>
            </a:solidFill>
          </a:endParaRPr>
        </a:p>
      </dgm:t>
    </dgm:pt>
    <dgm:pt modelId="{4DC555EB-67C4-4607-9C5F-9C25B8A48299}" type="parTrans" cxnId="{3A97CC3C-FADF-4DD7-AC47-81CCDA599355}">
      <dgm:prSet custT="1"/>
      <dgm:spPr>
        <a:ln>
          <a:solidFill>
            <a:schemeClr val="accent5"/>
          </a:solidFill>
        </a:ln>
      </dgm:spPr>
      <dgm:t>
        <a:bodyPr/>
        <a:lstStyle/>
        <a:p>
          <a:endParaRPr kumimoji="1" lang="ja-JP" altLang="en-US" sz="2000" b="1">
            <a:solidFill>
              <a:schemeClr val="tx1"/>
            </a:solidFill>
          </a:endParaRPr>
        </a:p>
      </dgm:t>
    </dgm:pt>
    <dgm:pt modelId="{40814978-FBD1-44FD-8F90-750C5F6DEF42}" type="sibTrans" cxnId="{3A97CC3C-FADF-4DD7-AC47-81CCDA599355}">
      <dgm:prSet/>
      <dgm:spPr/>
      <dgm:t>
        <a:bodyPr/>
        <a:lstStyle/>
        <a:p>
          <a:endParaRPr kumimoji="1" lang="ja-JP" altLang="en-US" sz="2000" b="1">
            <a:solidFill>
              <a:schemeClr val="tx1"/>
            </a:solidFill>
          </a:endParaRPr>
        </a:p>
      </dgm:t>
    </dgm:pt>
    <dgm:pt modelId="{5FF38BCD-3867-4EDE-A967-E6F44B84CB4E}">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3">
            <a:lumMod val="20000"/>
            <a:lumOff val="80000"/>
          </a:schemeClr>
        </a:solidFill>
      </dgm:spPr>
      <dgm:t>
        <a:bodyPr/>
        <a:lstStyle/>
        <a:p>
          <a:r>
            <a:rPr kumimoji="1" lang="en-US" altLang="en-US" sz="2000" b="1" dirty="0">
              <a:solidFill>
                <a:schemeClr val="tx1"/>
              </a:solidFill>
            </a:rPr>
            <a:t>Right of retention</a:t>
          </a:r>
          <a:endParaRPr kumimoji="1" lang="ja-JP" altLang="en-US" sz="2000" b="1" dirty="0">
            <a:solidFill>
              <a:schemeClr val="tx1"/>
            </a:solidFill>
          </a:endParaRPr>
        </a:p>
      </dgm:t>
    </dgm:pt>
    <dgm:pt modelId="{B5CD181B-AB5E-4900-BCDA-316F4AB489BA}" type="parTrans" cxnId="{18F314AB-50E9-4861-A0FD-5BC6B67530A2}">
      <dgm:prSet custT="1"/>
      <dgm:spPr/>
      <dgm:t>
        <a:bodyPr/>
        <a:lstStyle/>
        <a:p>
          <a:endParaRPr kumimoji="1" lang="ja-JP" altLang="en-US" sz="2000" b="1">
            <a:solidFill>
              <a:schemeClr val="tx1"/>
            </a:solidFill>
          </a:endParaRPr>
        </a:p>
      </dgm:t>
    </dgm:pt>
    <dgm:pt modelId="{DB2295D5-727C-4247-9E90-33C55ADD0926}" type="sibTrans" cxnId="{18F314AB-50E9-4861-A0FD-5BC6B67530A2}">
      <dgm:prSet/>
      <dgm:spPr/>
      <dgm:t>
        <a:bodyPr/>
        <a:lstStyle/>
        <a:p>
          <a:endParaRPr kumimoji="1" lang="ja-JP" altLang="en-US" sz="2000" b="1">
            <a:solidFill>
              <a:schemeClr val="tx1"/>
            </a:solidFill>
          </a:endParaRPr>
        </a:p>
      </dgm:t>
    </dgm:pt>
    <dgm:pt modelId="{AA946314-BEC7-4C7D-AE36-839741EA02D9}">
      <dgm:prSet phldrT="[テキスト]" custT="1"/>
      <dgm:spPr>
        <a:solidFill>
          <a:schemeClr val="accent2">
            <a:lumMod val="20000"/>
            <a:lumOff val="80000"/>
          </a:schemeClr>
        </a:solidFill>
        <a:ln>
          <a:solidFill>
            <a:schemeClr val="accent2">
              <a:lumMod val="75000"/>
            </a:schemeClr>
          </a:solidFill>
        </a:ln>
      </dgm:spPr>
      <dgm:t>
        <a:bodyPr/>
        <a:lstStyle/>
        <a:p>
          <a:r>
            <a:rPr kumimoji="1" lang="en-US" altLang="en-US" sz="2000" b="1" dirty="0">
              <a:solidFill>
                <a:schemeClr val="tx1"/>
              </a:solidFill>
            </a:rPr>
            <a:t>Priority right of Repayment</a:t>
          </a:r>
          <a:endParaRPr kumimoji="1" lang="en-US" altLang="ja-JP" sz="2000" b="1" dirty="0">
            <a:solidFill>
              <a:schemeClr val="tx1"/>
            </a:solidFill>
          </a:endParaRPr>
        </a:p>
      </dgm:t>
    </dgm:pt>
    <dgm:pt modelId="{FDBFBCEE-B9AE-48D4-8E32-2842CFF51A5B}" type="parTrans" cxnId="{215EF419-75FE-4F37-8554-64B37FC299CB}">
      <dgm:prSet custT="1"/>
      <dgm:spPr/>
      <dgm:t>
        <a:bodyPr/>
        <a:lstStyle/>
        <a:p>
          <a:endParaRPr kumimoji="1" lang="ja-JP" altLang="en-US" sz="2000" b="1">
            <a:solidFill>
              <a:schemeClr val="tx1"/>
            </a:solidFill>
          </a:endParaRPr>
        </a:p>
      </dgm:t>
    </dgm:pt>
    <dgm:pt modelId="{3B59D579-BA42-4A7E-A957-0609ED6DB2A0}" type="sibTrans" cxnId="{215EF419-75FE-4F37-8554-64B37FC299CB}">
      <dgm:prSet/>
      <dgm:spPr/>
      <dgm:t>
        <a:bodyPr/>
        <a:lstStyle/>
        <a:p>
          <a:endParaRPr kumimoji="1" lang="ja-JP" altLang="en-US" sz="2000" b="1">
            <a:solidFill>
              <a:schemeClr val="tx1"/>
            </a:solidFill>
          </a:endParaRPr>
        </a:p>
      </dgm:t>
    </dgm:pt>
    <dgm:pt modelId="{596E0AF0-147C-4051-BCB4-B229741083B1}">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2">
            <a:lumMod val="20000"/>
            <a:lumOff val="80000"/>
          </a:schemeClr>
        </a:solidFill>
        <a:ln>
          <a:solidFill>
            <a:schemeClr val="accent2">
              <a:lumMod val="75000"/>
            </a:schemeClr>
          </a:solidFill>
        </a:ln>
      </dgm:spPr>
      <dgm:t>
        <a:bodyPr/>
        <a:lstStyle/>
        <a:p>
          <a:r>
            <a:rPr kumimoji="1" lang="en-US" altLang="en-US" sz="2000" b="1" dirty="0">
              <a:solidFill>
                <a:schemeClr val="tx1"/>
              </a:solidFill>
            </a:rPr>
            <a:t>Statutory </a:t>
          </a:r>
          <a:br>
            <a:rPr kumimoji="1" lang="en-US" altLang="en-US" sz="2000" b="1" dirty="0">
              <a:solidFill>
                <a:schemeClr val="tx1"/>
              </a:solidFill>
            </a:rPr>
          </a:br>
          <a:r>
            <a:rPr kumimoji="1" lang="en-US" altLang="en-US" sz="2000" b="1" dirty="0">
              <a:solidFill>
                <a:schemeClr val="tx1"/>
              </a:solidFill>
            </a:rPr>
            <a:t>Lien</a:t>
          </a:r>
          <a:endParaRPr kumimoji="1" lang="ja-JP" altLang="en-US" sz="2000" b="1" dirty="0">
            <a:solidFill>
              <a:schemeClr val="tx1"/>
            </a:solidFill>
          </a:endParaRPr>
        </a:p>
      </dgm:t>
    </dgm:pt>
    <dgm:pt modelId="{E4ADAB68-AABE-4A87-B713-069D10526281}" type="parTrans" cxnId="{77961F7E-94A2-4034-ADCB-7633DAA59043}">
      <dgm:prSet custT="1"/>
      <dgm:spPr/>
      <dgm:t>
        <a:bodyPr/>
        <a:lstStyle/>
        <a:p>
          <a:endParaRPr kumimoji="1" lang="ja-JP" altLang="en-US" sz="2000" b="1">
            <a:solidFill>
              <a:schemeClr val="tx1"/>
            </a:solidFill>
          </a:endParaRPr>
        </a:p>
      </dgm:t>
    </dgm:pt>
    <dgm:pt modelId="{10869B4E-E6F2-4A62-AD6F-097C482F850C}" type="sibTrans" cxnId="{77961F7E-94A2-4034-ADCB-7633DAA59043}">
      <dgm:prSet/>
      <dgm:spPr/>
      <dgm:t>
        <a:bodyPr/>
        <a:lstStyle/>
        <a:p>
          <a:endParaRPr kumimoji="1" lang="ja-JP" altLang="en-US" sz="2000" b="1">
            <a:solidFill>
              <a:schemeClr val="tx1"/>
            </a:solidFill>
          </a:endParaRPr>
        </a:p>
      </dgm:t>
    </dgm:pt>
    <dgm:pt modelId="{E2EAACA8-7FA7-4560-A756-9A3B7A896236}">
      <dgm:prSet phldrT="[テキスト]" custT="1"/>
      <dgm:spPr>
        <a:solidFill>
          <a:schemeClr val="accent3">
            <a:lumMod val="40000"/>
            <a:lumOff val="60000"/>
          </a:schemeClr>
        </a:solidFill>
        <a:ln>
          <a:solidFill>
            <a:schemeClr val="accent3">
              <a:lumMod val="75000"/>
            </a:schemeClr>
          </a:solidFill>
        </a:ln>
      </dgm:spPr>
      <dgm:t>
        <a:bodyPr/>
        <a:lstStyle/>
        <a:p>
          <a:r>
            <a:rPr kumimoji="1" lang="en-US" altLang="en-US" sz="2000" b="1" dirty="0">
              <a:solidFill>
                <a:schemeClr val="tx1"/>
              </a:solidFill>
            </a:rPr>
            <a:t>Priority Repayment Right + Retention Effect</a:t>
          </a:r>
          <a:endParaRPr kumimoji="1" lang="ja-JP" altLang="en-US" sz="2000" b="1" dirty="0">
            <a:solidFill>
              <a:schemeClr val="tx1"/>
            </a:solidFill>
          </a:endParaRPr>
        </a:p>
      </dgm:t>
    </dgm:pt>
    <dgm:pt modelId="{DDE10612-81C3-4A78-A4D3-978248A8B7D4}" type="parTrans" cxnId="{991D7D21-3170-4371-A334-97243B955F6B}">
      <dgm:prSet custT="1"/>
      <dgm:spPr/>
      <dgm:t>
        <a:bodyPr/>
        <a:lstStyle/>
        <a:p>
          <a:endParaRPr kumimoji="1" lang="ja-JP" altLang="en-US" sz="2000" b="1">
            <a:solidFill>
              <a:schemeClr val="tx1"/>
            </a:solidFill>
          </a:endParaRPr>
        </a:p>
      </dgm:t>
    </dgm:pt>
    <dgm:pt modelId="{B6BBAD12-3ED2-484B-93CC-B39122484224}" type="sibTrans" cxnId="{991D7D21-3170-4371-A334-97243B955F6B}">
      <dgm:prSet/>
      <dgm:spPr/>
      <dgm:t>
        <a:bodyPr/>
        <a:lstStyle/>
        <a:p>
          <a:endParaRPr kumimoji="1" lang="ja-JP" altLang="en-US" sz="2000" b="1">
            <a:solidFill>
              <a:schemeClr val="tx1"/>
            </a:solidFill>
          </a:endParaRPr>
        </a:p>
      </dgm:t>
    </dgm:pt>
    <dgm:pt modelId="{1E42E1EA-3B86-48C2-94D9-F8310B95799F}">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3">
            <a:lumMod val="20000"/>
            <a:lumOff val="80000"/>
          </a:schemeClr>
        </a:solidFill>
      </dgm:spPr>
      <dgm:t>
        <a:bodyPr/>
        <a:lstStyle/>
        <a:p>
          <a:r>
            <a:rPr kumimoji="1" lang="en-US" altLang="en-US" sz="2000" b="1" dirty="0">
              <a:solidFill>
                <a:schemeClr val="tx1"/>
              </a:solidFill>
            </a:rPr>
            <a:t>Pledge</a:t>
          </a:r>
          <a:endParaRPr kumimoji="1" lang="ja-JP" altLang="en-US" sz="2000" b="1" dirty="0">
            <a:solidFill>
              <a:schemeClr val="tx1"/>
            </a:solidFill>
          </a:endParaRPr>
        </a:p>
      </dgm:t>
    </dgm:pt>
    <dgm:pt modelId="{493AB292-4E25-46EC-9169-3CC74222AE3B}" type="parTrans" cxnId="{51DED7C1-8B2A-4877-B8E2-5C668C2ED80D}">
      <dgm:prSet custT="1"/>
      <dgm:spPr/>
      <dgm:t>
        <a:bodyPr/>
        <a:lstStyle/>
        <a:p>
          <a:endParaRPr kumimoji="1" lang="ja-JP" altLang="en-US" sz="2000" b="1">
            <a:solidFill>
              <a:schemeClr val="tx1"/>
            </a:solidFill>
          </a:endParaRPr>
        </a:p>
      </dgm:t>
    </dgm:pt>
    <dgm:pt modelId="{CD85F9AD-FF03-4772-90C3-9A12E089998E}" type="sibTrans" cxnId="{51DED7C1-8B2A-4877-B8E2-5C668C2ED80D}">
      <dgm:prSet/>
      <dgm:spPr/>
      <dgm:t>
        <a:bodyPr/>
        <a:lstStyle/>
        <a:p>
          <a:endParaRPr kumimoji="1" lang="ja-JP" altLang="en-US" sz="2000" b="1">
            <a:solidFill>
              <a:schemeClr val="tx1"/>
            </a:solidFill>
          </a:endParaRPr>
        </a:p>
      </dgm:t>
    </dgm:pt>
    <dgm:pt modelId="{D00BD7A1-848D-4FEC-82FE-13CFFC155875}">
      <dgm:prSet phldrT="[テキスト]" custT="1"/>
      <dgm:spPr>
        <a:solidFill>
          <a:schemeClr val="accent2">
            <a:lumMod val="20000"/>
            <a:lumOff val="80000"/>
          </a:schemeClr>
        </a:solidFill>
        <a:ln>
          <a:solidFill>
            <a:schemeClr val="accent1">
              <a:lumMod val="75000"/>
            </a:schemeClr>
          </a:solidFill>
        </a:ln>
      </dgm:spPr>
      <dgm:t>
        <a:bodyPr/>
        <a:lstStyle/>
        <a:p>
          <a:r>
            <a:rPr kumimoji="1" lang="en-US" altLang="en-US" sz="2000" b="1" dirty="0">
              <a:solidFill>
                <a:schemeClr val="tx1"/>
              </a:solidFill>
            </a:rPr>
            <a:t>Priority Repayment Right + Pursuit Effect</a:t>
          </a:r>
          <a:endParaRPr kumimoji="1" lang="ja-JP" altLang="en-US" sz="2000" b="1" dirty="0">
            <a:solidFill>
              <a:schemeClr val="tx1"/>
            </a:solidFill>
          </a:endParaRPr>
        </a:p>
      </dgm:t>
    </dgm:pt>
    <dgm:pt modelId="{A6D27F75-345A-4BB2-96E0-844080721449}" type="parTrans" cxnId="{6360E1E4-BAE6-4B15-81FD-03233CF928FD}">
      <dgm:prSet custT="1"/>
      <dgm:spPr/>
      <dgm:t>
        <a:bodyPr/>
        <a:lstStyle/>
        <a:p>
          <a:endParaRPr kumimoji="1" lang="ja-JP" altLang="en-US" sz="2000" b="1">
            <a:solidFill>
              <a:schemeClr val="tx1"/>
            </a:solidFill>
          </a:endParaRPr>
        </a:p>
      </dgm:t>
    </dgm:pt>
    <dgm:pt modelId="{301D01F9-B5C1-4219-9BBF-6D3267A65864}" type="sibTrans" cxnId="{6360E1E4-BAE6-4B15-81FD-03233CF928FD}">
      <dgm:prSet/>
      <dgm:spPr/>
      <dgm:t>
        <a:bodyPr/>
        <a:lstStyle/>
        <a:p>
          <a:endParaRPr kumimoji="1" lang="ja-JP" altLang="en-US" sz="2000" b="1">
            <a:solidFill>
              <a:schemeClr val="tx1"/>
            </a:solidFill>
          </a:endParaRPr>
        </a:p>
      </dgm:t>
    </dgm:pt>
    <dgm:pt modelId="{19898BFA-ADC1-4627-8616-CEB35434F386}">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2">
            <a:lumMod val="20000"/>
            <a:lumOff val="80000"/>
          </a:schemeClr>
        </a:solidFill>
      </dgm:spPr>
      <dgm:t>
        <a:bodyPr/>
        <a:lstStyle/>
        <a:p>
          <a:r>
            <a:rPr kumimoji="1" lang="en-US" altLang="en-US" sz="2000" b="1" dirty="0">
              <a:solidFill>
                <a:schemeClr val="tx1"/>
              </a:solidFill>
            </a:rPr>
            <a:t>Mortgage</a:t>
          </a:r>
          <a:endParaRPr kumimoji="1" lang="ja-JP" altLang="en-US" sz="2000" b="1" dirty="0">
            <a:solidFill>
              <a:schemeClr val="tx1"/>
            </a:solidFill>
          </a:endParaRPr>
        </a:p>
      </dgm:t>
    </dgm:pt>
    <dgm:pt modelId="{A20BDEC0-69C4-414E-9463-35F336708DA0}" type="parTrans" cxnId="{01C01509-0714-4659-8187-A723EC4B4AB9}">
      <dgm:prSet custT="1"/>
      <dgm:spPr/>
      <dgm:t>
        <a:bodyPr/>
        <a:lstStyle/>
        <a:p>
          <a:endParaRPr kumimoji="1" lang="ja-JP" altLang="en-US" sz="2000" b="1">
            <a:solidFill>
              <a:schemeClr val="tx1"/>
            </a:solidFill>
          </a:endParaRPr>
        </a:p>
      </dgm:t>
    </dgm:pt>
    <dgm:pt modelId="{DAFDFE14-09CC-41CD-84F7-272ED1ECB887}" type="sibTrans" cxnId="{01C01509-0714-4659-8187-A723EC4B4AB9}">
      <dgm:prSet/>
      <dgm:spPr/>
      <dgm:t>
        <a:bodyPr/>
        <a:lstStyle/>
        <a:p>
          <a:endParaRPr kumimoji="1" lang="ja-JP" altLang="en-US" sz="2000" b="1">
            <a:solidFill>
              <a:schemeClr val="tx1"/>
            </a:solidFill>
          </a:endParaRPr>
        </a:p>
      </dgm:t>
    </dgm:pt>
    <dgm:pt modelId="{C20D455F-A398-4920-A8DD-B73B8700EC18}">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6">
            <a:lumMod val="20000"/>
            <a:lumOff val="80000"/>
          </a:schemeClr>
        </a:solidFill>
        <a:ln>
          <a:solidFill>
            <a:schemeClr val="accent6"/>
          </a:solidFill>
        </a:ln>
      </dgm:spPr>
      <dgm:t>
        <a:bodyPr/>
        <a:lstStyle/>
        <a:p>
          <a:r>
            <a:rPr kumimoji="1" lang="en-US" altLang="en-US" sz="2000" b="1" dirty="0">
              <a:solidFill>
                <a:schemeClr val="tx1"/>
              </a:solidFill>
            </a:rPr>
            <a:t>Suretyship</a:t>
          </a:r>
          <a:endParaRPr kumimoji="1" lang="ja-JP" altLang="en-US" sz="2000" b="1" dirty="0">
            <a:solidFill>
              <a:schemeClr val="tx1"/>
            </a:solidFill>
          </a:endParaRPr>
        </a:p>
      </dgm:t>
    </dgm:pt>
    <dgm:pt modelId="{58F8EF6C-4C43-40E7-8831-0F0CB354551F}" type="parTrans" cxnId="{21CC4717-4827-4609-BFB8-311F37229647}">
      <dgm:prSet custT="1"/>
      <dgm:spPr/>
      <dgm:t>
        <a:bodyPr/>
        <a:lstStyle/>
        <a:p>
          <a:endParaRPr kumimoji="1" lang="ja-JP" altLang="en-US" sz="2000" b="1">
            <a:solidFill>
              <a:schemeClr val="tx1"/>
            </a:solidFill>
          </a:endParaRPr>
        </a:p>
      </dgm:t>
    </dgm:pt>
    <dgm:pt modelId="{D8CD7C0B-AF62-419E-80EB-2C558901616D}" type="sibTrans" cxnId="{21CC4717-4827-4609-BFB8-311F37229647}">
      <dgm:prSet/>
      <dgm:spPr/>
      <dgm:t>
        <a:bodyPr/>
        <a:lstStyle/>
        <a:p>
          <a:endParaRPr kumimoji="1" lang="ja-JP" altLang="en-US" sz="2000" b="1">
            <a:solidFill>
              <a:schemeClr val="tx1"/>
            </a:solidFill>
          </a:endParaRPr>
        </a:p>
      </dgm:t>
    </dgm:pt>
    <dgm:pt modelId="{ACC5D14D-9584-4B2C-BA2E-67914C51D890}">
      <dgm:prSet phldrT="[テキスト]" custT="1"/>
      <dgm:spPr>
        <a:solidFill>
          <a:schemeClr val="accent3">
            <a:lumMod val="20000"/>
            <a:lumOff val="80000"/>
          </a:schemeClr>
        </a:solidFill>
        <a:ln>
          <a:solidFill>
            <a:schemeClr val="accent3">
              <a:lumMod val="75000"/>
            </a:schemeClr>
          </a:solidFill>
        </a:ln>
      </dgm:spPr>
      <dgm:t>
        <a:bodyPr/>
        <a:lstStyle/>
        <a:p>
          <a:r>
            <a:rPr kumimoji="1" lang="en-US" altLang="en-US" sz="2000" b="1" dirty="0">
              <a:solidFill>
                <a:schemeClr val="tx1"/>
              </a:solidFill>
            </a:rPr>
            <a:t>Defense of refusal of performance</a:t>
          </a:r>
          <a:endParaRPr kumimoji="1" lang="ja-JP" altLang="en-US" sz="2000" b="1" dirty="0">
            <a:solidFill>
              <a:schemeClr val="tx1"/>
            </a:solidFill>
          </a:endParaRPr>
        </a:p>
      </dgm:t>
    </dgm:pt>
    <dgm:pt modelId="{9D0750AF-700D-412A-905A-12CBCCCA1BB3}" type="parTrans" cxnId="{929FC42E-FE71-44D9-98CA-BD3EF3A0C131}">
      <dgm:prSet custT="1"/>
      <dgm:spPr/>
      <dgm:t>
        <a:bodyPr/>
        <a:lstStyle/>
        <a:p>
          <a:endParaRPr kumimoji="1" lang="ja-JP" altLang="en-US" sz="2000">
            <a:solidFill>
              <a:schemeClr val="tx1"/>
            </a:solidFill>
          </a:endParaRPr>
        </a:p>
      </dgm:t>
    </dgm:pt>
    <dgm:pt modelId="{28E1135C-7C77-4936-9CB7-69AC46CAAE8E}" type="sibTrans" cxnId="{929FC42E-FE71-44D9-98CA-BD3EF3A0C131}">
      <dgm:prSet/>
      <dgm:spPr/>
      <dgm:t>
        <a:bodyPr/>
        <a:lstStyle/>
        <a:p>
          <a:endParaRPr kumimoji="1" lang="ja-JP" altLang="en-US" sz="2000">
            <a:solidFill>
              <a:schemeClr val="tx1"/>
            </a:solidFill>
          </a:endParaRPr>
        </a:p>
      </dgm:t>
    </dgm:pt>
    <dgm:pt modelId="{C4751537-BA6B-4785-8E81-E9EA3CC15A2A}" type="pres">
      <dgm:prSet presAssocID="{F1102BA5-DE94-4AED-B62F-1B4C8BABE90D}" presName="diagram" presStyleCnt="0">
        <dgm:presLayoutVars>
          <dgm:chPref val="1"/>
          <dgm:dir/>
          <dgm:animOne val="branch"/>
          <dgm:animLvl val="lvl"/>
          <dgm:resizeHandles val="exact"/>
        </dgm:presLayoutVars>
      </dgm:prSet>
      <dgm:spPr/>
    </dgm:pt>
    <dgm:pt modelId="{3595EA73-B0AC-4851-895C-9E42167FE5B3}" type="pres">
      <dgm:prSet presAssocID="{99587466-15E0-4286-A2B9-07FC3C3E094F}" presName="root1" presStyleCnt="0"/>
      <dgm:spPr/>
    </dgm:pt>
    <dgm:pt modelId="{D32A8103-642D-4B7B-87CA-61291B72B5D7}" type="pres">
      <dgm:prSet presAssocID="{99587466-15E0-4286-A2B9-07FC3C3E094F}" presName="LevelOneTextNode" presStyleLbl="node0" presStyleIdx="0" presStyleCnt="1" custScaleX="121001" custScaleY="379749" custLinFactY="11780" custLinFactNeighborX="12868" custLinFactNeighborY="100000">
        <dgm:presLayoutVars>
          <dgm:chPref val="3"/>
        </dgm:presLayoutVars>
      </dgm:prSet>
      <dgm:spPr/>
    </dgm:pt>
    <dgm:pt modelId="{2244A5C4-9B02-495D-8798-64E4F2A59CDB}" type="pres">
      <dgm:prSet presAssocID="{99587466-15E0-4286-A2B9-07FC3C3E094F}" presName="level2hierChild" presStyleCnt="0"/>
      <dgm:spPr/>
    </dgm:pt>
    <dgm:pt modelId="{8B59849E-AA06-4FEB-89AB-6CDA740175AC}" type="pres">
      <dgm:prSet presAssocID="{998BE8EB-E0F4-4288-B021-C56D4C6DE039}" presName="conn2-1" presStyleLbl="parChTrans1D2" presStyleIdx="0" presStyleCnt="2"/>
      <dgm:spPr/>
    </dgm:pt>
    <dgm:pt modelId="{27EC15AA-97A1-490F-B1D2-D32D5F7FA15F}" type="pres">
      <dgm:prSet presAssocID="{998BE8EB-E0F4-4288-B021-C56D4C6DE039}" presName="connTx" presStyleLbl="parChTrans1D2" presStyleIdx="0" presStyleCnt="2"/>
      <dgm:spPr/>
    </dgm:pt>
    <dgm:pt modelId="{2A70C591-35C8-4168-831E-F718B45AD4D7}" type="pres">
      <dgm:prSet presAssocID="{AEABFC46-2B93-4827-8CD5-5C60F211E521}" presName="root2" presStyleCnt="0"/>
      <dgm:spPr/>
    </dgm:pt>
    <dgm:pt modelId="{0BFB35EB-52CB-4851-B64A-1F274210194C}" type="pres">
      <dgm:prSet presAssocID="{AEABFC46-2B93-4827-8CD5-5C60F211E521}" presName="LevelTwoTextNode" presStyleLbl="node2" presStyleIdx="0" presStyleCnt="2" custScaleX="133100" custScaleY="259374" custLinFactNeighborX="3508" custLinFactNeighborY="77758">
        <dgm:presLayoutVars>
          <dgm:chPref val="3"/>
        </dgm:presLayoutVars>
      </dgm:prSet>
      <dgm:spPr/>
    </dgm:pt>
    <dgm:pt modelId="{B74BC329-1E6B-4F61-B37D-00B5320D8674}" type="pres">
      <dgm:prSet presAssocID="{AEABFC46-2B93-4827-8CD5-5C60F211E521}" presName="level3hierChild" presStyleCnt="0"/>
      <dgm:spPr/>
    </dgm:pt>
    <dgm:pt modelId="{B050AD57-94F5-4FBC-91D6-863D577BBCE5}" type="pres">
      <dgm:prSet presAssocID="{BFDFFFAE-65DD-4DC7-AF77-34832BC03273}" presName="conn2-1" presStyleLbl="parChTrans1D3" presStyleIdx="0" presStyleCnt="4"/>
      <dgm:spPr/>
    </dgm:pt>
    <dgm:pt modelId="{B2B2AA59-94E4-4B9B-AB2F-3E98BC513B6E}" type="pres">
      <dgm:prSet presAssocID="{BFDFFFAE-65DD-4DC7-AF77-34832BC03273}" presName="connTx" presStyleLbl="parChTrans1D3" presStyleIdx="0" presStyleCnt="4"/>
      <dgm:spPr/>
    </dgm:pt>
    <dgm:pt modelId="{5184CF20-86DB-45B8-8DB4-222E9E50DB79}" type="pres">
      <dgm:prSet presAssocID="{BC7524BF-1711-4786-9467-0B1AED8B5A7B}" presName="root2" presStyleCnt="0"/>
      <dgm:spPr/>
    </dgm:pt>
    <dgm:pt modelId="{1FFA53D1-6BF8-4A26-83BE-946C0F469C2F}" type="pres">
      <dgm:prSet presAssocID="{BC7524BF-1711-4786-9467-0B1AED8B5A7B}" presName="LevelTwoTextNode" presStyleLbl="node3" presStyleIdx="0" presStyleCnt="4" custScaleX="161052" custScaleY="121000" custLinFactNeighborX="4172" custLinFactNeighborY="7740">
        <dgm:presLayoutVars>
          <dgm:chPref val="3"/>
        </dgm:presLayoutVars>
      </dgm:prSet>
      <dgm:spPr/>
    </dgm:pt>
    <dgm:pt modelId="{6F737AC6-2C4D-47F2-B03D-BF2CB02C992E}" type="pres">
      <dgm:prSet presAssocID="{BC7524BF-1711-4786-9467-0B1AED8B5A7B}" presName="level3hierChild" presStyleCnt="0"/>
      <dgm:spPr/>
    </dgm:pt>
    <dgm:pt modelId="{CC4BFA90-27F2-4EC6-85B3-E5DF8E1BC93B}" type="pres">
      <dgm:prSet presAssocID="{58F8EF6C-4C43-40E7-8831-0F0CB354551F}" presName="conn2-1" presStyleLbl="parChTrans1D4" presStyleIdx="0" presStyleCnt="10"/>
      <dgm:spPr/>
    </dgm:pt>
    <dgm:pt modelId="{58100B87-A88C-4C07-A8F5-3E4694FF7254}" type="pres">
      <dgm:prSet presAssocID="{58F8EF6C-4C43-40E7-8831-0F0CB354551F}" presName="connTx" presStyleLbl="parChTrans1D4" presStyleIdx="0" presStyleCnt="10"/>
      <dgm:spPr/>
    </dgm:pt>
    <dgm:pt modelId="{737481FA-9945-43D1-9A80-300D8900B186}" type="pres">
      <dgm:prSet presAssocID="{C20D455F-A398-4920-A8DD-B73B8700EC18}" presName="root2" presStyleCnt="0"/>
      <dgm:spPr/>
    </dgm:pt>
    <dgm:pt modelId="{C1138CC5-B269-42AA-9A0E-07A4AEA6B437}" type="pres">
      <dgm:prSet presAssocID="{C20D455F-A398-4920-A8DD-B73B8700EC18}" presName="LevelTwoTextNode" presStyleLbl="node4" presStyleIdx="0" presStyleCnt="10" custScaleX="177156" custScaleY="133100" custLinFactNeighborX="-2164" custLinFactNeighborY="7740">
        <dgm:presLayoutVars>
          <dgm:chPref val="3"/>
        </dgm:presLayoutVars>
      </dgm:prSet>
      <dgm:spPr/>
    </dgm:pt>
    <dgm:pt modelId="{E9B5CBD8-3A31-4DF1-8DF8-7032F73A4896}" type="pres">
      <dgm:prSet presAssocID="{C20D455F-A398-4920-A8DD-B73B8700EC18}" presName="level3hierChild" presStyleCnt="0"/>
      <dgm:spPr/>
    </dgm:pt>
    <dgm:pt modelId="{220C9A61-DCD4-4BDC-ABC0-EC52E471E2A8}" type="pres">
      <dgm:prSet presAssocID="{4DC555EB-67C4-4607-9C5F-9C25B8A48299}" presName="conn2-1" presStyleLbl="parChTrans1D3" presStyleIdx="1" presStyleCnt="4"/>
      <dgm:spPr/>
    </dgm:pt>
    <dgm:pt modelId="{6342DBB1-5872-4CB4-AD0C-28F6B6219FB2}" type="pres">
      <dgm:prSet presAssocID="{4DC555EB-67C4-4607-9C5F-9C25B8A48299}" presName="connTx" presStyleLbl="parChTrans1D3" presStyleIdx="1" presStyleCnt="4"/>
      <dgm:spPr/>
    </dgm:pt>
    <dgm:pt modelId="{9D52E481-E282-4D0F-944C-15C5C25E43F8}" type="pres">
      <dgm:prSet presAssocID="{38F4F242-0630-4882-9D4A-4055020E819A}" presName="root2" presStyleCnt="0"/>
      <dgm:spPr/>
    </dgm:pt>
    <dgm:pt modelId="{0EE78313-1BC6-41E4-BA26-7E890A7F409A}" type="pres">
      <dgm:prSet presAssocID="{38F4F242-0630-4882-9D4A-4055020E819A}" presName="LevelTwoTextNode" presStyleLbl="node3" presStyleIdx="1" presStyleCnt="4" custScaleX="161052" custScaleY="121000" custLinFactNeighborX="4172" custLinFactNeighborY="3870">
        <dgm:presLayoutVars>
          <dgm:chPref val="3"/>
        </dgm:presLayoutVars>
      </dgm:prSet>
      <dgm:spPr/>
    </dgm:pt>
    <dgm:pt modelId="{EE39EBC4-9380-4B03-8E48-3BF2C5D5052F}" type="pres">
      <dgm:prSet presAssocID="{38F4F242-0630-4882-9D4A-4055020E819A}" presName="level3hierChild" presStyleCnt="0"/>
      <dgm:spPr/>
    </dgm:pt>
    <dgm:pt modelId="{923A00A4-E2F4-4282-94C4-610A69AC37D0}" type="pres">
      <dgm:prSet presAssocID="{190E0F6D-7D2E-4CFE-8E82-E4B3CC6C7B3B}" presName="conn2-1" presStyleLbl="parChTrans1D4" presStyleIdx="1" presStyleCnt="10"/>
      <dgm:spPr/>
    </dgm:pt>
    <dgm:pt modelId="{ABE301B8-98AA-4616-B5CF-27C740F82085}" type="pres">
      <dgm:prSet presAssocID="{190E0F6D-7D2E-4CFE-8E82-E4B3CC6C7B3B}" presName="connTx" presStyleLbl="parChTrans1D4" presStyleIdx="1" presStyleCnt="10"/>
      <dgm:spPr/>
    </dgm:pt>
    <dgm:pt modelId="{0C63F0D3-0958-4EF1-8C28-66B494FC01A5}" type="pres">
      <dgm:prSet presAssocID="{6325C317-E712-43A4-9FE6-617083950319}" presName="root2" presStyleCnt="0"/>
      <dgm:spPr/>
    </dgm:pt>
    <dgm:pt modelId="{54968BB5-5E54-4858-AB9C-AD37887B41A0}" type="pres">
      <dgm:prSet presAssocID="{6325C317-E712-43A4-9FE6-617083950319}" presName="LevelTwoTextNode" presStyleLbl="node4" presStyleIdx="1" presStyleCnt="10" custScaleX="177156" custScaleY="133100" custLinFactNeighborX="-2164" custLinFactNeighborY="3870">
        <dgm:presLayoutVars>
          <dgm:chPref val="3"/>
        </dgm:presLayoutVars>
      </dgm:prSet>
      <dgm:spPr/>
    </dgm:pt>
    <dgm:pt modelId="{012FF3DC-1052-4EE0-B164-8AA15EF93D71}" type="pres">
      <dgm:prSet presAssocID="{6325C317-E712-43A4-9FE6-617083950319}" presName="level3hierChild" presStyleCnt="0"/>
      <dgm:spPr/>
    </dgm:pt>
    <dgm:pt modelId="{FC305540-65E2-4653-916F-785EC598D09F}" type="pres">
      <dgm:prSet presAssocID="{2EC2CE04-AD9A-4AE6-8181-C61FB9E0A541}" presName="conn2-1" presStyleLbl="parChTrans1D2" presStyleIdx="1" presStyleCnt="2"/>
      <dgm:spPr/>
    </dgm:pt>
    <dgm:pt modelId="{3A7A296E-68B1-4A68-A28E-60B50A1A19CA}" type="pres">
      <dgm:prSet presAssocID="{2EC2CE04-AD9A-4AE6-8181-C61FB9E0A541}" presName="connTx" presStyleLbl="parChTrans1D2" presStyleIdx="1" presStyleCnt="2"/>
      <dgm:spPr/>
    </dgm:pt>
    <dgm:pt modelId="{CEB7E2B8-A2BA-4DDE-BDD4-7422D74408CB}" type="pres">
      <dgm:prSet presAssocID="{7D0BE751-684C-4C50-A660-B85EABCCDDD4}" presName="root2" presStyleCnt="0"/>
      <dgm:spPr/>
    </dgm:pt>
    <dgm:pt modelId="{600B2E6D-0C03-4098-AA17-C9A86AC0AB0C}" type="pres">
      <dgm:prSet presAssocID="{7D0BE751-684C-4C50-A660-B85EABCCDDD4}" presName="LevelTwoTextNode" presStyleLbl="node2" presStyleIdx="1" presStyleCnt="2" custScaleX="133100" custScaleY="259374" custLinFactNeighborX="3508" custLinFactNeighborY="29425">
        <dgm:presLayoutVars>
          <dgm:chPref val="3"/>
        </dgm:presLayoutVars>
      </dgm:prSet>
      <dgm:spPr/>
    </dgm:pt>
    <dgm:pt modelId="{69D8C8C9-AD4E-4270-A2AE-F868743ADE65}" type="pres">
      <dgm:prSet presAssocID="{7D0BE751-684C-4C50-A660-B85EABCCDDD4}" presName="level3hierChild" presStyleCnt="0"/>
      <dgm:spPr/>
    </dgm:pt>
    <dgm:pt modelId="{3B806F02-3769-4D8E-8F01-8295A261DBDD}" type="pres">
      <dgm:prSet presAssocID="{D01A33EC-1709-4D3C-A719-AC2D96390279}" presName="conn2-1" presStyleLbl="parChTrans1D3" presStyleIdx="2" presStyleCnt="4"/>
      <dgm:spPr/>
    </dgm:pt>
    <dgm:pt modelId="{C669129F-AB68-48BF-A2A4-C89D301DC7FA}" type="pres">
      <dgm:prSet presAssocID="{D01A33EC-1709-4D3C-A719-AC2D96390279}" presName="connTx" presStyleLbl="parChTrans1D3" presStyleIdx="2" presStyleCnt="4"/>
      <dgm:spPr/>
    </dgm:pt>
    <dgm:pt modelId="{E9AFE1D3-C910-4693-8059-01187B8BF419}" type="pres">
      <dgm:prSet presAssocID="{6FA3721A-CE27-4392-A0B4-CAF1F24138FD}" presName="root2" presStyleCnt="0"/>
      <dgm:spPr/>
    </dgm:pt>
    <dgm:pt modelId="{27B40409-4380-4D05-811B-23154A436DFF}" type="pres">
      <dgm:prSet presAssocID="{6FA3721A-CE27-4392-A0B4-CAF1F24138FD}" presName="LevelTwoTextNode" presStyleLbl="node3" presStyleIdx="2" presStyleCnt="4" custScaleX="161052" custScaleY="121000" custLinFactNeighborX="4172" custLinFactNeighborY="784">
        <dgm:presLayoutVars>
          <dgm:chPref val="3"/>
        </dgm:presLayoutVars>
      </dgm:prSet>
      <dgm:spPr/>
    </dgm:pt>
    <dgm:pt modelId="{8399A81A-BD28-4892-BAC0-6024E15BB85E}" type="pres">
      <dgm:prSet presAssocID="{6FA3721A-CE27-4392-A0B4-CAF1F24138FD}" presName="level3hierChild" presStyleCnt="0"/>
      <dgm:spPr/>
    </dgm:pt>
    <dgm:pt modelId="{BCC37230-AE56-4F33-995F-F35BD37DB790}" type="pres">
      <dgm:prSet presAssocID="{9D0750AF-700D-412A-905A-12CBCCCA1BB3}" presName="conn2-1" presStyleLbl="parChTrans1D4" presStyleIdx="2" presStyleCnt="10"/>
      <dgm:spPr/>
    </dgm:pt>
    <dgm:pt modelId="{14357726-F570-4C91-836B-08A0E7CB1E4D}" type="pres">
      <dgm:prSet presAssocID="{9D0750AF-700D-412A-905A-12CBCCCA1BB3}" presName="connTx" presStyleLbl="parChTrans1D4" presStyleIdx="2" presStyleCnt="10"/>
      <dgm:spPr/>
    </dgm:pt>
    <dgm:pt modelId="{99934EC4-9A22-44F6-8C70-324E3CF906C6}" type="pres">
      <dgm:prSet presAssocID="{ACC5D14D-9584-4B2C-BA2E-67914C51D890}" presName="root2" presStyleCnt="0"/>
      <dgm:spPr/>
    </dgm:pt>
    <dgm:pt modelId="{2CCD5B36-061F-4002-88EA-4EDAD8214AAF}" type="pres">
      <dgm:prSet presAssocID="{ACC5D14D-9584-4B2C-BA2E-67914C51D890}" presName="LevelTwoTextNode" presStyleLbl="node4" presStyleIdx="2" presStyleCnt="10" custScaleX="177156" custScaleY="121000" custLinFactNeighborX="-2382" custLinFactNeighborY="784">
        <dgm:presLayoutVars>
          <dgm:chPref val="3"/>
        </dgm:presLayoutVars>
      </dgm:prSet>
      <dgm:spPr/>
    </dgm:pt>
    <dgm:pt modelId="{9EE5AF6D-562C-4793-8E2E-7F0736D04BB0}" type="pres">
      <dgm:prSet presAssocID="{ACC5D14D-9584-4B2C-BA2E-67914C51D890}" presName="level3hierChild" presStyleCnt="0"/>
      <dgm:spPr/>
    </dgm:pt>
    <dgm:pt modelId="{B50397F5-C4B6-413A-AF72-687932145BAF}" type="pres">
      <dgm:prSet presAssocID="{B5CD181B-AB5E-4900-BCDA-316F4AB489BA}" presName="conn2-1" presStyleLbl="parChTrans1D4" presStyleIdx="3" presStyleCnt="10"/>
      <dgm:spPr/>
    </dgm:pt>
    <dgm:pt modelId="{E956E7D0-E6D5-45A5-994C-CFCD8BDAA70C}" type="pres">
      <dgm:prSet presAssocID="{B5CD181B-AB5E-4900-BCDA-316F4AB489BA}" presName="connTx" presStyleLbl="parChTrans1D4" presStyleIdx="3" presStyleCnt="10"/>
      <dgm:spPr/>
    </dgm:pt>
    <dgm:pt modelId="{43D1A719-5BDD-47A1-AB48-76EF21EBA39A}" type="pres">
      <dgm:prSet presAssocID="{5FF38BCD-3867-4EDE-A967-E6F44B84CB4E}" presName="root2" presStyleCnt="0"/>
      <dgm:spPr/>
    </dgm:pt>
    <dgm:pt modelId="{E06E6810-59C1-4FC3-B5B7-1107ED4BE69B}" type="pres">
      <dgm:prSet presAssocID="{5FF38BCD-3867-4EDE-A967-E6F44B84CB4E}" presName="LevelTwoTextNode" presStyleLbl="node4" presStyleIdx="3" presStyleCnt="10" custScaleX="133100" custScaleY="121000" custLinFactNeighborX="-8305" custLinFactNeighborY="784">
        <dgm:presLayoutVars>
          <dgm:chPref val="3"/>
        </dgm:presLayoutVars>
      </dgm:prSet>
      <dgm:spPr/>
    </dgm:pt>
    <dgm:pt modelId="{D5D690E1-9897-4D3E-B920-311D84B18305}" type="pres">
      <dgm:prSet presAssocID="{5FF38BCD-3867-4EDE-A967-E6F44B84CB4E}" presName="level3hierChild" presStyleCnt="0"/>
      <dgm:spPr/>
    </dgm:pt>
    <dgm:pt modelId="{94F7FD00-E5AE-4783-8212-E33DE6E92C16}" type="pres">
      <dgm:prSet presAssocID="{3143BC40-E306-4EDD-A3D4-FC32FB6277EB}" presName="conn2-1" presStyleLbl="parChTrans1D3" presStyleIdx="3" presStyleCnt="4"/>
      <dgm:spPr/>
    </dgm:pt>
    <dgm:pt modelId="{03ABE591-E907-43CE-8E18-02F80C2E10A2}" type="pres">
      <dgm:prSet presAssocID="{3143BC40-E306-4EDD-A3D4-FC32FB6277EB}" presName="connTx" presStyleLbl="parChTrans1D3" presStyleIdx="3" presStyleCnt="4"/>
      <dgm:spPr/>
    </dgm:pt>
    <dgm:pt modelId="{11B8A763-3D7F-4E49-BB76-C7D2B212224A}" type="pres">
      <dgm:prSet presAssocID="{70D10A57-43AB-47AD-A81D-3EDBC6585E8C}" presName="root2" presStyleCnt="0"/>
      <dgm:spPr/>
    </dgm:pt>
    <dgm:pt modelId="{EE07FF54-DB2C-48C9-9236-20B572909366}" type="pres">
      <dgm:prSet presAssocID="{70D10A57-43AB-47AD-A81D-3EDBC6585E8C}" presName="LevelTwoTextNode" presStyleLbl="node3" presStyleIdx="3" presStyleCnt="4" custScaleX="161052" custScaleY="121000" custLinFactNeighborX="4172" custLinFactNeighborY="-5805">
        <dgm:presLayoutVars>
          <dgm:chPref val="3"/>
        </dgm:presLayoutVars>
      </dgm:prSet>
      <dgm:spPr/>
    </dgm:pt>
    <dgm:pt modelId="{2FBDBACE-FAAE-4F31-9134-AFBDCC00B56A}" type="pres">
      <dgm:prSet presAssocID="{70D10A57-43AB-47AD-A81D-3EDBC6585E8C}" presName="level3hierChild" presStyleCnt="0"/>
      <dgm:spPr/>
    </dgm:pt>
    <dgm:pt modelId="{1303CE9F-43BA-4BD5-A69B-DF2CE3336029}" type="pres">
      <dgm:prSet presAssocID="{FDBFBCEE-B9AE-48D4-8E32-2842CFF51A5B}" presName="conn2-1" presStyleLbl="parChTrans1D4" presStyleIdx="4" presStyleCnt="10"/>
      <dgm:spPr/>
    </dgm:pt>
    <dgm:pt modelId="{AE050834-F22B-4578-B0AA-A78172050E15}" type="pres">
      <dgm:prSet presAssocID="{FDBFBCEE-B9AE-48D4-8E32-2842CFF51A5B}" presName="connTx" presStyleLbl="parChTrans1D4" presStyleIdx="4" presStyleCnt="10"/>
      <dgm:spPr/>
    </dgm:pt>
    <dgm:pt modelId="{32D474A1-60BB-44BE-9EAC-F797B1013C24}" type="pres">
      <dgm:prSet presAssocID="{AA946314-BEC7-4C7D-AE36-839741EA02D9}" presName="root2" presStyleCnt="0"/>
      <dgm:spPr/>
    </dgm:pt>
    <dgm:pt modelId="{87211E38-4568-4BB1-8059-D29DD999E909}" type="pres">
      <dgm:prSet presAssocID="{AA946314-BEC7-4C7D-AE36-839741EA02D9}" presName="LevelTwoTextNode" presStyleLbl="node4" presStyleIdx="4" presStyleCnt="10" custScaleX="177156" custScaleY="133100" custLinFactNeighborX="-2382" custLinFactNeighborY="-1935">
        <dgm:presLayoutVars>
          <dgm:chPref val="3"/>
        </dgm:presLayoutVars>
      </dgm:prSet>
      <dgm:spPr/>
    </dgm:pt>
    <dgm:pt modelId="{54B694B4-5CDE-4A84-9187-601C684C3D2B}" type="pres">
      <dgm:prSet presAssocID="{AA946314-BEC7-4C7D-AE36-839741EA02D9}" presName="level3hierChild" presStyleCnt="0"/>
      <dgm:spPr/>
    </dgm:pt>
    <dgm:pt modelId="{861DC03A-A891-406E-8050-5F107830B26A}" type="pres">
      <dgm:prSet presAssocID="{E4ADAB68-AABE-4A87-B713-069D10526281}" presName="conn2-1" presStyleLbl="parChTrans1D4" presStyleIdx="5" presStyleCnt="10"/>
      <dgm:spPr/>
    </dgm:pt>
    <dgm:pt modelId="{C7F73258-6AD6-499D-B3F4-E12B4AA67CCF}" type="pres">
      <dgm:prSet presAssocID="{E4ADAB68-AABE-4A87-B713-069D10526281}" presName="connTx" presStyleLbl="parChTrans1D4" presStyleIdx="5" presStyleCnt="10"/>
      <dgm:spPr/>
    </dgm:pt>
    <dgm:pt modelId="{05F8FB2D-30CC-4312-B83E-1CEE5A018854}" type="pres">
      <dgm:prSet presAssocID="{596E0AF0-147C-4051-BCB4-B229741083B1}" presName="root2" presStyleCnt="0"/>
      <dgm:spPr/>
    </dgm:pt>
    <dgm:pt modelId="{E3B075B5-36F8-4952-B030-0BD10AB95567}" type="pres">
      <dgm:prSet presAssocID="{596E0AF0-147C-4051-BCB4-B229741083B1}" presName="LevelTwoTextNode" presStyleLbl="node4" presStyleIdx="5" presStyleCnt="10" custScaleX="133100" custScaleY="121000" custLinFactNeighborX="-8024" custLinFactNeighborY="-1935">
        <dgm:presLayoutVars>
          <dgm:chPref val="3"/>
        </dgm:presLayoutVars>
      </dgm:prSet>
      <dgm:spPr/>
    </dgm:pt>
    <dgm:pt modelId="{1EBA6B49-4253-4CA0-888B-4684CDC01144}" type="pres">
      <dgm:prSet presAssocID="{596E0AF0-147C-4051-BCB4-B229741083B1}" presName="level3hierChild" presStyleCnt="0"/>
      <dgm:spPr/>
    </dgm:pt>
    <dgm:pt modelId="{A3F60D46-991A-4F09-AB68-2D47B6556471}" type="pres">
      <dgm:prSet presAssocID="{DDE10612-81C3-4A78-A4D3-978248A8B7D4}" presName="conn2-1" presStyleLbl="parChTrans1D4" presStyleIdx="6" presStyleCnt="10"/>
      <dgm:spPr/>
    </dgm:pt>
    <dgm:pt modelId="{321C47DA-CF78-4294-87FE-E5069063183D}" type="pres">
      <dgm:prSet presAssocID="{DDE10612-81C3-4A78-A4D3-978248A8B7D4}" presName="connTx" presStyleLbl="parChTrans1D4" presStyleIdx="6" presStyleCnt="10"/>
      <dgm:spPr/>
    </dgm:pt>
    <dgm:pt modelId="{1BE6C454-A63B-4FE3-8E7B-55EDABAD3C39}" type="pres">
      <dgm:prSet presAssocID="{E2EAACA8-7FA7-4560-A756-9A3B7A896236}" presName="root2" presStyleCnt="0"/>
      <dgm:spPr/>
    </dgm:pt>
    <dgm:pt modelId="{88A5BCE1-8862-4495-824C-587517D497ED}" type="pres">
      <dgm:prSet presAssocID="{E2EAACA8-7FA7-4560-A756-9A3B7A896236}" presName="LevelTwoTextNode" presStyleLbl="node4" presStyleIdx="6" presStyleCnt="10" custScaleX="177156" custScaleY="133100" custLinFactNeighborX="-2382" custLinFactNeighborY="-5805">
        <dgm:presLayoutVars>
          <dgm:chPref val="3"/>
        </dgm:presLayoutVars>
      </dgm:prSet>
      <dgm:spPr/>
    </dgm:pt>
    <dgm:pt modelId="{12677FD2-D4B7-49C1-B7E2-62B4F7282AE4}" type="pres">
      <dgm:prSet presAssocID="{E2EAACA8-7FA7-4560-A756-9A3B7A896236}" presName="level3hierChild" presStyleCnt="0"/>
      <dgm:spPr/>
    </dgm:pt>
    <dgm:pt modelId="{B4C607A8-7FDD-4069-BA74-15D04607D245}" type="pres">
      <dgm:prSet presAssocID="{493AB292-4E25-46EC-9169-3CC74222AE3B}" presName="conn2-1" presStyleLbl="parChTrans1D4" presStyleIdx="7" presStyleCnt="10"/>
      <dgm:spPr/>
    </dgm:pt>
    <dgm:pt modelId="{5F5AEBEE-2DAD-4CFA-A77E-F88D2C5E3BCE}" type="pres">
      <dgm:prSet presAssocID="{493AB292-4E25-46EC-9169-3CC74222AE3B}" presName="connTx" presStyleLbl="parChTrans1D4" presStyleIdx="7" presStyleCnt="10"/>
      <dgm:spPr/>
    </dgm:pt>
    <dgm:pt modelId="{F63973B3-7338-4D88-82E0-563F21B19A53}" type="pres">
      <dgm:prSet presAssocID="{1E42E1EA-3B86-48C2-94D9-F8310B95799F}" presName="root2" presStyleCnt="0"/>
      <dgm:spPr/>
    </dgm:pt>
    <dgm:pt modelId="{6AD5EC50-ED65-40CC-BA38-369DEA8FD767}" type="pres">
      <dgm:prSet presAssocID="{1E42E1EA-3B86-48C2-94D9-F8310B95799F}" presName="LevelTwoTextNode" presStyleLbl="node4" presStyleIdx="7" presStyleCnt="10" custScaleX="133100" custScaleY="121000" custLinFactNeighborX="-8024" custLinFactNeighborY="-5805">
        <dgm:presLayoutVars>
          <dgm:chPref val="3"/>
        </dgm:presLayoutVars>
      </dgm:prSet>
      <dgm:spPr/>
    </dgm:pt>
    <dgm:pt modelId="{7DDB5B17-5036-4490-8889-EA13C6B17B24}" type="pres">
      <dgm:prSet presAssocID="{1E42E1EA-3B86-48C2-94D9-F8310B95799F}" presName="level3hierChild" presStyleCnt="0"/>
      <dgm:spPr/>
    </dgm:pt>
    <dgm:pt modelId="{415523C6-E76C-4066-A969-22B02D228170}" type="pres">
      <dgm:prSet presAssocID="{A6D27F75-345A-4BB2-96E0-844080721449}" presName="conn2-1" presStyleLbl="parChTrans1D4" presStyleIdx="8" presStyleCnt="10"/>
      <dgm:spPr/>
    </dgm:pt>
    <dgm:pt modelId="{4147FDEA-820F-4576-90A6-EA419FAC765A}" type="pres">
      <dgm:prSet presAssocID="{A6D27F75-345A-4BB2-96E0-844080721449}" presName="connTx" presStyleLbl="parChTrans1D4" presStyleIdx="8" presStyleCnt="10"/>
      <dgm:spPr/>
    </dgm:pt>
    <dgm:pt modelId="{0EA6AD4C-774F-4005-BAE8-4780F70F0CF4}" type="pres">
      <dgm:prSet presAssocID="{D00BD7A1-848D-4FEC-82FE-13CFFC155875}" presName="root2" presStyleCnt="0"/>
      <dgm:spPr/>
    </dgm:pt>
    <dgm:pt modelId="{61F314E9-8CE6-4C97-950B-3CA5B6B712A0}" type="pres">
      <dgm:prSet presAssocID="{D00BD7A1-848D-4FEC-82FE-13CFFC155875}" presName="LevelTwoTextNode" presStyleLbl="node4" presStyleIdx="8" presStyleCnt="10" custScaleX="177156" custScaleY="133100" custLinFactNeighborX="-2382" custLinFactNeighborY="-9675">
        <dgm:presLayoutVars>
          <dgm:chPref val="3"/>
        </dgm:presLayoutVars>
      </dgm:prSet>
      <dgm:spPr/>
    </dgm:pt>
    <dgm:pt modelId="{2755F372-649D-44C1-8DD4-540BA2314363}" type="pres">
      <dgm:prSet presAssocID="{D00BD7A1-848D-4FEC-82FE-13CFFC155875}" presName="level3hierChild" presStyleCnt="0"/>
      <dgm:spPr/>
    </dgm:pt>
    <dgm:pt modelId="{3FF1DFF1-563B-4C7A-9035-65E4AAEF345D}" type="pres">
      <dgm:prSet presAssocID="{A20BDEC0-69C4-414E-9463-35F336708DA0}" presName="conn2-1" presStyleLbl="parChTrans1D4" presStyleIdx="9" presStyleCnt="10"/>
      <dgm:spPr/>
    </dgm:pt>
    <dgm:pt modelId="{53DB842E-77FE-46BC-81F5-1A27C3FF76BA}" type="pres">
      <dgm:prSet presAssocID="{A20BDEC0-69C4-414E-9463-35F336708DA0}" presName="connTx" presStyleLbl="parChTrans1D4" presStyleIdx="9" presStyleCnt="10"/>
      <dgm:spPr/>
    </dgm:pt>
    <dgm:pt modelId="{DB0D1004-0C12-4E6D-81F2-15AE1D24DA70}" type="pres">
      <dgm:prSet presAssocID="{19898BFA-ADC1-4627-8616-CEB35434F386}" presName="root2" presStyleCnt="0"/>
      <dgm:spPr/>
    </dgm:pt>
    <dgm:pt modelId="{AA6B2A88-19B0-4553-9CF3-58D5E6EF457C}" type="pres">
      <dgm:prSet presAssocID="{19898BFA-ADC1-4627-8616-CEB35434F386}" presName="LevelTwoTextNode" presStyleLbl="node4" presStyleIdx="9" presStyleCnt="10" custScaleX="133100" custScaleY="121000" custLinFactNeighborX="-8024" custLinFactNeighborY="-9675">
        <dgm:presLayoutVars>
          <dgm:chPref val="3"/>
        </dgm:presLayoutVars>
      </dgm:prSet>
      <dgm:spPr/>
    </dgm:pt>
    <dgm:pt modelId="{9ADB06A0-463F-4B45-B18B-88B2B807711D}" type="pres">
      <dgm:prSet presAssocID="{19898BFA-ADC1-4627-8616-CEB35434F386}" presName="level3hierChild" presStyleCnt="0"/>
      <dgm:spPr/>
    </dgm:pt>
  </dgm:ptLst>
  <dgm:cxnLst>
    <dgm:cxn modelId="{01C01509-0714-4659-8187-A723EC4B4AB9}" srcId="{D00BD7A1-848D-4FEC-82FE-13CFFC155875}" destId="{19898BFA-ADC1-4627-8616-CEB35434F386}" srcOrd="0" destOrd="0" parTransId="{A20BDEC0-69C4-414E-9463-35F336708DA0}" sibTransId="{DAFDFE14-09CC-41CD-84F7-272ED1ECB887}"/>
    <dgm:cxn modelId="{D29F0F11-E7B7-4F97-8040-8FF11C7B1D9D}" type="presOf" srcId="{A20BDEC0-69C4-414E-9463-35F336708DA0}" destId="{53DB842E-77FE-46BC-81F5-1A27C3FF76BA}" srcOrd="1" destOrd="0" presId="urn:microsoft.com/office/officeart/2005/8/layout/hierarchy2"/>
    <dgm:cxn modelId="{21CC4717-4827-4609-BFB8-311F37229647}" srcId="{BC7524BF-1711-4786-9467-0B1AED8B5A7B}" destId="{C20D455F-A398-4920-A8DD-B73B8700EC18}" srcOrd="0" destOrd="0" parTransId="{58F8EF6C-4C43-40E7-8831-0F0CB354551F}" sibTransId="{D8CD7C0B-AF62-419E-80EB-2C558901616D}"/>
    <dgm:cxn modelId="{91FC8C17-9A08-4452-9B15-B80042481A91}" type="presOf" srcId="{DDE10612-81C3-4A78-A4D3-978248A8B7D4}" destId="{321C47DA-CF78-4294-87FE-E5069063183D}" srcOrd="1" destOrd="0" presId="urn:microsoft.com/office/officeart/2005/8/layout/hierarchy2"/>
    <dgm:cxn modelId="{215EF419-75FE-4F37-8554-64B37FC299CB}" srcId="{70D10A57-43AB-47AD-A81D-3EDBC6585E8C}" destId="{AA946314-BEC7-4C7D-AE36-839741EA02D9}" srcOrd="0" destOrd="0" parTransId="{FDBFBCEE-B9AE-48D4-8E32-2842CFF51A5B}" sibTransId="{3B59D579-BA42-4A7E-A957-0609ED6DB2A0}"/>
    <dgm:cxn modelId="{7CE5371D-112E-4C5B-8DB5-C5C3D5865B32}" type="presOf" srcId="{BFDFFFAE-65DD-4DC7-AF77-34832BC03273}" destId="{B050AD57-94F5-4FBC-91D6-863D577BBCE5}" srcOrd="0" destOrd="0" presId="urn:microsoft.com/office/officeart/2005/8/layout/hierarchy2"/>
    <dgm:cxn modelId="{991D7D21-3170-4371-A334-97243B955F6B}" srcId="{70D10A57-43AB-47AD-A81D-3EDBC6585E8C}" destId="{E2EAACA8-7FA7-4560-A756-9A3B7A896236}" srcOrd="1" destOrd="0" parTransId="{DDE10612-81C3-4A78-A4D3-978248A8B7D4}" sibTransId="{B6BBAD12-3ED2-484B-93CC-B39122484224}"/>
    <dgm:cxn modelId="{E105EF2D-3F5B-4EB5-B62B-2F55B14B5269}" srcId="{99587466-15E0-4286-A2B9-07FC3C3E094F}" destId="{7D0BE751-684C-4C50-A660-B85EABCCDDD4}" srcOrd="1" destOrd="0" parTransId="{2EC2CE04-AD9A-4AE6-8181-C61FB9E0A541}" sibTransId="{E7F5DE75-9C71-48A9-AAD2-96F6D297FA86}"/>
    <dgm:cxn modelId="{929FC42E-FE71-44D9-98CA-BD3EF3A0C131}" srcId="{6FA3721A-CE27-4392-A0B4-CAF1F24138FD}" destId="{ACC5D14D-9584-4B2C-BA2E-67914C51D890}" srcOrd="0" destOrd="0" parTransId="{9D0750AF-700D-412A-905A-12CBCCCA1BB3}" sibTransId="{28E1135C-7C77-4936-9CB7-69AC46CAAE8E}"/>
    <dgm:cxn modelId="{DCB9382F-978A-4F66-AA87-04A971F325A2}" type="presOf" srcId="{FDBFBCEE-B9AE-48D4-8E32-2842CFF51A5B}" destId="{1303CE9F-43BA-4BD5-A69B-DF2CE3336029}" srcOrd="0" destOrd="0" presId="urn:microsoft.com/office/officeart/2005/8/layout/hierarchy2"/>
    <dgm:cxn modelId="{5A39DE31-5683-4AD4-9894-259538FE5E32}" type="presOf" srcId="{3143BC40-E306-4EDD-A3D4-FC32FB6277EB}" destId="{03ABE591-E907-43CE-8E18-02F80C2E10A2}" srcOrd="1" destOrd="0" presId="urn:microsoft.com/office/officeart/2005/8/layout/hierarchy2"/>
    <dgm:cxn modelId="{167F9632-A7C8-43B1-9ACA-AEC65C1C1EBF}" type="presOf" srcId="{BC7524BF-1711-4786-9467-0B1AED8B5A7B}" destId="{1FFA53D1-6BF8-4A26-83BE-946C0F469C2F}" srcOrd="0" destOrd="0" presId="urn:microsoft.com/office/officeart/2005/8/layout/hierarchy2"/>
    <dgm:cxn modelId="{9F56C433-86F4-4BA6-9524-EFBD990ACC90}" type="presOf" srcId="{A6D27F75-345A-4BB2-96E0-844080721449}" destId="{415523C6-E76C-4066-A969-22B02D228170}" srcOrd="0" destOrd="0" presId="urn:microsoft.com/office/officeart/2005/8/layout/hierarchy2"/>
    <dgm:cxn modelId="{F45C4A38-4451-4CF0-8A49-D058048D9A73}" type="presOf" srcId="{7D0BE751-684C-4C50-A660-B85EABCCDDD4}" destId="{600B2E6D-0C03-4098-AA17-C9A86AC0AB0C}" srcOrd="0" destOrd="0" presId="urn:microsoft.com/office/officeart/2005/8/layout/hierarchy2"/>
    <dgm:cxn modelId="{4AF0F53A-A352-4627-8544-EDB97D57E7FB}" type="presOf" srcId="{58F8EF6C-4C43-40E7-8831-0F0CB354551F}" destId="{CC4BFA90-27F2-4EC6-85B3-E5DF8E1BC93B}" srcOrd="0" destOrd="0" presId="urn:microsoft.com/office/officeart/2005/8/layout/hierarchy2"/>
    <dgm:cxn modelId="{3A97CC3C-FADF-4DD7-AC47-81CCDA599355}" srcId="{AEABFC46-2B93-4827-8CD5-5C60F211E521}" destId="{38F4F242-0630-4882-9D4A-4055020E819A}" srcOrd="1" destOrd="0" parTransId="{4DC555EB-67C4-4607-9C5F-9C25B8A48299}" sibTransId="{40814978-FBD1-44FD-8F90-750C5F6DEF42}"/>
    <dgm:cxn modelId="{66DDDD3C-3699-4229-966F-0423BEBBE979}" type="presOf" srcId="{E4ADAB68-AABE-4A87-B713-069D10526281}" destId="{C7F73258-6AD6-499D-B3F4-E12B4AA67CCF}" srcOrd="1" destOrd="0" presId="urn:microsoft.com/office/officeart/2005/8/layout/hierarchy2"/>
    <dgm:cxn modelId="{67EFA03D-A6BA-412F-9715-E263E057D14C}" type="presOf" srcId="{FDBFBCEE-B9AE-48D4-8E32-2842CFF51A5B}" destId="{AE050834-F22B-4578-B0AA-A78172050E15}" srcOrd="1" destOrd="0" presId="urn:microsoft.com/office/officeart/2005/8/layout/hierarchy2"/>
    <dgm:cxn modelId="{7284FC42-D5FF-4477-818D-511E9F14A813}" type="presOf" srcId="{3143BC40-E306-4EDD-A3D4-FC32FB6277EB}" destId="{94F7FD00-E5AE-4783-8212-E33DE6E92C16}" srcOrd="0" destOrd="0" presId="urn:microsoft.com/office/officeart/2005/8/layout/hierarchy2"/>
    <dgm:cxn modelId="{66056A63-2871-4CDE-A084-3DB2887522B2}" type="presOf" srcId="{D00BD7A1-848D-4FEC-82FE-13CFFC155875}" destId="{61F314E9-8CE6-4C97-950B-3CA5B6B712A0}" srcOrd="0" destOrd="0" presId="urn:microsoft.com/office/officeart/2005/8/layout/hierarchy2"/>
    <dgm:cxn modelId="{F1BAFB43-E327-4C0E-8E19-5B2072DB417E}" type="presOf" srcId="{A6D27F75-345A-4BB2-96E0-844080721449}" destId="{4147FDEA-820F-4576-90A6-EA419FAC765A}" srcOrd="1" destOrd="0" presId="urn:microsoft.com/office/officeart/2005/8/layout/hierarchy2"/>
    <dgm:cxn modelId="{0D473364-6530-4F18-A352-16352C9E329A}" type="presOf" srcId="{A20BDEC0-69C4-414E-9463-35F336708DA0}" destId="{3FF1DFF1-563B-4C7A-9035-65E4AAEF345D}" srcOrd="0" destOrd="0" presId="urn:microsoft.com/office/officeart/2005/8/layout/hierarchy2"/>
    <dgm:cxn modelId="{B6AF6267-87B0-4972-BC49-1F5F73044FD6}" type="presOf" srcId="{6325C317-E712-43A4-9FE6-617083950319}" destId="{54968BB5-5E54-4858-AB9C-AD37887B41A0}" srcOrd="0" destOrd="0" presId="urn:microsoft.com/office/officeart/2005/8/layout/hierarchy2"/>
    <dgm:cxn modelId="{34D0F54B-B3E6-438E-BD91-3DBE6BE6721F}" type="presOf" srcId="{58F8EF6C-4C43-40E7-8831-0F0CB354551F}" destId="{58100B87-A88C-4C07-A8F5-3E4694FF7254}" srcOrd="1" destOrd="0" presId="urn:microsoft.com/office/officeart/2005/8/layout/hierarchy2"/>
    <dgm:cxn modelId="{B4351B6C-4C05-4A79-9D37-CAB980316AF8}" type="presOf" srcId="{2EC2CE04-AD9A-4AE6-8181-C61FB9E0A541}" destId="{3A7A296E-68B1-4A68-A28E-60B50A1A19CA}" srcOrd="1" destOrd="0" presId="urn:microsoft.com/office/officeart/2005/8/layout/hierarchy2"/>
    <dgm:cxn modelId="{86235E6D-8916-41BD-966A-F6CD355CD3D8}" srcId="{38F4F242-0630-4882-9D4A-4055020E819A}" destId="{6325C317-E712-43A4-9FE6-617083950319}" srcOrd="0" destOrd="0" parTransId="{190E0F6D-7D2E-4CFE-8E82-E4B3CC6C7B3B}" sibTransId="{7400AFCA-A5E0-4C7F-A6F9-A5D458B143AB}"/>
    <dgm:cxn modelId="{3D17416E-26D9-4B61-8BF0-A03F8CACB5BB}" type="presOf" srcId="{D01A33EC-1709-4D3C-A719-AC2D96390279}" destId="{3B806F02-3769-4D8E-8F01-8295A261DBDD}" srcOrd="0" destOrd="0" presId="urn:microsoft.com/office/officeart/2005/8/layout/hierarchy2"/>
    <dgm:cxn modelId="{44BBFB72-7794-4C42-A4F6-FDDD87A00F5E}" type="presOf" srcId="{C20D455F-A398-4920-A8DD-B73B8700EC18}" destId="{C1138CC5-B269-42AA-9A0E-07A4AEA6B437}" srcOrd="0" destOrd="0" presId="urn:microsoft.com/office/officeart/2005/8/layout/hierarchy2"/>
    <dgm:cxn modelId="{621E2874-2301-4A2D-AD56-9EC3ED1FADA8}" type="presOf" srcId="{F1102BA5-DE94-4AED-B62F-1B4C8BABE90D}" destId="{C4751537-BA6B-4785-8E81-E9EA3CC15A2A}" srcOrd="0" destOrd="0" presId="urn:microsoft.com/office/officeart/2005/8/layout/hierarchy2"/>
    <dgm:cxn modelId="{8AE4CB54-AC6A-4B7D-B559-403232E84CE6}" srcId="{F1102BA5-DE94-4AED-B62F-1B4C8BABE90D}" destId="{99587466-15E0-4286-A2B9-07FC3C3E094F}" srcOrd="0" destOrd="0" parTransId="{6FE888F4-B12A-4F59-835C-6088943020AF}" sibTransId="{D4123C44-231D-4A54-B144-E8919CBBD87B}"/>
    <dgm:cxn modelId="{EB454B76-6860-4B43-8186-01501F56204C}" type="presOf" srcId="{1E42E1EA-3B86-48C2-94D9-F8310B95799F}" destId="{6AD5EC50-ED65-40CC-BA38-369DEA8FD767}" srcOrd="0" destOrd="0" presId="urn:microsoft.com/office/officeart/2005/8/layout/hierarchy2"/>
    <dgm:cxn modelId="{9BE0CA77-FD52-4BA0-A4B8-E19FACA45CDF}" type="presOf" srcId="{9D0750AF-700D-412A-905A-12CBCCCA1BB3}" destId="{BCC37230-AE56-4F33-995F-F35BD37DB790}" srcOrd="0" destOrd="0" presId="urn:microsoft.com/office/officeart/2005/8/layout/hierarchy2"/>
    <dgm:cxn modelId="{F513557C-B5FE-4CC0-91D2-6448A5E87526}" type="presOf" srcId="{998BE8EB-E0F4-4288-B021-C56D4C6DE039}" destId="{8B59849E-AA06-4FEB-89AB-6CDA740175AC}" srcOrd="0" destOrd="0" presId="urn:microsoft.com/office/officeart/2005/8/layout/hierarchy2"/>
    <dgm:cxn modelId="{1E3E5C7D-B5D0-4F0E-B867-5340806093D8}" type="presOf" srcId="{4DC555EB-67C4-4607-9C5F-9C25B8A48299}" destId="{6342DBB1-5872-4CB4-AD0C-28F6B6219FB2}" srcOrd="1" destOrd="0" presId="urn:microsoft.com/office/officeart/2005/8/layout/hierarchy2"/>
    <dgm:cxn modelId="{77961F7E-94A2-4034-ADCB-7633DAA59043}" srcId="{AA946314-BEC7-4C7D-AE36-839741EA02D9}" destId="{596E0AF0-147C-4051-BCB4-B229741083B1}" srcOrd="0" destOrd="0" parTransId="{E4ADAB68-AABE-4A87-B713-069D10526281}" sibTransId="{10869B4E-E6F2-4A62-AD6F-097C482F850C}"/>
    <dgm:cxn modelId="{96AFFE80-4E70-4629-8176-5D1A19BDD2DD}" type="presOf" srcId="{99587466-15E0-4286-A2B9-07FC3C3E094F}" destId="{D32A8103-642D-4B7B-87CA-61291B72B5D7}" srcOrd="0" destOrd="0" presId="urn:microsoft.com/office/officeart/2005/8/layout/hierarchy2"/>
    <dgm:cxn modelId="{3FEA1C87-3310-4B8D-A6AD-D82CE854F433}" type="presOf" srcId="{190E0F6D-7D2E-4CFE-8E82-E4B3CC6C7B3B}" destId="{923A00A4-E2F4-4282-94C4-610A69AC37D0}" srcOrd="0" destOrd="0" presId="urn:microsoft.com/office/officeart/2005/8/layout/hierarchy2"/>
    <dgm:cxn modelId="{4BA6D993-5E9B-46E4-BE23-0B62E30566D2}" type="presOf" srcId="{9D0750AF-700D-412A-905A-12CBCCCA1BB3}" destId="{14357726-F570-4C91-836B-08A0E7CB1E4D}" srcOrd="1" destOrd="0" presId="urn:microsoft.com/office/officeart/2005/8/layout/hierarchy2"/>
    <dgm:cxn modelId="{8B346498-8B67-4274-88AA-BE0457F84033}" srcId="{AEABFC46-2B93-4827-8CD5-5C60F211E521}" destId="{BC7524BF-1711-4786-9467-0B1AED8B5A7B}" srcOrd="0" destOrd="0" parTransId="{BFDFFFAE-65DD-4DC7-AF77-34832BC03273}" sibTransId="{A67749C9-2947-41EC-A68C-10D23186B714}"/>
    <dgm:cxn modelId="{8575149F-6FCB-4B73-9FFF-D5FD240A04A3}" type="presOf" srcId="{190E0F6D-7D2E-4CFE-8E82-E4B3CC6C7B3B}" destId="{ABE301B8-98AA-4616-B5CF-27C740F82085}" srcOrd="1" destOrd="0" presId="urn:microsoft.com/office/officeart/2005/8/layout/hierarchy2"/>
    <dgm:cxn modelId="{FF9EC59F-D95E-49BF-B7A1-E9F87892FFFB}" type="presOf" srcId="{B5CD181B-AB5E-4900-BCDA-316F4AB489BA}" destId="{E956E7D0-E6D5-45A5-994C-CFCD8BDAA70C}" srcOrd="1" destOrd="0" presId="urn:microsoft.com/office/officeart/2005/8/layout/hierarchy2"/>
    <dgm:cxn modelId="{B0788BA1-74AC-4D4A-886F-274A37DB565E}" type="presOf" srcId="{E4ADAB68-AABE-4A87-B713-069D10526281}" destId="{861DC03A-A891-406E-8050-5F107830B26A}" srcOrd="0" destOrd="0" presId="urn:microsoft.com/office/officeart/2005/8/layout/hierarchy2"/>
    <dgm:cxn modelId="{BA5C43A3-295E-4741-9F66-D6FC30F83A69}" type="presOf" srcId="{B5CD181B-AB5E-4900-BCDA-316F4AB489BA}" destId="{B50397F5-C4B6-413A-AF72-687932145BAF}" srcOrd="0" destOrd="0" presId="urn:microsoft.com/office/officeart/2005/8/layout/hierarchy2"/>
    <dgm:cxn modelId="{165E7DA3-54C4-4059-95B2-C7F71EB48E76}" type="presOf" srcId="{AA946314-BEC7-4C7D-AE36-839741EA02D9}" destId="{87211E38-4568-4BB1-8059-D29DD999E909}" srcOrd="0" destOrd="0" presId="urn:microsoft.com/office/officeart/2005/8/layout/hierarchy2"/>
    <dgm:cxn modelId="{B93512A5-767A-40C0-83E0-ED83ABB398AE}" type="presOf" srcId="{38F4F242-0630-4882-9D4A-4055020E819A}" destId="{0EE78313-1BC6-41E4-BA26-7E890A7F409A}" srcOrd="0" destOrd="0" presId="urn:microsoft.com/office/officeart/2005/8/layout/hierarchy2"/>
    <dgm:cxn modelId="{18F314AB-50E9-4861-A0FD-5BC6B67530A2}" srcId="{ACC5D14D-9584-4B2C-BA2E-67914C51D890}" destId="{5FF38BCD-3867-4EDE-A967-E6F44B84CB4E}" srcOrd="0" destOrd="0" parTransId="{B5CD181B-AB5E-4900-BCDA-316F4AB489BA}" sibTransId="{DB2295D5-727C-4247-9E90-33C55ADD0926}"/>
    <dgm:cxn modelId="{12E854AF-F00D-48F1-86AA-1D032373A2C3}" type="presOf" srcId="{19898BFA-ADC1-4627-8616-CEB35434F386}" destId="{AA6B2A88-19B0-4553-9CF3-58D5E6EF457C}" srcOrd="0" destOrd="0" presId="urn:microsoft.com/office/officeart/2005/8/layout/hierarchy2"/>
    <dgm:cxn modelId="{D1EB1CB2-6E20-4545-A6AD-91D53A5ED736}" type="presOf" srcId="{6FA3721A-CE27-4392-A0B4-CAF1F24138FD}" destId="{27B40409-4380-4D05-811B-23154A436DFF}" srcOrd="0" destOrd="0" presId="urn:microsoft.com/office/officeart/2005/8/layout/hierarchy2"/>
    <dgm:cxn modelId="{1FBE70B8-41B9-4087-8CCB-57D23641FE27}" srcId="{7D0BE751-684C-4C50-A660-B85EABCCDDD4}" destId="{70D10A57-43AB-47AD-A81D-3EDBC6585E8C}" srcOrd="1" destOrd="0" parTransId="{3143BC40-E306-4EDD-A3D4-FC32FB6277EB}" sibTransId="{E229AD44-2D55-4EF1-AD8B-5A83307B6965}"/>
    <dgm:cxn modelId="{16F55BBB-182B-4AEA-AAFC-AEC50D831877}" type="presOf" srcId="{493AB292-4E25-46EC-9169-3CC74222AE3B}" destId="{5F5AEBEE-2DAD-4CFA-A77E-F88D2C5E3BCE}" srcOrd="1" destOrd="0" presId="urn:microsoft.com/office/officeart/2005/8/layout/hierarchy2"/>
    <dgm:cxn modelId="{D63BF4BF-1850-4047-9403-4C3F63F56218}" type="presOf" srcId="{D01A33EC-1709-4D3C-A719-AC2D96390279}" destId="{C669129F-AB68-48BF-A2A4-C89D301DC7FA}" srcOrd="1" destOrd="0" presId="urn:microsoft.com/office/officeart/2005/8/layout/hierarchy2"/>
    <dgm:cxn modelId="{D76452C1-FB3F-4047-96D4-CB98CE29FC0C}" type="presOf" srcId="{E2EAACA8-7FA7-4560-A756-9A3B7A896236}" destId="{88A5BCE1-8862-4495-824C-587517D497ED}" srcOrd="0" destOrd="0" presId="urn:microsoft.com/office/officeart/2005/8/layout/hierarchy2"/>
    <dgm:cxn modelId="{51DED7C1-8B2A-4877-B8E2-5C668C2ED80D}" srcId="{E2EAACA8-7FA7-4560-A756-9A3B7A896236}" destId="{1E42E1EA-3B86-48C2-94D9-F8310B95799F}" srcOrd="0" destOrd="0" parTransId="{493AB292-4E25-46EC-9169-3CC74222AE3B}" sibTransId="{CD85F9AD-FF03-4772-90C3-9A12E089998E}"/>
    <dgm:cxn modelId="{9089D8C3-3A1E-40E7-BF3F-13F66E137F98}" type="presOf" srcId="{493AB292-4E25-46EC-9169-3CC74222AE3B}" destId="{B4C607A8-7FDD-4069-BA74-15D04607D245}" srcOrd="0" destOrd="0" presId="urn:microsoft.com/office/officeart/2005/8/layout/hierarchy2"/>
    <dgm:cxn modelId="{89AF34C7-1589-4309-B23E-DBD2D16E20C1}" type="presOf" srcId="{4DC555EB-67C4-4607-9C5F-9C25B8A48299}" destId="{220C9A61-DCD4-4BDC-ABC0-EC52E471E2A8}" srcOrd="0" destOrd="0" presId="urn:microsoft.com/office/officeart/2005/8/layout/hierarchy2"/>
    <dgm:cxn modelId="{3B88C1C7-4F97-4032-A0ED-CE6D1F835C0B}" srcId="{99587466-15E0-4286-A2B9-07FC3C3E094F}" destId="{AEABFC46-2B93-4827-8CD5-5C60F211E521}" srcOrd="0" destOrd="0" parTransId="{998BE8EB-E0F4-4288-B021-C56D4C6DE039}" sibTransId="{96FDE4DE-07D2-413E-9CAF-CBA1E73149D0}"/>
    <dgm:cxn modelId="{BD62C7D2-7F05-48FF-96CE-ED00EACFFCCA}" type="presOf" srcId="{ACC5D14D-9584-4B2C-BA2E-67914C51D890}" destId="{2CCD5B36-061F-4002-88EA-4EDAD8214AAF}" srcOrd="0" destOrd="0" presId="urn:microsoft.com/office/officeart/2005/8/layout/hierarchy2"/>
    <dgm:cxn modelId="{D37D81DC-C839-40E5-A12C-ACDF0C713CDD}" type="presOf" srcId="{AEABFC46-2B93-4827-8CD5-5C60F211E521}" destId="{0BFB35EB-52CB-4851-B64A-1F274210194C}" srcOrd="0" destOrd="0" presId="urn:microsoft.com/office/officeart/2005/8/layout/hierarchy2"/>
    <dgm:cxn modelId="{6360E1E4-BAE6-4B15-81FD-03233CF928FD}" srcId="{70D10A57-43AB-47AD-A81D-3EDBC6585E8C}" destId="{D00BD7A1-848D-4FEC-82FE-13CFFC155875}" srcOrd="2" destOrd="0" parTransId="{A6D27F75-345A-4BB2-96E0-844080721449}" sibTransId="{301D01F9-B5C1-4219-9BBF-6D3267A65864}"/>
    <dgm:cxn modelId="{D1F65AE5-48B7-427C-92FA-2D104D22C38D}" type="presOf" srcId="{596E0AF0-147C-4051-BCB4-B229741083B1}" destId="{E3B075B5-36F8-4952-B030-0BD10AB95567}" srcOrd="0" destOrd="0" presId="urn:microsoft.com/office/officeart/2005/8/layout/hierarchy2"/>
    <dgm:cxn modelId="{34FD68E6-204E-4033-B3ED-E19028F3ECF9}" type="presOf" srcId="{BFDFFFAE-65DD-4DC7-AF77-34832BC03273}" destId="{B2B2AA59-94E4-4B9B-AB2F-3E98BC513B6E}" srcOrd="1" destOrd="0" presId="urn:microsoft.com/office/officeart/2005/8/layout/hierarchy2"/>
    <dgm:cxn modelId="{B2A38DEB-B686-49C0-A3B1-4DDA7B7ABDA0}" type="presOf" srcId="{70D10A57-43AB-47AD-A81D-3EDBC6585E8C}" destId="{EE07FF54-DB2C-48C9-9236-20B572909366}" srcOrd="0" destOrd="0" presId="urn:microsoft.com/office/officeart/2005/8/layout/hierarchy2"/>
    <dgm:cxn modelId="{48D446EC-A18B-41FF-A207-9EC232476B3D}" type="presOf" srcId="{DDE10612-81C3-4A78-A4D3-978248A8B7D4}" destId="{A3F60D46-991A-4F09-AB68-2D47B6556471}" srcOrd="0" destOrd="0" presId="urn:microsoft.com/office/officeart/2005/8/layout/hierarchy2"/>
    <dgm:cxn modelId="{50FBC8EC-DE4E-45C7-A6EF-EB49D79FB464}" type="presOf" srcId="{2EC2CE04-AD9A-4AE6-8181-C61FB9E0A541}" destId="{FC305540-65E2-4653-916F-785EC598D09F}" srcOrd="0" destOrd="0" presId="urn:microsoft.com/office/officeart/2005/8/layout/hierarchy2"/>
    <dgm:cxn modelId="{FA6812F7-7726-41A6-B705-A88F55C3B620}" type="presOf" srcId="{998BE8EB-E0F4-4288-B021-C56D4C6DE039}" destId="{27EC15AA-97A1-490F-B1D2-D32D5F7FA15F}" srcOrd="1" destOrd="0" presId="urn:microsoft.com/office/officeart/2005/8/layout/hierarchy2"/>
    <dgm:cxn modelId="{2EDFDFF7-35EC-4DB5-BCFC-CAF251BBFA89}" srcId="{7D0BE751-684C-4C50-A660-B85EABCCDDD4}" destId="{6FA3721A-CE27-4392-A0B4-CAF1F24138FD}" srcOrd="0" destOrd="0" parTransId="{D01A33EC-1709-4D3C-A719-AC2D96390279}" sibTransId="{21451DFB-6262-4E4C-A1D9-B05FDC184F2A}"/>
    <dgm:cxn modelId="{A8F781FC-8983-4D2F-A725-5414AA056165}" type="presOf" srcId="{5FF38BCD-3867-4EDE-A967-E6F44B84CB4E}" destId="{E06E6810-59C1-4FC3-B5B7-1107ED4BE69B}" srcOrd="0" destOrd="0" presId="urn:microsoft.com/office/officeart/2005/8/layout/hierarchy2"/>
    <dgm:cxn modelId="{B3E34B07-096E-47D6-8EA2-68B9DF70CF2B}" type="presParOf" srcId="{C4751537-BA6B-4785-8E81-E9EA3CC15A2A}" destId="{3595EA73-B0AC-4851-895C-9E42167FE5B3}" srcOrd="0" destOrd="0" presId="urn:microsoft.com/office/officeart/2005/8/layout/hierarchy2"/>
    <dgm:cxn modelId="{AD10F83F-4FDD-4E1C-B65C-E8F5C4A57C2B}" type="presParOf" srcId="{3595EA73-B0AC-4851-895C-9E42167FE5B3}" destId="{D32A8103-642D-4B7B-87CA-61291B72B5D7}" srcOrd="0" destOrd="0" presId="urn:microsoft.com/office/officeart/2005/8/layout/hierarchy2"/>
    <dgm:cxn modelId="{379EB5F0-333A-47C0-A01D-FA6577F342BC}" type="presParOf" srcId="{3595EA73-B0AC-4851-895C-9E42167FE5B3}" destId="{2244A5C4-9B02-495D-8798-64E4F2A59CDB}" srcOrd="1" destOrd="0" presId="urn:microsoft.com/office/officeart/2005/8/layout/hierarchy2"/>
    <dgm:cxn modelId="{62E22707-9C14-4CFD-B071-90CC7F17C006}" type="presParOf" srcId="{2244A5C4-9B02-495D-8798-64E4F2A59CDB}" destId="{8B59849E-AA06-4FEB-89AB-6CDA740175AC}" srcOrd="0" destOrd="0" presId="urn:microsoft.com/office/officeart/2005/8/layout/hierarchy2"/>
    <dgm:cxn modelId="{077D9A5A-04F3-4C8F-8B65-4EDD37690D26}" type="presParOf" srcId="{8B59849E-AA06-4FEB-89AB-6CDA740175AC}" destId="{27EC15AA-97A1-490F-B1D2-D32D5F7FA15F}" srcOrd="0" destOrd="0" presId="urn:microsoft.com/office/officeart/2005/8/layout/hierarchy2"/>
    <dgm:cxn modelId="{47C5AEF3-2D31-4336-8875-48AE11414C6F}" type="presParOf" srcId="{2244A5C4-9B02-495D-8798-64E4F2A59CDB}" destId="{2A70C591-35C8-4168-831E-F718B45AD4D7}" srcOrd="1" destOrd="0" presId="urn:microsoft.com/office/officeart/2005/8/layout/hierarchy2"/>
    <dgm:cxn modelId="{0E0F9A3A-54B3-44E2-AB07-5AC84610BFF8}" type="presParOf" srcId="{2A70C591-35C8-4168-831E-F718B45AD4D7}" destId="{0BFB35EB-52CB-4851-B64A-1F274210194C}" srcOrd="0" destOrd="0" presId="urn:microsoft.com/office/officeart/2005/8/layout/hierarchy2"/>
    <dgm:cxn modelId="{6CD59966-F76C-4CD1-81A1-F4D9CEC90617}" type="presParOf" srcId="{2A70C591-35C8-4168-831E-F718B45AD4D7}" destId="{B74BC329-1E6B-4F61-B37D-00B5320D8674}" srcOrd="1" destOrd="0" presId="urn:microsoft.com/office/officeart/2005/8/layout/hierarchy2"/>
    <dgm:cxn modelId="{5527CD1F-BF80-44EB-BCA2-9D01FFE292CA}" type="presParOf" srcId="{B74BC329-1E6B-4F61-B37D-00B5320D8674}" destId="{B050AD57-94F5-4FBC-91D6-863D577BBCE5}" srcOrd="0" destOrd="0" presId="urn:microsoft.com/office/officeart/2005/8/layout/hierarchy2"/>
    <dgm:cxn modelId="{76E63B4B-E7C0-4A4C-82CA-807A9A9098AB}" type="presParOf" srcId="{B050AD57-94F5-4FBC-91D6-863D577BBCE5}" destId="{B2B2AA59-94E4-4B9B-AB2F-3E98BC513B6E}" srcOrd="0" destOrd="0" presId="urn:microsoft.com/office/officeart/2005/8/layout/hierarchy2"/>
    <dgm:cxn modelId="{EA4C77B8-0F50-40B6-A638-78902FAF6B16}" type="presParOf" srcId="{B74BC329-1E6B-4F61-B37D-00B5320D8674}" destId="{5184CF20-86DB-45B8-8DB4-222E9E50DB79}" srcOrd="1" destOrd="0" presId="urn:microsoft.com/office/officeart/2005/8/layout/hierarchy2"/>
    <dgm:cxn modelId="{8E27776A-EBB5-476B-8D62-5552AE78B38F}" type="presParOf" srcId="{5184CF20-86DB-45B8-8DB4-222E9E50DB79}" destId="{1FFA53D1-6BF8-4A26-83BE-946C0F469C2F}" srcOrd="0" destOrd="0" presId="urn:microsoft.com/office/officeart/2005/8/layout/hierarchy2"/>
    <dgm:cxn modelId="{77D19F4B-FBB0-4817-BF15-BABD3D3A1C97}" type="presParOf" srcId="{5184CF20-86DB-45B8-8DB4-222E9E50DB79}" destId="{6F737AC6-2C4D-47F2-B03D-BF2CB02C992E}" srcOrd="1" destOrd="0" presId="urn:microsoft.com/office/officeart/2005/8/layout/hierarchy2"/>
    <dgm:cxn modelId="{82530091-2761-4603-8360-1AB23706F87A}" type="presParOf" srcId="{6F737AC6-2C4D-47F2-B03D-BF2CB02C992E}" destId="{CC4BFA90-27F2-4EC6-85B3-E5DF8E1BC93B}" srcOrd="0" destOrd="0" presId="urn:microsoft.com/office/officeart/2005/8/layout/hierarchy2"/>
    <dgm:cxn modelId="{74CCEFAE-C626-4AC3-90F3-86E6B1A42E17}" type="presParOf" srcId="{CC4BFA90-27F2-4EC6-85B3-E5DF8E1BC93B}" destId="{58100B87-A88C-4C07-A8F5-3E4694FF7254}" srcOrd="0" destOrd="0" presId="urn:microsoft.com/office/officeart/2005/8/layout/hierarchy2"/>
    <dgm:cxn modelId="{50F3300D-7956-4C29-8249-6F84F1141514}" type="presParOf" srcId="{6F737AC6-2C4D-47F2-B03D-BF2CB02C992E}" destId="{737481FA-9945-43D1-9A80-300D8900B186}" srcOrd="1" destOrd="0" presId="urn:microsoft.com/office/officeart/2005/8/layout/hierarchy2"/>
    <dgm:cxn modelId="{177F4BA7-2CD3-4CFD-9567-E27EC4D56B48}" type="presParOf" srcId="{737481FA-9945-43D1-9A80-300D8900B186}" destId="{C1138CC5-B269-42AA-9A0E-07A4AEA6B437}" srcOrd="0" destOrd="0" presId="urn:microsoft.com/office/officeart/2005/8/layout/hierarchy2"/>
    <dgm:cxn modelId="{7687A145-9810-47D7-A17A-020B6D419151}" type="presParOf" srcId="{737481FA-9945-43D1-9A80-300D8900B186}" destId="{E9B5CBD8-3A31-4DF1-8DF8-7032F73A4896}" srcOrd="1" destOrd="0" presId="urn:microsoft.com/office/officeart/2005/8/layout/hierarchy2"/>
    <dgm:cxn modelId="{1845D150-B7AA-4C2E-9CD2-D564C9B39E8C}" type="presParOf" srcId="{B74BC329-1E6B-4F61-B37D-00B5320D8674}" destId="{220C9A61-DCD4-4BDC-ABC0-EC52E471E2A8}" srcOrd="2" destOrd="0" presId="urn:microsoft.com/office/officeart/2005/8/layout/hierarchy2"/>
    <dgm:cxn modelId="{3D07B735-C786-4E3B-9952-F4A8B265A924}" type="presParOf" srcId="{220C9A61-DCD4-4BDC-ABC0-EC52E471E2A8}" destId="{6342DBB1-5872-4CB4-AD0C-28F6B6219FB2}" srcOrd="0" destOrd="0" presId="urn:microsoft.com/office/officeart/2005/8/layout/hierarchy2"/>
    <dgm:cxn modelId="{BA234605-7373-4896-965C-80AD6455713B}" type="presParOf" srcId="{B74BC329-1E6B-4F61-B37D-00B5320D8674}" destId="{9D52E481-E282-4D0F-944C-15C5C25E43F8}" srcOrd="3" destOrd="0" presId="urn:microsoft.com/office/officeart/2005/8/layout/hierarchy2"/>
    <dgm:cxn modelId="{05D1301E-233C-4E85-BD99-EC62E9C09758}" type="presParOf" srcId="{9D52E481-E282-4D0F-944C-15C5C25E43F8}" destId="{0EE78313-1BC6-41E4-BA26-7E890A7F409A}" srcOrd="0" destOrd="0" presId="urn:microsoft.com/office/officeart/2005/8/layout/hierarchy2"/>
    <dgm:cxn modelId="{462EC158-147F-4306-A69F-B03F108EABF5}" type="presParOf" srcId="{9D52E481-E282-4D0F-944C-15C5C25E43F8}" destId="{EE39EBC4-9380-4B03-8E48-3BF2C5D5052F}" srcOrd="1" destOrd="0" presId="urn:microsoft.com/office/officeart/2005/8/layout/hierarchy2"/>
    <dgm:cxn modelId="{BB430B28-47EB-4AB0-844A-C3260FC7B4A3}" type="presParOf" srcId="{EE39EBC4-9380-4B03-8E48-3BF2C5D5052F}" destId="{923A00A4-E2F4-4282-94C4-610A69AC37D0}" srcOrd="0" destOrd="0" presId="urn:microsoft.com/office/officeart/2005/8/layout/hierarchy2"/>
    <dgm:cxn modelId="{33E95CA2-08C7-46D5-B9A8-0A1F45586160}" type="presParOf" srcId="{923A00A4-E2F4-4282-94C4-610A69AC37D0}" destId="{ABE301B8-98AA-4616-B5CF-27C740F82085}" srcOrd="0" destOrd="0" presId="urn:microsoft.com/office/officeart/2005/8/layout/hierarchy2"/>
    <dgm:cxn modelId="{5E7A63C1-335E-43BB-8CAD-5E5DB8DB4191}" type="presParOf" srcId="{EE39EBC4-9380-4B03-8E48-3BF2C5D5052F}" destId="{0C63F0D3-0958-4EF1-8C28-66B494FC01A5}" srcOrd="1" destOrd="0" presId="urn:microsoft.com/office/officeart/2005/8/layout/hierarchy2"/>
    <dgm:cxn modelId="{B321D0BA-D6DD-4342-9AED-76EB67ED393D}" type="presParOf" srcId="{0C63F0D3-0958-4EF1-8C28-66B494FC01A5}" destId="{54968BB5-5E54-4858-AB9C-AD37887B41A0}" srcOrd="0" destOrd="0" presId="urn:microsoft.com/office/officeart/2005/8/layout/hierarchy2"/>
    <dgm:cxn modelId="{6B204212-BF5C-426D-99B4-5BF647793911}" type="presParOf" srcId="{0C63F0D3-0958-4EF1-8C28-66B494FC01A5}" destId="{012FF3DC-1052-4EE0-B164-8AA15EF93D71}" srcOrd="1" destOrd="0" presId="urn:microsoft.com/office/officeart/2005/8/layout/hierarchy2"/>
    <dgm:cxn modelId="{DC7DED9C-8BCD-40AB-83F3-04C72436A389}" type="presParOf" srcId="{2244A5C4-9B02-495D-8798-64E4F2A59CDB}" destId="{FC305540-65E2-4653-916F-785EC598D09F}" srcOrd="2" destOrd="0" presId="urn:microsoft.com/office/officeart/2005/8/layout/hierarchy2"/>
    <dgm:cxn modelId="{15AF7C76-4F63-4C23-BB83-46C6664479D6}" type="presParOf" srcId="{FC305540-65E2-4653-916F-785EC598D09F}" destId="{3A7A296E-68B1-4A68-A28E-60B50A1A19CA}" srcOrd="0" destOrd="0" presId="urn:microsoft.com/office/officeart/2005/8/layout/hierarchy2"/>
    <dgm:cxn modelId="{855F5813-EF43-4E0A-9320-9B3648CA77BD}" type="presParOf" srcId="{2244A5C4-9B02-495D-8798-64E4F2A59CDB}" destId="{CEB7E2B8-A2BA-4DDE-BDD4-7422D74408CB}" srcOrd="3" destOrd="0" presId="urn:microsoft.com/office/officeart/2005/8/layout/hierarchy2"/>
    <dgm:cxn modelId="{6C851C6D-BC7E-4D39-A2ED-90EC367F0598}" type="presParOf" srcId="{CEB7E2B8-A2BA-4DDE-BDD4-7422D74408CB}" destId="{600B2E6D-0C03-4098-AA17-C9A86AC0AB0C}" srcOrd="0" destOrd="0" presId="urn:microsoft.com/office/officeart/2005/8/layout/hierarchy2"/>
    <dgm:cxn modelId="{48B72649-40DF-4B7A-925D-839BA12AFEA3}" type="presParOf" srcId="{CEB7E2B8-A2BA-4DDE-BDD4-7422D74408CB}" destId="{69D8C8C9-AD4E-4270-A2AE-F868743ADE65}" srcOrd="1" destOrd="0" presId="urn:microsoft.com/office/officeart/2005/8/layout/hierarchy2"/>
    <dgm:cxn modelId="{757D6D83-A916-4130-A09C-29C13DB812C3}" type="presParOf" srcId="{69D8C8C9-AD4E-4270-A2AE-F868743ADE65}" destId="{3B806F02-3769-4D8E-8F01-8295A261DBDD}" srcOrd="0" destOrd="0" presId="urn:microsoft.com/office/officeart/2005/8/layout/hierarchy2"/>
    <dgm:cxn modelId="{FF7801A1-498F-4DFA-96E2-A7D9F345A5F5}" type="presParOf" srcId="{3B806F02-3769-4D8E-8F01-8295A261DBDD}" destId="{C669129F-AB68-48BF-A2A4-C89D301DC7FA}" srcOrd="0" destOrd="0" presId="urn:microsoft.com/office/officeart/2005/8/layout/hierarchy2"/>
    <dgm:cxn modelId="{DEA2DB3A-B958-42BE-AC6A-D1A5E0798A33}" type="presParOf" srcId="{69D8C8C9-AD4E-4270-A2AE-F868743ADE65}" destId="{E9AFE1D3-C910-4693-8059-01187B8BF419}" srcOrd="1" destOrd="0" presId="urn:microsoft.com/office/officeart/2005/8/layout/hierarchy2"/>
    <dgm:cxn modelId="{A5E7A0D3-FA96-49E7-8B75-FFE5D0EF7C10}" type="presParOf" srcId="{E9AFE1D3-C910-4693-8059-01187B8BF419}" destId="{27B40409-4380-4D05-811B-23154A436DFF}" srcOrd="0" destOrd="0" presId="urn:microsoft.com/office/officeart/2005/8/layout/hierarchy2"/>
    <dgm:cxn modelId="{846FF827-FCB2-4C69-96AC-972759FC1844}" type="presParOf" srcId="{E9AFE1D3-C910-4693-8059-01187B8BF419}" destId="{8399A81A-BD28-4892-BAC0-6024E15BB85E}" srcOrd="1" destOrd="0" presId="urn:microsoft.com/office/officeart/2005/8/layout/hierarchy2"/>
    <dgm:cxn modelId="{FA74471C-A099-4FED-82F3-77AF11FD98D5}" type="presParOf" srcId="{8399A81A-BD28-4892-BAC0-6024E15BB85E}" destId="{BCC37230-AE56-4F33-995F-F35BD37DB790}" srcOrd="0" destOrd="0" presId="urn:microsoft.com/office/officeart/2005/8/layout/hierarchy2"/>
    <dgm:cxn modelId="{2F6245AB-1D4B-4159-BDDA-764C0172451D}" type="presParOf" srcId="{BCC37230-AE56-4F33-995F-F35BD37DB790}" destId="{14357726-F570-4C91-836B-08A0E7CB1E4D}" srcOrd="0" destOrd="0" presId="urn:microsoft.com/office/officeart/2005/8/layout/hierarchy2"/>
    <dgm:cxn modelId="{E3E809A1-F0D9-4033-91D7-36110071CDE9}" type="presParOf" srcId="{8399A81A-BD28-4892-BAC0-6024E15BB85E}" destId="{99934EC4-9A22-44F6-8C70-324E3CF906C6}" srcOrd="1" destOrd="0" presId="urn:microsoft.com/office/officeart/2005/8/layout/hierarchy2"/>
    <dgm:cxn modelId="{3A1DDEB1-2995-4E72-8051-93CA7C9FF645}" type="presParOf" srcId="{99934EC4-9A22-44F6-8C70-324E3CF906C6}" destId="{2CCD5B36-061F-4002-88EA-4EDAD8214AAF}" srcOrd="0" destOrd="0" presId="urn:microsoft.com/office/officeart/2005/8/layout/hierarchy2"/>
    <dgm:cxn modelId="{7BEBDD6A-7B00-4DF5-9A26-1BD82A650A67}" type="presParOf" srcId="{99934EC4-9A22-44F6-8C70-324E3CF906C6}" destId="{9EE5AF6D-562C-4793-8E2E-7F0736D04BB0}" srcOrd="1" destOrd="0" presId="urn:microsoft.com/office/officeart/2005/8/layout/hierarchy2"/>
    <dgm:cxn modelId="{D5183E72-33E8-401E-A0C4-5437D9B889FE}" type="presParOf" srcId="{9EE5AF6D-562C-4793-8E2E-7F0736D04BB0}" destId="{B50397F5-C4B6-413A-AF72-687932145BAF}" srcOrd="0" destOrd="0" presId="urn:microsoft.com/office/officeart/2005/8/layout/hierarchy2"/>
    <dgm:cxn modelId="{69BF6DF2-4C4E-4D74-BFE0-4FB6C36E00A8}" type="presParOf" srcId="{B50397F5-C4B6-413A-AF72-687932145BAF}" destId="{E956E7D0-E6D5-45A5-994C-CFCD8BDAA70C}" srcOrd="0" destOrd="0" presId="urn:microsoft.com/office/officeart/2005/8/layout/hierarchy2"/>
    <dgm:cxn modelId="{12986CA4-D33A-44EA-9C5F-D3F30F82DA46}" type="presParOf" srcId="{9EE5AF6D-562C-4793-8E2E-7F0736D04BB0}" destId="{43D1A719-5BDD-47A1-AB48-76EF21EBA39A}" srcOrd="1" destOrd="0" presId="urn:microsoft.com/office/officeart/2005/8/layout/hierarchy2"/>
    <dgm:cxn modelId="{90142531-B030-4C71-8052-D6C52E11E223}" type="presParOf" srcId="{43D1A719-5BDD-47A1-AB48-76EF21EBA39A}" destId="{E06E6810-59C1-4FC3-B5B7-1107ED4BE69B}" srcOrd="0" destOrd="0" presId="urn:microsoft.com/office/officeart/2005/8/layout/hierarchy2"/>
    <dgm:cxn modelId="{707FC8B7-02CB-4227-9D0F-4B035B1406A5}" type="presParOf" srcId="{43D1A719-5BDD-47A1-AB48-76EF21EBA39A}" destId="{D5D690E1-9897-4D3E-B920-311D84B18305}" srcOrd="1" destOrd="0" presId="urn:microsoft.com/office/officeart/2005/8/layout/hierarchy2"/>
    <dgm:cxn modelId="{CAC8CA8D-3888-46AE-81C8-1F036EA836CC}" type="presParOf" srcId="{69D8C8C9-AD4E-4270-A2AE-F868743ADE65}" destId="{94F7FD00-E5AE-4783-8212-E33DE6E92C16}" srcOrd="2" destOrd="0" presId="urn:microsoft.com/office/officeart/2005/8/layout/hierarchy2"/>
    <dgm:cxn modelId="{0829DEEC-88C2-4452-9103-8EBD57DD742B}" type="presParOf" srcId="{94F7FD00-E5AE-4783-8212-E33DE6E92C16}" destId="{03ABE591-E907-43CE-8E18-02F80C2E10A2}" srcOrd="0" destOrd="0" presId="urn:microsoft.com/office/officeart/2005/8/layout/hierarchy2"/>
    <dgm:cxn modelId="{D1ABAD9D-21CE-4593-8BA7-2FDBA65C4A51}" type="presParOf" srcId="{69D8C8C9-AD4E-4270-A2AE-F868743ADE65}" destId="{11B8A763-3D7F-4E49-BB76-C7D2B212224A}" srcOrd="3" destOrd="0" presId="urn:microsoft.com/office/officeart/2005/8/layout/hierarchy2"/>
    <dgm:cxn modelId="{79850835-DE97-454C-AC0A-AACE84CE237C}" type="presParOf" srcId="{11B8A763-3D7F-4E49-BB76-C7D2B212224A}" destId="{EE07FF54-DB2C-48C9-9236-20B572909366}" srcOrd="0" destOrd="0" presId="urn:microsoft.com/office/officeart/2005/8/layout/hierarchy2"/>
    <dgm:cxn modelId="{C4BA0722-B9FA-4F47-B770-824511B12AF2}" type="presParOf" srcId="{11B8A763-3D7F-4E49-BB76-C7D2B212224A}" destId="{2FBDBACE-FAAE-4F31-9134-AFBDCC00B56A}" srcOrd="1" destOrd="0" presId="urn:microsoft.com/office/officeart/2005/8/layout/hierarchy2"/>
    <dgm:cxn modelId="{98D8AD2F-5BC6-47F0-84AF-AC0BD28852A5}" type="presParOf" srcId="{2FBDBACE-FAAE-4F31-9134-AFBDCC00B56A}" destId="{1303CE9F-43BA-4BD5-A69B-DF2CE3336029}" srcOrd="0" destOrd="0" presId="urn:microsoft.com/office/officeart/2005/8/layout/hierarchy2"/>
    <dgm:cxn modelId="{16A9E591-69AD-42AA-BA5B-D937FB0B2F1C}" type="presParOf" srcId="{1303CE9F-43BA-4BD5-A69B-DF2CE3336029}" destId="{AE050834-F22B-4578-B0AA-A78172050E15}" srcOrd="0" destOrd="0" presId="urn:microsoft.com/office/officeart/2005/8/layout/hierarchy2"/>
    <dgm:cxn modelId="{95590486-3A62-4280-9657-2B320351B573}" type="presParOf" srcId="{2FBDBACE-FAAE-4F31-9134-AFBDCC00B56A}" destId="{32D474A1-60BB-44BE-9EAC-F797B1013C24}" srcOrd="1" destOrd="0" presId="urn:microsoft.com/office/officeart/2005/8/layout/hierarchy2"/>
    <dgm:cxn modelId="{3F3504C3-8F89-44BC-99FA-A92BC8824FB8}" type="presParOf" srcId="{32D474A1-60BB-44BE-9EAC-F797B1013C24}" destId="{87211E38-4568-4BB1-8059-D29DD999E909}" srcOrd="0" destOrd="0" presId="urn:microsoft.com/office/officeart/2005/8/layout/hierarchy2"/>
    <dgm:cxn modelId="{C816D10B-7561-4BEC-94FA-DA749F66F9AC}" type="presParOf" srcId="{32D474A1-60BB-44BE-9EAC-F797B1013C24}" destId="{54B694B4-5CDE-4A84-9187-601C684C3D2B}" srcOrd="1" destOrd="0" presId="urn:microsoft.com/office/officeart/2005/8/layout/hierarchy2"/>
    <dgm:cxn modelId="{852C28E1-78A3-4E76-8524-7F325D1E67EC}" type="presParOf" srcId="{54B694B4-5CDE-4A84-9187-601C684C3D2B}" destId="{861DC03A-A891-406E-8050-5F107830B26A}" srcOrd="0" destOrd="0" presId="urn:microsoft.com/office/officeart/2005/8/layout/hierarchy2"/>
    <dgm:cxn modelId="{C74E5D56-0F55-40C4-B533-BF6EAF31A94C}" type="presParOf" srcId="{861DC03A-A891-406E-8050-5F107830B26A}" destId="{C7F73258-6AD6-499D-B3F4-E12B4AA67CCF}" srcOrd="0" destOrd="0" presId="urn:microsoft.com/office/officeart/2005/8/layout/hierarchy2"/>
    <dgm:cxn modelId="{D8046B46-86B3-47BB-8B6C-11350791CA6E}" type="presParOf" srcId="{54B694B4-5CDE-4A84-9187-601C684C3D2B}" destId="{05F8FB2D-30CC-4312-B83E-1CEE5A018854}" srcOrd="1" destOrd="0" presId="urn:microsoft.com/office/officeart/2005/8/layout/hierarchy2"/>
    <dgm:cxn modelId="{DAD60093-6295-4C5A-A114-8958F1E22BA6}" type="presParOf" srcId="{05F8FB2D-30CC-4312-B83E-1CEE5A018854}" destId="{E3B075B5-36F8-4952-B030-0BD10AB95567}" srcOrd="0" destOrd="0" presId="urn:microsoft.com/office/officeart/2005/8/layout/hierarchy2"/>
    <dgm:cxn modelId="{4601A2C5-E359-4C62-B59A-FC8FB9567C10}" type="presParOf" srcId="{05F8FB2D-30CC-4312-B83E-1CEE5A018854}" destId="{1EBA6B49-4253-4CA0-888B-4684CDC01144}" srcOrd="1" destOrd="0" presId="urn:microsoft.com/office/officeart/2005/8/layout/hierarchy2"/>
    <dgm:cxn modelId="{910E05DC-4CF1-4666-81A4-75AF7386C316}" type="presParOf" srcId="{2FBDBACE-FAAE-4F31-9134-AFBDCC00B56A}" destId="{A3F60D46-991A-4F09-AB68-2D47B6556471}" srcOrd="2" destOrd="0" presId="urn:microsoft.com/office/officeart/2005/8/layout/hierarchy2"/>
    <dgm:cxn modelId="{226C5438-A831-4F9E-9F35-2D997B4BB614}" type="presParOf" srcId="{A3F60D46-991A-4F09-AB68-2D47B6556471}" destId="{321C47DA-CF78-4294-87FE-E5069063183D}" srcOrd="0" destOrd="0" presId="urn:microsoft.com/office/officeart/2005/8/layout/hierarchy2"/>
    <dgm:cxn modelId="{E823245D-493A-4231-8753-C954E3B9F857}" type="presParOf" srcId="{2FBDBACE-FAAE-4F31-9134-AFBDCC00B56A}" destId="{1BE6C454-A63B-4FE3-8E7B-55EDABAD3C39}" srcOrd="3" destOrd="0" presId="urn:microsoft.com/office/officeart/2005/8/layout/hierarchy2"/>
    <dgm:cxn modelId="{BD3B81BB-001F-41D2-AC6B-463CE8FA6F04}" type="presParOf" srcId="{1BE6C454-A63B-4FE3-8E7B-55EDABAD3C39}" destId="{88A5BCE1-8862-4495-824C-587517D497ED}" srcOrd="0" destOrd="0" presId="urn:microsoft.com/office/officeart/2005/8/layout/hierarchy2"/>
    <dgm:cxn modelId="{0F9DB9D0-E78A-475C-86D6-BC602A39CFF9}" type="presParOf" srcId="{1BE6C454-A63B-4FE3-8E7B-55EDABAD3C39}" destId="{12677FD2-D4B7-49C1-B7E2-62B4F7282AE4}" srcOrd="1" destOrd="0" presId="urn:microsoft.com/office/officeart/2005/8/layout/hierarchy2"/>
    <dgm:cxn modelId="{96452F70-4026-4D8C-B028-4CB5A4F6EB4C}" type="presParOf" srcId="{12677FD2-D4B7-49C1-B7E2-62B4F7282AE4}" destId="{B4C607A8-7FDD-4069-BA74-15D04607D245}" srcOrd="0" destOrd="0" presId="urn:microsoft.com/office/officeart/2005/8/layout/hierarchy2"/>
    <dgm:cxn modelId="{A058CCC0-0CFD-44A7-8DDB-09586E547F75}" type="presParOf" srcId="{B4C607A8-7FDD-4069-BA74-15D04607D245}" destId="{5F5AEBEE-2DAD-4CFA-A77E-F88D2C5E3BCE}" srcOrd="0" destOrd="0" presId="urn:microsoft.com/office/officeart/2005/8/layout/hierarchy2"/>
    <dgm:cxn modelId="{F2527D7D-1ACB-42BD-B1CE-BB31E14B2927}" type="presParOf" srcId="{12677FD2-D4B7-49C1-B7E2-62B4F7282AE4}" destId="{F63973B3-7338-4D88-82E0-563F21B19A53}" srcOrd="1" destOrd="0" presId="urn:microsoft.com/office/officeart/2005/8/layout/hierarchy2"/>
    <dgm:cxn modelId="{FDA57DB1-6FF9-4B1E-A766-5512659DDABB}" type="presParOf" srcId="{F63973B3-7338-4D88-82E0-563F21B19A53}" destId="{6AD5EC50-ED65-40CC-BA38-369DEA8FD767}" srcOrd="0" destOrd="0" presId="urn:microsoft.com/office/officeart/2005/8/layout/hierarchy2"/>
    <dgm:cxn modelId="{1AF68356-15B6-4D2B-94CD-D6B93A195710}" type="presParOf" srcId="{F63973B3-7338-4D88-82E0-563F21B19A53}" destId="{7DDB5B17-5036-4490-8889-EA13C6B17B24}" srcOrd="1" destOrd="0" presId="urn:microsoft.com/office/officeart/2005/8/layout/hierarchy2"/>
    <dgm:cxn modelId="{CF0D8966-3EE4-4AD4-BE28-8AFBB860BBCE}" type="presParOf" srcId="{2FBDBACE-FAAE-4F31-9134-AFBDCC00B56A}" destId="{415523C6-E76C-4066-A969-22B02D228170}" srcOrd="4" destOrd="0" presId="urn:microsoft.com/office/officeart/2005/8/layout/hierarchy2"/>
    <dgm:cxn modelId="{A880C12B-B7C5-4EA5-9A3E-DD0ADCAA1659}" type="presParOf" srcId="{415523C6-E76C-4066-A969-22B02D228170}" destId="{4147FDEA-820F-4576-90A6-EA419FAC765A}" srcOrd="0" destOrd="0" presId="urn:microsoft.com/office/officeart/2005/8/layout/hierarchy2"/>
    <dgm:cxn modelId="{19CF06D4-7FD8-49F1-A3C1-432CBED4EBCA}" type="presParOf" srcId="{2FBDBACE-FAAE-4F31-9134-AFBDCC00B56A}" destId="{0EA6AD4C-774F-4005-BAE8-4780F70F0CF4}" srcOrd="5" destOrd="0" presId="urn:microsoft.com/office/officeart/2005/8/layout/hierarchy2"/>
    <dgm:cxn modelId="{866C94DF-87B9-4C85-8AEB-7D43B13637E6}" type="presParOf" srcId="{0EA6AD4C-774F-4005-BAE8-4780F70F0CF4}" destId="{61F314E9-8CE6-4C97-950B-3CA5B6B712A0}" srcOrd="0" destOrd="0" presId="urn:microsoft.com/office/officeart/2005/8/layout/hierarchy2"/>
    <dgm:cxn modelId="{7DFE3548-0BFF-4192-91BF-705703C161AA}" type="presParOf" srcId="{0EA6AD4C-774F-4005-BAE8-4780F70F0CF4}" destId="{2755F372-649D-44C1-8DD4-540BA2314363}" srcOrd="1" destOrd="0" presId="urn:microsoft.com/office/officeart/2005/8/layout/hierarchy2"/>
    <dgm:cxn modelId="{48D8274D-A562-4AE2-92A0-86B5FC72C516}" type="presParOf" srcId="{2755F372-649D-44C1-8DD4-540BA2314363}" destId="{3FF1DFF1-563B-4C7A-9035-65E4AAEF345D}" srcOrd="0" destOrd="0" presId="urn:microsoft.com/office/officeart/2005/8/layout/hierarchy2"/>
    <dgm:cxn modelId="{C4959ADB-A749-4F55-8644-82BB603DB6A0}" type="presParOf" srcId="{3FF1DFF1-563B-4C7A-9035-65E4AAEF345D}" destId="{53DB842E-77FE-46BC-81F5-1A27C3FF76BA}" srcOrd="0" destOrd="0" presId="urn:microsoft.com/office/officeart/2005/8/layout/hierarchy2"/>
    <dgm:cxn modelId="{F11A4A60-478F-4B8D-AE3B-574AFD9EF8E2}" type="presParOf" srcId="{2755F372-649D-44C1-8DD4-540BA2314363}" destId="{DB0D1004-0C12-4E6D-81F2-15AE1D24DA70}" srcOrd="1" destOrd="0" presId="urn:microsoft.com/office/officeart/2005/8/layout/hierarchy2"/>
    <dgm:cxn modelId="{AEF2942F-A779-43E9-86E9-1AE52AC81550}" type="presParOf" srcId="{DB0D1004-0C12-4E6D-81F2-15AE1D24DA70}" destId="{AA6B2A88-19B0-4553-9CF3-58D5E6EF457C}" srcOrd="0" destOrd="0" presId="urn:microsoft.com/office/officeart/2005/8/layout/hierarchy2"/>
    <dgm:cxn modelId="{56B4FA0A-5B15-4CD1-B989-447D5A6ADBE8}" type="presParOf" srcId="{DB0D1004-0C12-4E6D-81F2-15AE1D24DA70}" destId="{9ADB06A0-463F-4B45-B18B-88B2B807711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Transfer</a:t>
          </a:r>
          <a:br>
            <a:rPr kumimoji="1" lang="en-US" altLang="ja-JP" sz="1400" b="1" dirty="0"/>
          </a:br>
          <a:r>
            <a:rPr kumimoji="1" lang="en-US" altLang="ja-JP" sz="1400" b="1" dirty="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No transfer</a:t>
          </a:r>
          <a:br>
            <a:rPr kumimoji="1" lang="en-US" altLang="ja-JP" sz="1400" b="1" dirty="0"/>
          </a:br>
          <a:r>
            <a:rPr kumimoji="1" lang="en-US" altLang="ja-JP" sz="1400" b="1" dirty="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Use  and</a:t>
          </a:r>
          <a:br>
            <a:rPr kumimoji="1" lang="en-US" altLang="ja-JP" sz="1400" b="1" dirty="0"/>
          </a:br>
          <a:r>
            <a:rPr kumimoji="1" lang="en-US" altLang="ja-JP" sz="1400" b="1" dirty="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No need</a:t>
          </a:r>
          <a:br>
            <a:rPr kumimoji="1" lang="en-US" altLang="ja-JP" sz="1400" b="1" dirty="0"/>
          </a:br>
          <a:r>
            <a:rPr kumimoji="1" lang="en-US" altLang="ja-JP" sz="1400" b="1" dirty="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4. Loan for</a:t>
          </a:r>
          <a:br>
            <a:rPr kumimoji="1" lang="en-US" altLang="ja-JP" sz="1400" b="1" dirty="0"/>
          </a:br>
          <a:r>
            <a:rPr kumimoji="1" lang="en-US" altLang="ja-JP" sz="1400" b="1" dirty="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Supply</a:t>
          </a:r>
          <a:br>
            <a:rPr kumimoji="1" lang="en-US" altLang="ja-JP" sz="1400" b="1" dirty="0"/>
          </a:br>
          <a:r>
            <a:rPr kumimoji="1" lang="en-US" altLang="ja-JP" sz="1400" b="1" dirty="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a:t>Resolution</a:t>
          </a:r>
          <a:br>
            <a:rPr kumimoji="1" lang="en-US" altLang="ja-JP" sz="1400" b="1" dirty="0"/>
          </a:br>
          <a:r>
            <a:rPr kumimoji="1" lang="en-US" altLang="ja-JP" sz="1400" b="1" dirty="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Time limited</a:t>
          </a:r>
          <a:br>
            <a:rPr kumimoji="1" lang="en-US" altLang="ja-JP" sz="1400" b="1" dirty="0"/>
          </a:br>
          <a:r>
            <a:rPr kumimoji="1" lang="en-US" altLang="ja-JP" sz="1400" b="1" dirty="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Independent</a:t>
          </a:r>
          <a:br>
            <a:rPr kumimoji="1" lang="en-US" altLang="ja-JP" sz="1400" b="1" dirty="0"/>
          </a:br>
          <a:r>
            <a:rPr kumimoji="1" lang="en-US" altLang="ja-JP" sz="1400" b="1" dirty="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Paying</a:t>
          </a:r>
          <a:br>
            <a:rPr kumimoji="1" lang="en-US" altLang="ja-JP" sz="1400" b="1" dirty="0"/>
          </a:br>
          <a:r>
            <a:rPr kumimoji="1" lang="en-US" altLang="ja-JP" sz="1400" b="1" dirty="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a:t>Exchange</a:t>
          </a:r>
          <a:br>
            <a:rPr kumimoji="1" lang="en-US" altLang="ja-JP" sz="1400" b="1" dirty="0"/>
          </a:br>
          <a:r>
            <a:rPr kumimoji="1" lang="en-US" altLang="ja-JP" sz="1400" b="1" dirty="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Completion</a:t>
          </a:r>
          <a:br>
            <a:rPr kumimoji="1" lang="en-US" altLang="ja-JP" sz="1400" b="1" dirty="0"/>
          </a:br>
          <a:r>
            <a:rPr kumimoji="1" lang="en-US" altLang="ja-JP" sz="1400" b="1" dirty="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Office</a:t>
          </a:r>
          <a:br>
            <a:rPr kumimoji="1" lang="en-US" altLang="ja-JP" sz="1400" b="1" dirty="0"/>
          </a:br>
          <a:r>
            <a:rPr kumimoji="1" lang="en-US" altLang="ja-JP" sz="1400" b="1" dirty="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a:t>Deposition</a:t>
          </a:r>
          <a:br>
            <a:rPr kumimoji="1" lang="en-US" altLang="ja-JP" sz="1400" b="1" dirty="0"/>
          </a:br>
          <a:r>
            <a:rPr kumimoji="1" lang="en-US" altLang="ja-JP" sz="1400" b="1" dirty="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pt>
    <dgm:pt modelId="{7435083D-29A3-47D0-A5AC-9C2F0B585880}" type="pres">
      <dgm:prSet presAssocID="{9AD22114-56DF-4E32-8284-B6EBA3D094F6}" presName="level3hierChild" presStyleCnt="0"/>
      <dgm:spPr/>
    </dgm:pt>
  </dgm:ptLst>
  <dgm:cxnLst>
    <dgm:cxn modelId="{26FC7F00-1519-490F-91BC-F04B7FF1203A}" type="presOf" srcId="{09314D19-A695-464A-BA1B-4A180EE2D6F2}" destId="{1B77A183-63A6-4DC1-9533-CF54EEDD7D4A}" srcOrd="0" destOrd="0" presId="urn:microsoft.com/office/officeart/2005/8/layout/hierarchy2"/>
    <dgm:cxn modelId="{489C3102-C351-4A65-A1D4-9BFFCFB126B7}" type="presOf" srcId="{777F93A5-CAC6-49CF-B380-6942BAA3DF3D}" destId="{F5E7F016-A74C-454C-A5B8-804A7FEF3430}" srcOrd="0" destOrd="0" presId="urn:microsoft.com/office/officeart/2005/8/layout/hierarchy2"/>
    <dgm:cxn modelId="{5B87CE04-2675-4693-ACA0-E22D7A5A4113}" type="presOf" srcId="{A6EC9F04-D2D5-43ED-8CEA-C4C616787019}" destId="{2A4CEBC0-8A6E-4BCA-89E4-920FE7CFDCBD}" srcOrd="0" destOrd="0" presId="urn:microsoft.com/office/officeart/2005/8/layout/hierarchy2"/>
    <dgm:cxn modelId="{A20CD104-831B-4AB8-8A2C-ABDC2602ACDB}" type="presOf" srcId="{038E1DAB-44C4-4B99-8342-395708B297AB}" destId="{F2233773-0BFA-4D0E-A571-BCE2B82552E7}"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C9CAD706-0B1D-41B8-A403-F318F44AF654}" type="presOf" srcId="{8E520709-1854-476C-BEFB-9107A2CC20CE}" destId="{59F77382-12F6-4D0A-80B3-A070D63D6144}" srcOrd="1" destOrd="0" presId="urn:microsoft.com/office/officeart/2005/8/layout/hierarchy2"/>
    <dgm:cxn modelId="{76CF0A07-D52A-4B37-82EF-624FAD05514D}" srcId="{D339A9AB-5078-4334-8276-8D4059F47A81}" destId="{3FBAEB2B-ECC5-4A47-ADC7-9B3F23179AFF}" srcOrd="0" destOrd="0" parTransId="{450B8FBF-DD33-43FD-92C1-7F22A8DA87BE}" sibTransId="{5AC152B8-0CED-4771-B2FD-D06942851A5B}"/>
    <dgm:cxn modelId="{4B4A5C07-B615-4C29-BFB1-9C4121C19889}" type="presOf" srcId="{8A6629D2-75B7-4DC1-A6F6-40F3F79D9ACE}" destId="{5F53168A-C5F7-4D46-9321-A13FB14A79CB}" srcOrd="0" destOrd="0" presId="urn:microsoft.com/office/officeart/2005/8/layout/hierarchy2"/>
    <dgm:cxn modelId="{C2A8B508-BD77-4760-80B3-41024A3C0153}" type="presOf" srcId="{9AD22114-56DF-4E32-8284-B6EBA3D094F6}" destId="{9345A1C5-BDB9-4C5F-9D76-257B63CB6CE6}" srcOrd="0" destOrd="0" presId="urn:microsoft.com/office/officeart/2005/8/layout/hierarchy2"/>
    <dgm:cxn modelId="{7354DA0D-D9BD-488D-AC7D-7B97F50EB7B6}" type="presOf" srcId="{0DCD6FE1-A74D-4B6A-BBCD-3DE915DEEA84}" destId="{26913E06-9DC7-4BBC-9170-498BEA44AA25}"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EBF03111-D92E-4E37-94C7-E851175803AC}" type="presOf" srcId="{8B5B627A-A5CC-4F4B-8B70-E13757CB9FDB}" destId="{EAA290B0-5199-4266-BF2F-E24CF875B73D}" srcOrd="1" destOrd="0" presId="urn:microsoft.com/office/officeart/2005/8/layout/hierarchy2"/>
    <dgm:cxn modelId="{BD50DC11-F623-4632-B107-1FB4CBF6BAD7}" type="presOf" srcId="{8F898690-6C1A-4B5C-9872-0165F4C48E83}" destId="{036C05F7-345B-402C-B803-F5911687B8B0}" srcOrd="0"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4CCEA015-743A-410F-9558-53EE8DCD751C}" type="presOf" srcId="{D4A42A8C-53F6-4B5F-86FC-3A9F07126C5F}" destId="{6DA9819B-DC08-4401-9CC1-C878E19C229D}" srcOrd="0" destOrd="0" presId="urn:microsoft.com/office/officeart/2005/8/layout/hierarchy2"/>
    <dgm:cxn modelId="{52E71B1A-B998-4CB9-BE8E-F7C04DEEE951}" type="presOf" srcId="{F458CDFA-0B9A-4852-88CB-C71171419907}" destId="{69099A66-F52A-403F-9BA7-AA7303BA46C2}" srcOrd="0" destOrd="0" presId="urn:microsoft.com/office/officeart/2005/8/layout/hierarchy2"/>
    <dgm:cxn modelId="{DEBF371A-AAFF-4451-A122-54A30B60D58A}" type="presOf" srcId="{22C63188-365A-4E0F-B750-F154A464FF71}" destId="{831A5E16-41CB-4C3B-9545-E17534CAE166}" srcOrd="0" destOrd="0" presId="urn:microsoft.com/office/officeart/2005/8/layout/hierarchy2"/>
    <dgm:cxn modelId="{9700FF20-29F6-462E-BF20-450C7F7DDDF2}" type="presOf" srcId="{AE14862C-17DB-4617-9E5E-D526A0C6F7AD}" destId="{8653ED28-455B-478F-AEB6-AD51331FDDD8}" srcOrd="0" destOrd="0" presId="urn:microsoft.com/office/officeart/2005/8/layout/hierarchy2"/>
    <dgm:cxn modelId="{3EEA9721-2445-49CE-94C9-B32F412FDC8B}" type="presOf" srcId="{E7BE4422-C7C2-465F-B0CB-81F43798BE88}" destId="{47F27950-67DF-41D3-A5BB-4E22D92A9527}" srcOrd="0" destOrd="0" presId="urn:microsoft.com/office/officeart/2005/8/layout/hierarchy2"/>
    <dgm:cxn modelId="{5662B226-25EB-40D9-A80F-CEB7E899C1CC}" type="presOf" srcId="{1E41BE76-12DD-4D84-B696-F0C21A11FD60}" destId="{EECB7906-444B-4DAE-8CA0-901FBD4134FA}"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1A400B29-A683-49C9-A008-BE4F03E90590}" type="presOf" srcId="{1D5BC8F1-2E0E-4E23-976B-D157EB235CA3}" destId="{266245D4-4B6F-48B7-ACB8-9620D9220F2F}" srcOrd="0" destOrd="0" presId="urn:microsoft.com/office/officeart/2005/8/layout/hierarchy2"/>
    <dgm:cxn modelId="{98D7112B-88F4-401E-A7B3-5488FD83B372}" type="presOf" srcId="{1C07D721-B298-4AF5-99BC-6A93BB274CA5}" destId="{A63C7903-A809-4A2C-92A4-52621DE6CE51}" srcOrd="0"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853BC431-8794-471A-ACC1-645D6106E69B}" srcId="{22C63188-365A-4E0F-B750-F154A464FF71}" destId="{09314D19-A695-464A-BA1B-4A180EE2D6F2}" srcOrd="1" destOrd="0" parTransId="{E64FEF2C-970A-4B13-9552-AC7F28AF2FC4}" sibTransId="{5C17E1AA-B268-489F-9597-84FD470002D4}"/>
    <dgm:cxn modelId="{F37DD031-0F78-465F-B75B-7BC4D95C6DDA}" type="presOf" srcId="{17F4C2C2-0F82-4595-B4E1-FCF6E5980322}" destId="{B63FBFB7-7F5E-43EE-95D3-8E84F5FCBDA4}" srcOrd="0" destOrd="0" presId="urn:microsoft.com/office/officeart/2005/8/layout/hierarchy2"/>
    <dgm:cxn modelId="{0BE66033-7B69-4940-B6EE-6066C8AC2181}" type="presOf" srcId="{777F93A5-CAC6-49CF-B380-6942BAA3DF3D}" destId="{642B2E09-800F-4702-9AEE-6F1A6C31EE15}" srcOrd="1"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CD895235-96B3-4D9C-9441-1E63D822FA59}" type="presOf" srcId="{A92F4169-0EA3-4B1F-83F4-0ABAEB0E52CE}" destId="{12C71B13-F8A1-4D45-B88F-238DAAFC7BE0}" srcOrd="0" destOrd="0" presId="urn:microsoft.com/office/officeart/2005/8/layout/hierarchy2"/>
    <dgm:cxn modelId="{A1A0A335-5C27-43A5-9AF8-E98070D217E2}" type="presOf" srcId="{30BB0C6F-7A4D-4566-9E56-DD46734B39A9}" destId="{AEA55A1A-C085-4FED-AF9B-E97892AF44B2}"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E82D283A-C249-4EA6-8FAC-1697A2B3097F}" srcId="{E7BE4422-C7C2-465F-B0CB-81F43798BE88}" destId="{1D5BC8F1-2E0E-4E23-976B-D157EB235CA3}" srcOrd="0" destOrd="0" parTransId="{565A9D60-A7EC-43FA-A0BF-42432A5EFC16}" sibTransId="{4F7C8862-90BA-4D06-9A32-BB3032799BE8}"/>
    <dgm:cxn modelId="{D7DCAA3C-D53B-410D-927C-AE19BC194915}" type="presOf" srcId="{02A5E9C3-7A64-45D6-ACBF-C39456DA2A41}" destId="{44A53407-32D7-4A77-A4F2-8F2D7B830D0D}" srcOrd="0" destOrd="0" presId="urn:microsoft.com/office/officeart/2005/8/layout/hierarchy2"/>
    <dgm:cxn modelId="{E0F2E93C-C5AA-4F9A-A5C1-DEBEA4448666}" type="presOf" srcId="{5A94ED04-F71F-4EF0-B8E2-2BD9CB6A2E24}" destId="{2226CC08-DBD7-4104-8840-B69DBA5DCFE6}" srcOrd="0" destOrd="0" presId="urn:microsoft.com/office/officeart/2005/8/layout/hierarchy2"/>
    <dgm:cxn modelId="{FB18613F-9530-40BC-8C30-02FD27EC329D}" type="presOf" srcId="{565A9D60-A7EC-43FA-A0BF-42432A5EFC16}" destId="{747EE347-8FAC-47B6-BDCB-0F57C780B90C}" srcOrd="0"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6B374D5C-E6CD-4ED3-A958-DA8982E560A2}" type="presOf" srcId="{565A9D60-A7EC-43FA-A0BF-42432A5EFC16}" destId="{B2D5A975-B1D6-4E11-AA5E-7EE10513C3CE}" srcOrd="1" destOrd="0" presId="urn:microsoft.com/office/officeart/2005/8/layout/hierarchy2"/>
    <dgm:cxn modelId="{BE64205D-6E9F-4289-9080-09CCFF34C695}" type="presOf" srcId="{0E08F52D-A8F7-4543-8F24-8D8437E8354F}" destId="{DBF817A4-E00C-41E2-8043-CB4416B37900}" srcOrd="0" destOrd="0" presId="urn:microsoft.com/office/officeart/2005/8/layout/hierarchy2"/>
    <dgm:cxn modelId="{2827315E-F386-4D73-A4D0-F721DCA7A051}" type="presOf" srcId="{B1619D9C-BB91-4C31-BC18-C3295A0FACC9}" destId="{E0031EBB-49BB-4609-8257-2076ECD26731}" srcOrd="0" destOrd="0" presId="urn:microsoft.com/office/officeart/2005/8/layout/hierarchy2"/>
    <dgm:cxn modelId="{14BE225F-FD72-44D4-85DD-D96061B0C590}" type="presOf" srcId="{1E41BE76-12DD-4D84-B696-F0C21A11FD60}" destId="{3901EEB2-4DE4-4CD0-B060-FE90AD567CAF}" srcOrd="1"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45664A62-276B-45E1-B30D-FDEF33162AD9}" type="presOf" srcId="{8E520709-1854-476C-BEFB-9107A2CC20CE}" destId="{5D066182-72E8-4390-93AD-B7D27D7B0268}" srcOrd="0" destOrd="0" presId="urn:microsoft.com/office/officeart/2005/8/layout/hierarchy2"/>
    <dgm:cxn modelId="{5AB61443-79C6-4F63-82F4-F014F5C2A902}" type="presOf" srcId="{0BEEBC59-4887-4E79-8397-E106038E6EE9}" destId="{E9B50C45-1397-47FB-B8DB-895D433A76BB}" srcOrd="0" destOrd="0" presId="urn:microsoft.com/office/officeart/2005/8/layout/hierarchy2"/>
    <dgm:cxn modelId="{09225F43-D399-4E93-8AB3-D54AD544B136}" type="presOf" srcId="{AFD6D0D5-7DA1-4849-BCF1-358DB405C9EB}" destId="{5DE87F7F-836E-4A19-954F-8E23DF18B65E}" srcOrd="1" destOrd="0" presId="urn:microsoft.com/office/officeart/2005/8/layout/hierarchy2"/>
    <dgm:cxn modelId="{C18D5343-BE72-4902-9928-4EA76EB83490}" type="presOf" srcId="{2F008EF4-E292-4825-89ED-CF270EA2D072}" destId="{64CA3A37-7D7A-4D8A-9513-AFFC25A00009}" srcOrd="1" destOrd="0" presId="urn:microsoft.com/office/officeart/2005/8/layout/hierarchy2"/>
    <dgm:cxn modelId="{9D152244-9BE3-4ADA-8E7C-9E3494D3C0FB}" type="presOf" srcId="{8F898690-6C1A-4B5C-9872-0165F4C48E83}" destId="{F468719D-9336-48C2-B178-D16EAD52ECDD}" srcOrd="1" destOrd="0" presId="urn:microsoft.com/office/officeart/2005/8/layout/hierarchy2"/>
    <dgm:cxn modelId="{C7AD0965-1FBF-4C38-8657-90E54CA522EB}" type="presOf" srcId="{A0F625E7-BCE9-4DAD-9851-8E605E8A0BF5}" destId="{3D071919-837B-4521-80D6-BB53506A8BE4}" srcOrd="0" destOrd="0" presId="urn:microsoft.com/office/officeart/2005/8/layout/hierarchy2"/>
    <dgm:cxn modelId="{1834DF45-C88D-4218-85F7-544ACA5758CD}" type="presOf" srcId="{F91EAD8E-BB7B-43CF-9BF4-FADA74322B98}" destId="{5A42E4AD-B731-4F63-BDEB-69980E66088B}" srcOrd="1" destOrd="0" presId="urn:microsoft.com/office/officeart/2005/8/layout/hierarchy2"/>
    <dgm:cxn modelId="{72DA1F46-E1A4-4E20-BE26-F7CF540218F0}" type="presOf" srcId="{50977EDA-6F09-4D37-A495-031948DBF1AA}" destId="{12319AF0-2E1E-4160-951B-A75CB0BA84BD}" srcOrd="0" destOrd="0" presId="urn:microsoft.com/office/officeart/2005/8/layout/hierarchy2"/>
    <dgm:cxn modelId="{DCAC2166-5C55-469A-9931-8FAACDF3BD27}" type="presOf" srcId="{F2AE3B37-DD18-4655-8FBF-8B094B5BDA85}" destId="{76F8786B-2854-4895-B412-5DF030C443E4}"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E0679146-98DD-4030-A21D-12133839DADA}" type="presOf" srcId="{6B8888A0-BC93-4DBF-A0A3-169C6AF018AD}" destId="{E11355E2-9FC8-48E0-B921-89DCEE222BE0}" srcOrd="1" destOrd="0" presId="urn:microsoft.com/office/officeart/2005/8/layout/hierarchy2"/>
    <dgm:cxn modelId="{BFB30767-E37B-42F0-9C9C-64A69D8D44B6}" type="presOf" srcId="{D339A9AB-5078-4334-8276-8D4059F47A81}" destId="{E633C98E-B9EA-405F-A9E0-730ADED4BD4F}" srcOrd="0" destOrd="0" presId="urn:microsoft.com/office/officeart/2005/8/layout/hierarchy2"/>
    <dgm:cxn modelId="{D39D5C67-34AA-4588-9879-D92D11006E3A}" type="presOf" srcId="{3FBAEB2B-ECC5-4A47-ADC7-9B3F23179AFF}" destId="{69D12524-2FAA-4CA1-BFCE-9C803473E6CC}" srcOrd="0" destOrd="0" presId="urn:microsoft.com/office/officeart/2005/8/layout/hierarchy2"/>
    <dgm:cxn modelId="{AFAE7D68-D0DA-4706-8DC1-8E05CC4B368A}" type="presOf" srcId="{01FF4AF3-098E-4CA7-98FB-9B8738E4CEBC}" destId="{2A805E66-2004-484C-92AF-9C4DD59718C9}" srcOrd="0" destOrd="0" presId="urn:microsoft.com/office/officeart/2005/8/layout/hierarchy2"/>
    <dgm:cxn modelId="{C4AA204A-883A-4937-8323-6D0ADC74CF85}" type="presOf" srcId="{80DC3E32-DA08-4608-A939-87A1E12F5DC9}" destId="{7E33966C-AC1E-4621-940B-BEA50B9C7F88}" srcOrd="1" destOrd="0" presId="urn:microsoft.com/office/officeart/2005/8/layout/hierarchy2"/>
    <dgm:cxn modelId="{10C0806A-EE47-4788-8B9F-2FA4B82B404A}" type="presOf" srcId="{ABA4B68F-00AA-4C47-ACD3-80E286A4DD74}" destId="{5365163B-9B68-4C4E-84BE-9328356F22E8}" srcOrd="0" destOrd="0" presId="urn:microsoft.com/office/officeart/2005/8/layout/hierarchy2"/>
    <dgm:cxn modelId="{12C2C74E-7815-4981-89CE-07CA9AD93E8C}" type="presOf" srcId="{CE47FE5E-6769-4535-9E4C-3FAA49B5535C}" destId="{F7FFA0B5-F01B-4960-8743-2E1F2B85EE4F}" srcOrd="1"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58DBCE6F-8411-49A8-ADF4-044D796E7363}" type="presOf" srcId="{AFD6D0D5-7DA1-4849-BCF1-358DB405C9EB}" destId="{57406C4E-F0E0-4C2E-88C7-F853818F0AAA}" srcOrd="0" destOrd="0" presId="urn:microsoft.com/office/officeart/2005/8/layout/hierarchy2"/>
    <dgm:cxn modelId="{3BEB6C50-19FB-44FE-905D-1345176D106D}" type="presOf" srcId="{396941C8-95E2-4325-8673-893986F4CD66}" destId="{E027F1D8-6976-47A8-A615-2D39416CA340}" srcOrd="1" destOrd="0" presId="urn:microsoft.com/office/officeart/2005/8/layout/hierarchy2"/>
    <dgm:cxn modelId="{F525AD53-BFCF-47A7-A6ED-ED56C014F4DE}" type="presOf" srcId="{B44C7D11-EA58-4415-A1D1-E80783EC2705}" destId="{433D092F-9B70-43CD-A192-9E4F997CFA67}" srcOrd="0" destOrd="0" presId="urn:microsoft.com/office/officeart/2005/8/layout/hierarchy2"/>
    <dgm:cxn modelId="{B5D2F575-EB43-42B6-B502-C9D6CBB9730F}" type="presOf" srcId="{1EF5932E-1FB1-4B9D-AC5C-0FDC48909DB9}" destId="{B1C2F695-14E4-431E-8CB7-CC319541FEB0}" srcOrd="1" destOrd="0" presId="urn:microsoft.com/office/officeart/2005/8/layout/hierarchy2"/>
    <dgm:cxn modelId="{20E86756-1B57-4FE0-B313-59470168B0E4}" type="presOf" srcId="{30BB0C6F-7A4D-4566-9E56-DD46734B39A9}" destId="{A99D2271-178B-49A7-B46E-434B31413860}" srcOrd="1" destOrd="0" presId="urn:microsoft.com/office/officeart/2005/8/layout/hierarchy2"/>
    <dgm:cxn modelId="{26F1E556-DFE9-4EE5-8781-D3577241EC31}" type="presOf" srcId="{934E934F-E13E-47E1-888B-DEFD0886EFB7}" destId="{B3FC1479-2473-4E7D-9E61-CA89C673D21F}" srcOrd="0" destOrd="0" presId="urn:microsoft.com/office/officeart/2005/8/layout/hierarchy2"/>
    <dgm:cxn modelId="{8B29687A-EC0B-4B2F-9890-791FABCED205}" type="presOf" srcId="{C9BE823F-01B2-44BE-8F2A-FCAF4152DD62}" destId="{F527FF69-288D-4236-871E-B0679A18583F}" srcOrd="1" destOrd="0" presId="urn:microsoft.com/office/officeart/2005/8/layout/hierarchy2"/>
    <dgm:cxn modelId="{17232B7B-A5F3-43B6-B3C0-7CD02E0467A7}" type="presOf" srcId="{0D946831-358C-4254-8266-A09C670393B6}" destId="{1BD69E00-6C6D-4656-BF0A-9686822CE77D}" srcOrd="0" destOrd="0" presId="urn:microsoft.com/office/officeart/2005/8/layout/hierarchy2"/>
    <dgm:cxn modelId="{0E5F087D-FD22-40BF-9729-A9B731BB94F5}" type="presOf" srcId="{F458CDFA-0B9A-4852-88CB-C71171419907}" destId="{FC073CE4-2AD0-4177-95D9-11F7AB424E94}" srcOrd="1" destOrd="0" presId="urn:microsoft.com/office/officeart/2005/8/layout/hierarchy2"/>
    <dgm:cxn modelId="{A368867E-7218-4E9D-A28B-4E14F1DD4EBA}" type="presOf" srcId="{396941C8-95E2-4325-8673-893986F4CD66}" destId="{16D60908-1FCA-48BB-ABAD-7ACDA8F929B7}" srcOrd="0" destOrd="0" presId="urn:microsoft.com/office/officeart/2005/8/layout/hierarchy2"/>
    <dgm:cxn modelId="{6374AA81-2249-4066-8671-625A658CA53F}" type="presOf" srcId="{6C5BBE3A-4075-4AAC-AB14-E75667077E0E}" destId="{46557D72-C05F-42D2-8095-EC744B388E7D}" srcOrd="0" destOrd="0" presId="urn:microsoft.com/office/officeart/2005/8/layout/hierarchy2"/>
    <dgm:cxn modelId="{75C51D83-4276-44E9-B113-4FB7510855D2}" type="presOf" srcId="{F5328C0A-67B3-43AA-875F-8CD8A1A9B055}" destId="{9827D1C1-F45E-401B-9B3A-977BA5A778BE}" srcOrd="0" destOrd="0" presId="urn:microsoft.com/office/officeart/2005/8/layout/hierarchy2"/>
    <dgm:cxn modelId="{DCBA6484-5B0E-416D-8D31-9FA68436C2E7}" type="presOf" srcId="{E448B1EA-EC83-42F3-97FC-A6A444ACF2BC}" destId="{AE5938D6-A610-4A98-B7A8-7AC0AF4AE590}" srcOrd="0"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EB95A68F-7E85-4B9F-A276-1E255BCEAFB5}" type="presOf" srcId="{E64FEF2C-970A-4B13-9552-AC7F28AF2FC4}" destId="{6CC197DC-4B5B-4E37-AB93-F03D760D2149}" srcOrd="0" destOrd="0" presId="urn:microsoft.com/office/officeart/2005/8/layout/hierarchy2"/>
    <dgm:cxn modelId="{8AB77A94-0F94-483C-BAD9-523FB9079E2E}" type="presOf" srcId="{8B5B627A-A5CC-4F4B-8B70-E13757CB9FDB}" destId="{BE1EA5C7-AEDD-4477-A16A-4343A8D2DFA6}" srcOrd="0" destOrd="0" presId="urn:microsoft.com/office/officeart/2005/8/layout/hierarchy2"/>
    <dgm:cxn modelId="{36673995-94E8-47DC-A7F1-840B4D6B784D}" type="presOf" srcId="{8986B514-DA54-4249-91A7-AD599016D2C4}" destId="{D05A14A1-C156-423F-93FF-F01F789A18E4}" srcOrd="1" destOrd="0" presId="urn:microsoft.com/office/officeart/2005/8/layout/hierarchy2"/>
    <dgm:cxn modelId="{0EEB8298-8DD8-4A3E-877F-DD9D7A2D2B5D}" type="presOf" srcId="{38D76CD0-F050-442B-97B7-BAEE8EE2C908}" destId="{F18AF909-2C4E-49EB-99C3-3162CF6892E4}" srcOrd="0" destOrd="0" presId="urn:microsoft.com/office/officeart/2005/8/layout/hierarchy2"/>
    <dgm:cxn modelId="{91569598-487B-4A24-8408-141D37879F4E}" type="presOf" srcId="{4625A0B6-4F9D-4C35-8789-61519641D8C6}" destId="{05BAE654-8871-4C83-A010-24A5113EAC94}"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4EC76299-DDFD-4B59-A184-B0E582B646ED}" type="presOf" srcId="{E64FEF2C-970A-4B13-9552-AC7F28AF2FC4}" destId="{F10536A3-D9A0-4464-A721-801DE51B8C1A}" srcOrd="1" destOrd="0" presId="urn:microsoft.com/office/officeart/2005/8/layout/hierarchy2"/>
    <dgm:cxn modelId="{BCD17999-CD3F-424D-A517-05C3309B9F49}" type="presOf" srcId="{26BE926B-8249-40F7-922C-35C09AEE2AD4}" destId="{823B92AB-EA85-4485-9B05-669EEA93F0C1}" srcOrd="1"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D9AC969C-ECB9-41FD-BA9B-447400BD0082}" type="presOf" srcId="{7AC735A9-8486-40E5-8ABC-1A0799E3BBDB}" destId="{9D0ED847-898D-4584-B9A9-CBA527251203}" srcOrd="0" destOrd="0" presId="urn:microsoft.com/office/officeart/2005/8/layout/hierarchy2"/>
    <dgm:cxn modelId="{0E2256A0-2AB8-4031-8165-79CC81DB6E5F}" type="presOf" srcId="{B44C7D11-EA58-4415-A1D1-E80783EC2705}" destId="{DDA2326B-F287-4AC1-A315-DBEE269BD00C}" srcOrd="1" destOrd="0" presId="urn:microsoft.com/office/officeart/2005/8/layout/hierarchy2"/>
    <dgm:cxn modelId="{68E715A5-1317-499A-BEE3-212DF83A6E32}" type="presOf" srcId="{C9481663-AB6B-487C-890B-4398D5F185E5}" destId="{80880F5F-4FDB-4CCF-8F31-82B43E0F4AA7}" srcOrd="0" destOrd="0" presId="urn:microsoft.com/office/officeart/2005/8/layout/hierarchy2"/>
    <dgm:cxn modelId="{D0C621A5-785E-4F8B-972B-DA1E908D52D9}" type="presOf" srcId="{6B8888A0-BC93-4DBF-A0A3-169C6AF018AD}" destId="{5C88CED9-0C5C-4B9D-80F4-1351F0030B23}" srcOrd="0" destOrd="0" presId="urn:microsoft.com/office/officeart/2005/8/layout/hierarchy2"/>
    <dgm:cxn modelId="{3F6147A7-3738-4776-A4A8-A3D87FBB3EF0}" type="presOf" srcId="{450B8FBF-DD33-43FD-92C1-7F22A8DA87BE}" destId="{A96CBC38-C85B-4BC4-B575-757A06B7A92F}" srcOrd="0" destOrd="0" presId="urn:microsoft.com/office/officeart/2005/8/layout/hierarchy2"/>
    <dgm:cxn modelId="{F92596AA-D7B9-45EA-8A35-41F994FA5831}" type="presOf" srcId="{933FAE83-875C-4533-83A1-9D590A69490B}" destId="{A3B00652-6F91-4FA6-9AE0-6F9DDA015A05}" srcOrd="0" destOrd="0" presId="urn:microsoft.com/office/officeart/2005/8/layout/hierarchy2"/>
    <dgm:cxn modelId="{A70A32AD-A82F-4ABD-8AEC-D6930957B224}" type="presOf" srcId="{CE47FE5E-6769-4535-9E4C-3FAA49B5535C}" destId="{0DC9D3A8-1D7C-4487-94D6-D65DF2F2D22B}" srcOrd="0" destOrd="0" presId="urn:microsoft.com/office/officeart/2005/8/layout/hierarchy2"/>
    <dgm:cxn modelId="{BFECAFAD-E4C9-4CB9-8FB0-1AF377F93C27}" type="presOf" srcId="{1C07D721-B298-4AF5-99BC-6A93BB274CA5}" destId="{AC33AA39-824A-46C3-AAE7-039DE154B699}" srcOrd="1"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784F0AAF-F162-41AC-9947-0B128A5D8778}" type="presOf" srcId="{F4A474D4-ECA0-4FB0-8E5E-7FF5206A4095}" destId="{34D29BBF-7602-4C58-BF01-5A41CC6CB0C7}" srcOrd="0" destOrd="0" presId="urn:microsoft.com/office/officeart/2005/8/layout/hierarchy2"/>
    <dgm:cxn modelId="{534037B3-908A-40F3-A407-4A580BCBEA23}" type="presOf" srcId="{8986B514-DA54-4249-91A7-AD599016D2C4}" destId="{BF52B8CA-2B81-45A9-B7B4-F26947BDE6EB}"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CA7B7AB4-C7D8-4860-8820-58678EB4F5DC}" srcId="{38D76CD0-F050-442B-97B7-BAEE8EE2C908}" destId="{934E934F-E13E-47E1-888B-DEFD0886EFB7}" srcOrd="0" destOrd="0" parTransId="{AE14862C-17DB-4617-9E5E-D526A0C6F7AD}" sibTransId="{95D1FC23-74EA-4D04-8CE8-5DE7611CE7AD}"/>
    <dgm:cxn modelId="{F151F2B5-3B83-4ED5-A3E2-659ABFAF22F3}" type="presOf" srcId="{8C4A8686-8696-4342-8A52-162DEE1C4D2E}" destId="{2AE368E9-B1FD-478A-95FA-8FC746CFA2B1}" srcOrd="0" destOrd="0" presId="urn:microsoft.com/office/officeart/2005/8/layout/hierarchy2"/>
    <dgm:cxn modelId="{AC72FEB7-106B-48D7-969F-D62DABDE2AF3}" srcId="{7AC735A9-8486-40E5-8ABC-1A0799E3BBDB}" destId="{17F4C2C2-0F82-4595-B4E1-FCF6E5980322}" srcOrd="1" destOrd="0" parTransId="{80DC3E32-DA08-4608-A939-87A1E12F5DC9}" sibTransId="{78D6BC80-11AD-440C-AD6D-11DAFA3A604D}"/>
    <dgm:cxn modelId="{DAD2BCB9-8300-4E7A-BF9E-DA88068356C0}" type="presOf" srcId="{F4A474D4-ECA0-4FB0-8E5E-7FF5206A4095}" destId="{525D85DD-9CCF-4A70-BA98-E4777D5ED3CB}" srcOrd="1" destOrd="0" presId="urn:microsoft.com/office/officeart/2005/8/layout/hierarchy2"/>
    <dgm:cxn modelId="{39951EBB-46E5-4019-8ED6-14723AFA2564}" type="presOf" srcId="{3E2EDFF0-B0C5-44BC-B3C7-1D5818710969}" destId="{3A9C3E22-3E27-421B-B884-AF8BFDB93D20}" srcOrd="0" destOrd="0" presId="urn:microsoft.com/office/officeart/2005/8/layout/hierarchy2"/>
    <dgm:cxn modelId="{783B6ABD-B8D3-40D9-9647-27D453833B42}" type="presOf" srcId="{A6EC9F04-D2D5-43ED-8CEA-C4C616787019}" destId="{440B1D1B-FECD-4894-AF20-538B2D2CF794}" srcOrd="1" destOrd="0" presId="urn:microsoft.com/office/officeart/2005/8/layout/hierarchy2"/>
    <dgm:cxn modelId="{4AA84ABD-532C-4E6D-BCE3-3B7A178E9C8C}" type="presOf" srcId="{BC16DDBF-FBF0-432B-A9B8-35B21AF6CFD6}" destId="{D19382FD-6662-4264-8D0C-94779523118B}" srcOrd="0" destOrd="0" presId="urn:microsoft.com/office/officeart/2005/8/layout/hierarchy2"/>
    <dgm:cxn modelId="{DD7908BF-799C-4889-ABD8-9E1E1F02F707}" type="presOf" srcId="{4625A0B6-4F9D-4C35-8789-61519641D8C6}" destId="{0F1E77B5-3FBB-432A-AC84-A7C54BD460D7}" srcOrd="1"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F2DD06C2-28A8-416E-B0E7-8E223D396178}" type="presOf" srcId="{A92F4169-0EA3-4B1F-83F4-0ABAEB0E52CE}" destId="{DC510C27-797C-4630-8289-BB6F9341BD75}" srcOrd="1"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B5C43CC7-49F8-4FFF-A257-7EC09575A883}" type="presOf" srcId="{1C3FCB1A-CCDD-48FE-8FB6-E1668D59A63C}" destId="{F217FEAD-8A15-43E0-9A8A-C60DDDD04E12}" srcOrd="0" destOrd="0" presId="urn:microsoft.com/office/officeart/2005/8/layout/hierarchy2"/>
    <dgm:cxn modelId="{D2F29CC9-7833-40CF-9FE5-32C0426F1A87}" srcId="{DB22024F-225C-4784-B90C-4328F4F4C932}" destId="{0DCD6FE1-A74D-4B6A-BBCD-3DE915DEEA84}" srcOrd="0" destOrd="0" parTransId="{756F6D70-7310-473C-9B8A-7AA734D88DE9}" sibTransId="{D3569C30-E57A-4422-98C8-5B13D8A0D991}"/>
    <dgm:cxn modelId="{AFDA2FCA-12B8-4AE2-828B-3AFAD8383A44}" type="presOf" srcId="{02A5E9C3-7A64-45D6-ACBF-C39456DA2A41}" destId="{97E7F99A-F3D1-438A-A6A3-77E77DE761C4}" srcOrd="1" destOrd="0" presId="urn:microsoft.com/office/officeart/2005/8/layout/hierarchy2"/>
    <dgm:cxn modelId="{EB85ABCD-37AB-4D42-B722-7894B56356DB}" type="presOf" srcId="{C9BE823F-01B2-44BE-8F2A-FCAF4152DD62}" destId="{EAE1E475-EB3F-4C6B-A1A8-F406F062B697}" srcOrd="0" destOrd="0" presId="urn:microsoft.com/office/officeart/2005/8/layout/hierarchy2"/>
    <dgm:cxn modelId="{409D42CF-F483-4F93-9D76-B9D8020BD6A6}" type="presOf" srcId="{2F008EF4-E292-4825-89ED-CF270EA2D072}" destId="{E2783E14-5143-4C51-8BD1-A41BD584723E}" srcOrd="0" destOrd="0" presId="urn:microsoft.com/office/officeart/2005/8/layout/hierarchy2"/>
    <dgm:cxn modelId="{675BEFCF-8C09-4FE2-A7D7-7D9E3D8B7C92}" type="presOf" srcId="{5C75B5D4-FDAA-4F60-B275-1D168A89ABC0}" destId="{326FD7F1-5747-4022-8D7A-E5F61C9B64A1}" srcOrd="0" destOrd="0" presId="urn:microsoft.com/office/officeart/2005/8/layout/hierarchy2"/>
    <dgm:cxn modelId="{8E30F8D0-8E95-4E43-83B3-043E37B5629F}" type="presOf" srcId="{C9481663-AB6B-487C-890B-4398D5F185E5}" destId="{26E2932B-5430-4645-888B-DA369DF7F62B}" srcOrd="1"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8A8F36D2-D7F2-4EEB-951B-4A747C0060E8}" srcId="{1D5BC8F1-2E0E-4E23-976B-D157EB235CA3}" destId="{D339A9AB-5078-4334-8276-8D4059F47A81}" srcOrd="0" destOrd="0" parTransId="{C9BE823F-01B2-44BE-8F2A-FCAF4152DD62}" sibTransId="{BD2AF580-3F52-4E88-992C-3C04C28DFF04}"/>
    <dgm:cxn modelId="{2C13ADD2-5942-40EE-916B-97AF6EF47FA5}" type="presOf" srcId="{3920EDDD-3EE0-4FAC-AF98-BBD0DBA3A31B}" destId="{B68A7CDE-872A-4887-A15B-12686FD44DCC}" srcOrd="0" destOrd="0" presId="urn:microsoft.com/office/officeart/2005/8/layout/hierarchy2"/>
    <dgm:cxn modelId="{2A1FA4D3-82D8-431A-B71F-714B7F073B87}" type="presOf" srcId="{6B8BD168-1096-4A85-AE2E-38521AE3F219}" destId="{19A9B972-8675-4DBD-B5B2-9CDB0285A51E}" srcOrd="0" destOrd="0" presId="urn:microsoft.com/office/officeart/2005/8/layout/hierarchy2"/>
    <dgm:cxn modelId="{AAC70CD4-18EE-429C-926B-303B85CAC360}" type="presOf" srcId="{450B8FBF-DD33-43FD-92C1-7F22A8DA87BE}" destId="{CCE56CF2-9CA5-41F4-ACE2-58A31AC626F3}" srcOrd="1" destOrd="0" presId="urn:microsoft.com/office/officeart/2005/8/layout/hierarchy2"/>
    <dgm:cxn modelId="{DAB047D5-4212-4AC3-BA15-86ACC6047187}" type="presOf" srcId="{AE14862C-17DB-4617-9E5E-D526A0C6F7AD}" destId="{F1122103-CA28-4622-8F8B-98E0CD820971}" srcOrd="1" destOrd="0" presId="urn:microsoft.com/office/officeart/2005/8/layout/hierarchy2"/>
    <dgm:cxn modelId="{EB4F28D6-71CB-4359-ADBC-47BB408D1A2C}" type="presOf" srcId="{12FF9180-F63F-42A0-A476-1AF99097422B}" destId="{584F27A0-2C44-43BE-953C-8F6F2A204350}" srcOrd="0" destOrd="0" presId="urn:microsoft.com/office/officeart/2005/8/layout/hierarchy2"/>
    <dgm:cxn modelId="{C32D2DD6-5A1F-4047-990D-58AE473590DD}" srcId="{933FAE83-875C-4533-83A1-9D590A69490B}" destId="{5A94ED04-F71F-4EF0-B8E2-2BD9CB6A2E24}" srcOrd="0" destOrd="0" parTransId="{C9481663-AB6B-487C-890B-4398D5F185E5}" sibTransId="{DE0233D3-3DE1-4EA2-8DE1-EB41A4711091}"/>
    <dgm:cxn modelId="{7FE9B4D7-E9EB-4E8B-B3C0-BE187F4BDAE8}" type="presOf" srcId="{1C3FCB1A-CCDD-48FE-8FB6-E1668D59A63C}" destId="{BC8DE74E-549E-4BCA-8FE8-005E1FAE6637}" srcOrd="1" destOrd="0" presId="urn:microsoft.com/office/officeart/2005/8/layout/hierarchy2"/>
    <dgm:cxn modelId="{142EB5D7-E8F1-4CE9-8062-DFBEBCF44D21}" type="presOf" srcId="{E7D2C3F1-B571-4A01-9CB5-2981A332F2CB}" destId="{C22E26B6-4142-4046-AB35-8ADDB1BE62CC}" srcOrd="0" destOrd="0" presId="urn:microsoft.com/office/officeart/2005/8/layout/hierarchy2"/>
    <dgm:cxn modelId="{5CDFEBDB-807F-4944-9264-2ACAB05B57DA}" type="presOf" srcId="{B1619D9C-BB91-4C31-BC18-C3295A0FACC9}" destId="{BEF85F49-2238-4B1D-867D-A2DE567AE2DC}" srcOrd="1" destOrd="0" presId="urn:microsoft.com/office/officeart/2005/8/layout/hierarchy2"/>
    <dgm:cxn modelId="{C42D8FDD-56D9-4BD0-88F3-90F369E94F7E}" type="presOf" srcId="{6C5BBE3A-4075-4AAC-AB14-E75667077E0E}" destId="{5DEA8F3A-3324-4FA6-BF73-8C85F0AAF4D1}" srcOrd="1" destOrd="0" presId="urn:microsoft.com/office/officeart/2005/8/layout/hierarchy2"/>
    <dgm:cxn modelId="{8F520BEB-A90C-48C2-AF37-30161C3BDB2F}" type="presOf" srcId="{80DC3E32-DA08-4608-A939-87A1E12F5DC9}" destId="{C902E20D-62BA-4672-80AA-652B7A5B9FA8}" srcOrd="0" destOrd="0" presId="urn:microsoft.com/office/officeart/2005/8/layout/hierarchy2"/>
    <dgm:cxn modelId="{F96110ED-40B9-44E5-A7D7-0971441B368E}" type="presOf" srcId="{E7D2C3F1-B571-4A01-9CB5-2981A332F2CB}" destId="{036DFDC5-79A0-48E3-A702-27F6F699CE11}" srcOrd="1"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E1934DEE-0333-45C0-A456-DD5B3BE40636}" srcId="{F2AE3B37-DD18-4655-8FBF-8B094B5BDA85}" destId="{D4A42A8C-53F6-4B5F-86FC-3A9F07126C5F}" srcOrd="1" destOrd="0" parTransId="{F458CDFA-0B9A-4852-88CB-C71171419907}" sibTransId="{6BF96A49-C456-42EC-BBC4-B18B167196E0}"/>
    <dgm:cxn modelId="{7022D9F0-FDA0-4BAC-BE1A-97E5307BF561}" srcId="{0E08F52D-A8F7-4543-8F24-8D8437E8354F}" destId="{F5328C0A-67B3-43AA-875F-8CD8A1A9B055}" srcOrd="0" destOrd="0" parTransId="{02A5E9C3-7A64-45D6-ACBF-C39456DA2A41}" sibTransId="{4EB57E94-FDF4-4BB3-AAE7-DBC67E14C29E}"/>
    <dgm:cxn modelId="{5D905CF2-A6D5-40F3-9C7F-B1DE268FBFA7}" type="presOf" srcId="{A7B30998-E66E-4F59-8BE8-294499D617BE}" destId="{2F57C042-9A57-4208-B974-9142E1EA99AA}" srcOrd="0" destOrd="0" presId="urn:microsoft.com/office/officeart/2005/8/layout/hierarchy2"/>
    <dgm:cxn modelId="{B0FCE3F3-E03E-4074-8F87-462E42AF46EE}" type="presOf" srcId="{F91EAD8E-BB7B-43CF-9BF4-FADA74322B98}" destId="{6B0798D1-C0B8-4555-9417-DBBD03DCD29D}" srcOrd="0" destOrd="0" presId="urn:microsoft.com/office/officeart/2005/8/layout/hierarchy2"/>
    <dgm:cxn modelId="{9CB6C0FA-6E16-4E3A-9BDD-B83B20CA8201}" type="presOf" srcId="{26BE926B-8249-40F7-922C-35C09AEE2AD4}" destId="{DB5816D2-08E1-41C6-BEA4-AE516ABE6662}"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1401CCFB-DCE0-467D-AC97-7FF4CF62E087}" type="presOf" srcId="{DB22024F-225C-4784-B90C-4328F4F4C932}" destId="{242521CE-099C-4C43-A5B3-400AA319ED1D}" srcOrd="0" destOrd="0" presId="urn:microsoft.com/office/officeart/2005/8/layout/hierarchy2"/>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929243FE-9930-4527-8C90-5ADB7E19FA9C}" type="presOf" srcId="{1EF5932E-1FB1-4B9D-AC5C-0FDC48909DB9}" destId="{E165CBB7-66AE-4EC6-80E0-E30DF0506CDB}" srcOrd="0" destOrd="0" presId="urn:microsoft.com/office/officeart/2005/8/layout/hierarchy2"/>
    <dgm:cxn modelId="{20057E15-CAAF-4F40-9F65-657C39E13E7F}" type="presParOf" srcId="{242521CE-099C-4C43-A5B3-400AA319ED1D}" destId="{C6702C48-1CEA-4657-BD86-0E9106BA7D13}" srcOrd="0" destOrd="0" presId="urn:microsoft.com/office/officeart/2005/8/layout/hierarchy2"/>
    <dgm:cxn modelId="{FEC29B03-E457-4565-9BC3-AA287AEADDC1}" type="presParOf" srcId="{C6702C48-1CEA-4657-BD86-0E9106BA7D13}" destId="{26913E06-9DC7-4BBC-9170-498BEA44AA25}" srcOrd="0" destOrd="0" presId="urn:microsoft.com/office/officeart/2005/8/layout/hierarchy2"/>
    <dgm:cxn modelId="{C383137D-375A-461C-A0E0-8564EE640383}" type="presParOf" srcId="{C6702C48-1CEA-4657-BD86-0E9106BA7D13}" destId="{E1CF528F-E776-4DDA-8C56-15C354245251}" srcOrd="1" destOrd="0" presId="urn:microsoft.com/office/officeart/2005/8/layout/hierarchy2"/>
    <dgm:cxn modelId="{DEB05FD6-C93D-411A-B626-CEC3FB996B46}" type="presParOf" srcId="{E1CF528F-E776-4DDA-8C56-15C354245251}" destId="{05BAE654-8871-4C83-A010-24A5113EAC94}" srcOrd="0" destOrd="0" presId="urn:microsoft.com/office/officeart/2005/8/layout/hierarchy2"/>
    <dgm:cxn modelId="{58EC3211-13C4-436F-AD18-6A9226D90E12}" type="presParOf" srcId="{05BAE654-8871-4C83-A010-24A5113EAC94}" destId="{0F1E77B5-3FBB-432A-AC84-A7C54BD460D7}" srcOrd="0" destOrd="0" presId="urn:microsoft.com/office/officeart/2005/8/layout/hierarchy2"/>
    <dgm:cxn modelId="{74F783F6-154D-4835-801B-4D5DEFFBF635}" type="presParOf" srcId="{E1CF528F-E776-4DDA-8C56-15C354245251}" destId="{6AD2AD9D-4277-4029-A00F-E81DE1AE1B20}" srcOrd="1" destOrd="0" presId="urn:microsoft.com/office/officeart/2005/8/layout/hierarchy2"/>
    <dgm:cxn modelId="{85E13A09-A042-426D-8562-7B3B6F633392}" type="presParOf" srcId="{6AD2AD9D-4277-4029-A00F-E81DE1AE1B20}" destId="{47F27950-67DF-41D3-A5BB-4E22D92A9527}" srcOrd="0" destOrd="0" presId="urn:microsoft.com/office/officeart/2005/8/layout/hierarchy2"/>
    <dgm:cxn modelId="{50C1F265-A522-4E35-986C-6E11B10CB3B6}" type="presParOf" srcId="{6AD2AD9D-4277-4029-A00F-E81DE1AE1B20}" destId="{39EC07CB-C3BC-4C7B-8E24-411177596102}" srcOrd="1" destOrd="0" presId="urn:microsoft.com/office/officeart/2005/8/layout/hierarchy2"/>
    <dgm:cxn modelId="{BFEED0C8-34E6-481A-9D1C-648FEED60E62}" type="presParOf" srcId="{39EC07CB-C3BC-4C7B-8E24-411177596102}" destId="{747EE347-8FAC-47B6-BDCB-0F57C780B90C}" srcOrd="0" destOrd="0" presId="urn:microsoft.com/office/officeart/2005/8/layout/hierarchy2"/>
    <dgm:cxn modelId="{CF3CF6DB-BBAC-4B85-A586-538A00103B12}" type="presParOf" srcId="{747EE347-8FAC-47B6-BDCB-0F57C780B90C}" destId="{B2D5A975-B1D6-4E11-AA5E-7EE10513C3CE}" srcOrd="0" destOrd="0" presId="urn:microsoft.com/office/officeart/2005/8/layout/hierarchy2"/>
    <dgm:cxn modelId="{1A9274C4-172D-4825-968F-9E435F8EC76B}" type="presParOf" srcId="{39EC07CB-C3BC-4C7B-8E24-411177596102}" destId="{1B1BD0E1-321E-4BBD-AE8E-F410B114FCD8}" srcOrd="1" destOrd="0" presId="urn:microsoft.com/office/officeart/2005/8/layout/hierarchy2"/>
    <dgm:cxn modelId="{1CCC114C-C3D6-45F6-8E1B-3D0F9A27D448}" type="presParOf" srcId="{1B1BD0E1-321E-4BBD-AE8E-F410B114FCD8}" destId="{266245D4-4B6F-48B7-ACB8-9620D9220F2F}" srcOrd="0" destOrd="0" presId="urn:microsoft.com/office/officeart/2005/8/layout/hierarchy2"/>
    <dgm:cxn modelId="{804DB63D-B9B8-4A68-9F42-1F0D61A53F81}" type="presParOf" srcId="{1B1BD0E1-321E-4BBD-AE8E-F410B114FCD8}" destId="{69489257-96A4-4E98-9F49-6F7D2C645406}" srcOrd="1" destOrd="0" presId="urn:microsoft.com/office/officeart/2005/8/layout/hierarchy2"/>
    <dgm:cxn modelId="{DFD96982-4063-4E48-9F9C-735213C6CB05}" type="presParOf" srcId="{69489257-96A4-4E98-9F49-6F7D2C645406}" destId="{EAE1E475-EB3F-4C6B-A1A8-F406F062B697}" srcOrd="0" destOrd="0" presId="urn:microsoft.com/office/officeart/2005/8/layout/hierarchy2"/>
    <dgm:cxn modelId="{020579A7-82BA-4D0E-9D55-7058D5E02A80}" type="presParOf" srcId="{EAE1E475-EB3F-4C6B-A1A8-F406F062B697}" destId="{F527FF69-288D-4236-871E-B0679A18583F}" srcOrd="0" destOrd="0" presId="urn:microsoft.com/office/officeart/2005/8/layout/hierarchy2"/>
    <dgm:cxn modelId="{FEFD0013-7850-4090-B1C6-8AE6D1A8C493}" type="presParOf" srcId="{69489257-96A4-4E98-9F49-6F7D2C645406}" destId="{69B36822-861E-4CC4-AE70-0F1C292AE63F}" srcOrd="1" destOrd="0" presId="urn:microsoft.com/office/officeart/2005/8/layout/hierarchy2"/>
    <dgm:cxn modelId="{9BC44A61-3E9F-4430-A9A3-9D1A0CC4BBB9}" type="presParOf" srcId="{69B36822-861E-4CC4-AE70-0F1C292AE63F}" destId="{E633C98E-B9EA-405F-A9E0-730ADED4BD4F}" srcOrd="0" destOrd="0" presId="urn:microsoft.com/office/officeart/2005/8/layout/hierarchy2"/>
    <dgm:cxn modelId="{92E43E14-9D6B-4020-9AE1-F786F4132CB8}" type="presParOf" srcId="{69B36822-861E-4CC4-AE70-0F1C292AE63F}" destId="{6A8EDDD7-8BD4-4C66-95E2-61051C2FB04E}" srcOrd="1" destOrd="0" presId="urn:microsoft.com/office/officeart/2005/8/layout/hierarchy2"/>
    <dgm:cxn modelId="{1B1672BB-8E22-4C72-87EC-49463E6BE7D0}" type="presParOf" srcId="{6A8EDDD7-8BD4-4C66-95E2-61051C2FB04E}" destId="{A96CBC38-C85B-4BC4-B575-757A06B7A92F}" srcOrd="0" destOrd="0" presId="urn:microsoft.com/office/officeart/2005/8/layout/hierarchy2"/>
    <dgm:cxn modelId="{A8A6D689-AFC5-4E38-9529-C7C35F598A13}" type="presParOf" srcId="{A96CBC38-C85B-4BC4-B575-757A06B7A92F}" destId="{CCE56CF2-9CA5-41F4-ACE2-58A31AC626F3}" srcOrd="0" destOrd="0" presId="urn:microsoft.com/office/officeart/2005/8/layout/hierarchy2"/>
    <dgm:cxn modelId="{06E1EDF6-F166-42C8-B04E-CEAD18E25644}" type="presParOf" srcId="{6A8EDDD7-8BD4-4C66-95E2-61051C2FB04E}" destId="{FA7B8741-6227-4852-98E3-2B8849213C20}" srcOrd="1" destOrd="0" presId="urn:microsoft.com/office/officeart/2005/8/layout/hierarchy2"/>
    <dgm:cxn modelId="{8BCFF82C-7B4C-44DC-89E5-3B5CB3D18958}" type="presParOf" srcId="{FA7B8741-6227-4852-98E3-2B8849213C20}" destId="{69D12524-2FAA-4CA1-BFCE-9C803473E6CC}" srcOrd="0" destOrd="0" presId="urn:microsoft.com/office/officeart/2005/8/layout/hierarchy2"/>
    <dgm:cxn modelId="{03C18B7E-D5D7-4B1C-A05E-57D8F8792F4B}" type="presParOf" srcId="{FA7B8741-6227-4852-98E3-2B8849213C20}" destId="{A60B51E8-9109-4852-826E-03A745BF4612}" srcOrd="1" destOrd="0" presId="urn:microsoft.com/office/officeart/2005/8/layout/hierarchy2"/>
    <dgm:cxn modelId="{86DBC33A-85C4-4C77-9819-79BEB812CEC4}" type="presParOf" srcId="{69489257-96A4-4E98-9F49-6F7D2C645406}" destId="{2A4CEBC0-8A6E-4BCA-89E4-920FE7CFDCBD}" srcOrd="2" destOrd="0" presId="urn:microsoft.com/office/officeart/2005/8/layout/hierarchy2"/>
    <dgm:cxn modelId="{73A93B71-F6E1-413F-B809-78E1F4C29D17}" type="presParOf" srcId="{2A4CEBC0-8A6E-4BCA-89E4-920FE7CFDCBD}" destId="{440B1D1B-FECD-4894-AF20-538B2D2CF794}" srcOrd="0" destOrd="0" presId="urn:microsoft.com/office/officeart/2005/8/layout/hierarchy2"/>
    <dgm:cxn modelId="{3EF0BB42-74FD-4891-9B7D-1213B1F76EE9}" type="presParOf" srcId="{69489257-96A4-4E98-9F49-6F7D2C645406}" destId="{09B19429-6A08-47E0-BD00-7FF9540E9457}" srcOrd="3" destOrd="0" presId="urn:microsoft.com/office/officeart/2005/8/layout/hierarchy2"/>
    <dgm:cxn modelId="{A7342ABF-E029-4C09-8048-67C6330CDF20}" type="presParOf" srcId="{09B19429-6A08-47E0-BD00-7FF9540E9457}" destId="{E9B50C45-1397-47FB-B8DB-895D433A76BB}" srcOrd="0" destOrd="0" presId="urn:microsoft.com/office/officeart/2005/8/layout/hierarchy2"/>
    <dgm:cxn modelId="{B745905B-CC01-43D6-86E8-EF8DB0610550}" type="presParOf" srcId="{09B19429-6A08-47E0-BD00-7FF9540E9457}" destId="{147218C8-35F2-4D1B-8933-60A8B2603076}" srcOrd="1" destOrd="0" presId="urn:microsoft.com/office/officeart/2005/8/layout/hierarchy2"/>
    <dgm:cxn modelId="{4667059C-1EB0-4DA9-9277-D5F284AF89DD}" type="presParOf" srcId="{147218C8-35F2-4D1B-8933-60A8B2603076}" destId="{12C71B13-F8A1-4D45-B88F-238DAAFC7BE0}" srcOrd="0" destOrd="0" presId="urn:microsoft.com/office/officeart/2005/8/layout/hierarchy2"/>
    <dgm:cxn modelId="{B23238B8-DFF3-4676-897E-49D396AB11E4}" type="presParOf" srcId="{12C71B13-F8A1-4D45-B88F-238DAAFC7BE0}" destId="{DC510C27-797C-4630-8289-BB6F9341BD75}" srcOrd="0" destOrd="0" presId="urn:microsoft.com/office/officeart/2005/8/layout/hierarchy2"/>
    <dgm:cxn modelId="{2319A9E2-6254-4F4E-A2B4-B764EC59293D}" type="presParOf" srcId="{147218C8-35F2-4D1B-8933-60A8B2603076}" destId="{BB132F3D-7EB9-4E4E-B1F5-06CEC4EFA822}" srcOrd="1" destOrd="0" presId="urn:microsoft.com/office/officeart/2005/8/layout/hierarchy2"/>
    <dgm:cxn modelId="{4C3E4F4C-9AA9-4E4A-9D5A-46256960FC35}" type="presParOf" srcId="{BB132F3D-7EB9-4E4E-B1F5-06CEC4EFA822}" destId="{5365163B-9B68-4C4E-84BE-9328356F22E8}" srcOrd="0" destOrd="0" presId="urn:microsoft.com/office/officeart/2005/8/layout/hierarchy2"/>
    <dgm:cxn modelId="{FC00B275-645A-4E6F-A8F1-38D838890245}" type="presParOf" srcId="{BB132F3D-7EB9-4E4E-B1F5-06CEC4EFA822}" destId="{CF529F7D-587B-4FC1-A70A-1E3369981423}" srcOrd="1" destOrd="0" presId="urn:microsoft.com/office/officeart/2005/8/layout/hierarchy2"/>
    <dgm:cxn modelId="{969AA33B-DB10-4B3A-87E4-BFF938B58F95}" type="presParOf" srcId="{CF529F7D-587B-4FC1-A70A-1E3369981423}" destId="{036C05F7-345B-402C-B803-F5911687B8B0}" srcOrd="0" destOrd="0" presId="urn:microsoft.com/office/officeart/2005/8/layout/hierarchy2"/>
    <dgm:cxn modelId="{F883FF17-954F-4363-B2F8-BE96CFB6FC97}" type="presParOf" srcId="{036C05F7-345B-402C-B803-F5911687B8B0}" destId="{F468719D-9336-48C2-B178-D16EAD52ECDD}" srcOrd="0" destOrd="0" presId="urn:microsoft.com/office/officeart/2005/8/layout/hierarchy2"/>
    <dgm:cxn modelId="{F0E0F0FC-08B1-4852-9E5B-ED0FBD88C6E2}" type="presParOf" srcId="{CF529F7D-587B-4FC1-A70A-1E3369981423}" destId="{5410FD55-7F09-45CC-9D47-631A567C16EF}" srcOrd="1" destOrd="0" presId="urn:microsoft.com/office/officeart/2005/8/layout/hierarchy2"/>
    <dgm:cxn modelId="{D422EE19-356A-4BEB-A115-81E6B43B624A}" type="presParOf" srcId="{5410FD55-7F09-45CC-9D47-631A567C16EF}" destId="{B68A7CDE-872A-4887-A15B-12686FD44DCC}" srcOrd="0" destOrd="0" presId="urn:microsoft.com/office/officeart/2005/8/layout/hierarchy2"/>
    <dgm:cxn modelId="{7D9F07CF-BC24-4CC6-B164-22B866777BB8}" type="presParOf" srcId="{5410FD55-7F09-45CC-9D47-631A567C16EF}" destId="{192BA51E-4EB6-4B96-A4DF-DD3FEAED9D6F}" srcOrd="1" destOrd="0" presId="urn:microsoft.com/office/officeart/2005/8/layout/hierarchy2"/>
    <dgm:cxn modelId="{B426C665-FD6A-4F1C-92D1-3CE13A660A56}" type="presParOf" srcId="{147218C8-35F2-4D1B-8933-60A8B2603076}" destId="{BE1EA5C7-AEDD-4477-A16A-4343A8D2DFA6}" srcOrd="2" destOrd="0" presId="urn:microsoft.com/office/officeart/2005/8/layout/hierarchy2"/>
    <dgm:cxn modelId="{B744125E-F97E-4375-9AA8-E5860C75F7FA}" type="presParOf" srcId="{BE1EA5C7-AEDD-4477-A16A-4343A8D2DFA6}" destId="{EAA290B0-5199-4266-BF2F-E24CF875B73D}" srcOrd="0" destOrd="0" presId="urn:microsoft.com/office/officeart/2005/8/layout/hierarchy2"/>
    <dgm:cxn modelId="{3B52F6E3-199A-4472-92AF-704A13E708D2}" type="presParOf" srcId="{147218C8-35F2-4D1B-8933-60A8B2603076}" destId="{08C24156-5AD3-4AC0-94F5-143E099924EF}" srcOrd="3" destOrd="0" presId="urn:microsoft.com/office/officeart/2005/8/layout/hierarchy2"/>
    <dgm:cxn modelId="{B36EFEB7-6E42-43BE-8C76-44B7D1BF752D}" type="presParOf" srcId="{08C24156-5AD3-4AC0-94F5-143E099924EF}" destId="{DBF817A4-E00C-41E2-8043-CB4416B37900}" srcOrd="0" destOrd="0" presId="urn:microsoft.com/office/officeart/2005/8/layout/hierarchy2"/>
    <dgm:cxn modelId="{74A14904-FFB0-44D4-A9A5-7A002B148428}" type="presParOf" srcId="{08C24156-5AD3-4AC0-94F5-143E099924EF}" destId="{4A06EB99-B3AD-4176-A86E-47415F5D0FCC}" srcOrd="1" destOrd="0" presId="urn:microsoft.com/office/officeart/2005/8/layout/hierarchy2"/>
    <dgm:cxn modelId="{5F7CB0C8-46D3-4A80-9465-E57AC5AFE4C2}" type="presParOf" srcId="{4A06EB99-B3AD-4176-A86E-47415F5D0FCC}" destId="{44A53407-32D7-4A77-A4F2-8F2D7B830D0D}" srcOrd="0" destOrd="0" presId="urn:microsoft.com/office/officeart/2005/8/layout/hierarchy2"/>
    <dgm:cxn modelId="{2E2E105D-1CEB-4EEA-9681-744D84CECC2C}" type="presParOf" srcId="{44A53407-32D7-4A77-A4F2-8F2D7B830D0D}" destId="{97E7F99A-F3D1-438A-A6A3-77E77DE761C4}" srcOrd="0" destOrd="0" presId="urn:microsoft.com/office/officeart/2005/8/layout/hierarchy2"/>
    <dgm:cxn modelId="{D69283C4-A1C3-4DB0-B3F0-7153ACDF5E8F}" type="presParOf" srcId="{4A06EB99-B3AD-4176-A86E-47415F5D0FCC}" destId="{F95993F0-EF8F-4457-A094-30D6D3488817}" srcOrd="1" destOrd="0" presId="urn:microsoft.com/office/officeart/2005/8/layout/hierarchy2"/>
    <dgm:cxn modelId="{C018012A-FD76-47D4-B12A-9AAEA104451D}" type="presParOf" srcId="{F95993F0-EF8F-4457-A094-30D6D3488817}" destId="{9827D1C1-F45E-401B-9B3A-977BA5A778BE}" srcOrd="0" destOrd="0" presId="urn:microsoft.com/office/officeart/2005/8/layout/hierarchy2"/>
    <dgm:cxn modelId="{13F48F14-E389-4DBC-BE34-94C477D441D6}" type="presParOf" srcId="{F95993F0-EF8F-4457-A094-30D6D3488817}" destId="{A8C66179-7740-4B98-A509-B77774CBB9F6}" srcOrd="1" destOrd="0" presId="urn:microsoft.com/office/officeart/2005/8/layout/hierarchy2"/>
    <dgm:cxn modelId="{3E346A7A-F061-49D7-8DD8-3E1000B6558F}" type="presParOf" srcId="{39EC07CB-C3BC-4C7B-8E24-411177596102}" destId="{46557D72-C05F-42D2-8095-EC744B388E7D}" srcOrd="2" destOrd="0" presId="urn:microsoft.com/office/officeart/2005/8/layout/hierarchy2"/>
    <dgm:cxn modelId="{4E1FB04A-EAAC-4934-9AEC-F240F32F34CB}" type="presParOf" srcId="{46557D72-C05F-42D2-8095-EC744B388E7D}" destId="{5DEA8F3A-3324-4FA6-BF73-8C85F0AAF4D1}" srcOrd="0" destOrd="0" presId="urn:microsoft.com/office/officeart/2005/8/layout/hierarchy2"/>
    <dgm:cxn modelId="{DB123213-783F-4769-8CFB-5A9BF9482180}" type="presParOf" srcId="{39EC07CB-C3BC-4C7B-8E24-411177596102}" destId="{BD4FCC86-11FA-419B-A188-1460056454A1}" srcOrd="3" destOrd="0" presId="urn:microsoft.com/office/officeart/2005/8/layout/hierarchy2"/>
    <dgm:cxn modelId="{A3B18862-CD0D-4327-8923-303CE7090315}" type="presParOf" srcId="{BD4FCC86-11FA-419B-A188-1460056454A1}" destId="{2F57C042-9A57-4208-B974-9142E1EA99AA}" srcOrd="0" destOrd="0" presId="urn:microsoft.com/office/officeart/2005/8/layout/hierarchy2"/>
    <dgm:cxn modelId="{F7D8153B-147D-4C96-A3BB-29B42C5A4307}" type="presParOf" srcId="{BD4FCC86-11FA-419B-A188-1460056454A1}" destId="{AA948350-80A0-4AF0-98A4-6058ED64D60A}" srcOrd="1" destOrd="0" presId="urn:microsoft.com/office/officeart/2005/8/layout/hierarchy2"/>
    <dgm:cxn modelId="{1FD53FE3-507F-4672-A765-1373CC5A0B45}" type="presParOf" srcId="{AA948350-80A0-4AF0-98A4-6058ED64D60A}" destId="{16D60908-1FCA-48BB-ABAD-7ACDA8F929B7}" srcOrd="0" destOrd="0" presId="urn:microsoft.com/office/officeart/2005/8/layout/hierarchy2"/>
    <dgm:cxn modelId="{351C382D-4B30-4115-B50C-DCB2CFCE7C43}" type="presParOf" srcId="{16D60908-1FCA-48BB-ABAD-7ACDA8F929B7}" destId="{E027F1D8-6976-47A8-A615-2D39416CA340}" srcOrd="0" destOrd="0" presId="urn:microsoft.com/office/officeart/2005/8/layout/hierarchy2"/>
    <dgm:cxn modelId="{BD0853FA-2F0F-4945-97FA-820350D4154D}" type="presParOf" srcId="{AA948350-80A0-4AF0-98A4-6058ED64D60A}" destId="{22700050-EC4D-49F1-8DDD-0ABFE4F5C7C7}" srcOrd="1" destOrd="0" presId="urn:microsoft.com/office/officeart/2005/8/layout/hierarchy2"/>
    <dgm:cxn modelId="{88C11E69-287E-444D-BAD0-9B4CAB7FA83E}" type="presParOf" srcId="{22700050-EC4D-49F1-8DDD-0ABFE4F5C7C7}" destId="{326FD7F1-5747-4022-8D7A-E5F61C9B64A1}" srcOrd="0" destOrd="0" presId="urn:microsoft.com/office/officeart/2005/8/layout/hierarchy2"/>
    <dgm:cxn modelId="{026A455C-79B3-4F75-8FF7-0396BEAAD63D}" type="presParOf" srcId="{22700050-EC4D-49F1-8DDD-0ABFE4F5C7C7}" destId="{D1370C4E-C42C-4DAE-B408-3ECFB8B080C0}" srcOrd="1" destOrd="0" presId="urn:microsoft.com/office/officeart/2005/8/layout/hierarchy2"/>
    <dgm:cxn modelId="{FA0BF4DB-87E7-4142-9790-235DFE0818E8}" type="presParOf" srcId="{E1CF528F-E776-4DDA-8C56-15C354245251}" destId="{57406C4E-F0E0-4C2E-88C7-F853818F0AAA}" srcOrd="2" destOrd="0" presId="urn:microsoft.com/office/officeart/2005/8/layout/hierarchy2"/>
    <dgm:cxn modelId="{75753469-02FE-4C66-9928-35DB413E1D34}" type="presParOf" srcId="{57406C4E-F0E0-4C2E-88C7-F853818F0AAA}" destId="{5DE87F7F-836E-4A19-954F-8E23DF18B65E}" srcOrd="0" destOrd="0" presId="urn:microsoft.com/office/officeart/2005/8/layout/hierarchy2"/>
    <dgm:cxn modelId="{4B194A75-6487-4BDB-9AEC-56A9F274035F}" type="presParOf" srcId="{E1CF528F-E776-4DDA-8C56-15C354245251}" destId="{55781799-068A-488F-82C3-914E8D6B383E}" srcOrd="3" destOrd="0" presId="urn:microsoft.com/office/officeart/2005/8/layout/hierarchy2"/>
    <dgm:cxn modelId="{5FA25CCF-D2D3-4FB4-97CF-E7D180F81367}" type="presParOf" srcId="{55781799-068A-488F-82C3-914E8D6B383E}" destId="{76F8786B-2854-4895-B412-5DF030C443E4}" srcOrd="0" destOrd="0" presId="urn:microsoft.com/office/officeart/2005/8/layout/hierarchy2"/>
    <dgm:cxn modelId="{34E61412-4735-4725-A165-5F5CD416A9B8}" type="presParOf" srcId="{55781799-068A-488F-82C3-914E8D6B383E}" destId="{2804E46C-0982-4FEA-B7F0-FDB12C81D576}" srcOrd="1" destOrd="0" presId="urn:microsoft.com/office/officeart/2005/8/layout/hierarchy2"/>
    <dgm:cxn modelId="{BAE89C4C-3F08-4ADB-94E9-B16BBD0277CA}" type="presParOf" srcId="{2804E46C-0982-4FEA-B7F0-FDB12C81D576}" destId="{F217FEAD-8A15-43E0-9A8A-C60DDDD04E12}" srcOrd="0" destOrd="0" presId="urn:microsoft.com/office/officeart/2005/8/layout/hierarchy2"/>
    <dgm:cxn modelId="{854A9E5C-F501-4D3A-A1CC-4B0CE5F4A2E9}" type="presParOf" srcId="{F217FEAD-8A15-43E0-9A8A-C60DDDD04E12}" destId="{BC8DE74E-549E-4BCA-8FE8-005E1FAE6637}" srcOrd="0" destOrd="0" presId="urn:microsoft.com/office/officeart/2005/8/layout/hierarchy2"/>
    <dgm:cxn modelId="{43BC1636-6819-46AE-8092-332288C5FAE5}" type="presParOf" srcId="{2804E46C-0982-4FEA-B7F0-FDB12C81D576}" destId="{B98A9D89-3225-455E-910A-55A8E2FC24EF}" srcOrd="1" destOrd="0" presId="urn:microsoft.com/office/officeart/2005/8/layout/hierarchy2"/>
    <dgm:cxn modelId="{062E974E-1171-42EF-A300-34A936CB09C4}" type="presParOf" srcId="{B98A9D89-3225-455E-910A-55A8E2FC24EF}" destId="{9D0ED847-898D-4584-B9A9-CBA527251203}" srcOrd="0" destOrd="0" presId="urn:microsoft.com/office/officeart/2005/8/layout/hierarchy2"/>
    <dgm:cxn modelId="{10135F24-F528-4005-9D35-E5E64BAB94A6}" type="presParOf" srcId="{B98A9D89-3225-455E-910A-55A8E2FC24EF}" destId="{AC99476B-7FC1-4E3F-85FB-203DD13B49A4}" srcOrd="1" destOrd="0" presId="urn:microsoft.com/office/officeart/2005/8/layout/hierarchy2"/>
    <dgm:cxn modelId="{F17F2D75-A971-490E-AD35-609C6A67822C}" type="presParOf" srcId="{AC99476B-7FC1-4E3F-85FB-203DD13B49A4}" destId="{433D092F-9B70-43CD-A192-9E4F997CFA67}" srcOrd="0" destOrd="0" presId="urn:microsoft.com/office/officeart/2005/8/layout/hierarchy2"/>
    <dgm:cxn modelId="{AD2F44DA-AA35-4F22-BF50-2D2BF8757F62}" type="presParOf" srcId="{433D092F-9B70-43CD-A192-9E4F997CFA67}" destId="{DDA2326B-F287-4AC1-A315-DBEE269BD00C}" srcOrd="0" destOrd="0" presId="urn:microsoft.com/office/officeart/2005/8/layout/hierarchy2"/>
    <dgm:cxn modelId="{473E07B1-EA32-4553-A28E-E9B9B5BDFCFE}" type="presParOf" srcId="{AC99476B-7FC1-4E3F-85FB-203DD13B49A4}" destId="{EFC4B445-7D68-4C67-8690-21324D4E05FC}" srcOrd="1" destOrd="0" presId="urn:microsoft.com/office/officeart/2005/8/layout/hierarchy2"/>
    <dgm:cxn modelId="{C88A3EA9-FF70-4BF3-B7BA-3B87FF3D3F25}" type="presParOf" srcId="{EFC4B445-7D68-4C67-8690-21324D4E05FC}" destId="{F2233773-0BFA-4D0E-A571-BCE2B82552E7}" srcOrd="0" destOrd="0" presId="urn:microsoft.com/office/officeart/2005/8/layout/hierarchy2"/>
    <dgm:cxn modelId="{83051EB0-FAE3-493E-B865-A990BA23D884}" type="presParOf" srcId="{EFC4B445-7D68-4C67-8690-21324D4E05FC}" destId="{15B9C463-9BAA-4535-8996-901097162B10}" srcOrd="1" destOrd="0" presId="urn:microsoft.com/office/officeart/2005/8/layout/hierarchy2"/>
    <dgm:cxn modelId="{0FF2EAA9-B56A-4CF4-B162-49883C5C97CA}" type="presParOf" srcId="{15B9C463-9BAA-4535-8996-901097162B10}" destId="{E165CBB7-66AE-4EC6-80E0-E30DF0506CDB}" srcOrd="0" destOrd="0" presId="urn:microsoft.com/office/officeart/2005/8/layout/hierarchy2"/>
    <dgm:cxn modelId="{CAF49278-5521-47CA-9923-228D14818D63}" type="presParOf" srcId="{E165CBB7-66AE-4EC6-80E0-E30DF0506CDB}" destId="{B1C2F695-14E4-431E-8CB7-CC319541FEB0}" srcOrd="0" destOrd="0" presId="urn:microsoft.com/office/officeart/2005/8/layout/hierarchy2"/>
    <dgm:cxn modelId="{45280A54-C310-43E4-BDC2-2C65D39520EB}" type="presParOf" srcId="{15B9C463-9BAA-4535-8996-901097162B10}" destId="{A697AA89-0A48-40C7-8581-63C552432329}" srcOrd="1" destOrd="0" presId="urn:microsoft.com/office/officeart/2005/8/layout/hierarchy2"/>
    <dgm:cxn modelId="{20200F26-C6AC-43A9-AA0A-E52E6673C6C1}" type="presParOf" srcId="{A697AA89-0A48-40C7-8581-63C552432329}" destId="{12319AF0-2E1E-4160-951B-A75CB0BA84BD}" srcOrd="0" destOrd="0" presId="urn:microsoft.com/office/officeart/2005/8/layout/hierarchy2"/>
    <dgm:cxn modelId="{E582F3D3-62D6-45D3-A09D-B97C93A0F558}" type="presParOf" srcId="{A697AA89-0A48-40C7-8581-63C552432329}" destId="{11C5C232-41A4-410D-8627-B32121AFD483}" srcOrd="1" destOrd="0" presId="urn:microsoft.com/office/officeart/2005/8/layout/hierarchy2"/>
    <dgm:cxn modelId="{620AD88C-C198-4F6A-981A-9C36CC677AA2}" type="presParOf" srcId="{AC99476B-7FC1-4E3F-85FB-203DD13B49A4}" destId="{C902E20D-62BA-4672-80AA-652B7A5B9FA8}" srcOrd="2" destOrd="0" presId="urn:microsoft.com/office/officeart/2005/8/layout/hierarchy2"/>
    <dgm:cxn modelId="{4D392C4D-D401-4CAF-AB80-F93AF410C07C}" type="presParOf" srcId="{C902E20D-62BA-4672-80AA-652B7A5B9FA8}" destId="{7E33966C-AC1E-4621-940B-BEA50B9C7F88}" srcOrd="0" destOrd="0" presId="urn:microsoft.com/office/officeart/2005/8/layout/hierarchy2"/>
    <dgm:cxn modelId="{29D86178-40DC-411A-8690-960D00A2F08E}" type="presParOf" srcId="{AC99476B-7FC1-4E3F-85FB-203DD13B49A4}" destId="{2B25FB10-30AE-45F2-A7C6-15831A8D3B51}" srcOrd="3" destOrd="0" presId="urn:microsoft.com/office/officeart/2005/8/layout/hierarchy2"/>
    <dgm:cxn modelId="{8E46610F-974A-4D31-8D1D-C2E6AA257CC4}" type="presParOf" srcId="{2B25FB10-30AE-45F2-A7C6-15831A8D3B51}" destId="{B63FBFB7-7F5E-43EE-95D3-8E84F5FCBDA4}" srcOrd="0" destOrd="0" presId="urn:microsoft.com/office/officeart/2005/8/layout/hierarchy2"/>
    <dgm:cxn modelId="{543CD3BB-AFB7-4F08-B801-28243970A52C}" type="presParOf" srcId="{2B25FB10-30AE-45F2-A7C6-15831A8D3B51}" destId="{65D86F44-7F3E-41DC-9BF8-1D805D907B27}" srcOrd="1" destOrd="0" presId="urn:microsoft.com/office/officeart/2005/8/layout/hierarchy2"/>
    <dgm:cxn modelId="{3D5FDCBA-3525-455B-A835-5D9C74AF1628}" type="presParOf" srcId="{65D86F44-7F3E-41DC-9BF8-1D805D907B27}" destId="{34D29BBF-7602-4C58-BF01-5A41CC6CB0C7}" srcOrd="0" destOrd="0" presId="urn:microsoft.com/office/officeart/2005/8/layout/hierarchy2"/>
    <dgm:cxn modelId="{3FFD2075-C2B5-4B1C-AF6B-A9020B304403}" type="presParOf" srcId="{34D29BBF-7602-4C58-BF01-5A41CC6CB0C7}" destId="{525D85DD-9CCF-4A70-BA98-E4777D5ED3CB}" srcOrd="0" destOrd="0" presId="urn:microsoft.com/office/officeart/2005/8/layout/hierarchy2"/>
    <dgm:cxn modelId="{EF9CD947-5904-4CDC-BB81-BD6D8D493A37}" type="presParOf" srcId="{65D86F44-7F3E-41DC-9BF8-1D805D907B27}" destId="{2DDCA831-8FAD-4B5A-8093-73D50463B559}" srcOrd="1" destOrd="0" presId="urn:microsoft.com/office/officeart/2005/8/layout/hierarchy2"/>
    <dgm:cxn modelId="{AF8A8E31-20C7-4466-A0B6-A5BC03C5D163}" type="presParOf" srcId="{2DDCA831-8FAD-4B5A-8093-73D50463B559}" destId="{D19382FD-6662-4264-8D0C-94779523118B}" srcOrd="0" destOrd="0" presId="urn:microsoft.com/office/officeart/2005/8/layout/hierarchy2"/>
    <dgm:cxn modelId="{045A1F0B-4633-45C0-9341-26ABE9445070}" type="presParOf" srcId="{2DDCA831-8FAD-4B5A-8093-73D50463B559}" destId="{05BFCD33-8181-4300-9C1A-5C244DC74FE9}" srcOrd="1" destOrd="0" presId="urn:microsoft.com/office/officeart/2005/8/layout/hierarchy2"/>
    <dgm:cxn modelId="{8009F249-7D3D-4468-8ADD-7A0D09A03643}" type="presParOf" srcId="{2804E46C-0982-4FEA-B7F0-FDB12C81D576}" destId="{69099A66-F52A-403F-9BA7-AA7303BA46C2}" srcOrd="2" destOrd="0" presId="urn:microsoft.com/office/officeart/2005/8/layout/hierarchy2"/>
    <dgm:cxn modelId="{80A17479-C0B1-4EDD-9C35-012C1B1D4BCF}" type="presParOf" srcId="{69099A66-F52A-403F-9BA7-AA7303BA46C2}" destId="{FC073CE4-2AD0-4177-95D9-11F7AB424E94}" srcOrd="0" destOrd="0" presId="urn:microsoft.com/office/officeart/2005/8/layout/hierarchy2"/>
    <dgm:cxn modelId="{6CC822E2-5EDC-4897-BC1F-FE6B49364361}" type="presParOf" srcId="{2804E46C-0982-4FEA-B7F0-FDB12C81D576}" destId="{DB8931D3-3AD4-4D87-A207-F94E66121078}" srcOrd="3" destOrd="0" presId="urn:microsoft.com/office/officeart/2005/8/layout/hierarchy2"/>
    <dgm:cxn modelId="{74070168-11B8-46D1-B28A-B9E8283B0C54}" type="presParOf" srcId="{DB8931D3-3AD4-4D87-A207-F94E66121078}" destId="{6DA9819B-DC08-4401-9CC1-C878E19C229D}" srcOrd="0" destOrd="0" presId="urn:microsoft.com/office/officeart/2005/8/layout/hierarchy2"/>
    <dgm:cxn modelId="{9D0900A5-7529-45F7-A968-7317EAE08DC1}" type="presParOf" srcId="{DB8931D3-3AD4-4D87-A207-F94E66121078}" destId="{2556ED3B-5B90-4A78-A454-FF4A0FE6FE41}" srcOrd="1" destOrd="0" presId="urn:microsoft.com/office/officeart/2005/8/layout/hierarchy2"/>
    <dgm:cxn modelId="{B9419A3C-C056-4DD3-9824-30B9027BA106}" type="presParOf" srcId="{2556ED3B-5B90-4A78-A454-FF4A0FE6FE41}" destId="{DB5816D2-08E1-41C6-BEA4-AE516ABE6662}" srcOrd="0" destOrd="0" presId="urn:microsoft.com/office/officeart/2005/8/layout/hierarchy2"/>
    <dgm:cxn modelId="{22EA3961-44D9-483D-8DD6-F41464575561}" type="presParOf" srcId="{DB5816D2-08E1-41C6-BEA4-AE516ABE6662}" destId="{823B92AB-EA85-4485-9B05-669EEA93F0C1}" srcOrd="0" destOrd="0" presId="urn:microsoft.com/office/officeart/2005/8/layout/hierarchy2"/>
    <dgm:cxn modelId="{2952D991-91A5-4810-B29B-97112A288629}" type="presParOf" srcId="{2556ED3B-5B90-4A78-A454-FF4A0FE6FE41}" destId="{EE13FB97-8BF2-4B1B-96CA-3CAAC055318C}" srcOrd="1" destOrd="0" presId="urn:microsoft.com/office/officeart/2005/8/layout/hierarchy2"/>
    <dgm:cxn modelId="{21BA0FBD-F245-4980-A0B3-3C513AF449DC}" type="presParOf" srcId="{EE13FB97-8BF2-4B1B-96CA-3CAAC055318C}" destId="{584F27A0-2C44-43BE-953C-8F6F2A204350}" srcOrd="0" destOrd="0" presId="urn:microsoft.com/office/officeart/2005/8/layout/hierarchy2"/>
    <dgm:cxn modelId="{25175952-D7BD-4374-B102-73416B12D439}" type="presParOf" srcId="{EE13FB97-8BF2-4B1B-96CA-3CAAC055318C}" destId="{B5C29D9F-BDFD-473F-BBCA-2A1460864579}" srcOrd="1" destOrd="0" presId="urn:microsoft.com/office/officeart/2005/8/layout/hierarchy2"/>
    <dgm:cxn modelId="{C6BCA661-CBBC-412D-9C4F-9AE2614B962A}" type="presParOf" srcId="{B5C29D9F-BDFD-473F-BBCA-2A1460864579}" destId="{C22E26B6-4142-4046-AB35-8ADDB1BE62CC}" srcOrd="0" destOrd="0" presId="urn:microsoft.com/office/officeart/2005/8/layout/hierarchy2"/>
    <dgm:cxn modelId="{934C6AEB-6141-4E9B-98D3-7582260FCD8B}" type="presParOf" srcId="{C22E26B6-4142-4046-AB35-8ADDB1BE62CC}" destId="{036DFDC5-79A0-48E3-A702-27F6F699CE11}" srcOrd="0" destOrd="0" presId="urn:microsoft.com/office/officeart/2005/8/layout/hierarchy2"/>
    <dgm:cxn modelId="{5BE09237-D7ED-4183-8361-9BE480E0CDE6}" type="presParOf" srcId="{B5C29D9F-BDFD-473F-BBCA-2A1460864579}" destId="{0CA5CCAB-FA14-46DA-851C-B8595F4D8A15}" srcOrd="1" destOrd="0" presId="urn:microsoft.com/office/officeart/2005/8/layout/hierarchy2"/>
    <dgm:cxn modelId="{D7C719E0-7D2E-4985-95C2-7B603B117E74}" type="presParOf" srcId="{0CA5CCAB-FA14-46DA-851C-B8595F4D8A15}" destId="{3D071919-837B-4521-80D6-BB53506A8BE4}" srcOrd="0" destOrd="0" presId="urn:microsoft.com/office/officeart/2005/8/layout/hierarchy2"/>
    <dgm:cxn modelId="{FC3D7076-F92F-4CEE-BCF2-7CAAAEF58436}" type="presParOf" srcId="{0CA5CCAB-FA14-46DA-851C-B8595F4D8A15}" destId="{BA2FD76B-FD19-484A-8D83-0D3064456247}" srcOrd="1" destOrd="0" presId="urn:microsoft.com/office/officeart/2005/8/layout/hierarchy2"/>
    <dgm:cxn modelId="{937EBE9D-2688-4C5E-B844-DB8BD7E6110E}" type="presParOf" srcId="{2556ED3B-5B90-4A78-A454-FF4A0FE6FE41}" destId="{5C88CED9-0C5C-4B9D-80F4-1351F0030B23}" srcOrd="2" destOrd="0" presId="urn:microsoft.com/office/officeart/2005/8/layout/hierarchy2"/>
    <dgm:cxn modelId="{3CF4143A-A4F7-4408-B56D-E1FDC8F33A5E}" type="presParOf" srcId="{5C88CED9-0C5C-4B9D-80F4-1351F0030B23}" destId="{E11355E2-9FC8-48E0-B921-89DCEE222BE0}" srcOrd="0" destOrd="0" presId="urn:microsoft.com/office/officeart/2005/8/layout/hierarchy2"/>
    <dgm:cxn modelId="{0494C961-C8BB-4953-9A35-83BC42D22101}" type="presParOf" srcId="{2556ED3B-5B90-4A78-A454-FF4A0FE6FE41}" destId="{98DB58E9-BE10-4F67-809E-36855A6FC32C}" srcOrd="3" destOrd="0" presId="urn:microsoft.com/office/officeart/2005/8/layout/hierarchy2"/>
    <dgm:cxn modelId="{26FAEFA9-3A83-4F2E-AC80-94706A22056C}" type="presParOf" srcId="{98DB58E9-BE10-4F67-809E-36855A6FC32C}" destId="{831A5E16-41CB-4C3B-9545-E17534CAE166}" srcOrd="0" destOrd="0" presId="urn:microsoft.com/office/officeart/2005/8/layout/hierarchy2"/>
    <dgm:cxn modelId="{26C615CC-17FC-44ED-97D9-3A788786295A}" type="presParOf" srcId="{98DB58E9-BE10-4F67-809E-36855A6FC32C}" destId="{95850069-03B2-4307-AF97-3B133036C040}" srcOrd="1" destOrd="0" presId="urn:microsoft.com/office/officeart/2005/8/layout/hierarchy2"/>
    <dgm:cxn modelId="{DF3537F2-6104-4496-BD09-ADF7F3A1A6F8}" type="presParOf" srcId="{95850069-03B2-4307-AF97-3B133036C040}" destId="{AEA55A1A-C085-4FED-AF9B-E97892AF44B2}" srcOrd="0" destOrd="0" presId="urn:microsoft.com/office/officeart/2005/8/layout/hierarchy2"/>
    <dgm:cxn modelId="{85B7EC80-6766-42BC-9D93-53ABA7930EB1}" type="presParOf" srcId="{AEA55A1A-C085-4FED-AF9B-E97892AF44B2}" destId="{A99D2271-178B-49A7-B46E-434B31413860}" srcOrd="0" destOrd="0" presId="urn:microsoft.com/office/officeart/2005/8/layout/hierarchy2"/>
    <dgm:cxn modelId="{7C122620-AE14-4666-92A5-A067B307B067}" type="presParOf" srcId="{95850069-03B2-4307-AF97-3B133036C040}" destId="{93D382A9-7515-4F50-8D9B-4CDF64AF8403}" srcOrd="1" destOrd="0" presId="urn:microsoft.com/office/officeart/2005/8/layout/hierarchy2"/>
    <dgm:cxn modelId="{27537A50-542C-4791-9FB9-809BE7FA3E14}" type="presParOf" srcId="{93D382A9-7515-4F50-8D9B-4CDF64AF8403}" destId="{AE5938D6-A610-4A98-B7A8-7AC0AF4AE590}" srcOrd="0" destOrd="0" presId="urn:microsoft.com/office/officeart/2005/8/layout/hierarchy2"/>
    <dgm:cxn modelId="{22B9A907-5F75-43B2-9F53-45115361394F}" type="presParOf" srcId="{93D382A9-7515-4F50-8D9B-4CDF64AF8403}" destId="{F2976574-86F1-496A-BAE2-7C1E34AB4E7D}" srcOrd="1" destOrd="0" presId="urn:microsoft.com/office/officeart/2005/8/layout/hierarchy2"/>
    <dgm:cxn modelId="{BC99D653-6023-48EA-8586-8A9C1557EFE7}" type="presParOf" srcId="{F2976574-86F1-496A-BAE2-7C1E34AB4E7D}" destId="{0DC9D3A8-1D7C-4487-94D6-D65DF2F2D22B}" srcOrd="0" destOrd="0" presId="urn:microsoft.com/office/officeart/2005/8/layout/hierarchy2"/>
    <dgm:cxn modelId="{3D42ACA6-2038-4230-9881-DD92C24B48F5}" type="presParOf" srcId="{0DC9D3A8-1D7C-4487-94D6-D65DF2F2D22B}" destId="{F7FFA0B5-F01B-4960-8743-2E1F2B85EE4F}" srcOrd="0" destOrd="0" presId="urn:microsoft.com/office/officeart/2005/8/layout/hierarchy2"/>
    <dgm:cxn modelId="{0DC1EE4D-610D-405A-85CB-25BA5A2A9628}" type="presParOf" srcId="{F2976574-86F1-496A-BAE2-7C1E34AB4E7D}" destId="{D721DCA6-D18B-4017-BC70-85183BC1352C}" srcOrd="1" destOrd="0" presId="urn:microsoft.com/office/officeart/2005/8/layout/hierarchy2"/>
    <dgm:cxn modelId="{A518BC1A-73D4-4751-9187-59FBB37229A8}" type="presParOf" srcId="{D721DCA6-D18B-4017-BC70-85183BC1352C}" destId="{2AE368E9-B1FD-478A-95FA-8FC746CFA2B1}" srcOrd="0" destOrd="0" presId="urn:microsoft.com/office/officeart/2005/8/layout/hierarchy2"/>
    <dgm:cxn modelId="{423FF5D3-9719-429C-9244-CB369B140CD6}" type="presParOf" srcId="{D721DCA6-D18B-4017-BC70-85183BC1352C}" destId="{0486C284-586B-4140-8A31-3DEE29FECA92}" srcOrd="1" destOrd="0" presId="urn:microsoft.com/office/officeart/2005/8/layout/hierarchy2"/>
    <dgm:cxn modelId="{F1141622-7BF3-487A-8960-6A50C1CADDC3}" type="presParOf" srcId="{95850069-03B2-4307-AF97-3B133036C040}" destId="{6CC197DC-4B5B-4E37-AB93-F03D760D2149}" srcOrd="2" destOrd="0" presId="urn:microsoft.com/office/officeart/2005/8/layout/hierarchy2"/>
    <dgm:cxn modelId="{95B064D6-99F6-4D65-9656-DE5FB3D23472}" type="presParOf" srcId="{6CC197DC-4B5B-4E37-AB93-F03D760D2149}" destId="{F10536A3-D9A0-4464-A721-801DE51B8C1A}" srcOrd="0" destOrd="0" presId="urn:microsoft.com/office/officeart/2005/8/layout/hierarchy2"/>
    <dgm:cxn modelId="{588EF582-0F7F-4D3B-ABDA-F846542CA621}" type="presParOf" srcId="{95850069-03B2-4307-AF97-3B133036C040}" destId="{E79CCCFD-5EAC-4B54-8CD4-6E97D3D5D243}" srcOrd="3" destOrd="0" presId="urn:microsoft.com/office/officeart/2005/8/layout/hierarchy2"/>
    <dgm:cxn modelId="{88941F1F-720A-4E7C-A0F1-6F3D26146A6C}" type="presParOf" srcId="{E79CCCFD-5EAC-4B54-8CD4-6E97D3D5D243}" destId="{1B77A183-63A6-4DC1-9533-CF54EEDD7D4A}" srcOrd="0" destOrd="0" presId="urn:microsoft.com/office/officeart/2005/8/layout/hierarchy2"/>
    <dgm:cxn modelId="{968558B9-729A-48BA-B342-92EE3D4A23AC}" type="presParOf" srcId="{E79CCCFD-5EAC-4B54-8CD4-6E97D3D5D243}" destId="{32545413-E5DE-41B8-8F6F-FDD7A8FBA95F}" srcOrd="1" destOrd="0" presId="urn:microsoft.com/office/officeart/2005/8/layout/hierarchy2"/>
    <dgm:cxn modelId="{E0CB23FC-8669-40B5-8158-442AB628F098}" type="presParOf" srcId="{32545413-E5DE-41B8-8F6F-FDD7A8FBA95F}" destId="{E0031EBB-49BB-4609-8257-2076ECD26731}" srcOrd="0" destOrd="0" presId="urn:microsoft.com/office/officeart/2005/8/layout/hierarchy2"/>
    <dgm:cxn modelId="{04F8F0CE-A8FD-4EB1-B62E-320085E0DC9B}" type="presParOf" srcId="{E0031EBB-49BB-4609-8257-2076ECD26731}" destId="{BEF85F49-2238-4B1D-867D-A2DE567AE2DC}" srcOrd="0" destOrd="0" presId="urn:microsoft.com/office/officeart/2005/8/layout/hierarchy2"/>
    <dgm:cxn modelId="{DCD8C7D2-3BA2-4FBC-8825-4FCCC38A7FD2}" type="presParOf" srcId="{32545413-E5DE-41B8-8F6F-FDD7A8FBA95F}" destId="{C17F3B6B-73FA-42F2-A8F9-32E5E23192A7}" srcOrd="1" destOrd="0" presId="urn:microsoft.com/office/officeart/2005/8/layout/hierarchy2"/>
    <dgm:cxn modelId="{69F22229-5B2B-4742-A064-14032A1C060B}" type="presParOf" srcId="{C17F3B6B-73FA-42F2-A8F9-32E5E23192A7}" destId="{1BD69E00-6C6D-4656-BF0A-9686822CE77D}" srcOrd="0" destOrd="0" presId="urn:microsoft.com/office/officeart/2005/8/layout/hierarchy2"/>
    <dgm:cxn modelId="{EEFC9969-8F1C-4D97-8DE4-BDF1527B0FE9}" type="presParOf" srcId="{C17F3B6B-73FA-42F2-A8F9-32E5E23192A7}" destId="{C49340FC-FA02-46E0-A591-F9D204CBEDCA}" srcOrd="1" destOrd="0" presId="urn:microsoft.com/office/officeart/2005/8/layout/hierarchy2"/>
    <dgm:cxn modelId="{34DA98D4-F39D-4036-8C2C-EC7A9C2DD9C6}" type="presParOf" srcId="{95850069-03B2-4307-AF97-3B133036C040}" destId="{EECB7906-444B-4DAE-8CA0-901FBD4134FA}" srcOrd="4" destOrd="0" presId="urn:microsoft.com/office/officeart/2005/8/layout/hierarchy2"/>
    <dgm:cxn modelId="{04DDEC52-98D5-4B57-81BC-601A97040FAA}" type="presParOf" srcId="{EECB7906-444B-4DAE-8CA0-901FBD4134FA}" destId="{3901EEB2-4DE4-4CD0-B060-FE90AD567CAF}" srcOrd="0" destOrd="0" presId="urn:microsoft.com/office/officeart/2005/8/layout/hierarchy2"/>
    <dgm:cxn modelId="{631E7017-2379-4728-B009-12F9EB5F55FD}" type="presParOf" srcId="{95850069-03B2-4307-AF97-3B133036C040}" destId="{4C2015E3-C542-4F92-95B8-6A8454C0FB85}" srcOrd="5" destOrd="0" presId="urn:microsoft.com/office/officeart/2005/8/layout/hierarchy2"/>
    <dgm:cxn modelId="{E18FE217-DBD1-467F-B449-5B7A73434AE8}" type="presParOf" srcId="{4C2015E3-C542-4F92-95B8-6A8454C0FB85}" destId="{A3B00652-6F91-4FA6-9AE0-6F9DDA015A05}" srcOrd="0" destOrd="0" presId="urn:microsoft.com/office/officeart/2005/8/layout/hierarchy2"/>
    <dgm:cxn modelId="{95D015FE-7257-46A5-8882-769B887F2CA0}" type="presParOf" srcId="{4C2015E3-C542-4F92-95B8-6A8454C0FB85}" destId="{E10F3A27-7AFD-4412-8053-8B131E91BCF4}" srcOrd="1" destOrd="0" presId="urn:microsoft.com/office/officeart/2005/8/layout/hierarchy2"/>
    <dgm:cxn modelId="{88064230-3D42-418E-A513-61CE7A93ED97}" type="presParOf" srcId="{E10F3A27-7AFD-4412-8053-8B131E91BCF4}" destId="{80880F5F-4FDB-4CCF-8F31-82B43E0F4AA7}" srcOrd="0" destOrd="0" presId="urn:microsoft.com/office/officeart/2005/8/layout/hierarchy2"/>
    <dgm:cxn modelId="{C11F040A-B7E9-4289-B6AE-418EB4E70A5C}" type="presParOf" srcId="{80880F5F-4FDB-4CCF-8F31-82B43E0F4AA7}" destId="{26E2932B-5430-4645-888B-DA369DF7F62B}" srcOrd="0" destOrd="0" presId="urn:microsoft.com/office/officeart/2005/8/layout/hierarchy2"/>
    <dgm:cxn modelId="{7735C2F4-DBBE-4BDC-AA1A-882B7938F714}" type="presParOf" srcId="{E10F3A27-7AFD-4412-8053-8B131E91BCF4}" destId="{B3F567E8-1AD8-4BCC-90A6-0F0CC6F13D11}" srcOrd="1" destOrd="0" presId="urn:microsoft.com/office/officeart/2005/8/layout/hierarchy2"/>
    <dgm:cxn modelId="{CBA6E9C8-7B21-48CB-856C-8D7409A32072}" type="presParOf" srcId="{B3F567E8-1AD8-4BCC-90A6-0F0CC6F13D11}" destId="{2226CC08-DBD7-4104-8840-B69DBA5DCFE6}" srcOrd="0" destOrd="0" presId="urn:microsoft.com/office/officeart/2005/8/layout/hierarchy2"/>
    <dgm:cxn modelId="{7F23B22C-C39A-434C-872A-0345982383FB}" type="presParOf" srcId="{B3F567E8-1AD8-4BCC-90A6-0F0CC6F13D11}" destId="{496C76C6-5585-4D3B-80D7-3021CC79BB32}" srcOrd="1" destOrd="0" presId="urn:microsoft.com/office/officeart/2005/8/layout/hierarchy2"/>
    <dgm:cxn modelId="{46861BC2-478D-44DF-A622-6AC321DCD5CC}" type="presParOf" srcId="{2804E46C-0982-4FEA-B7F0-FDB12C81D576}" destId="{6B0798D1-C0B8-4555-9417-DBBD03DCD29D}" srcOrd="4" destOrd="0" presId="urn:microsoft.com/office/officeart/2005/8/layout/hierarchy2"/>
    <dgm:cxn modelId="{191A6F44-FAF0-4FF9-AE6B-D73CDE05DA30}" type="presParOf" srcId="{6B0798D1-C0B8-4555-9417-DBBD03DCD29D}" destId="{5A42E4AD-B731-4F63-BDEB-69980E66088B}" srcOrd="0" destOrd="0" presId="urn:microsoft.com/office/officeart/2005/8/layout/hierarchy2"/>
    <dgm:cxn modelId="{4BC94960-7745-43D0-808A-5A9798BC449E}" type="presParOf" srcId="{2804E46C-0982-4FEA-B7F0-FDB12C81D576}" destId="{1F9C0720-CA13-4408-86A9-CC78C9F3F609}" srcOrd="5" destOrd="0" presId="urn:microsoft.com/office/officeart/2005/8/layout/hierarchy2"/>
    <dgm:cxn modelId="{288CEE24-4EC7-4DB7-8D7D-B7D0F6C6E095}" type="presParOf" srcId="{1F9C0720-CA13-4408-86A9-CC78C9F3F609}" destId="{19A9B972-8675-4DBD-B5B2-9CDB0285A51E}" srcOrd="0" destOrd="0" presId="urn:microsoft.com/office/officeart/2005/8/layout/hierarchy2"/>
    <dgm:cxn modelId="{6B34F1D8-FD25-4C1B-B235-1684A800E40D}" type="presParOf" srcId="{1F9C0720-CA13-4408-86A9-CC78C9F3F609}" destId="{0AA41AC5-BE33-491B-BB31-4AD54FF5AA4C}" srcOrd="1" destOrd="0" presId="urn:microsoft.com/office/officeart/2005/8/layout/hierarchy2"/>
    <dgm:cxn modelId="{28E2E273-23B1-43E2-9F4A-CBAFCB98731A}" type="presParOf" srcId="{0AA41AC5-BE33-491B-BB31-4AD54FF5AA4C}" destId="{A63C7903-A809-4A2C-92A4-52621DE6CE51}" srcOrd="0" destOrd="0" presId="urn:microsoft.com/office/officeart/2005/8/layout/hierarchy2"/>
    <dgm:cxn modelId="{DF4C35ED-462E-4E59-A8F4-7FB2186674DC}" type="presParOf" srcId="{A63C7903-A809-4A2C-92A4-52621DE6CE51}" destId="{AC33AA39-824A-46C3-AAE7-039DE154B699}" srcOrd="0" destOrd="0" presId="urn:microsoft.com/office/officeart/2005/8/layout/hierarchy2"/>
    <dgm:cxn modelId="{E27EF506-3B87-4C87-8A69-C1229DAA04A5}" type="presParOf" srcId="{0AA41AC5-BE33-491B-BB31-4AD54FF5AA4C}" destId="{C688738F-F77A-418A-AEFF-9F6648C86FA7}" srcOrd="1" destOrd="0" presId="urn:microsoft.com/office/officeart/2005/8/layout/hierarchy2"/>
    <dgm:cxn modelId="{EE0E185C-F2AB-4D7D-9A2D-4399612678BD}" type="presParOf" srcId="{C688738F-F77A-418A-AEFF-9F6648C86FA7}" destId="{F18AF909-2C4E-49EB-99C3-3162CF6892E4}" srcOrd="0" destOrd="0" presId="urn:microsoft.com/office/officeart/2005/8/layout/hierarchy2"/>
    <dgm:cxn modelId="{1C8EEBFD-6D0E-4122-8D69-ABAA64289973}" type="presParOf" srcId="{C688738F-F77A-418A-AEFF-9F6648C86FA7}" destId="{CDCBACA6-A753-464D-BD59-10F89FEB5209}" srcOrd="1" destOrd="0" presId="urn:microsoft.com/office/officeart/2005/8/layout/hierarchy2"/>
    <dgm:cxn modelId="{2A34B655-0B70-4204-980A-F2D536923BB2}" type="presParOf" srcId="{CDCBACA6-A753-464D-BD59-10F89FEB5209}" destId="{8653ED28-455B-478F-AEB6-AD51331FDDD8}" srcOrd="0" destOrd="0" presId="urn:microsoft.com/office/officeart/2005/8/layout/hierarchy2"/>
    <dgm:cxn modelId="{820F0C7C-98A0-4BCB-BFE9-2912B106DE6A}" type="presParOf" srcId="{8653ED28-455B-478F-AEB6-AD51331FDDD8}" destId="{F1122103-CA28-4622-8F8B-98E0CD820971}" srcOrd="0" destOrd="0" presId="urn:microsoft.com/office/officeart/2005/8/layout/hierarchy2"/>
    <dgm:cxn modelId="{24EE0906-9161-47E6-96B8-5F4C500BB801}" type="presParOf" srcId="{CDCBACA6-A753-464D-BD59-10F89FEB5209}" destId="{0B36AA2F-403D-44CB-AA99-3F5228D7EF47}" srcOrd="1" destOrd="0" presId="urn:microsoft.com/office/officeart/2005/8/layout/hierarchy2"/>
    <dgm:cxn modelId="{51C10605-FBE0-4869-B0C4-1F06A18FBDD0}" type="presParOf" srcId="{0B36AA2F-403D-44CB-AA99-3F5228D7EF47}" destId="{B3FC1479-2473-4E7D-9E61-CA89C673D21F}" srcOrd="0" destOrd="0" presId="urn:microsoft.com/office/officeart/2005/8/layout/hierarchy2"/>
    <dgm:cxn modelId="{7B99F6F8-E8CE-4389-A470-270BB2BCDF1B}" type="presParOf" srcId="{0B36AA2F-403D-44CB-AA99-3F5228D7EF47}" destId="{882BAB03-80AD-40C2-BA38-94BFBC1E67BB}" srcOrd="1" destOrd="0" presId="urn:microsoft.com/office/officeart/2005/8/layout/hierarchy2"/>
    <dgm:cxn modelId="{65374968-08A4-4B10-8C16-FFC5B456A38B}" type="presParOf" srcId="{0AA41AC5-BE33-491B-BB31-4AD54FF5AA4C}" destId="{F5E7F016-A74C-454C-A5B8-804A7FEF3430}" srcOrd="2" destOrd="0" presId="urn:microsoft.com/office/officeart/2005/8/layout/hierarchy2"/>
    <dgm:cxn modelId="{7B87D752-06BE-443F-B25F-E91BB5F7AE4F}" type="presParOf" srcId="{F5E7F016-A74C-454C-A5B8-804A7FEF3430}" destId="{642B2E09-800F-4702-9AEE-6F1A6C31EE15}" srcOrd="0" destOrd="0" presId="urn:microsoft.com/office/officeart/2005/8/layout/hierarchy2"/>
    <dgm:cxn modelId="{9588656C-5998-4E9C-A975-9689D1DD3E25}" type="presParOf" srcId="{0AA41AC5-BE33-491B-BB31-4AD54FF5AA4C}" destId="{06C6AA36-5584-4996-ACAA-E3B510994E57}" srcOrd="3" destOrd="0" presId="urn:microsoft.com/office/officeart/2005/8/layout/hierarchy2"/>
    <dgm:cxn modelId="{5134C78F-DFD3-42B8-9CCA-96F7732941B2}" type="presParOf" srcId="{06C6AA36-5584-4996-ACAA-E3B510994E57}" destId="{3A9C3E22-3E27-421B-B884-AF8BFDB93D20}" srcOrd="0" destOrd="0" presId="urn:microsoft.com/office/officeart/2005/8/layout/hierarchy2"/>
    <dgm:cxn modelId="{65F0BA67-FF01-4A9C-A839-BC815D9D19A7}" type="presParOf" srcId="{06C6AA36-5584-4996-ACAA-E3B510994E57}" destId="{EEFF2ACA-2BD4-46D7-A39C-4809E800E070}" srcOrd="1" destOrd="0" presId="urn:microsoft.com/office/officeart/2005/8/layout/hierarchy2"/>
    <dgm:cxn modelId="{F13F416F-A7D4-4AD4-9433-D8042E9AA8D8}" type="presParOf" srcId="{EEFF2ACA-2BD4-46D7-A39C-4809E800E070}" destId="{E2783E14-5143-4C51-8BD1-A41BD584723E}" srcOrd="0" destOrd="0" presId="urn:microsoft.com/office/officeart/2005/8/layout/hierarchy2"/>
    <dgm:cxn modelId="{8C761231-509C-468B-930B-061E47351258}" type="presParOf" srcId="{E2783E14-5143-4C51-8BD1-A41BD584723E}" destId="{64CA3A37-7D7A-4D8A-9513-AFFC25A00009}" srcOrd="0" destOrd="0" presId="urn:microsoft.com/office/officeart/2005/8/layout/hierarchy2"/>
    <dgm:cxn modelId="{E5146BAC-F4E4-42F2-A70A-76772D7EAE53}" type="presParOf" srcId="{EEFF2ACA-2BD4-46D7-A39C-4809E800E070}" destId="{1CF19ACF-7C94-474C-B52F-DEDC9241E758}" srcOrd="1" destOrd="0" presId="urn:microsoft.com/office/officeart/2005/8/layout/hierarchy2"/>
    <dgm:cxn modelId="{BDF0B7E1-B1FF-4C52-B54B-1FF3F7A8F975}" type="presParOf" srcId="{1CF19ACF-7C94-474C-B52F-DEDC9241E758}" destId="{5F53168A-C5F7-4D46-9321-A13FB14A79CB}" srcOrd="0" destOrd="0" presId="urn:microsoft.com/office/officeart/2005/8/layout/hierarchy2"/>
    <dgm:cxn modelId="{CB601ABE-9B84-433D-B269-8AE239EBDCF4}" type="presParOf" srcId="{1CF19ACF-7C94-474C-B52F-DEDC9241E758}" destId="{8658513D-3AC8-4DD9-B982-A1CEDDA5FE1D}" srcOrd="1" destOrd="0" presId="urn:microsoft.com/office/officeart/2005/8/layout/hierarchy2"/>
    <dgm:cxn modelId="{724330BA-CD4F-4365-B9E3-8AD0B1B59D5D}" type="presParOf" srcId="{2804E46C-0982-4FEA-B7F0-FDB12C81D576}" destId="{5D066182-72E8-4390-93AD-B7D27D7B0268}" srcOrd="6" destOrd="0" presId="urn:microsoft.com/office/officeart/2005/8/layout/hierarchy2"/>
    <dgm:cxn modelId="{E847E256-8C46-42E5-B1FB-A1B962DA56FF}" type="presParOf" srcId="{5D066182-72E8-4390-93AD-B7D27D7B0268}" destId="{59F77382-12F6-4D0A-80B3-A070D63D6144}" srcOrd="0" destOrd="0" presId="urn:microsoft.com/office/officeart/2005/8/layout/hierarchy2"/>
    <dgm:cxn modelId="{3FB9D96F-0333-49B6-8802-E408733C5017}" type="presParOf" srcId="{2804E46C-0982-4FEA-B7F0-FDB12C81D576}" destId="{FC61C25C-2C8E-4CCC-A502-AB2263D40B71}" srcOrd="7" destOrd="0" presId="urn:microsoft.com/office/officeart/2005/8/layout/hierarchy2"/>
    <dgm:cxn modelId="{F4A3F8DB-F97F-40DE-BFEF-24D0A1A5BD09}" type="presParOf" srcId="{FC61C25C-2C8E-4CCC-A502-AB2263D40B71}" destId="{2A805E66-2004-484C-92AF-9C4DD59718C9}" srcOrd="0" destOrd="0" presId="urn:microsoft.com/office/officeart/2005/8/layout/hierarchy2"/>
    <dgm:cxn modelId="{CF88C264-7A08-4A62-BC5B-3227C37DFD34}" type="presParOf" srcId="{FC61C25C-2C8E-4CCC-A502-AB2263D40B71}" destId="{672904C8-427D-4E5D-8A80-30FAF43452E4}" srcOrd="1" destOrd="0" presId="urn:microsoft.com/office/officeart/2005/8/layout/hierarchy2"/>
    <dgm:cxn modelId="{C5C8B228-ECE7-48A9-868F-63DD47A2608E}" type="presParOf" srcId="{672904C8-427D-4E5D-8A80-30FAF43452E4}" destId="{BF52B8CA-2B81-45A9-B7B4-F26947BDE6EB}" srcOrd="0" destOrd="0" presId="urn:microsoft.com/office/officeart/2005/8/layout/hierarchy2"/>
    <dgm:cxn modelId="{E51557F3-674E-486C-B8BB-3E9EEADEAD85}" type="presParOf" srcId="{BF52B8CA-2B81-45A9-B7B4-F26947BDE6EB}" destId="{D05A14A1-C156-423F-93FF-F01F789A18E4}" srcOrd="0" destOrd="0" presId="urn:microsoft.com/office/officeart/2005/8/layout/hierarchy2"/>
    <dgm:cxn modelId="{0866358C-D0C5-453A-921C-70BFFCF85ACE}" type="presParOf" srcId="{672904C8-427D-4E5D-8A80-30FAF43452E4}" destId="{135ABA3D-75EB-49A5-BDEF-22C17C4273B2}" srcOrd="1" destOrd="0" presId="urn:microsoft.com/office/officeart/2005/8/layout/hierarchy2"/>
    <dgm:cxn modelId="{F6469D36-C207-45FD-99C0-CED9CBCCAAAC}" type="presParOf" srcId="{135ABA3D-75EB-49A5-BDEF-22C17C4273B2}" destId="{9345A1C5-BDB9-4C5F-9D76-257B63CB6CE6}" srcOrd="0" destOrd="0" presId="urn:microsoft.com/office/officeart/2005/8/layout/hierarchy2"/>
    <dgm:cxn modelId="{4A64F0F9-8D13-412B-A0D9-8D2EAAE0EB26}"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DCC85C-3FC6-42B0-82BA-F0AF2B09251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83AD0F1B-0BE5-4758-B27B-F4C4181685DA}">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1. General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F1B2C6C1-0817-431A-B317-476E1C0AB7C1}" type="par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378CE9A5-681C-4343-9978-72E69414B797}" type="sib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128CFC-DC6C-44EF-A624-84264AC96013}">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 Bona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60E7F60-744D-4985-A694-26A682940D7A}" type="par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76857952-84B8-4C2E-BD2A-56A444115522}" type="sib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0D53DE6-1C6C-456E-B402-1AEEDE52E23F}">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2. Special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8343F77B-988D-4D3D-B2AD-6A9FB49BF3DE}" type="par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D8F20C86-A9E9-4B20-BEC1-29A03BB95432}" type="sib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B2DE6A-76E2-4D76-A10E-1A481FFF5CF4}">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A.  Benefiting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DED1CB41-EFBE-4EA4-AF05-A269CE0684B2}" type="par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7E80780-653F-4727-98AF-DCEE2F862F84}" type="sib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4BBAD1-27FD-4FEC-BE8D-F3475C196CCA}">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C. Violating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2E58B520-63B4-4470-8976-27D3C05DC5B9}" type="par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4483475-F510-40B4-BB0C-1443D1CB3259}" type="sib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2D48A02-2BB7-4313-A201-018B135063BC}">
      <dgm:prSet phldrT="[テキスト]" custT="1"/>
      <dgm:spPr/>
      <dgm:t>
        <a:bodyPr/>
        <a:lstStyle/>
        <a:p>
          <a:pPr algn="l"/>
          <a:r>
            <a:rPr kumimoji="1" lang="ja-JP" altLang="en-US" sz="1600" b="1" dirty="0">
              <a:latin typeface="Times New Roman" panose="02020603050405020304" pitchFamily="18" charset="0"/>
              <a:cs typeface="Times New Roman" panose="02020603050405020304" pitchFamily="18" charset="0"/>
            </a:rPr>
            <a:t>　</a:t>
          </a:r>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ja-JP" altLang="en-US" sz="1600" b="1" dirty="0">
              <a:latin typeface="Times New Roman" panose="02020603050405020304" pitchFamily="18" charset="0"/>
              <a:cs typeface="Times New Roman" panose="02020603050405020304" pitchFamily="18" charset="0"/>
            </a:rPr>
            <a:t>　</a:t>
          </a:r>
          <a:r>
            <a:rPr kumimoji="1" lang="en-US" altLang="en-US" sz="2400" b="1" dirty="0">
              <a:latin typeface="Times New Roman" panose="02020603050405020304" pitchFamily="18" charset="0"/>
              <a:cs typeface="Times New Roman" panose="02020603050405020304" pitchFamily="18" charset="0"/>
            </a:rPr>
            <a:t>torts</a:t>
          </a:r>
          <a:endParaRPr kumimoji="1" lang="ja-JP" altLang="en-US" sz="2400" b="1" dirty="0">
            <a:latin typeface="Times New Roman" panose="02020603050405020304" pitchFamily="18" charset="0"/>
            <a:cs typeface="Times New Roman" panose="02020603050405020304" pitchFamily="18" charset="0"/>
          </a:endParaRPr>
        </a:p>
      </dgm:t>
    </dgm:pt>
    <dgm:pt modelId="{2E32FE9B-826D-4731-B1FA-B7D2DA2F5795}" type="par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E617A56-6393-47B4-AEC6-ABDB4E465416}" type="sib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309A9C5-CD0B-4818-8385-0C5495C9A52D}">
      <dgm:prSet phldrT="[テキスト]" custT="1"/>
      <dgm:spPr/>
      <dgm:t>
        <a:bodyPr/>
        <a:lstStyle/>
        <a:p>
          <a:r>
            <a:rPr kumimoji="1" lang="fr-FR" altLang="en-US" sz="2400" b="1" dirty="0">
              <a:latin typeface="Times New Roman" panose="02020603050405020304" pitchFamily="18" charset="0"/>
              <a:cs typeface="Times New Roman" panose="02020603050405020304" pitchFamily="18" charset="0"/>
            </a:rPr>
            <a:t>Mala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121B6A8E-9CA2-4B3A-86CD-6B6D237EC20D}" type="par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A89FE0-C30A-433C-B4B3-94DE503F7F55}" type="sib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640ECC7-AA32-43AA-B549-C98A6DAB80B5}">
      <dgm:prSet phldrT="[テキスト]" custT="1"/>
      <dgm:spPr/>
      <dgm:t>
        <a:bodyPr/>
        <a:lstStyle/>
        <a:p>
          <a:pPr algn="l"/>
          <a:r>
            <a:rPr kumimoji="1" lang="ja-JP" altLang="en-US" sz="1600" b="1" dirty="0">
              <a:latin typeface="Times New Roman" panose="02020603050405020304" pitchFamily="18" charset="0"/>
              <a:cs typeface="Times New Roman" panose="02020603050405020304" pitchFamily="18" charset="0"/>
            </a:rPr>
            <a:t>　</a:t>
          </a:r>
          <a:r>
            <a:rPr kumimoji="1" lang="en-US" altLang="en-US" sz="1600" b="1" dirty="0">
              <a:latin typeface="Times New Roman" panose="02020603050405020304" pitchFamily="18" charset="0"/>
              <a:cs typeface="Times New Roman" panose="02020603050405020304" pitchFamily="18" charset="0"/>
            </a:rPr>
            <a:t>failing to become </a:t>
          </a:r>
          <a:br>
            <a:rPr kumimoji="1" lang="en-US" altLang="en-US" sz="1600" b="1" dirty="0">
              <a:latin typeface="Times New Roman" panose="02020603050405020304" pitchFamily="18" charset="0"/>
              <a:cs typeface="Times New Roman" panose="02020603050405020304" pitchFamily="18" charset="0"/>
            </a:rPr>
          </a:br>
          <a:r>
            <a:rPr kumimoji="1" lang="ja-JP" altLang="en-US" sz="1600" b="1" dirty="0">
              <a:latin typeface="Times New Roman" panose="02020603050405020304" pitchFamily="18" charset="0"/>
              <a:cs typeface="Times New Roman" panose="02020603050405020304" pitchFamily="18" charset="0"/>
            </a:rPr>
            <a:t>　</a:t>
          </a:r>
          <a:r>
            <a:rPr kumimoji="1" lang="en-US" altLang="en-US" sz="2400" b="1" dirty="0">
              <a:latin typeface="Times New Roman" panose="02020603050405020304" pitchFamily="18" charset="0"/>
              <a:cs typeface="Times New Roman" panose="02020603050405020304" pitchFamily="18" charset="0"/>
            </a:rPr>
            <a:t>contract</a:t>
          </a:r>
          <a:endParaRPr kumimoji="1" lang="ja-JP" altLang="en-US" sz="2400" b="1" dirty="0">
            <a:latin typeface="Times New Roman" panose="02020603050405020304" pitchFamily="18" charset="0"/>
            <a:cs typeface="Times New Roman" panose="02020603050405020304" pitchFamily="18" charset="0"/>
          </a:endParaRPr>
        </a:p>
      </dgm:t>
    </dgm:pt>
    <dgm:pt modelId="{071BD7B6-6AFD-4F1C-B32F-27C2F2FCD13B}" type="par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C84C4762-89AE-4379-BAA0-C1B89EF26776}" type="sib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473ED13-6DF8-4D92-B035-76AAB59EF76C}">
      <dgm:prSet phldrT="[テキスト]" custT="1"/>
      <dgm:spPr/>
      <dgm:t>
        <a:bodyPr/>
        <a:lstStyle/>
        <a:p>
          <a:r>
            <a:rPr kumimoji="1" lang="en-US" altLang="en-US" sz="2400" b="1" dirty="0">
              <a:latin typeface="Times New Roman" panose="02020603050405020304" pitchFamily="18" charset="0"/>
              <a:cs typeface="Times New Roman" panose="02020603050405020304" pitchFamily="18" charset="0"/>
            </a:rPr>
            <a:t>B. Redeeming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2741AAC-652B-46D4-8BB9-337B832BFB9B}" type="par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1D509308-9817-4CFF-B188-F52EE13983A5}" type="sib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0FECCA8-2F90-4B10-BCEF-A364EA662EFE}">
      <dgm:prSet phldrT="[テキスト]" custT="1"/>
      <dgm:spPr/>
      <dgm:t>
        <a:bodyPr/>
        <a:lstStyle/>
        <a:p>
          <a:pPr algn="l"/>
          <a:r>
            <a:rPr kumimoji="1" lang="ja-JP" altLang="en-US" sz="1600" b="1" dirty="0">
              <a:latin typeface="Times New Roman" panose="02020603050405020304" pitchFamily="18" charset="0"/>
              <a:cs typeface="Times New Roman" panose="02020603050405020304" pitchFamily="18" charset="0"/>
            </a:rPr>
            <a:t>　</a:t>
          </a:r>
          <a:r>
            <a:rPr kumimoji="1" lang="en-US" altLang="en-US" sz="1600" b="1" dirty="0">
              <a:latin typeface="Times New Roman" panose="02020603050405020304" pitchFamily="18" charset="0"/>
              <a:cs typeface="Times New Roman" panose="02020603050405020304" pitchFamily="18" charset="0"/>
            </a:rPr>
            <a:t>failing to become </a:t>
          </a:r>
        </a:p>
        <a:p>
          <a:pPr algn="l"/>
          <a:r>
            <a:rPr kumimoji="1" lang="ja-JP" altLang="en-US" sz="1600" b="1" dirty="0">
              <a:latin typeface="Times New Roman" panose="02020603050405020304" pitchFamily="18" charset="0"/>
              <a:cs typeface="Times New Roman" panose="02020603050405020304" pitchFamily="18" charset="0"/>
            </a:rPr>
            <a:t>　</a:t>
          </a:r>
          <a:r>
            <a:rPr kumimoji="1" lang="en-US" altLang="ja-JP" sz="2000" b="1" dirty="0">
              <a:latin typeface="Times New Roman" panose="02020603050405020304" pitchFamily="18" charset="0"/>
              <a:cs typeface="Times New Roman" panose="02020603050405020304" pitchFamily="18" charset="0"/>
            </a:rPr>
            <a:t>Business</a:t>
          </a:r>
          <a:r>
            <a:rPr kumimoji="1" lang="ja-JP" altLang="en-US" sz="2000" b="1" dirty="0">
              <a:latin typeface="Times New Roman" panose="02020603050405020304" pitchFamily="18" charset="0"/>
              <a:cs typeface="Times New Roman" panose="02020603050405020304" pitchFamily="18" charset="0"/>
            </a:rPr>
            <a:t> </a:t>
          </a:r>
          <a:r>
            <a:rPr kumimoji="1" lang="en-US" altLang="ja-JP" sz="2000" b="1" dirty="0">
              <a:latin typeface="Times New Roman" panose="02020603050405020304" pitchFamily="18" charset="0"/>
              <a:cs typeface="Times New Roman" panose="02020603050405020304" pitchFamily="18" charset="0"/>
            </a:rPr>
            <a:t>Management</a:t>
          </a:r>
          <a:endParaRPr kumimoji="1" lang="ja-JP" altLang="en-US" sz="1600" b="1" dirty="0">
            <a:latin typeface="Times New Roman" panose="02020603050405020304" pitchFamily="18" charset="0"/>
            <a:cs typeface="Times New Roman" panose="02020603050405020304" pitchFamily="18" charset="0"/>
          </a:endParaRPr>
        </a:p>
      </dgm:t>
    </dgm:pt>
    <dgm:pt modelId="{D0FC0D73-104B-40B1-BD43-CBAF2539E70A}" type="par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753CE30-02CE-4316-A852-FFA129590C8C}" type="sib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10633B7-014B-48BD-9BB2-41394080D56D}" type="pres">
      <dgm:prSet presAssocID="{88DCC85C-3FC6-42B0-82BA-F0AF2B09251E}" presName="diagram" presStyleCnt="0">
        <dgm:presLayoutVars>
          <dgm:chPref val="1"/>
          <dgm:dir/>
          <dgm:animOne val="branch"/>
          <dgm:animLvl val="lvl"/>
          <dgm:resizeHandles val="exact"/>
        </dgm:presLayoutVars>
      </dgm:prSet>
      <dgm:spPr/>
    </dgm:pt>
    <dgm:pt modelId="{DEBDBAC8-2F50-4EAF-B4E9-72CFC6630782}" type="pres">
      <dgm:prSet presAssocID="{83AD0F1B-0BE5-4758-B27B-F4C4181685DA}" presName="root1" presStyleCnt="0"/>
      <dgm:spPr/>
    </dgm:pt>
    <dgm:pt modelId="{B24DE8A7-4FC9-4E75-8F5E-76D2FEF3EE3E}" type="pres">
      <dgm:prSet presAssocID="{83AD0F1B-0BE5-4758-B27B-F4C4181685DA}" presName="LevelOneTextNode" presStyleLbl="node0" presStyleIdx="0" presStyleCnt="2" custScaleX="161051" custScaleY="259374" custLinFactNeighborX="-65366">
        <dgm:presLayoutVars>
          <dgm:chPref val="3"/>
        </dgm:presLayoutVars>
      </dgm:prSet>
      <dgm:spPr/>
    </dgm:pt>
    <dgm:pt modelId="{40063C55-8D7D-4B7E-B3C3-27FE31004426}" type="pres">
      <dgm:prSet presAssocID="{83AD0F1B-0BE5-4758-B27B-F4C4181685DA}" presName="level2hierChild" presStyleCnt="0"/>
      <dgm:spPr/>
    </dgm:pt>
    <dgm:pt modelId="{B367A4F6-DC12-4D4C-857A-CB4C07622E60}" type="pres">
      <dgm:prSet presAssocID="{960E7F60-744D-4985-A694-26A682940D7A}" presName="conn2-1" presStyleLbl="parChTrans1D2" presStyleIdx="0" presStyleCnt="5"/>
      <dgm:spPr/>
    </dgm:pt>
    <dgm:pt modelId="{58557D6D-E2CC-4AD4-B745-C35680A4EADD}" type="pres">
      <dgm:prSet presAssocID="{960E7F60-744D-4985-A694-26A682940D7A}" presName="connTx" presStyleLbl="parChTrans1D2" presStyleIdx="0" presStyleCnt="5"/>
      <dgm:spPr/>
    </dgm:pt>
    <dgm:pt modelId="{B4482ADB-283F-40A4-BF01-409E832E6699}" type="pres">
      <dgm:prSet presAssocID="{BA128CFC-DC6C-44EF-A624-84264AC96013}" presName="root2" presStyleCnt="0"/>
      <dgm:spPr/>
    </dgm:pt>
    <dgm:pt modelId="{4DB84380-9D21-47FC-BE4C-2B94A1951912}" type="pres">
      <dgm:prSet presAssocID="{BA128CFC-DC6C-44EF-A624-84264AC96013}" presName="LevelTwoTextNode" presStyleLbl="node2" presStyleIdx="0" presStyleCnt="5" custScaleX="259374" custScaleY="133100" custLinFactNeighborX="-983">
        <dgm:presLayoutVars>
          <dgm:chPref val="3"/>
        </dgm:presLayoutVars>
      </dgm:prSet>
      <dgm:spPr/>
    </dgm:pt>
    <dgm:pt modelId="{0D002FBF-EA8A-4F91-9583-55350018C793}" type="pres">
      <dgm:prSet presAssocID="{BA128CFC-DC6C-44EF-A624-84264AC96013}" presName="level3hierChild" presStyleCnt="0"/>
      <dgm:spPr/>
    </dgm:pt>
    <dgm:pt modelId="{5B4DD700-9E06-40FD-A052-5F633E78203E}" type="pres">
      <dgm:prSet presAssocID="{121B6A8E-9CA2-4B3A-86CD-6B6D237EC20D}" presName="conn2-1" presStyleLbl="parChTrans1D2" presStyleIdx="1" presStyleCnt="5"/>
      <dgm:spPr/>
    </dgm:pt>
    <dgm:pt modelId="{B4B34A5E-C2C9-4669-A36F-95737A775EC7}" type="pres">
      <dgm:prSet presAssocID="{121B6A8E-9CA2-4B3A-86CD-6B6D237EC20D}" presName="connTx" presStyleLbl="parChTrans1D2" presStyleIdx="1" presStyleCnt="5"/>
      <dgm:spPr/>
    </dgm:pt>
    <dgm:pt modelId="{E3D28CD4-3779-4BE8-9EAF-9BB48BC64DD7}" type="pres">
      <dgm:prSet presAssocID="{B309A9C5-CD0B-4818-8385-0C5495C9A52D}" presName="root2" presStyleCnt="0"/>
      <dgm:spPr/>
    </dgm:pt>
    <dgm:pt modelId="{96DAB030-2628-4A99-9D6D-95992C5EE6D6}" type="pres">
      <dgm:prSet presAssocID="{B309A9C5-CD0B-4818-8385-0C5495C9A52D}" presName="LevelTwoTextNode" presStyleLbl="node2" presStyleIdx="1" presStyleCnt="5" custScaleX="259374" custScaleY="133100" custLinFactNeighborX="-983">
        <dgm:presLayoutVars>
          <dgm:chPref val="3"/>
        </dgm:presLayoutVars>
      </dgm:prSet>
      <dgm:spPr/>
    </dgm:pt>
    <dgm:pt modelId="{2DB729F0-CFEF-498D-8042-0EBA9208B5B6}" type="pres">
      <dgm:prSet presAssocID="{B309A9C5-CD0B-4818-8385-0C5495C9A52D}" presName="level3hierChild" presStyleCnt="0"/>
      <dgm:spPr/>
    </dgm:pt>
    <dgm:pt modelId="{0151A83E-1C1F-497B-A388-F55336211C46}" type="pres">
      <dgm:prSet presAssocID="{60D53DE6-1C6C-456E-B402-1AEEDE52E23F}" presName="root1" presStyleCnt="0"/>
      <dgm:spPr/>
    </dgm:pt>
    <dgm:pt modelId="{86E2EE94-7C67-42AD-A165-6860B6454654}" type="pres">
      <dgm:prSet presAssocID="{60D53DE6-1C6C-456E-B402-1AEEDE52E23F}" presName="LevelOneTextNode" presStyleLbl="node0" presStyleIdx="1" presStyleCnt="2" custScaleX="161051" custScaleY="259374" custLinFactNeighborX="-65366">
        <dgm:presLayoutVars>
          <dgm:chPref val="3"/>
        </dgm:presLayoutVars>
      </dgm:prSet>
      <dgm:spPr/>
    </dgm:pt>
    <dgm:pt modelId="{1AE083FB-A6A8-43E1-A6EC-60301C569328}" type="pres">
      <dgm:prSet presAssocID="{60D53DE6-1C6C-456E-B402-1AEEDE52E23F}" presName="level2hierChild" presStyleCnt="0"/>
      <dgm:spPr/>
    </dgm:pt>
    <dgm:pt modelId="{8B644C87-10EA-4409-8DF0-C6ABD5377B9B}" type="pres">
      <dgm:prSet presAssocID="{DED1CB41-EFBE-4EA4-AF05-A269CE0684B2}" presName="conn2-1" presStyleLbl="parChTrans1D2" presStyleIdx="2" presStyleCnt="5"/>
      <dgm:spPr/>
    </dgm:pt>
    <dgm:pt modelId="{7BE8864A-6941-4CF1-8923-94CC92754026}" type="pres">
      <dgm:prSet presAssocID="{DED1CB41-EFBE-4EA4-AF05-A269CE0684B2}" presName="connTx" presStyleLbl="parChTrans1D2" presStyleIdx="2" presStyleCnt="5"/>
      <dgm:spPr/>
    </dgm:pt>
    <dgm:pt modelId="{FF4D436E-F915-4016-99FD-1EC764D6AE6E}" type="pres">
      <dgm:prSet presAssocID="{5FB2DE6A-76E2-4D76-A10E-1A481FFF5CF4}" presName="root2" presStyleCnt="0"/>
      <dgm:spPr/>
    </dgm:pt>
    <dgm:pt modelId="{01E68F78-A103-4048-AD96-F4258DE52959}" type="pres">
      <dgm:prSet presAssocID="{5FB2DE6A-76E2-4D76-A10E-1A481FFF5CF4}" presName="LevelTwoTextNode" presStyleLbl="node2" presStyleIdx="2" presStyleCnt="5" custScaleX="259374" custScaleY="133100" custLinFactNeighborX="-983">
        <dgm:presLayoutVars>
          <dgm:chPref val="3"/>
        </dgm:presLayoutVars>
      </dgm:prSet>
      <dgm:spPr/>
    </dgm:pt>
    <dgm:pt modelId="{E0005F4A-3F0E-4729-BD6B-A3B0B35F6987}" type="pres">
      <dgm:prSet presAssocID="{5FB2DE6A-76E2-4D76-A10E-1A481FFF5CF4}" presName="level3hierChild" presStyleCnt="0"/>
      <dgm:spPr/>
    </dgm:pt>
    <dgm:pt modelId="{45CA2AAF-5ADB-4BEA-A12B-1D9A0FD4A437}" type="pres">
      <dgm:prSet presAssocID="{071BD7B6-6AFD-4F1C-B32F-27C2F2FCD13B}" presName="conn2-1" presStyleLbl="parChTrans1D3" presStyleIdx="0" presStyleCnt="3"/>
      <dgm:spPr/>
    </dgm:pt>
    <dgm:pt modelId="{9D6DC3A2-E3A9-459F-9B0A-3E91CBF10286}" type="pres">
      <dgm:prSet presAssocID="{071BD7B6-6AFD-4F1C-B32F-27C2F2FCD13B}" presName="connTx" presStyleLbl="parChTrans1D3" presStyleIdx="0" presStyleCnt="3"/>
      <dgm:spPr/>
    </dgm:pt>
    <dgm:pt modelId="{18A5FBEB-0E6C-4DB3-A613-E970B27E70A4}" type="pres">
      <dgm:prSet presAssocID="{F640ECC7-AA32-43AA-B549-C98A6DAB80B5}" presName="root2" presStyleCnt="0"/>
      <dgm:spPr/>
    </dgm:pt>
    <dgm:pt modelId="{5EB09DBA-97FB-4431-B648-6684A8BA1F54}" type="pres">
      <dgm:prSet presAssocID="{F640ECC7-AA32-43AA-B549-C98A6DAB80B5}" presName="LevelTwoTextNode" presStyleLbl="node3" presStyleIdx="0" presStyleCnt="3" custScaleX="285725" custScaleY="146410" custLinFactNeighborX="-3738">
        <dgm:presLayoutVars>
          <dgm:chPref val="3"/>
        </dgm:presLayoutVars>
      </dgm:prSet>
      <dgm:spPr/>
    </dgm:pt>
    <dgm:pt modelId="{564F64A2-2ABD-4818-9C69-DFA66D10C55C}" type="pres">
      <dgm:prSet presAssocID="{F640ECC7-AA32-43AA-B549-C98A6DAB80B5}" presName="level3hierChild" presStyleCnt="0"/>
      <dgm:spPr/>
    </dgm:pt>
    <dgm:pt modelId="{F0AB482B-41EE-4B74-BCC9-51636C4C99EE}" type="pres">
      <dgm:prSet presAssocID="{92741AAC-652B-46D4-8BB9-337B832BFB9B}" presName="conn2-1" presStyleLbl="parChTrans1D2" presStyleIdx="3" presStyleCnt="5"/>
      <dgm:spPr/>
    </dgm:pt>
    <dgm:pt modelId="{D2826BDD-53FA-40E7-B881-31A0A5766083}" type="pres">
      <dgm:prSet presAssocID="{92741AAC-652B-46D4-8BB9-337B832BFB9B}" presName="connTx" presStyleLbl="parChTrans1D2" presStyleIdx="3" presStyleCnt="5"/>
      <dgm:spPr/>
    </dgm:pt>
    <dgm:pt modelId="{6F170B33-2C62-4A3D-9CBB-FA2F31FF11A7}" type="pres">
      <dgm:prSet presAssocID="{F473ED13-6DF8-4D92-B035-76AAB59EF76C}" presName="root2" presStyleCnt="0"/>
      <dgm:spPr/>
    </dgm:pt>
    <dgm:pt modelId="{86388DAD-E460-4C1C-A16C-C836E9C4FE34}" type="pres">
      <dgm:prSet presAssocID="{F473ED13-6DF8-4D92-B035-76AAB59EF76C}" presName="LevelTwoTextNode" presStyleLbl="node2" presStyleIdx="3" presStyleCnt="5" custScaleX="259374" custScaleY="133100" custLinFactNeighborX="-983">
        <dgm:presLayoutVars>
          <dgm:chPref val="3"/>
        </dgm:presLayoutVars>
      </dgm:prSet>
      <dgm:spPr/>
    </dgm:pt>
    <dgm:pt modelId="{FEAAEC40-AD4B-4716-B957-A43DFE421855}" type="pres">
      <dgm:prSet presAssocID="{F473ED13-6DF8-4D92-B035-76AAB59EF76C}" presName="level3hierChild" presStyleCnt="0"/>
      <dgm:spPr/>
    </dgm:pt>
    <dgm:pt modelId="{86D2A347-8088-4889-AC11-B76A2F9B9C90}" type="pres">
      <dgm:prSet presAssocID="{D0FC0D73-104B-40B1-BD43-CBAF2539E70A}" presName="conn2-1" presStyleLbl="parChTrans1D3" presStyleIdx="1" presStyleCnt="3"/>
      <dgm:spPr/>
    </dgm:pt>
    <dgm:pt modelId="{502D82FB-2D96-441A-94BB-F6AF1795E009}" type="pres">
      <dgm:prSet presAssocID="{D0FC0D73-104B-40B1-BD43-CBAF2539E70A}" presName="connTx" presStyleLbl="parChTrans1D3" presStyleIdx="1" presStyleCnt="3"/>
      <dgm:spPr/>
    </dgm:pt>
    <dgm:pt modelId="{D5D6A6FF-CFD3-4098-968B-80879FB53ED7}" type="pres">
      <dgm:prSet presAssocID="{50FECCA8-2F90-4B10-BCEF-A364EA662EFE}" presName="root2" presStyleCnt="0"/>
      <dgm:spPr/>
    </dgm:pt>
    <dgm:pt modelId="{7764DB0F-BF44-4A6D-80E2-D0A3CA6DA250}" type="pres">
      <dgm:prSet presAssocID="{50FECCA8-2F90-4B10-BCEF-A364EA662EFE}" presName="LevelTwoTextNode" presStyleLbl="node3" presStyleIdx="1" presStyleCnt="3" custScaleX="285725" custScaleY="146410" custLinFactNeighborX="-3738">
        <dgm:presLayoutVars>
          <dgm:chPref val="3"/>
        </dgm:presLayoutVars>
      </dgm:prSet>
      <dgm:spPr/>
    </dgm:pt>
    <dgm:pt modelId="{5B6BEDEB-D802-4883-AFE6-DB67A5C2C01E}" type="pres">
      <dgm:prSet presAssocID="{50FECCA8-2F90-4B10-BCEF-A364EA662EFE}" presName="level3hierChild" presStyleCnt="0"/>
      <dgm:spPr/>
    </dgm:pt>
    <dgm:pt modelId="{DCCE7D88-A7BF-4E45-BAA5-9A5914B06C29}" type="pres">
      <dgm:prSet presAssocID="{2E58B520-63B4-4470-8976-27D3C05DC5B9}" presName="conn2-1" presStyleLbl="parChTrans1D2" presStyleIdx="4" presStyleCnt="5"/>
      <dgm:spPr/>
    </dgm:pt>
    <dgm:pt modelId="{1E1647CE-207B-4E84-8FEC-12C52A857EB1}" type="pres">
      <dgm:prSet presAssocID="{2E58B520-63B4-4470-8976-27D3C05DC5B9}" presName="connTx" presStyleLbl="parChTrans1D2" presStyleIdx="4" presStyleCnt="5"/>
      <dgm:spPr/>
    </dgm:pt>
    <dgm:pt modelId="{89694C65-81C7-4CA1-8F09-2C5109432417}" type="pres">
      <dgm:prSet presAssocID="{5F4BBAD1-27FD-4FEC-BE8D-F3475C196CCA}" presName="root2" presStyleCnt="0"/>
      <dgm:spPr/>
    </dgm:pt>
    <dgm:pt modelId="{296BC682-F35D-4B6D-B34E-780910A9A91C}" type="pres">
      <dgm:prSet presAssocID="{5F4BBAD1-27FD-4FEC-BE8D-F3475C196CCA}" presName="LevelTwoTextNode" presStyleLbl="node2" presStyleIdx="4" presStyleCnt="5" custScaleX="259374" custScaleY="133100" custLinFactNeighborX="-983">
        <dgm:presLayoutVars>
          <dgm:chPref val="3"/>
        </dgm:presLayoutVars>
      </dgm:prSet>
      <dgm:spPr/>
    </dgm:pt>
    <dgm:pt modelId="{14A6F2FE-2FA0-4A8A-B08D-190FDE496975}" type="pres">
      <dgm:prSet presAssocID="{5F4BBAD1-27FD-4FEC-BE8D-F3475C196CCA}" presName="level3hierChild" presStyleCnt="0"/>
      <dgm:spPr/>
    </dgm:pt>
    <dgm:pt modelId="{399F3E6C-AFF3-48FC-912D-8792D85981C4}" type="pres">
      <dgm:prSet presAssocID="{2E32FE9B-826D-4731-B1FA-B7D2DA2F5795}" presName="conn2-1" presStyleLbl="parChTrans1D3" presStyleIdx="2" presStyleCnt="3"/>
      <dgm:spPr/>
    </dgm:pt>
    <dgm:pt modelId="{200BE77A-6C06-4873-8656-1903A38E74E0}" type="pres">
      <dgm:prSet presAssocID="{2E32FE9B-826D-4731-B1FA-B7D2DA2F5795}" presName="connTx" presStyleLbl="parChTrans1D3" presStyleIdx="2" presStyleCnt="3"/>
      <dgm:spPr/>
    </dgm:pt>
    <dgm:pt modelId="{6E6BFAF6-61B0-422D-89A5-CB8D0A12B8B9}" type="pres">
      <dgm:prSet presAssocID="{F2D48A02-2BB7-4313-A201-018B135063BC}" presName="root2" presStyleCnt="0"/>
      <dgm:spPr/>
    </dgm:pt>
    <dgm:pt modelId="{88375B5D-D209-4B21-91C7-52495717AB6A}" type="pres">
      <dgm:prSet presAssocID="{F2D48A02-2BB7-4313-A201-018B135063BC}" presName="LevelTwoTextNode" presStyleLbl="node3" presStyleIdx="2" presStyleCnt="3" custScaleX="285725" custScaleY="146410" custLinFactNeighborX="-3738">
        <dgm:presLayoutVars>
          <dgm:chPref val="3"/>
        </dgm:presLayoutVars>
      </dgm:prSet>
      <dgm:spPr/>
    </dgm:pt>
    <dgm:pt modelId="{2F79B12D-82CB-48E9-AE71-37E87AE83297}" type="pres">
      <dgm:prSet presAssocID="{F2D48A02-2BB7-4313-A201-018B135063BC}" presName="level3hierChild" presStyleCnt="0"/>
      <dgm:spPr/>
    </dgm:pt>
  </dgm:ptLst>
  <dgm:cxnLst>
    <dgm:cxn modelId="{D0F43A05-C598-4C07-A01C-FCB69401F1F7}" type="presOf" srcId="{071BD7B6-6AFD-4F1C-B32F-27C2F2FCD13B}" destId="{45CA2AAF-5ADB-4BEA-A12B-1D9A0FD4A437}" srcOrd="0" destOrd="0" presId="urn:microsoft.com/office/officeart/2005/8/layout/hierarchy2"/>
    <dgm:cxn modelId="{E8496705-B5B4-4FD8-A9A9-2A24CC38EA18}" srcId="{88DCC85C-3FC6-42B0-82BA-F0AF2B09251E}" destId="{83AD0F1B-0BE5-4758-B27B-F4C4181685DA}" srcOrd="0" destOrd="0" parTransId="{F1B2C6C1-0817-431A-B317-476E1C0AB7C1}" sibTransId="{378CE9A5-681C-4343-9978-72E69414B797}"/>
    <dgm:cxn modelId="{B1390614-C5C9-48CE-B815-C224C7E43062}" type="presOf" srcId="{F473ED13-6DF8-4D92-B035-76AAB59EF76C}" destId="{86388DAD-E460-4C1C-A16C-C836E9C4FE34}" srcOrd="0" destOrd="0" presId="urn:microsoft.com/office/officeart/2005/8/layout/hierarchy2"/>
    <dgm:cxn modelId="{DD824717-7E26-423F-B1EA-7EE1FFB674BE}" type="presOf" srcId="{60D53DE6-1C6C-456E-B402-1AEEDE52E23F}" destId="{86E2EE94-7C67-42AD-A165-6860B6454654}" srcOrd="0" destOrd="0" presId="urn:microsoft.com/office/officeart/2005/8/layout/hierarchy2"/>
    <dgm:cxn modelId="{BC33F11B-979C-4E4D-8DFD-DD34F9667EE6}" type="presOf" srcId="{2E58B520-63B4-4470-8976-27D3C05DC5B9}" destId="{DCCE7D88-A7BF-4E45-BAA5-9A5914B06C29}" srcOrd="0" destOrd="0" presId="urn:microsoft.com/office/officeart/2005/8/layout/hierarchy2"/>
    <dgm:cxn modelId="{30BCF41B-BA67-4AB3-B09D-7C28E5736DE1}" type="presOf" srcId="{92741AAC-652B-46D4-8BB9-337B832BFB9B}" destId="{D2826BDD-53FA-40E7-B881-31A0A5766083}" srcOrd="1" destOrd="0" presId="urn:microsoft.com/office/officeart/2005/8/layout/hierarchy2"/>
    <dgm:cxn modelId="{70C6251E-DE17-4D17-97CF-FB6C84CA014E}" type="presOf" srcId="{DED1CB41-EFBE-4EA4-AF05-A269CE0684B2}" destId="{7BE8864A-6941-4CF1-8923-94CC92754026}" srcOrd="1" destOrd="0" presId="urn:microsoft.com/office/officeart/2005/8/layout/hierarchy2"/>
    <dgm:cxn modelId="{60B0A620-B2B4-4A94-88CA-4D4387844576}" srcId="{83AD0F1B-0BE5-4758-B27B-F4C4181685DA}" destId="{B309A9C5-CD0B-4818-8385-0C5495C9A52D}" srcOrd="1" destOrd="0" parTransId="{121B6A8E-9CA2-4B3A-86CD-6B6D237EC20D}" sibTransId="{BAA89FE0-C30A-433C-B4B3-94DE503F7F55}"/>
    <dgm:cxn modelId="{6C1E112B-C34B-4BA9-A694-4816B566A2E5}" type="presOf" srcId="{83AD0F1B-0BE5-4758-B27B-F4C4181685DA}" destId="{B24DE8A7-4FC9-4E75-8F5E-76D2FEF3EE3E}" srcOrd="0" destOrd="0" presId="urn:microsoft.com/office/officeart/2005/8/layout/hierarchy2"/>
    <dgm:cxn modelId="{8EC5B830-BBAB-4539-8D75-1C46E159E3F3}" type="presOf" srcId="{960E7F60-744D-4985-A694-26A682940D7A}" destId="{58557D6D-E2CC-4AD4-B745-C35680A4EADD}" srcOrd="1" destOrd="0" presId="urn:microsoft.com/office/officeart/2005/8/layout/hierarchy2"/>
    <dgm:cxn modelId="{2DF0BF36-5984-4255-B7FB-6FC4E4DED259}" type="presOf" srcId="{B309A9C5-CD0B-4818-8385-0C5495C9A52D}" destId="{96DAB030-2628-4A99-9D6D-95992C5EE6D6}" srcOrd="0" destOrd="0" presId="urn:microsoft.com/office/officeart/2005/8/layout/hierarchy2"/>
    <dgm:cxn modelId="{1858275C-2870-4622-B00E-E0DB3E7AB4AA}" srcId="{88DCC85C-3FC6-42B0-82BA-F0AF2B09251E}" destId="{60D53DE6-1C6C-456E-B402-1AEEDE52E23F}" srcOrd="1" destOrd="0" parTransId="{8343F77B-988D-4D3D-B2AD-6A9FB49BF3DE}" sibTransId="{D8F20C86-A9E9-4B20-BEC1-29A03BB95432}"/>
    <dgm:cxn modelId="{44001865-E819-405B-8722-30600A941DA1}" type="presOf" srcId="{5F4BBAD1-27FD-4FEC-BE8D-F3475C196CCA}" destId="{296BC682-F35D-4B6D-B34E-780910A9A91C}" srcOrd="0" destOrd="0" presId="urn:microsoft.com/office/officeart/2005/8/layout/hierarchy2"/>
    <dgm:cxn modelId="{C6C2C94A-1F81-4BC3-9B87-BBF0ABC7BF42}" type="presOf" srcId="{2E32FE9B-826D-4731-B1FA-B7D2DA2F5795}" destId="{399F3E6C-AFF3-48FC-912D-8792D85981C4}" srcOrd="0" destOrd="0" presId="urn:microsoft.com/office/officeart/2005/8/layout/hierarchy2"/>
    <dgm:cxn modelId="{4A24F670-6DB2-4046-A2DD-37C7F8B6D030}" type="presOf" srcId="{88DCC85C-3FC6-42B0-82BA-F0AF2B09251E}" destId="{010633B7-014B-48BD-9BB2-41394080D56D}" srcOrd="0" destOrd="0" presId="urn:microsoft.com/office/officeart/2005/8/layout/hierarchy2"/>
    <dgm:cxn modelId="{D1343A55-D3E0-42E7-9EBB-F8D2E8F6FDC3}" type="presOf" srcId="{D0FC0D73-104B-40B1-BD43-CBAF2539E70A}" destId="{502D82FB-2D96-441A-94BB-F6AF1795E009}" srcOrd="1" destOrd="0" presId="urn:microsoft.com/office/officeart/2005/8/layout/hierarchy2"/>
    <dgm:cxn modelId="{36EE045A-0AFF-4391-BE12-6B2252F83302}" type="presOf" srcId="{121B6A8E-9CA2-4B3A-86CD-6B6D237EC20D}" destId="{B4B34A5E-C2C9-4669-A36F-95737A775EC7}" srcOrd="1" destOrd="0" presId="urn:microsoft.com/office/officeart/2005/8/layout/hierarchy2"/>
    <dgm:cxn modelId="{CF841980-1EFC-431C-B3E8-AA459D01E11B}" type="presOf" srcId="{071BD7B6-6AFD-4F1C-B32F-27C2F2FCD13B}" destId="{9D6DC3A2-E3A9-459F-9B0A-3E91CBF10286}" srcOrd="1" destOrd="0" presId="urn:microsoft.com/office/officeart/2005/8/layout/hierarchy2"/>
    <dgm:cxn modelId="{AB029485-2E8E-4487-AC6F-1003F686B058}" type="presOf" srcId="{50FECCA8-2F90-4B10-BCEF-A364EA662EFE}" destId="{7764DB0F-BF44-4A6D-80E2-D0A3CA6DA250}" srcOrd="0" destOrd="0" presId="urn:microsoft.com/office/officeart/2005/8/layout/hierarchy2"/>
    <dgm:cxn modelId="{7713DC85-1705-4D08-9700-D3D08F13C583}" type="presOf" srcId="{121B6A8E-9CA2-4B3A-86CD-6B6D237EC20D}" destId="{5B4DD700-9E06-40FD-A052-5F633E78203E}" srcOrd="0" destOrd="0" presId="urn:microsoft.com/office/officeart/2005/8/layout/hierarchy2"/>
    <dgm:cxn modelId="{62EFD088-A33A-4713-8053-97B291C13D54}" type="presOf" srcId="{92741AAC-652B-46D4-8BB9-337B832BFB9B}" destId="{F0AB482B-41EE-4B74-BCC9-51636C4C99EE}" srcOrd="0" destOrd="0" presId="urn:microsoft.com/office/officeart/2005/8/layout/hierarchy2"/>
    <dgm:cxn modelId="{6A29618B-5B11-4803-8EE0-4CE7FBC52F37}" srcId="{60D53DE6-1C6C-456E-B402-1AEEDE52E23F}" destId="{5F4BBAD1-27FD-4FEC-BE8D-F3475C196CCA}" srcOrd="2" destOrd="0" parTransId="{2E58B520-63B4-4470-8976-27D3C05DC5B9}" sibTransId="{64483475-F510-40B4-BB0C-1443D1CB3259}"/>
    <dgm:cxn modelId="{7FC11B8E-9095-4B60-91B7-81028E6EAADD}" type="presOf" srcId="{5FB2DE6A-76E2-4D76-A10E-1A481FFF5CF4}" destId="{01E68F78-A103-4048-AD96-F4258DE52959}" srcOrd="0" destOrd="0" presId="urn:microsoft.com/office/officeart/2005/8/layout/hierarchy2"/>
    <dgm:cxn modelId="{65951990-2661-4BB9-A377-356226884D92}" type="presOf" srcId="{BA128CFC-DC6C-44EF-A624-84264AC96013}" destId="{4DB84380-9D21-47FC-BE4C-2B94A1951912}" srcOrd="0" destOrd="0" presId="urn:microsoft.com/office/officeart/2005/8/layout/hierarchy2"/>
    <dgm:cxn modelId="{DA57A593-2E28-4195-8E51-9E72130CFF90}" srcId="{60D53DE6-1C6C-456E-B402-1AEEDE52E23F}" destId="{5FB2DE6A-76E2-4D76-A10E-1A481FFF5CF4}" srcOrd="0" destOrd="0" parTransId="{DED1CB41-EFBE-4EA4-AF05-A269CE0684B2}" sibTransId="{07E80780-653F-4727-98AF-DCEE2F862F84}"/>
    <dgm:cxn modelId="{34BECC9B-DD3C-4187-8339-DAE7CB55D027}" type="presOf" srcId="{DED1CB41-EFBE-4EA4-AF05-A269CE0684B2}" destId="{8B644C87-10EA-4409-8DF0-C6ABD5377B9B}" srcOrd="0" destOrd="0" presId="urn:microsoft.com/office/officeart/2005/8/layout/hierarchy2"/>
    <dgm:cxn modelId="{AAF942AB-D5C6-4186-9B23-AFFC283E8412}" type="presOf" srcId="{2E58B520-63B4-4470-8976-27D3C05DC5B9}" destId="{1E1647CE-207B-4E84-8FEC-12C52A857EB1}" srcOrd="1" destOrd="0" presId="urn:microsoft.com/office/officeart/2005/8/layout/hierarchy2"/>
    <dgm:cxn modelId="{4FFAD3CC-B517-475F-A3D7-87E941B89D40}" type="presOf" srcId="{F640ECC7-AA32-43AA-B549-C98A6DAB80B5}" destId="{5EB09DBA-97FB-4431-B648-6684A8BA1F54}" srcOrd="0" destOrd="0" presId="urn:microsoft.com/office/officeart/2005/8/layout/hierarchy2"/>
    <dgm:cxn modelId="{09D4EDCC-5FFC-4707-AD14-41C1D8812944}" srcId="{F473ED13-6DF8-4D92-B035-76AAB59EF76C}" destId="{50FECCA8-2F90-4B10-BCEF-A364EA662EFE}" srcOrd="0" destOrd="0" parTransId="{D0FC0D73-104B-40B1-BD43-CBAF2539E70A}" sibTransId="{E753CE30-02CE-4316-A852-FFA129590C8C}"/>
    <dgm:cxn modelId="{4899C5D0-50B6-4180-A886-DB6C1D14B1B6}" type="presOf" srcId="{2E32FE9B-826D-4731-B1FA-B7D2DA2F5795}" destId="{200BE77A-6C06-4873-8656-1903A38E74E0}" srcOrd="1" destOrd="0" presId="urn:microsoft.com/office/officeart/2005/8/layout/hierarchy2"/>
    <dgm:cxn modelId="{BA3AEED1-5519-4718-B269-B54F87B41AA5}" type="presOf" srcId="{D0FC0D73-104B-40B1-BD43-CBAF2539E70A}" destId="{86D2A347-8088-4889-AC11-B76A2F9B9C90}" srcOrd="0" destOrd="0" presId="urn:microsoft.com/office/officeart/2005/8/layout/hierarchy2"/>
    <dgm:cxn modelId="{AB2DF0DE-711D-4AA0-8BBE-94B6E2ACD830}" srcId="{83AD0F1B-0BE5-4758-B27B-F4C4181685DA}" destId="{BA128CFC-DC6C-44EF-A624-84264AC96013}" srcOrd="0" destOrd="0" parTransId="{960E7F60-744D-4985-A694-26A682940D7A}" sibTransId="{76857952-84B8-4C2E-BD2A-56A444115522}"/>
    <dgm:cxn modelId="{BDBFFFDF-CE0E-441A-B554-012DD5CFB5EA}" srcId="{60D53DE6-1C6C-456E-B402-1AEEDE52E23F}" destId="{F473ED13-6DF8-4D92-B035-76AAB59EF76C}" srcOrd="1" destOrd="0" parTransId="{92741AAC-652B-46D4-8BB9-337B832BFB9B}" sibTransId="{1D509308-9817-4CFF-B188-F52EE13983A5}"/>
    <dgm:cxn modelId="{DC23D6E7-60B0-4278-BB30-C7F6DE72FB20}" type="presOf" srcId="{960E7F60-744D-4985-A694-26A682940D7A}" destId="{B367A4F6-DC12-4D4C-857A-CB4C07622E60}" srcOrd="0" destOrd="0" presId="urn:microsoft.com/office/officeart/2005/8/layout/hierarchy2"/>
    <dgm:cxn modelId="{2D22C1EC-3858-4605-B94D-B8EA84A59C16}" type="presOf" srcId="{F2D48A02-2BB7-4313-A201-018B135063BC}" destId="{88375B5D-D209-4B21-91C7-52495717AB6A}" srcOrd="0" destOrd="0" presId="urn:microsoft.com/office/officeart/2005/8/layout/hierarchy2"/>
    <dgm:cxn modelId="{1044ABF9-391B-428C-A8D9-37341C77C2B9}" srcId="{5F4BBAD1-27FD-4FEC-BE8D-F3475C196CCA}" destId="{F2D48A02-2BB7-4313-A201-018B135063BC}" srcOrd="0" destOrd="0" parTransId="{2E32FE9B-826D-4731-B1FA-B7D2DA2F5795}" sibTransId="{EE617A56-6393-47B4-AEC6-ABDB4E465416}"/>
    <dgm:cxn modelId="{639AB7F9-7E36-4E4D-B35E-2B4CA41F8CB6}" srcId="{5FB2DE6A-76E2-4D76-A10E-1A481FFF5CF4}" destId="{F640ECC7-AA32-43AA-B549-C98A6DAB80B5}" srcOrd="0" destOrd="0" parTransId="{071BD7B6-6AFD-4F1C-B32F-27C2F2FCD13B}" sibTransId="{C84C4762-89AE-4379-BAA0-C1B89EF26776}"/>
    <dgm:cxn modelId="{CC824568-DC46-4802-A93F-2DE2D7A8CC42}" type="presParOf" srcId="{010633B7-014B-48BD-9BB2-41394080D56D}" destId="{DEBDBAC8-2F50-4EAF-B4E9-72CFC6630782}" srcOrd="0" destOrd="0" presId="urn:microsoft.com/office/officeart/2005/8/layout/hierarchy2"/>
    <dgm:cxn modelId="{D32FDCF9-C61E-4CFB-99D6-B18465F7A531}" type="presParOf" srcId="{DEBDBAC8-2F50-4EAF-B4E9-72CFC6630782}" destId="{B24DE8A7-4FC9-4E75-8F5E-76D2FEF3EE3E}" srcOrd="0" destOrd="0" presId="urn:microsoft.com/office/officeart/2005/8/layout/hierarchy2"/>
    <dgm:cxn modelId="{B021D0FE-A1C1-4FEA-A069-2C5B316DAB00}" type="presParOf" srcId="{DEBDBAC8-2F50-4EAF-B4E9-72CFC6630782}" destId="{40063C55-8D7D-4B7E-B3C3-27FE31004426}" srcOrd="1" destOrd="0" presId="urn:microsoft.com/office/officeart/2005/8/layout/hierarchy2"/>
    <dgm:cxn modelId="{5E08BECB-10EB-429A-AE8D-1DEAF136BF37}" type="presParOf" srcId="{40063C55-8D7D-4B7E-B3C3-27FE31004426}" destId="{B367A4F6-DC12-4D4C-857A-CB4C07622E60}" srcOrd="0" destOrd="0" presId="urn:microsoft.com/office/officeart/2005/8/layout/hierarchy2"/>
    <dgm:cxn modelId="{507BDFCC-85CE-45D1-AEA5-F3DDFBC3B096}" type="presParOf" srcId="{B367A4F6-DC12-4D4C-857A-CB4C07622E60}" destId="{58557D6D-E2CC-4AD4-B745-C35680A4EADD}" srcOrd="0" destOrd="0" presId="urn:microsoft.com/office/officeart/2005/8/layout/hierarchy2"/>
    <dgm:cxn modelId="{252C84D9-D94B-468D-95CA-A6A4208AE3B4}" type="presParOf" srcId="{40063C55-8D7D-4B7E-B3C3-27FE31004426}" destId="{B4482ADB-283F-40A4-BF01-409E832E6699}" srcOrd="1" destOrd="0" presId="urn:microsoft.com/office/officeart/2005/8/layout/hierarchy2"/>
    <dgm:cxn modelId="{9398BA1A-1AE0-46AB-AB9B-8AD63E0106B0}" type="presParOf" srcId="{B4482ADB-283F-40A4-BF01-409E832E6699}" destId="{4DB84380-9D21-47FC-BE4C-2B94A1951912}" srcOrd="0" destOrd="0" presId="urn:microsoft.com/office/officeart/2005/8/layout/hierarchy2"/>
    <dgm:cxn modelId="{7C8ADFF1-0C3E-4C51-99E2-D48E8443BB97}" type="presParOf" srcId="{B4482ADB-283F-40A4-BF01-409E832E6699}" destId="{0D002FBF-EA8A-4F91-9583-55350018C793}" srcOrd="1" destOrd="0" presId="urn:microsoft.com/office/officeart/2005/8/layout/hierarchy2"/>
    <dgm:cxn modelId="{3F3C3C39-CBD6-46AD-BF26-FBC93B0B7D76}" type="presParOf" srcId="{40063C55-8D7D-4B7E-B3C3-27FE31004426}" destId="{5B4DD700-9E06-40FD-A052-5F633E78203E}" srcOrd="2" destOrd="0" presId="urn:microsoft.com/office/officeart/2005/8/layout/hierarchy2"/>
    <dgm:cxn modelId="{CCD8CB59-BAB1-413F-B122-F92F07320D8D}" type="presParOf" srcId="{5B4DD700-9E06-40FD-A052-5F633E78203E}" destId="{B4B34A5E-C2C9-4669-A36F-95737A775EC7}" srcOrd="0" destOrd="0" presId="urn:microsoft.com/office/officeart/2005/8/layout/hierarchy2"/>
    <dgm:cxn modelId="{7CB31459-CE0F-49A9-95A4-F8EFBB93EC34}" type="presParOf" srcId="{40063C55-8D7D-4B7E-B3C3-27FE31004426}" destId="{E3D28CD4-3779-4BE8-9EAF-9BB48BC64DD7}" srcOrd="3" destOrd="0" presId="urn:microsoft.com/office/officeart/2005/8/layout/hierarchy2"/>
    <dgm:cxn modelId="{C54B28B5-F41E-4788-8F3D-1D779B34DC7C}" type="presParOf" srcId="{E3D28CD4-3779-4BE8-9EAF-9BB48BC64DD7}" destId="{96DAB030-2628-4A99-9D6D-95992C5EE6D6}" srcOrd="0" destOrd="0" presId="urn:microsoft.com/office/officeart/2005/8/layout/hierarchy2"/>
    <dgm:cxn modelId="{7CAC9F78-9D38-4E63-8473-44A70426B26E}" type="presParOf" srcId="{E3D28CD4-3779-4BE8-9EAF-9BB48BC64DD7}" destId="{2DB729F0-CFEF-498D-8042-0EBA9208B5B6}" srcOrd="1" destOrd="0" presId="urn:microsoft.com/office/officeart/2005/8/layout/hierarchy2"/>
    <dgm:cxn modelId="{112DDDCE-F647-4FE5-87BA-320DDCC25C19}" type="presParOf" srcId="{010633B7-014B-48BD-9BB2-41394080D56D}" destId="{0151A83E-1C1F-497B-A388-F55336211C46}" srcOrd="1" destOrd="0" presId="urn:microsoft.com/office/officeart/2005/8/layout/hierarchy2"/>
    <dgm:cxn modelId="{0DFA2B81-697D-4287-A977-AD5064758BB6}" type="presParOf" srcId="{0151A83E-1C1F-497B-A388-F55336211C46}" destId="{86E2EE94-7C67-42AD-A165-6860B6454654}" srcOrd="0" destOrd="0" presId="urn:microsoft.com/office/officeart/2005/8/layout/hierarchy2"/>
    <dgm:cxn modelId="{1482AFDC-22BB-43FB-BD21-86370072BE01}" type="presParOf" srcId="{0151A83E-1C1F-497B-A388-F55336211C46}" destId="{1AE083FB-A6A8-43E1-A6EC-60301C569328}" srcOrd="1" destOrd="0" presId="urn:microsoft.com/office/officeart/2005/8/layout/hierarchy2"/>
    <dgm:cxn modelId="{09ADFBD0-E729-44C9-B51E-9750567FA4DD}" type="presParOf" srcId="{1AE083FB-A6A8-43E1-A6EC-60301C569328}" destId="{8B644C87-10EA-4409-8DF0-C6ABD5377B9B}" srcOrd="0" destOrd="0" presId="urn:microsoft.com/office/officeart/2005/8/layout/hierarchy2"/>
    <dgm:cxn modelId="{2C675589-0E89-4A85-A17B-4CEDC531B762}" type="presParOf" srcId="{8B644C87-10EA-4409-8DF0-C6ABD5377B9B}" destId="{7BE8864A-6941-4CF1-8923-94CC92754026}" srcOrd="0" destOrd="0" presId="urn:microsoft.com/office/officeart/2005/8/layout/hierarchy2"/>
    <dgm:cxn modelId="{4DAF0480-FA7C-4198-966A-D89B3A5AD8CD}" type="presParOf" srcId="{1AE083FB-A6A8-43E1-A6EC-60301C569328}" destId="{FF4D436E-F915-4016-99FD-1EC764D6AE6E}" srcOrd="1" destOrd="0" presId="urn:microsoft.com/office/officeart/2005/8/layout/hierarchy2"/>
    <dgm:cxn modelId="{B0EE548E-BE00-4AC6-92C6-4F5CD70F41FA}" type="presParOf" srcId="{FF4D436E-F915-4016-99FD-1EC764D6AE6E}" destId="{01E68F78-A103-4048-AD96-F4258DE52959}" srcOrd="0" destOrd="0" presId="urn:microsoft.com/office/officeart/2005/8/layout/hierarchy2"/>
    <dgm:cxn modelId="{60334DDD-77A0-48CF-924C-C49E6A420786}" type="presParOf" srcId="{FF4D436E-F915-4016-99FD-1EC764D6AE6E}" destId="{E0005F4A-3F0E-4729-BD6B-A3B0B35F6987}" srcOrd="1" destOrd="0" presId="urn:microsoft.com/office/officeart/2005/8/layout/hierarchy2"/>
    <dgm:cxn modelId="{35969BCA-ADE9-4BF2-AD74-28FE2CDB52FB}" type="presParOf" srcId="{E0005F4A-3F0E-4729-BD6B-A3B0B35F6987}" destId="{45CA2AAF-5ADB-4BEA-A12B-1D9A0FD4A437}" srcOrd="0" destOrd="0" presId="urn:microsoft.com/office/officeart/2005/8/layout/hierarchy2"/>
    <dgm:cxn modelId="{90B30EFF-8DEF-42BA-9966-DBA4C62EDE11}" type="presParOf" srcId="{45CA2AAF-5ADB-4BEA-A12B-1D9A0FD4A437}" destId="{9D6DC3A2-E3A9-459F-9B0A-3E91CBF10286}" srcOrd="0" destOrd="0" presId="urn:microsoft.com/office/officeart/2005/8/layout/hierarchy2"/>
    <dgm:cxn modelId="{E4EC2596-53A0-4882-8C2A-FA550E429CF7}" type="presParOf" srcId="{E0005F4A-3F0E-4729-BD6B-A3B0B35F6987}" destId="{18A5FBEB-0E6C-4DB3-A613-E970B27E70A4}" srcOrd="1" destOrd="0" presId="urn:microsoft.com/office/officeart/2005/8/layout/hierarchy2"/>
    <dgm:cxn modelId="{7D92395E-8C15-4E51-AC07-698A0FE51FEA}" type="presParOf" srcId="{18A5FBEB-0E6C-4DB3-A613-E970B27E70A4}" destId="{5EB09DBA-97FB-4431-B648-6684A8BA1F54}" srcOrd="0" destOrd="0" presId="urn:microsoft.com/office/officeart/2005/8/layout/hierarchy2"/>
    <dgm:cxn modelId="{546B922B-CABE-487F-BACE-C4BA9EA0EFA3}" type="presParOf" srcId="{18A5FBEB-0E6C-4DB3-A613-E970B27E70A4}" destId="{564F64A2-2ABD-4818-9C69-DFA66D10C55C}" srcOrd="1" destOrd="0" presId="urn:microsoft.com/office/officeart/2005/8/layout/hierarchy2"/>
    <dgm:cxn modelId="{2F466DCA-1536-4438-B8E5-EFE11F7DBBCA}" type="presParOf" srcId="{1AE083FB-A6A8-43E1-A6EC-60301C569328}" destId="{F0AB482B-41EE-4B74-BCC9-51636C4C99EE}" srcOrd="2" destOrd="0" presId="urn:microsoft.com/office/officeart/2005/8/layout/hierarchy2"/>
    <dgm:cxn modelId="{DC4F3B6C-F817-4EDF-B48E-CC4412FA3E67}" type="presParOf" srcId="{F0AB482B-41EE-4B74-BCC9-51636C4C99EE}" destId="{D2826BDD-53FA-40E7-B881-31A0A5766083}" srcOrd="0" destOrd="0" presId="urn:microsoft.com/office/officeart/2005/8/layout/hierarchy2"/>
    <dgm:cxn modelId="{5790BCED-193D-4755-9BEA-BA4D32956980}" type="presParOf" srcId="{1AE083FB-A6A8-43E1-A6EC-60301C569328}" destId="{6F170B33-2C62-4A3D-9CBB-FA2F31FF11A7}" srcOrd="3" destOrd="0" presId="urn:microsoft.com/office/officeart/2005/8/layout/hierarchy2"/>
    <dgm:cxn modelId="{DA3DA871-7B1E-40B8-BC0C-158AF359FC15}" type="presParOf" srcId="{6F170B33-2C62-4A3D-9CBB-FA2F31FF11A7}" destId="{86388DAD-E460-4C1C-A16C-C836E9C4FE34}" srcOrd="0" destOrd="0" presId="urn:microsoft.com/office/officeart/2005/8/layout/hierarchy2"/>
    <dgm:cxn modelId="{F56BB9DC-7D3C-4B9C-BDE2-DCB7CBBED778}" type="presParOf" srcId="{6F170B33-2C62-4A3D-9CBB-FA2F31FF11A7}" destId="{FEAAEC40-AD4B-4716-B957-A43DFE421855}" srcOrd="1" destOrd="0" presId="urn:microsoft.com/office/officeart/2005/8/layout/hierarchy2"/>
    <dgm:cxn modelId="{1C4E87C9-93AE-40F7-8572-9988385489B4}" type="presParOf" srcId="{FEAAEC40-AD4B-4716-B957-A43DFE421855}" destId="{86D2A347-8088-4889-AC11-B76A2F9B9C90}" srcOrd="0" destOrd="0" presId="urn:microsoft.com/office/officeart/2005/8/layout/hierarchy2"/>
    <dgm:cxn modelId="{7986BD01-8F53-4667-8F69-EA4B97478256}" type="presParOf" srcId="{86D2A347-8088-4889-AC11-B76A2F9B9C90}" destId="{502D82FB-2D96-441A-94BB-F6AF1795E009}" srcOrd="0" destOrd="0" presId="urn:microsoft.com/office/officeart/2005/8/layout/hierarchy2"/>
    <dgm:cxn modelId="{394F717E-510B-436E-B73F-E0595A5972E4}" type="presParOf" srcId="{FEAAEC40-AD4B-4716-B957-A43DFE421855}" destId="{D5D6A6FF-CFD3-4098-968B-80879FB53ED7}" srcOrd="1" destOrd="0" presId="urn:microsoft.com/office/officeart/2005/8/layout/hierarchy2"/>
    <dgm:cxn modelId="{0E24F652-EA3B-43ED-849B-F1416D3C8EB6}" type="presParOf" srcId="{D5D6A6FF-CFD3-4098-968B-80879FB53ED7}" destId="{7764DB0F-BF44-4A6D-80E2-D0A3CA6DA250}" srcOrd="0" destOrd="0" presId="urn:microsoft.com/office/officeart/2005/8/layout/hierarchy2"/>
    <dgm:cxn modelId="{0D4DF86C-CE05-4C05-9059-40B2F3F82FB0}" type="presParOf" srcId="{D5D6A6FF-CFD3-4098-968B-80879FB53ED7}" destId="{5B6BEDEB-D802-4883-AFE6-DB67A5C2C01E}" srcOrd="1" destOrd="0" presId="urn:microsoft.com/office/officeart/2005/8/layout/hierarchy2"/>
    <dgm:cxn modelId="{BBCC99DF-7A2D-470D-8FEE-A3DA1E5FBC93}" type="presParOf" srcId="{1AE083FB-A6A8-43E1-A6EC-60301C569328}" destId="{DCCE7D88-A7BF-4E45-BAA5-9A5914B06C29}" srcOrd="4" destOrd="0" presId="urn:microsoft.com/office/officeart/2005/8/layout/hierarchy2"/>
    <dgm:cxn modelId="{E06B4FF5-9DEB-4BF7-9FF7-579D0399841A}" type="presParOf" srcId="{DCCE7D88-A7BF-4E45-BAA5-9A5914B06C29}" destId="{1E1647CE-207B-4E84-8FEC-12C52A857EB1}" srcOrd="0" destOrd="0" presId="urn:microsoft.com/office/officeart/2005/8/layout/hierarchy2"/>
    <dgm:cxn modelId="{C0BC8902-7C91-4113-A7C9-7F51299735C0}" type="presParOf" srcId="{1AE083FB-A6A8-43E1-A6EC-60301C569328}" destId="{89694C65-81C7-4CA1-8F09-2C5109432417}" srcOrd="5" destOrd="0" presId="urn:microsoft.com/office/officeart/2005/8/layout/hierarchy2"/>
    <dgm:cxn modelId="{58A700BE-CA21-4DD0-8036-326B180C8DCE}" type="presParOf" srcId="{89694C65-81C7-4CA1-8F09-2C5109432417}" destId="{296BC682-F35D-4B6D-B34E-780910A9A91C}" srcOrd="0" destOrd="0" presId="urn:microsoft.com/office/officeart/2005/8/layout/hierarchy2"/>
    <dgm:cxn modelId="{21AC796B-60B9-4D63-BA43-F0FCB55CCE91}" type="presParOf" srcId="{89694C65-81C7-4CA1-8F09-2C5109432417}" destId="{14A6F2FE-2FA0-4A8A-B08D-190FDE496975}" srcOrd="1" destOrd="0" presId="urn:microsoft.com/office/officeart/2005/8/layout/hierarchy2"/>
    <dgm:cxn modelId="{C8939EDC-55BB-46AF-8D1F-E80B299FB2BC}" type="presParOf" srcId="{14A6F2FE-2FA0-4A8A-B08D-190FDE496975}" destId="{399F3E6C-AFF3-48FC-912D-8792D85981C4}" srcOrd="0" destOrd="0" presId="urn:microsoft.com/office/officeart/2005/8/layout/hierarchy2"/>
    <dgm:cxn modelId="{6D366B30-28B8-40AF-8F37-F6C81BC74171}" type="presParOf" srcId="{399F3E6C-AFF3-48FC-912D-8792D85981C4}" destId="{200BE77A-6C06-4873-8656-1903A38E74E0}" srcOrd="0" destOrd="0" presId="urn:microsoft.com/office/officeart/2005/8/layout/hierarchy2"/>
    <dgm:cxn modelId="{0D86630C-DB88-4299-A1CF-1E88D0E780E5}" type="presParOf" srcId="{14A6F2FE-2FA0-4A8A-B08D-190FDE496975}" destId="{6E6BFAF6-61B0-422D-89A5-CB8D0A12B8B9}" srcOrd="1" destOrd="0" presId="urn:microsoft.com/office/officeart/2005/8/layout/hierarchy2"/>
    <dgm:cxn modelId="{0C1C40CB-C603-4615-B2C0-0B72978A4679}" type="presParOf" srcId="{6E6BFAF6-61B0-422D-89A5-CB8D0A12B8B9}" destId="{88375B5D-D209-4B21-91C7-52495717AB6A}" srcOrd="0" destOrd="0" presId="urn:microsoft.com/office/officeart/2005/8/layout/hierarchy2"/>
    <dgm:cxn modelId="{6F2A9B00-E24D-449C-AAB9-3FB0496D27F4}" type="presParOf" srcId="{6E6BFAF6-61B0-422D-89A5-CB8D0A12B8B9}" destId="{2F79B12D-82CB-48E9-AE71-37E87AE8329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68A39-A57A-49F7-A3F7-692FAF8A9FC5}">
      <dsp:nvSpPr>
        <dsp:cNvPr id="0" name=""/>
        <dsp:cNvSpPr/>
      </dsp:nvSpPr>
      <dsp:spPr>
        <a:xfrm>
          <a:off x="364054" y="1116435"/>
          <a:ext cx="1122610" cy="2092990"/>
        </a:xfrm>
        <a:prstGeom prst="roundRect">
          <a:avLst>
            <a:gd name="adj" fmla="val 10000"/>
          </a:avLst>
        </a:prstGeom>
        <a:solidFill>
          <a:schemeClr val="accent2">
            <a:lumMod val="20000"/>
            <a:lumOff val="80000"/>
          </a:schemeClr>
        </a:solidFill>
        <a:ln w="28575">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t>Civil</a:t>
          </a:r>
        </a:p>
        <a:p>
          <a:pPr marL="0" lvl="0" indent="0" algn="ctr" defTabSz="1244600">
            <a:lnSpc>
              <a:spcPct val="90000"/>
            </a:lnSpc>
            <a:spcBef>
              <a:spcPct val="0"/>
            </a:spcBef>
            <a:spcAft>
              <a:spcPct val="35000"/>
            </a:spcAft>
            <a:buNone/>
          </a:pPr>
          <a:r>
            <a:rPr kumimoji="1" lang="en-US" altLang="ja-JP" sz="2800" kern="1200" dirty="0"/>
            <a:t>Code of Japan</a:t>
          </a:r>
          <a:endParaRPr kumimoji="1" lang="ja-JP" altLang="en-US" sz="2800" kern="1200" dirty="0"/>
        </a:p>
      </dsp:txBody>
      <dsp:txXfrm>
        <a:off x="396934" y="1149315"/>
        <a:ext cx="1056850" cy="2027230"/>
      </dsp:txXfrm>
    </dsp:sp>
    <dsp:sp modelId="{9243FEE9-68C2-45F9-A777-9635D3437675}">
      <dsp:nvSpPr>
        <dsp:cNvPr id="0" name=""/>
        <dsp:cNvSpPr/>
      </dsp:nvSpPr>
      <dsp:spPr>
        <a:xfrm>
          <a:off x="1486665" y="2142735"/>
          <a:ext cx="500909" cy="40390"/>
        </a:xfrm>
        <a:custGeom>
          <a:avLst/>
          <a:gdLst/>
          <a:ahLst/>
          <a:cxnLst/>
          <a:rect l="0" t="0" r="0" b="0"/>
          <a:pathLst>
            <a:path>
              <a:moveTo>
                <a:pt x="0" y="20195"/>
              </a:moveTo>
              <a:lnTo>
                <a:pt x="500909"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1724597" y="2150407"/>
        <a:ext cx="25045" cy="25045"/>
      </dsp:txXfrm>
    </dsp:sp>
    <dsp:sp modelId="{1E3CEEBE-6AF4-4A30-A1DB-E1B40C13EB14}">
      <dsp:nvSpPr>
        <dsp:cNvPr id="0" name=""/>
        <dsp:cNvSpPr/>
      </dsp:nvSpPr>
      <dsp:spPr>
        <a:xfrm>
          <a:off x="1987575" y="1303121"/>
          <a:ext cx="2349045" cy="1719618"/>
        </a:xfrm>
        <a:prstGeom prst="roundRect">
          <a:avLst>
            <a:gd name="adj" fmla="val 10000"/>
          </a:avLst>
        </a:prstGeom>
        <a:solidFill>
          <a:schemeClr val="accent3">
            <a:lumMod val="20000"/>
            <a:lumOff val="80000"/>
          </a:schemeClr>
        </a:solidFill>
        <a:ln w="28575">
          <a:solidFill>
            <a:schemeClr val="accent3">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t>Part1</a:t>
          </a:r>
          <a:r>
            <a:rPr kumimoji="1" lang="en-US" altLang="ja-JP" sz="2800" kern="1200" dirty="0"/>
            <a:t>: General provisions</a:t>
          </a:r>
        </a:p>
      </dsp:txBody>
      <dsp:txXfrm>
        <a:off x="2037941" y="1353487"/>
        <a:ext cx="2248313" cy="1618886"/>
      </dsp:txXfrm>
    </dsp:sp>
    <dsp:sp modelId="{FAB2A63D-B234-437D-B79D-9301B861DE02}">
      <dsp:nvSpPr>
        <dsp:cNvPr id="0" name=""/>
        <dsp:cNvSpPr/>
      </dsp:nvSpPr>
      <dsp:spPr>
        <a:xfrm rot="17931997">
          <a:off x="4006974" y="1584594"/>
          <a:ext cx="1274664" cy="40390"/>
        </a:xfrm>
        <a:custGeom>
          <a:avLst/>
          <a:gdLst/>
          <a:ahLst/>
          <a:cxnLst/>
          <a:rect l="0" t="0" r="0" b="0"/>
          <a:pathLst>
            <a:path>
              <a:moveTo>
                <a:pt x="0" y="20195"/>
              </a:moveTo>
              <a:lnTo>
                <a:pt x="1274664"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4612440" y="1572922"/>
        <a:ext cx="63733" cy="63733"/>
      </dsp:txXfrm>
    </dsp:sp>
    <dsp:sp modelId="{CE88E1C3-C0D7-414B-AE3B-F3456EF75B6C}">
      <dsp:nvSpPr>
        <dsp:cNvPr id="0" name=""/>
        <dsp:cNvSpPr/>
      </dsp:nvSpPr>
      <dsp:spPr>
        <a:xfrm>
          <a:off x="4951993" y="512774"/>
          <a:ext cx="1458582" cy="1067748"/>
        </a:xfrm>
        <a:prstGeom prst="roundRect">
          <a:avLst>
            <a:gd name="adj" fmla="val 10000"/>
          </a:avLst>
        </a:prstGeom>
        <a:solidFill>
          <a:schemeClr val="bg1"/>
        </a:solidFill>
        <a:ln w="28575">
          <a:solidFill>
            <a:schemeClr val="accent4">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t>Property law</a:t>
          </a:r>
          <a:endParaRPr kumimoji="1" lang="ja-JP" altLang="en-US" sz="2800" kern="1200" dirty="0"/>
        </a:p>
      </dsp:txBody>
      <dsp:txXfrm>
        <a:off x="4983266" y="544047"/>
        <a:ext cx="1396036" cy="1005202"/>
      </dsp:txXfrm>
    </dsp:sp>
    <dsp:sp modelId="{D56FDFDF-F96F-4E6F-A0A0-B8BC70373E5A}">
      <dsp:nvSpPr>
        <dsp:cNvPr id="0" name=""/>
        <dsp:cNvSpPr/>
      </dsp:nvSpPr>
      <dsp:spPr>
        <a:xfrm rot="19407951">
          <a:off x="6318460" y="747382"/>
          <a:ext cx="937576" cy="40390"/>
        </a:xfrm>
        <a:custGeom>
          <a:avLst/>
          <a:gdLst/>
          <a:ahLst/>
          <a:cxnLst/>
          <a:rect l="0" t="0" r="0" b="0"/>
          <a:pathLst>
            <a:path>
              <a:moveTo>
                <a:pt x="0" y="20195"/>
              </a:moveTo>
              <a:lnTo>
                <a:pt x="937576"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6763808" y="744138"/>
        <a:ext cx="46878" cy="46878"/>
      </dsp:txXfrm>
    </dsp:sp>
    <dsp:sp modelId="{F4F130F1-7E55-4937-92A7-0842AC97393E}">
      <dsp:nvSpPr>
        <dsp:cNvPr id="0" name=""/>
        <dsp:cNvSpPr/>
      </dsp:nvSpPr>
      <dsp:spPr>
        <a:xfrm>
          <a:off x="7163920" y="3167"/>
          <a:ext cx="3439236" cy="970680"/>
        </a:xfrm>
        <a:prstGeom prst="roundRect">
          <a:avLst>
            <a:gd name="adj" fmla="val 10000"/>
          </a:avLst>
        </a:prstGeom>
        <a:solidFill>
          <a:schemeClr val="accent4">
            <a:lumMod val="20000"/>
            <a:lumOff val="80000"/>
          </a:schemeClr>
        </a:solidFill>
        <a:ln w="28575">
          <a:solidFill>
            <a:schemeClr val="accent4">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ja-JP" sz="2800" kern="1200" dirty="0"/>
            <a:t>  </a:t>
          </a:r>
          <a:r>
            <a:rPr kumimoji="1" lang="en-US" altLang="ja-JP" sz="2800" b="1" kern="1200" dirty="0"/>
            <a:t>Part2</a:t>
          </a:r>
          <a:r>
            <a:rPr kumimoji="1" lang="en-US" altLang="ja-JP" sz="2800" kern="1200" dirty="0"/>
            <a:t>: Real Property</a:t>
          </a:r>
          <a:endParaRPr kumimoji="1" lang="ja-JP" altLang="en-US" sz="2800" kern="1200" dirty="0"/>
        </a:p>
      </dsp:txBody>
      <dsp:txXfrm>
        <a:off x="7192350" y="31597"/>
        <a:ext cx="3382376" cy="913820"/>
      </dsp:txXfrm>
    </dsp:sp>
    <dsp:sp modelId="{D1BB699A-C498-42E5-81D9-ED4855D0696A}">
      <dsp:nvSpPr>
        <dsp:cNvPr id="0" name=""/>
        <dsp:cNvSpPr/>
      </dsp:nvSpPr>
      <dsp:spPr>
        <a:xfrm rot="2192049">
          <a:off x="6318460" y="1305523"/>
          <a:ext cx="937576" cy="40390"/>
        </a:xfrm>
        <a:custGeom>
          <a:avLst/>
          <a:gdLst/>
          <a:ahLst/>
          <a:cxnLst/>
          <a:rect l="0" t="0" r="0" b="0"/>
          <a:pathLst>
            <a:path>
              <a:moveTo>
                <a:pt x="0" y="20195"/>
              </a:moveTo>
              <a:lnTo>
                <a:pt x="937576"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6763808" y="1302279"/>
        <a:ext cx="46878" cy="46878"/>
      </dsp:txXfrm>
    </dsp:sp>
    <dsp:sp modelId="{B0C7E76A-9312-456F-91F1-0C0E8E6DDC01}">
      <dsp:nvSpPr>
        <dsp:cNvPr id="0" name=""/>
        <dsp:cNvSpPr/>
      </dsp:nvSpPr>
      <dsp:spPr>
        <a:xfrm>
          <a:off x="7163920" y="1119449"/>
          <a:ext cx="3439236" cy="970680"/>
        </a:xfrm>
        <a:prstGeom prst="roundRect">
          <a:avLst>
            <a:gd name="adj" fmla="val 10000"/>
          </a:avLst>
        </a:prstGeom>
        <a:solidFill>
          <a:schemeClr val="accent6">
            <a:lumMod val="20000"/>
            <a:lumOff val="80000"/>
          </a:schemeClr>
        </a:solidFill>
        <a:ln w="28575">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ja-JP" sz="2800" kern="1200" dirty="0"/>
            <a:t>  </a:t>
          </a:r>
          <a:r>
            <a:rPr kumimoji="1" lang="en-US" altLang="ja-JP" sz="2800" b="1" kern="1200" dirty="0"/>
            <a:t>Part3</a:t>
          </a:r>
          <a:r>
            <a:rPr kumimoji="1" lang="en-US" altLang="ja-JP" sz="2800" kern="1200" dirty="0"/>
            <a:t>: Obligations</a:t>
          </a:r>
          <a:endParaRPr kumimoji="1" lang="ja-JP" altLang="en-US" sz="2800" kern="1200" dirty="0"/>
        </a:p>
      </dsp:txBody>
      <dsp:txXfrm>
        <a:off x="7192350" y="1147879"/>
        <a:ext cx="3382376" cy="913820"/>
      </dsp:txXfrm>
    </dsp:sp>
    <dsp:sp modelId="{A48A7494-556F-4949-8F34-B589580D8F94}">
      <dsp:nvSpPr>
        <dsp:cNvPr id="0" name=""/>
        <dsp:cNvSpPr/>
      </dsp:nvSpPr>
      <dsp:spPr>
        <a:xfrm rot="3668003">
          <a:off x="4006974" y="2700876"/>
          <a:ext cx="1274664" cy="40390"/>
        </a:xfrm>
        <a:custGeom>
          <a:avLst/>
          <a:gdLst/>
          <a:ahLst/>
          <a:cxnLst/>
          <a:rect l="0" t="0" r="0" b="0"/>
          <a:pathLst>
            <a:path>
              <a:moveTo>
                <a:pt x="0" y="20195"/>
              </a:moveTo>
              <a:lnTo>
                <a:pt x="1274664"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4612440" y="2689204"/>
        <a:ext cx="63733" cy="63733"/>
      </dsp:txXfrm>
    </dsp:sp>
    <dsp:sp modelId="{F2BFE279-5338-402A-B563-A80F91BA6C4E}">
      <dsp:nvSpPr>
        <dsp:cNvPr id="0" name=""/>
        <dsp:cNvSpPr/>
      </dsp:nvSpPr>
      <dsp:spPr>
        <a:xfrm>
          <a:off x="4951993" y="2745338"/>
          <a:ext cx="1458582" cy="1067748"/>
        </a:xfrm>
        <a:prstGeom prst="roundRect">
          <a:avLst>
            <a:gd name="adj" fmla="val 10000"/>
          </a:avLst>
        </a:prstGeom>
        <a:solidFill>
          <a:schemeClr val="bg1"/>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t>Family</a:t>
          </a:r>
        </a:p>
        <a:p>
          <a:pPr marL="0" lvl="0" indent="0" algn="ctr" defTabSz="1244600">
            <a:lnSpc>
              <a:spcPct val="90000"/>
            </a:lnSpc>
            <a:spcBef>
              <a:spcPct val="0"/>
            </a:spcBef>
            <a:spcAft>
              <a:spcPct val="35000"/>
            </a:spcAft>
            <a:buNone/>
          </a:pPr>
          <a:r>
            <a:rPr kumimoji="1" lang="en-US" altLang="ja-JP" sz="2800" kern="1200" dirty="0"/>
            <a:t>law</a:t>
          </a:r>
          <a:endParaRPr kumimoji="1" lang="ja-JP" altLang="en-US" sz="2800" kern="1200" dirty="0"/>
        </a:p>
      </dsp:txBody>
      <dsp:txXfrm>
        <a:off x="4983266" y="2776611"/>
        <a:ext cx="1396036" cy="1005202"/>
      </dsp:txXfrm>
    </dsp:sp>
    <dsp:sp modelId="{476AB1E0-1E86-4BD5-9B29-8E651F11D9EF}">
      <dsp:nvSpPr>
        <dsp:cNvPr id="0" name=""/>
        <dsp:cNvSpPr/>
      </dsp:nvSpPr>
      <dsp:spPr>
        <a:xfrm rot="19407951">
          <a:off x="6318460" y="2979946"/>
          <a:ext cx="937576" cy="40390"/>
        </a:xfrm>
        <a:custGeom>
          <a:avLst/>
          <a:gdLst/>
          <a:ahLst/>
          <a:cxnLst/>
          <a:rect l="0" t="0" r="0" b="0"/>
          <a:pathLst>
            <a:path>
              <a:moveTo>
                <a:pt x="0" y="20195"/>
              </a:moveTo>
              <a:lnTo>
                <a:pt x="937576"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6763808" y="2976702"/>
        <a:ext cx="46878" cy="46878"/>
      </dsp:txXfrm>
    </dsp:sp>
    <dsp:sp modelId="{75CEC9BE-4E4A-42F4-856D-C254161D16B9}">
      <dsp:nvSpPr>
        <dsp:cNvPr id="0" name=""/>
        <dsp:cNvSpPr/>
      </dsp:nvSpPr>
      <dsp:spPr>
        <a:xfrm>
          <a:off x="7163920" y="2235731"/>
          <a:ext cx="3439236" cy="970680"/>
        </a:xfrm>
        <a:prstGeom prst="roundRect">
          <a:avLst>
            <a:gd name="adj" fmla="val 10000"/>
          </a:avLst>
        </a:prstGeom>
        <a:solidFill>
          <a:schemeClr val="accent1">
            <a:lumMod val="20000"/>
            <a:lumOff val="80000"/>
          </a:schemeClr>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ja-JP" sz="2800" kern="1200" dirty="0"/>
            <a:t>  </a:t>
          </a:r>
          <a:r>
            <a:rPr kumimoji="1" lang="en-US" altLang="ja-JP" sz="2800" b="1" kern="1200" dirty="0"/>
            <a:t>Part4</a:t>
          </a:r>
          <a:r>
            <a:rPr kumimoji="1" lang="en-US" altLang="ja-JP" sz="2800" kern="1200" dirty="0"/>
            <a:t>: Relatives</a:t>
          </a:r>
          <a:endParaRPr kumimoji="1" lang="ja-JP" altLang="en-US" sz="2800" kern="1200" dirty="0"/>
        </a:p>
      </dsp:txBody>
      <dsp:txXfrm>
        <a:off x="7192350" y="2264161"/>
        <a:ext cx="3382376" cy="913820"/>
      </dsp:txXfrm>
    </dsp:sp>
    <dsp:sp modelId="{35AD5BF0-918F-415B-A7B7-8BC302CE009D}">
      <dsp:nvSpPr>
        <dsp:cNvPr id="0" name=""/>
        <dsp:cNvSpPr/>
      </dsp:nvSpPr>
      <dsp:spPr>
        <a:xfrm rot="2192049">
          <a:off x="6318460" y="3538088"/>
          <a:ext cx="937576" cy="40390"/>
        </a:xfrm>
        <a:custGeom>
          <a:avLst/>
          <a:gdLst/>
          <a:ahLst/>
          <a:cxnLst/>
          <a:rect l="0" t="0" r="0" b="0"/>
          <a:pathLst>
            <a:path>
              <a:moveTo>
                <a:pt x="0" y="20195"/>
              </a:moveTo>
              <a:lnTo>
                <a:pt x="937576"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p>
      </dsp:txBody>
      <dsp:txXfrm>
        <a:off x="6763808" y="3534843"/>
        <a:ext cx="46878" cy="46878"/>
      </dsp:txXfrm>
    </dsp:sp>
    <dsp:sp modelId="{EE698230-9CC2-4CB7-8FFB-D549916421EE}">
      <dsp:nvSpPr>
        <dsp:cNvPr id="0" name=""/>
        <dsp:cNvSpPr/>
      </dsp:nvSpPr>
      <dsp:spPr>
        <a:xfrm>
          <a:off x="7163920" y="3352013"/>
          <a:ext cx="3439236" cy="970680"/>
        </a:xfrm>
        <a:prstGeom prst="roundRect">
          <a:avLst>
            <a:gd name="adj" fmla="val 10000"/>
          </a:avLst>
        </a:prstGeom>
        <a:solidFill>
          <a:schemeClr val="accent5">
            <a:lumMod val="20000"/>
            <a:lumOff val="80000"/>
          </a:schemeClr>
        </a:solidFill>
        <a:ln w="28575">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ja-JP" sz="2800" kern="1200" dirty="0"/>
            <a:t>  </a:t>
          </a:r>
          <a:r>
            <a:rPr kumimoji="1" lang="en-US" altLang="ja-JP" sz="2800" b="1" kern="1200" dirty="0"/>
            <a:t>Part5</a:t>
          </a:r>
          <a:r>
            <a:rPr kumimoji="1" lang="en-US" altLang="ja-JP" sz="2800" kern="1200" dirty="0"/>
            <a:t>: Succession</a:t>
          </a:r>
          <a:endParaRPr kumimoji="1" lang="ja-JP" altLang="en-US" sz="2800" kern="1200" dirty="0"/>
        </a:p>
      </dsp:txBody>
      <dsp:txXfrm>
        <a:off x="7192350" y="3380443"/>
        <a:ext cx="3382376" cy="913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9B5A-748E-414B-976B-375BFDFF7B85}">
      <dsp:nvSpPr>
        <dsp:cNvPr id="0" name=""/>
        <dsp:cNvSpPr/>
      </dsp:nvSpPr>
      <dsp:spPr>
        <a:xfrm>
          <a:off x="62627" y="358602"/>
          <a:ext cx="1841974" cy="3132631"/>
        </a:xfrm>
        <a:prstGeom prst="roundRect">
          <a:avLst>
            <a:gd name="adj" fmla="val 10000"/>
          </a:avLst>
        </a:prstGeom>
        <a:solidFill>
          <a:schemeClr val="accent3">
            <a:lumMod val="20000"/>
            <a:lumOff val="80000"/>
          </a:schemeClr>
        </a:solidFill>
        <a:ln w="28575" cap="flat" cmpd="sng" algn="ctr">
          <a:solidFill>
            <a:schemeClr val="accent3">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800" b="1" kern="1200" dirty="0">
              <a:solidFill>
                <a:schemeClr val="tx1"/>
              </a:solidFill>
            </a:rPr>
            <a:t>Part1</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800" b="1" kern="1200" dirty="0">
              <a:solidFill>
                <a:schemeClr val="tx1"/>
              </a:solidFill>
            </a:rPr>
            <a:t>General Provisions</a:t>
          </a:r>
        </a:p>
        <a:p>
          <a:pPr marL="0" marR="0" lvl="0" indent="0" algn="ctr" defTabSz="914400" eaLnBrk="1" fontAlgn="auto" latinLnBrk="0" hangingPunct="1">
            <a:lnSpc>
              <a:spcPct val="100000"/>
            </a:lnSpc>
            <a:spcBef>
              <a:spcPct val="0"/>
            </a:spcBef>
            <a:spcAft>
              <a:spcPts val="0"/>
            </a:spcAft>
            <a:buClrTx/>
            <a:buSzTx/>
            <a:buFontTx/>
            <a:buNone/>
            <a:tabLst/>
            <a:defRPr/>
          </a:pPr>
          <a:endParaRPr kumimoji="1" lang="en-US" altLang="ja-JP" sz="2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800" b="1" kern="1200" dirty="0">
              <a:solidFill>
                <a:schemeClr val="tx1"/>
              </a:solidFill>
            </a:rPr>
            <a:t>Chapter1</a:t>
          </a:r>
        </a:p>
        <a:p>
          <a:pPr marL="0" marR="0" lvl="0" indent="0" algn="ctr" defTabSz="914400" eaLnBrk="1" fontAlgn="auto" latinLnBrk="0" hangingPunct="1">
            <a:lnSpc>
              <a:spcPct val="100000"/>
            </a:lnSpc>
            <a:spcBef>
              <a:spcPct val="0"/>
            </a:spcBef>
            <a:spcAft>
              <a:spcPts val="0"/>
            </a:spcAft>
            <a:buClrTx/>
            <a:buSzTx/>
            <a:buFontTx/>
            <a:buNone/>
            <a:tabLst/>
            <a:defRPr/>
          </a:pPr>
          <a:r>
            <a:rPr kumimoji="1" lang="en-US" altLang="ja-JP" sz="2800" b="1" kern="1200" dirty="0">
              <a:solidFill>
                <a:schemeClr val="tx1"/>
              </a:solidFill>
            </a:rPr>
            <a:t>Common Provisions</a:t>
          </a:r>
          <a:endParaRPr kumimoji="1" lang="ja-JP" altLang="en-US" sz="2800" b="1" kern="1200" dirty="0">
            <a:solidFill>
              <a:schemeClr val="tx1"/>
            </a:solidFill>
          </a:endParaRPr>
        </a:p>
      </dsp:txBody>
      <dsp:txXfrm>
        <a:off x="116577" y="412552"/>
        <a:ext cx="1734074" cy="3024731"/>
      </dsp:txXfrm>
    </dsp:sp>
    <dsp:sp modelId="{CA051721-4BE2-4E80-BA13-A1FAA68892E7}">
      <dsp:nvSpPr>
        <dsp:cNvPr id="0" name=""/>
        <dsp:cNvSpPr/>
      </dsp:nvSpPr>
      <dsp:spPr>
        <a:xfrm rot="17363268">
          <a:off x="1477402" y="1307233"/>
          <a:ext cx="1278961" cy="28931"/>
        </a:xfrm>
        <a:custGeom>
          <a:avLst/>
          <a:gdLst/>
          <a:ahLst/>
          <a:cxnLst/>
          <a:rect l="0" t="0" r="0" b="0"/>
          <a:pathLst>
            <a:path>
              <a:moveTo>
                <a:pt x="0" y="14465"/>
              </a:moveTo>
              <a:lnTo>
                <a:pt x="1278961"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2084909" y="1289725"/>
        <a:ext cx="63948" cy="63948"/>
      </dsp:txXfrm>
    </dsp:sp>
    <dsp:sp modelId="{37A6CE6F-3881-473A-8592-B4203E6693DF}">
      <dsp:nvSpPr>
        <dsp:cNvPr id="0" name=""/>
        <dsp:cNvSpPr/>
      </dsp:nvSpPr>
      <dsp:spPr>
        <a:xfrm>
          <a:off x="2329165" y="264771"/>
          <a:ext cx="2415534" cy="907420"/>
        </a:xfrm>
        <a:prstGeom prst="roundRect">
          <a:avLst>
            <a:gd name="adj" fmla="val 10000"/>
          </a:avLst>
        </a:prstGeom>
        <a:solidFill>
          <a:schemeClr val="lt1"/>
        </a:solidFill>
        <a:ln w="38100" cap="flat" cmpd="sng" algn="ctr">
          <a:solidFill>
            <a:schemeClr val="accent3">
              <a:lumMod val="75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 </a:t>
          </a:r>
          <a:r>
            <a:rPr kumimoji="1" lang="en-US" altLang="ja-JP" sz="2800" b="1" kern="1200" dirty="0"/>
            <a:t>Entities of private right</a:t>
          </a:r>
          <a:endParaRPr kumimoji="1" lang="ja-JP" altLang="en-US" sz="2800" b="1" kern="1200" dirty="0"/>
        </a:p>
      </dsp:txBody>
      <dsp:txXfrm>
        <a:off x="2355742" y="291348"/>
        <a:ext cx="2362380" cy="854266"/>
      </dsp:txXfrm>
    </dsp:sp>
    <dsp:sp modelId="{B85CD550-0B22-40BC-B671-BDBB2F1251A3}">
      <dsp:nvSpPr>
        <dsp:cNvPr id="0" name=""/>
        <dsp:cNvSpPr/>
      </dsp:nvSpPr>
      <dsp:spPr>
        <a:xfrm rot="19535495">
          <a:off x="4687225" y="518393"/>
          <a:ext cx="656967" cy="28931"/>
        </a:xfrm>
        <a:custGeom>
          <a:avLst/>
          <a:gdLst/>
          <a:ahLst/>
          <a:cxnLst/>
          <a:rect l="0" t="0" r="0" b="0"/>
          <a:pathLst>
            <a:path>
              <a:moveTo>
                <a:pt x="0" y="14465"/>
              </a:moveTo>
              <a:lnTo>
                <a:pt x="656967"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4999285" y="516435"/>
        <a:ext cx="32848" cy="32848"/>
      </dsp:txXfrm>
    </dsp:sp>
    <dsp:sp modelId="{9AF88CFD-E36A-4E63-919F-7C031DE62761}">
      <dsp:nvSpPr>
        <dsp:cNvPr id="0" name=""/>
        <dsp:cNvSpPr/>
      </dsp:nvSpPr>
      <dsp:spPr>
        <a:xfrm>
          <a:off x="5286718" y="6357"/>
          <a:ext cx="5177895" cy="681759"/>
        </a:xfrm>
        <a:prstGeom prst="roundRect">
          <a:avLst>
            <a:gd name="adj" fmla="val 10000"/>
          </a:avLst>
        </a:prstGeom>
        <a:solidFill>
          <a:schemeClr val="accent1">
            <a:lumMod val="20000"/>
            <a:lumOff val="80000"/>
          </a:schemeClr>
        </a:solidFill>
        <a:ln w="28575" cap="flat" cmpd="sng" algn="ctr">
          <a:solidFill>
            <a:schemeClr val="accent3">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Chapter2 Natural Person</a:t>
          </a:r>
          <a:endParaRPr kumimoji="1" lang="ja-JP" altLang="en-US" sz="2800" b="1" kern="1200" dirty="0">
            <a:solidFill>
              <a:schemeClr val="tx1"/>
            </a:solidFill>
          </a:endParaRPr>
        </a:p>
      </dsp:txBody>
      <dsp:txXfrm>
        <a:off x="5306686" y="26325"/>
        <a:ext cx="5137959" cy="641823"/>
      </dsp:txXfrm>
    </dsp:sp>
    <dsp:sp modelId="{79F8CC58-EAA2-443B-86AA-BC916B1B5EDB}">
      <dsp:nvSpPr>
        <dsp:cNvPr id="0" name=""/>
        <dsp:cNvSpPr/>
      </dsp:nvSpPr>
      <dsp:spPr>
        <a:xfrm rot="2217294">
          <a:off x="4674025" y="915518"/>
          <a:ext cx="703616" cy="28931"/>
        </a:xfrm>
        <a:custGeom>
          <a:avLst/>
          <a:gdLst/>
          <a:ahLst/>
          <a:cxnLst/>
          <a:rect l="0" t="0" r="0" b="0"/>
          <a:pathLst>
            <a:path>
              <a:moveTo>
                <a:pt x="0" y="14465"/>
              </a:moveTo>
              <a:lnTo>
                <a:pt x="703616"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5008242" y="912393"/>
        <a:ext cx="35180" cy="35180"/>
      </dsp:txXfrm>
    </dsp:sp>
    <dsp:sp modelId="{856057BE-661D-4D5F-BE4B-38B8C9067659}">
      <dsp:nvSpPr>
        <dsp:cNvPr id="0" name=""/>
        <dsp:cNvSpPr/>
      </dsp:nvSpPr>
      <dsp:spPr>
        <a:xfrm>
          <a:off x="5306966" y="800606"/>
          <a:ext cx="5177895" cy="681759"/>
        </a:xfrm>
        <a:prstGeom prst="roundRect">
          <a:avLst>
            <a:gd name="adj" fmla="val 10000"/>
          </a:avLst>
        </a:prstGeom>
        <a:solidFill>
          <a:schemeClr val="accent5">
            <a:lumMod val="20000"/>
            <a:lumOff val="80000"/>
          </a:schemeClr>
        </a:solidFill>
        <a:ln w="28575" cap="flat" cmpd="sng" algn="ctr">
          <a:solidFill>
            <a:schemeClr val="accent5">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Chapter3 Moral Person</a:t>
          </a:r>
          <a:endParaRPr kumimoji="1" lang="ja-JP" altLang="en-US" sz="2800" b="1" kern="1200" dirty="0">
            <a:solidFill>
              <a:schemeClr val="tx1"/>
            </a:solidFill>
          </a:endParaRPr>
        </a:p>
      </dsp:txBody>
      <dsp:txXfrm>
        <a:off x="5326934" y="820574"/>
        <a:ext cx="5137959" cy="641823"/>
      </dsp:txXfrm>
    </dsp:sp>
    <dsp:sp modelId="{6B2148FD-9B83-4307-A761-2EA193623FAD}">
      <dsp:nvSpPr>
        <dsp:cNvPr id="0" name=""/>
        <dsp:cNvSpPr/>
      </dsp:nvSpPr>
      <dsp:spPr>
        <a:xfrm rot="73483">
          <a:off x="1904550" y="1915193"/>
          <a:ext cx="443669" cy="28931"/>
        </a:xfrm>
        <a:custGeom>
          <a:avLst/>
          <a:gdLst/>
          <a:ahLst/>
          <a:cxnLst/>
          <a:rect l="0" t="0" r="0" b="0"/>
          <a:pathLst>
            <a:path>
              <a:moveTo>
                <a:pt x="0" y="14465"/>
              </a:moveTo>
              <a:lnTo>
                <a:pt x="443669"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2115293" y="1918567"/>
        <a:ext cx="22183" cy="22183"/>
      </dsp:txXfrm>
    </dsp:sp>
    <dsp:sp modelId="{96DDAAE8-635A-4DA1-8F09-F0321DA0A012}">
      <dsp:nvSpPr>
        <dsp:cNvPr id="0" name=""/>
        <dsp:cNvSpPr/>
      </dsp:nvSpPr>
      <dsp:spPr>
        <a:xfrm>
          <a:off x="2348168" y="1480690"/>
          <a:ext cx="2415534" cy="907420"/>
        </a:xfrm>
        <a:prstGeom prst="roundRect">
          <a:avLst>
            <a:gd name="adj" fmla="val 10000"/>
          </a:avLst>
        </a:prstGeom>
        <a:solidFill>
          <a:schemeClr val="lt1"/>
        </a:solidFill>
        <a:ln w="38100" cap="flat" cmpd="sng" algn="ctr">
          <a:solidFill>
            <a:schemeClr val="accent3">
              <a:lumMod val="75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 </a:t>
          </a:r>
          <a:r>
            <a:rPr kumimoji="1" lang="en-US" altLang="ja-JP" sz="2800" b="1" kern="1200" dirty="0"/>
            <a:t>Object of private right</a:t>
          </a:r>
          <a:endParaRPr kumimoji="1" lang="ja-JP" altLang="en-US" sz="2800" b="1" kern="1200" dirty="0"/>
        </a:p>
      </dsp:txBody>
      <dsp:txXfrm>
        <a:off x="2374745" y="1507267"/>
        <a:ext cx="2362380" cy="854266"/>
      </dsp:txXfrm>
    </dsp:sp>
    <dsp:sp modelId="{416C543F-FBB7-4B9A-95E3-37243FE1EC2C}">
      <dsp:nvSpPr>
        <dsp:cNvPr id="0" name=""/>
        <dsp:cNvSpPr/>
      </dsp:nvSpPr>
      <dsp:spPr>
        <a:xfrm rot="8774">
          <a:off x="4763702" y="1920602"/>
          <a:ext cx="523016" cy="28931"/>
        </a:xfrm>
        <a:custGeom>
          <a:avLst/>
          <a:gdLst/>
          <a:ahLst/>
          <a:cxnLst/>
          <a:rect l="0" t="0" r="0" b="0"/>
          <a:pathLst>
            <a:path>
              <a:moveTo>
                <a:pt x="0" y="14465"/>
              </a:moveTo>
              <a:lnTo>
                <a:pt x="523016"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5012135" y="1921992"/>
        <a:ext cx="26150" cy="26150"/>
      </dsp:txXfrm>
    </dsp:sp>
    <dsp:sp modelId="{8D94C3DB-A16F-442D-8EAF-CEE546FD901B}">
      <dsp:nvSpPr>
        <dsp:cNvPr id="0" name=""/>
        <dsp:cNvSpPr/>
      </dsp:nvSpPr>
      <dsp:spPr>
        <a:xfrm>
          <a:off x="5286718" y="1594855"/>
          <a:ext cx="5177895" cy="681759"/>
        </a:xfrm>
        <a:prstGeom prst="roundRect">
          <a:avLst>
            <a:gd name="adj" fmla="val 10000"/>
          </a:avLst>
        </a:prstGeom>
        <a:solidFill>
          <a:schemeClr val="accent4">
            <a:lumMod val="20000"/>
            <a:lumOff val="80000"/>
          </a:schemeClr>
        </a:solidFill>
        <a:ln w="28575" cap="flat" cmpd="sng" algn="ctr">
          <a:solidFill>
            <a:schemeClr val="accent4">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Chapter4 Things</a:t>
          </a:r>
          <a:endParaRPr kumimoji="1" lang="ja-JP" altLang="en-US" sz="2800" b="1" kern="1200" dirty="0">
            <a:solidFill>
              <a:schemeClr val="tx1"/>
            </a:solidFill>
          </a:endParaRPr>
        </a:p>
      </dsp:txBody>
      <dsp:txXfrm>
        <a:off x="5306686" y="1614823"/>
        <a:ext cx="5137959" cy="641823"/>
      </dsp:txXfrm>
    </dsp:sp>
    <dsp:sp modelId="{5DB7F1A5-2847-4E7C-8429-F763F79D3665}">
      <dsp:nvSpPr>
        <dsp:cNvPr id="0" name=""/>
        <dsp:cNvSpPr/>
      </dsp:nvSpPr>
      <dsp:spPr>
        <a:xfrm rot="4446075">
          <a:off x="1300513" y="2710631"/>
          <a:ext cx="1664011" cy="28931"/>
        </a:xfrm>
        <a:custGeom>
          <a:avLst/>
          <a:gdLst/>
          <a:ahLst/>
          <a:cxnLst/>
          <a:rect l="0" t="0" r="0" b="0"/>
          <a:pathLst>
            <a:path>
              <a:moveTo>
                <a:pt x="0" y="14465"/>
              </a:moveTo>
              <a:lnTo>
                <a:pt x="1664011" y="14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2090919" y="2683496"/>
        <a:ext cx="83200" cy="83200"/>
      </dsp:txXfrm>
    </dsp:sp>
    <dsp:sp modelId="{8CA8A151-AA49-41DE-80D0-D23B9CB465C9}">
      <dsp:nvSpPr>
        <dsp:cNvPr id="0" name=""/>
        <dsp:cNvSpPr/>
      </dsp:nvSpPr>
      <dsp:spPr>
        <a:xfrm>
          <a:off x="2360437" y="3071565"/>
          <a:ext cx="2415534" cy="907420"/>
        </a:xfrm>
        <a:prstGeom prst="roundRect">
          <a:avLst>
            <a:gd name="adj" fmla="val 10000"/>
          </a:avLst>
        </a:prstGeom>
        <a:solidFill>
          <a:schemeClr val="lt1"/>
        </a:solidFill>
        <a:ln w="38100" cap="flat" cmpd="sng" algn="ctr">
          <a:solidFill>
            <a:schemeClr val="accent3">
              <a:lumMod val="75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 </a:t>
          </a:r>
          <a:r>
            <a:rPr kumimoji="1" lang="en-US" altLang="ja-JP" sz="2800" b="1" kern="1200" dirty="0"/>
            <a:t>Change of private right</a:t>
          </a:r>
          <a:endParaRPr kumimoji="1" lang="ja-JP" altLang="en-US" sz="2800" b="1" kern="1200" dirty="0"/>
        </a:p>
      </dsp:txBody>
      <dsp:txXfrm>
        <a:off x="2387014" y="3098142"/>
        <a:ext cx="2362380" cy="854266"/>
      </dsp:txXfrm>
    </dsp:sp>
    <dsp:sp modelId="{EEB8E8FA-0A9C-4555-8573-5214F9DD3C6F}">
      <dsp:nvSpPr>
        <dsp:cNvPr id="0" name=""/>
        <dsp:cNvSpPr/>
      </dsp:nvSpPr>
      <dsp:spPr>
        <a:xfrm rot="18140699">
          <a:off x="4557115" y="3113164"/>
          <a:ext cx="941349" cy="28931"/>
        </a:xfrm>
        <a:custGeom>
          <a:avLst/>
          <a:gdLst/>
          <a:ahLst/>
          <a:cxnLst/>
          <a:rect l="0" t="0" r="0" b="0"/>
          <a:pathLst>
            <a:path>
              <a:moveTo>
                <a:pt x="0" y="14465"/>
              </a:moveTo>
              <a:lnTo>
                <a:pt x="941349"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5004256" y="3104096"/>
        <a:ext cx="47067" cy="47067"/>
      </dsp:txXfrm>
    </dsp:sp>
    <dsp:sp modelId="{CA46B44B-77AC-4F85-AEB1-1B34E6C18D86}">
      <dsp:nvSpPr>
        <dsp:cNvPr id="0" name=""/>
        <dsp:cNvSpPr/>
      </dsp:nvSpPr>
      <dsp:spPr>
        <a:xfrm>
          <a:off x="5279609" y="2389104"/>
          <a:ext cx="5177895" cy="681759"/>
        </a:xfrm>
        <a:prstGeom prst="roundRect">
          <a:avLst>
            <a:gd name="adj" fmla="val 10000"/>
          </a:avLst>
        </a:prstGeom>
        <a:solidFill>
          <a:schemeClr val="accent6">
            <a:lumMod val="20000"/>
            <a:lumOff val="80000"/>
          </a:schemeClr>
        </a:solidFill>
        <a:ln w="28575" cap="flat" cmpd="sng" algn="ctr">
          <a:solidFill>
            <a:schemeClr val="accent6">
              <a:lumMod val="75000"/>
            </a:schemeClr>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Chapter5 Juridic Acts</a:t>
          </a:r>
          <a:endParaRPr kumimoji="1" lang="ja-JP" altLang="en-US" sz="2800" b="1" kern="1200" dirty="0">
            <a:solidFill>
              <a:schemeClr val="tx1"/>
            </a:solidFill>
          </a:endParaRPr>
        </a:p>
      </dsp:txBody>
      <dsp:txXfrm>
        <a:off x="5299577" y="2409072"/>
        <a:ext cx="5137959" cy="641823"/>
      </dsp:txXfrm>
    </dsp:sp>
    <dsp:sp modelId="{DFB39381-11CD-446C-8C58-75DF455A59ED}">
      <dsp:nvSpPr>
        <dsp:cNvPr id="0" name=""/>
        <dsp:cNvSpPr/>
      </dsp:nvSpPr>
      <dsp:spPr>
        <a:xfrm rot="21592804">
          <a:off x="4775971" y="3510289"/>
          <a:ext cx="497953" cy="28931"/>
        </a:xfrm>
        <a:custGeom>
          <a:avLst/>
          <a:gdLst/>
          <a:ahLst/>
          <a:cxnLst/>
          <a:rect l="0" t="0" r="0" b="0"/>
          <a:pathLst>
            <a:path>
              <a:moveTo>
                <a:pt x="0" y="14465"/>
              </a:moveTo>
              <a:lnTo>
                <a:pt x="497953"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5012499" y="3512306"/>
        <a:ext cx="24897" cy="24897"/>
      </dsp:txXfrm>
    </dsp:sp>
    <dsp:sp modelId="{24DE1220-AEC8-496C-8123-8754BE257BD8}">
      <dsp:nvSpPr>
        <dsp:cNvPr id="0" name=""/>
        <dsp:cNvSpPr/>
      </dsp:nvSpPr>
      <dsp:spPr>
        <a:xfrm>
          <a:off x="5273924" y="3183353"/>
          <a:ext cx="5177895" cy="681759"/>
        </a:xfrm>
        <a:prstGeom prst="roundRect">
          <a:avLst>
            <a:gd name="adj" fmla="val 10000"/>
          </a:avLst>
        </a:prstGeom>
        <a:solidFill>
          <a:schemeClr val="accent3">
            <a:lumMod val="20000"/>
            <a:lumOff val="80000"/>
          </a:schemeClr>
        </a:solidFill>
        <a:ln w="28575" cap="flat" cmpd="sng" algn="ctr">
          <a:solidFill>
            <a:schemeClr val="accent3">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Chapter6 Calculation of periods</a:t>
          </a:r>
          <a:endParaRPr kumimoji="1" lang="ja-JP" altLang="en-US" sz="2800" b="1" kern="1200" dirty="0">
            <a:solidFill>
              <a:schemeClr val="tx1"/>
            </a:solidFill>
          </a:endParaRPr>
        </a:p>
      </dsp:txBody>
      <dsp:txXfrm>
        <a:off x="5293892" y="3203321"/>
        <a:ext cx="5137959" cy="641823"/>
      </dsp:txXfrm>
    </dsp:sp>
    <dsp:sp modelId="{E483BDC1-83A2-406B-B89C-870B647211DB}">
      <dsp:nvSpPr>
        <dsp:cNvPr id="0" name=""/>
        <dsp:cNvSpPr/>
      </dsp:nvSpPr>
      <dsp:spPr>
        <a:xfrm rot="3414393">
          <a:off x="4561052" y="3907413"/>
          <a:ext cx="946794" cy="28931"/>
        </a:xfrm>
        <a:custGeom>
          <a:avLst/>
          <a:gdLst/>
          <a:ahLst/>
          <a:cxnLst/>
          <a:rect l="0" t="0" r="0" b="0"/>
          <a:pathLst>
            <a:path>
              <a:moveTo>
                <a:pt x="0" y="14465"/>
              </a:moveTo>
              <a:lnTo>
                <a:pt x="946794" y="144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b="1" kern="1200"/>
        </a:p>
      </dsp:txBody>
      <dsp:txXfrm>
        <a:off x="5010780" y="3898209"/>
        <a:ext cx="47339" cy="47339"/>
      </dsp:txXfrm>
    </dsp:sp>
    <dsp:sp modelId="{8F453883-04F3-4C0C-9A64-6DEFD75CF7FE}">
      <dsp:nvSpPr>
        <dsp:cNvPr id="0" name=""/>
        <dsp:cNvSpPr/>
      </dsp:nvSpPr>
      <dsp:spPr>
        <a:xfrm>
          <a:off x="5292927" y="3977603"/>
          <a:ext cx="5177895" cy="681759"/>
        </a:xfrm>
        <a:prstGeom prst="roundRect">
          <a:avLst>
            <a:gd name="adj" fmla="val 10000"/>
          </a:avLst>
        </a:prstGeom>
        <a:solidFill>
          <a:schemeClr val="accent2">
            <a:lumMod val="20000"/>
            <a:lumOff val="80000"/>
          </a:schemeClr>
        </a:solidFill>
        <a:ln w="28575" cap="flat" cmpd="sng" algn="ctr">
          <a:solidFill>
            <a:schemeClr val="accent2">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ja-JP" altLang="en-US" sz="2800" b="1" kern="1200" dirty="0">
              <a:solidFill>
                <a:schemeClr val="tx1"/>
              </a:solidFill>
            </a:rPr>
            <a:t> </a:t>
          </a:r>
          <a:r>
            <a:rPr kumimoji="1" lang="en-US" altLang="ja-JP" sz="2800" b="1" kern="1200" dirty="0">
              <a:solidFill>
                <a:schemeClr val="tx1"/>
              </a:solidFill>
            </a:rPr>
            <a:t>Chapter7 Prescription</a:t>
          </a:r>
          <a:endParaRPr kumimoji="1" lang="ja-JP" altLang="en-US" sz="2800" b="1" kern="1200" dirty="0">
            <a:solidFill>
              <a:schemeClr val="tx1"/>
            </a:solidFill>
          </a:endParaRPr>
        </a:p>
      </dsp:txBody>
      <dsp:txXfrm>
        <a:off x="5312895" y="3997571"/>
        <a:ext cx="5137959" cy="641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68A39-A57A-49F7-A3F7-692FAF8A9FC5}">
      <dsp:nvSpPr>
        <dsp:cNvPr id="0" name=""/>
        <dsp:cNvSpPr/>
      </dsp:nvSpPr>
      <dsp:spPr>
        <a:xfrm>
          <a:off x="103955" y="1437020"/>
          <a:ext cx="758070" cy="1896346"/>
        </a:xfrm>
        <a:prstGeom prst="roundRect">
          <a:avLst>
            <a:gd name="adj" fmla="val 10000"/>
          </a:avLst>
        </a:prstGeom>
        <a:solidFill>
          <a:schemeClr val="accent2">
            <a:lumMod val="20000"/>
            <a:lumOff val="80000"/>
          </a:schemeClr>
        </a:solidFill>
        <a:ln w="28575">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mn-lt"/>
            </a:rPr>
            <a:t>Civil Law</a:t>
          </a:r>
          <a:endParaRPr kumimoji="1" lang="ja-JP" altLang="en-US" sz="2800" b="1" kern="1200" dirty="0">
            <a:latin typeface="+mn-lt"/>
          </a:endParaRPr>
        </a:p>
      </dsp:txBody>
      <dsp:txXfrm>
        <a:off x="126158" y="1459223"/>
        <a:ext cx="713664" cy="1851940"/>
      </dsp:txXfrm>
    </dsp:sp>
    <dsp:sp modelId="{9243FEE9-68C2-45F9-A777-9635D3437675}">
      <dsp:nvSpPr>
        <dsp:cNvPr id="0" name=""/>
        <dsp:cNvSpPr/>
      </dsp:nvSpPr>
      <dsp:spPr>
        <a:xfrm rot="105475">
          <a:off x="861966" y="2376656"/>
          <a:ext cx="252015" cy="24804"/>
        </a:xfrm>
        <a:custGeom>
          <a:avLst/>
          <a:gdLst/>
          <a:ahLst/>
          <a:cxnLst/>
          <a:rect l="0" t="0" r="0" b="0"/>
          <a:pathLst>
            <a:path>
              <a:moveTo>
                <a:pt x="0" y="12402"/>
              </a:moveTo>
              <a:lnTo>
                <a:pt x="252015" y="124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981674" y="2382758"/>
        <a:ext cx="12600" cy="12600"/>
      </dsp:txXfrm>
    </dsp:sp>
    <dsp:sp modelId="{1E3CEEBE-6AF4-4A30-A1DB-E1B40C13EB14}">
      <dsp:nvSpPr>
        <dsp:cNvPr id="0" name=""/>
        <dsp:cNvSpPr/>
      </dsp:nvSpPr>
      <dsp:spPr>
        <a:xfrm>
          <a:off x="1113923" y="1450301"/>
          <a:ext cx="1758978" cy="1885245"/>
        </a:xfrm>
        <a:prstGeom prst="roundRect">
          <a:avLst>
            <a:gd name="adj" fmla="val 10000"/>
          </a:avLst>
        </a:prstGeom>
        <a:solidFill>
          <a:schemeClr val="accent3">
            <a:lumMod val="20000"/>
            <a:lumOff val="80000"/>
          </a:schemeClr>
        </a:solidFill>
        <a:ln w="28575">
          <a:solidFill>
            <a:schemeClr val="accent3">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latin typeface="+mn-lt"/>
            </a:rPr>
            <a:t>Part1</a:t>
          </a:r>
          <a:br>
            <a:rPr kumimoji="1" lang="en-US" altLang="ja-JP" sz="2800" kern="1200" dirty="0">
              <a:latin typeface="+mn-lt"/>
            </a:rPr>
          </a:br>
          <a:r>
            <a:rPr kumimoji="1" lang="en-US" altLang="ja-JP" sz="2800" kern="1200" dirty="0">
              <a:latin typeface="+mn-lt"/>
            </a:rPr>
            <a:t>Chaper1</a:t>
          </a:r>
        </a:p>
        <a:p>
          <a:pPr marL="0" lvl="0" indent="0" algn="ctr" defTabSz="1244600">
            <a:lnSpc>
              <a:spcPct val="90000"/>
            </a:lnSpc>
            <a:spcBef>
              <a:spcPct val="0"/>
            </a:spcBef>
            <a:spcAft>
              <a:spcPct val="35000"/>
            </a:spcAft>
            <a:buNone/>
          </a:pPr>
          <a:r>
            <a:rPr kumimoji="1" lang="en-US" altLang="ja-JP" sz="2800" kern="1200" dirty="0">
              <a:latin typeface="+mn-lt"/>
            </a:rPr>
            <a:t>Common provisions</a:t>
          </a:r>
          <a:endParaRPr kumimoji="1" lang="ja-JP" altLang="en-US" sz="2800" kern="1200" dirty="0">
            <a:latin typeface="+mn-lt"/>
          </a:endParaRPr>
        </a:p>
      </dsp:txBody>
      <dsp:txXfrm>
        <a:off x="1165442" y="1501820"/>
        <a:ext cx="1655940" cy="1782207"/>
      </dsp:txXfrm>
    </dsp:sp>
    <dsp:sp modelId="{FAB2A63D-B234-437D-B79D-9301B861DE02}">
      <dsp:nvSpPr>
        <dsp:cNvPr id="0" name=""/>
        <dsp:cNvSpPr/>
      </dsp:nvSpPr>
      <dsp:spPr>
        <a:xfrm rot="17641642">
          <a:off x="2527420" y="1848249"/>
          <a:ext cx="1165539" cy="24804"/>
        </a:xfrm>
        <a:custGeom>
          <a:avLst/>
          <a:gdLst/>
          <a:ahLst/>
          <a:cxnLst/>
          <a:rect l="0" t="0" r="0" b="0"/>
          <a:pathLst>
            <a:path>
              <a:moveTo>
                <a:pt x="0" y="12402"/>
              </a:moveTo>
              <a:lnTo>
                <a:pt x="1165539"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3081051" y="1831512"/>
        <a:ext cx="58276" cy="58276"/>
      </dsp:txXfrm>
    </dsp:sp>
    <dsp:sp modelId="{CE88E1C3-C0D7-414B-AE3B-F3456EF75B6C}">
      <dsp:nvSpPr>
        <dsp:cNvPr id="0" name=""/>
        <dsp:cNvSpPr/>
      </dsp:nvSpPr>
      <dsp:spPr>
        <a:xfrm>
          <a:off x="3347478" y="488078"/>
          <a:ext cx="1897307" cy="1680599"/>
        </a:xfrm>
        <a:prstGeom prst="roundRect">
          <a:avLst>
            <a:gd name="adj" fmla="val 10000"/>
          </a:avLst>
        </a:prstGeom>
        <a:solidFill>
          <a:schemeClr val="accent1">
            <a:lumMod val="20000"/>
            <a:lumOff val="80000"/>
          </a:schemeClr>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mn-lt"/>
            </a:rPr>
            <a:t>Art. 1</a:t>
          </a:r>
          <a:br>
            <a:rPr kumimoji="1" lang="en-US" altLang="ja-JP" sz="2800" b="1" kern="1200" dirty="0">
              <a:latin typeface="+mn-lt"/>
            </a:rPr>
          </a:br>
          <a:r>
            <a:rPr kumimoji="1" lang="ja-JP" altLang="en-US" sz="2800" kern="1200" dirty="0">
              <a:latin typeface="+mn-lt"/>
            </a:rPr>
            <a:t>（</a:t>
          </a:r>
          <a:r>
            <a:rPr kumimoji="1" lang="en-US" altLang="ja-JP" sz="2800" kern="1200" dirty="0">
              <a:latin typeface="+mn-lt"/>
            </a:rPr>
            <a:t>Restriction of private rights</a:t>
          </a:r>
          <a:r>
            <a:rPr kumimoji="1" lang="ja-JP" altLang="en-US" sz="2800" kern="1200" dirty="0">
              <a:latin typeface="+mn-lt"/>
            </a:rPr>
            <a:t>）</a:t>
          </a:r>
        </a:p>
      </dsp:txBody>
      <dsp:txXfrm>
        <a:off x="3396701" y="537301"/>
        <a:ext cx="1798861" cy="1582153"/>
      </dsp:txXfrm>
    </dsp:sp>
    <dsp:sp modelId="{38FB67C4-D01C-4E93-B34D-5B0BA6FD2071}">
      <dsp:nvSpPr>
        <dsp:cNvPr id="0" name=""/>
        <dsp:cNvSpPr/>
      </dsp:nvSpPr>
      <dsp:spPr>
        <a:xfrm rot="17969634">
          <a:off x="5006541" y="907500"/>
          <a:ext cx="938583" cy="24804"/>
        </a:xfrm>
        <a:custGeom>
          <a:avLst/>
          <a:gdLst/>
          <a:ahLst/>
          <a:cxnLst/>
          <a:rect l="0" t="0" r="0" b="0"/>
          <a:pathLst>
            <a:path>
              <a:moveTo>
                <a:pt x="0" y="12402"/>
              </a:moveTo>
              <a:lnTo>
                <a:pt x="938583"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5452368" y="896438"/>
        <a:ext cx="46929" cy="46929"/>
      </dsp:txXfrm>
    </dsp:sp>
    <dsp:sp modelId="{9C490763-B042-40D2-9DBB-46764C33C32E}">
      <dsp:nvSpPr>
        <dsp:cNvPr id="0" name=""/>
        <dsp:cNvSpPr/>
      </dsp:nvSpPr>
      <dsp:spPr>
        <a:xfrm>
          <a:off x="5706879" y="148004"/>
          <a:ext cx="5520375" cy="726845"/>
        </a:xfrm>
        <a:prstGeom prst="roundRect">
          <a:avLst>
            <a:gd name="adj" fmla="val 10000"/>
          </a:avLst>
        </a:prstGeom>
        <a:solidFill>
          <a:schemeClr val="accent1">
            <a:lumMod val="20000"/>
            <a:lumOff val="80000"/>
          </a:schemeClr>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kern="1200" dirty="0">
              <a:latin typeface="+mn-lt"/>
            </a:rPr>
            <a:t> Conformity of private rights with public welfare</a:t>
          </a:r>
          <a:endParaRPr kumimoji="1" lang="ja-JP" altLang="en-US" sz="2800" kern="1200" dirty="0">
            <a:latin typeface="+mn-lt"/>
          </a:endParaRPr>
        </a:p>
      </dsp:txBody>
      <dsp:txXfrm>
        <a:off x="5728168" y="169293"/>
        <a:ext cx="5477797" cy="684267"/>
      </dsp:txXfrm>
    </dsp:sp>
    <dsp:sp modelId="{D56FDFDF-F96F-4E6F-A0A0-B8BC70373E5A}">
      <dsp:nvSpPr>
        <dsp:cNvPr id="0" name=""/>
        <dsp:cNvSpPr/>
      </dsp:nvSpPr>
      <dsp:spPr>
        <a:xfrm>
          <a:off x="5244786" y="1315975"/>
          <a:ext cx="452554" cy="24804"/>
        </a:xfrm>
        <a:custGeom>
          <a:avLst/>
          <a:gdLst/>
          <a:ahLst/>
          <a:cxnLst/>
          <a:rect l="0" t="0" r="0" b="0"/>
          <a:pathLst>
            <a:path>
              <a:moveTo>
                <a:pt x="0" y="12402"/>
              </a:moveTo>
              <a:lnTo>
                <a:pt x="452554"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5459749" y="1317064"/>
        <a:ext cx="22627" cy="22627"/>
      </dsp:txXfrm>
    </dsp:sp>
    <dsp:sp modelId="{F4F130F1-7E55-4937-92A7-0842AC97393E}">
      <dsp:nvSpPr>
        <dsp:cNvPr id="0" name=""/>
        <dsp:cNvSpPr/>
      </dsp:nvSpPr>
      <dsp:spPr>
        <a:xfrm>
          <a:off x="5697340" y="964955"/>
          <a:ext cx="5520375" cy="726845"/>
        </a:xfrm>
        <a:prstGeom prst="roundRect">
          <a:avLst>
            <a:gd name="adj" fmla="val 10000"/>
          </a:avLst>
        </a:prstGeom>
        <a:solidFill>
          <a:schemeClr val="accent1">
            <a:lumMod val="20000"/>
            <a:lumOff val="80000"/>
          </a:schemeClr>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kern="1200" dirty="0">
              <a:latin typeface="+mn-lt"/>
            </a:rPr>
            <a:t> Restriction on freedom of contract under the principle of good faith</a:t>
          </a:r>
          <a:endParaRPr kumimoji="1" lang="ja-JP" altLang="en-US" sz="2800" kern="1200" dirty="0">
            <a:latin typeface="+mn-lt"/>
          </a:endParaRPr>
        </a:p>
      </dsp:txBody>
      <dsp:txXfrm>
        <a:off x="5718629" y="986244"/>
        <a:ext cx="5477797" cy="684267"/>
      </dsp:txXfrm>
    </dsp:sp>
    <dsp:sp modelId="{D1BB699A-C498-42E5-81D9-ED4855D0696A}">
      <dsp:nvSpPr>
        <dsp:cNvPr id="0" name=""/>
        <dsp:cNvSpPr/>
      </dsp:nvSpPr>
      <dsp:spPr>
        <a:xfrm rot="3660929">
          <a:off x="5004101" y="1724450"/>
          <a:ext cx="933924" cy="24804"/>
        </a:xfrm>
        <a:custGeom>
          <a:avLst/>
          <a:gdLst/>
          <a:ahLst/>
          <a:cxnLst/>
          <a:rect l="0" t="0" r="0" b="0"/>
          <a:pathLst>
            <a:path>
              <a:moveTo>
                <a:pt x="0" y="12402"/>
              </a:moveTo>
              <a:lnTo>
                <a:pt x="933924"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5447715" y="1713505"/>
        <a:ext cx="46696" cy="46696"/>
      </dsp:txXfrm>
    </dsp:sp>
    <dsp:sp modelId="{B0C7E76A-9312-456F-91F1-0C0E8E6DDC01}">
      <dsp:nvSpPr>
        <dsp:cNvPr id="0" name=""/>
        <dsp:cNvSpPr/>
      </dsp:nvSpPr>
      <dsp:spPr>
        <a:xfrm>
          <a:off x="5697340" y="1781905"/>
          <a:ext cx="5520375" cy="726845"/>
        </a:xfrm>
        <a:prstGeom prst="roundRect">
          <a:avLst>
            <a:gd name="adj" fmla="val 10000"/>
          </a:avLst>
        </a:prstGeom>
        <a:solidFill>
          <a:schemeClr val="accent1">
            <a:lumMod val="20000"/>
            <a:lumOff val="80000"/>
          </a:schemeClr>
        </a:solidFill>
        <a:ln w="28575">
          <a:solidFill>
            <a:schemeClr val="accent1">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kern="1200" dirty="0">
              <a:latin typeface="+mn-lt"/>
            </a:rPr>
            <a:t> Prohibition of abuse of rights</a:t>
          </a:r>
          <a:endParaRPr kumimoji="1" lang="ja-JP" altLang="en-US" sz="2800" kern="1200" dirty="0">
            <a:latin typeface="+mn-lt"/>
          </a:endParaRPr>
        </a:p>
      </dsp:txBody>
      <dsp:txXfrm>
        <a:off x="5718629" y="1803194"/>
        <a:ext cx="5477797" cy="684267"/>
      </dsp:txXfrm>
    </dsp:sp>
    <dsp:sp modelId="{A48A7494-556F-4949-8F34-B589580D8F94}">
      <dsp:nvSpPr>
        <dsp:cNvPr id="0" name=""/>
        <dsp:cNvSpPr/>
      </dsp:nvSpPr>
      <dsp:spPr>
        <a:xfrm rot="3846661">
          <a:off x="2566734" y="2869437"/>
          <a:ext cx="1086910" cy="24804"/>
        </a:xfrm>
        <a:custGeom>
          <a:avLst/>
          <a:gdLst/>
          <a:ahLst/>
          <a:cxnLst/>
          <a:rect l="0" t="0" r="0" b="0"/>
          <a:pathLst>
            <a:path>
              <a:moveTo>
                <a:pt x="0" y="12402"/>
              </a:moveTo>
              <a:lnTo>
                <a:pt x="1086910"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3083017" y="2854667"/>
        <a:ext cx="54345" cy="54345"/>
      </dsp:txXfrm>
    </dsp:sp>
    <dsp:sp modelId="{F2BFE279-5338-402A-B563-A80F91BA6C4E}">
      <dsp:nvSpPr>
        <dsp:cNvPr id="0" name=""/>
        <dsp:cNvSpPr/>
      </dsp:nvSpPr>
      <dsp:spPr>
        <a:xfrm>
          <a:off x="3347478" y="2530454"/>
          <a:ext cx="1897307" cy="1680599"/>
        </a:xfrm>
        <a:prstGeom prst="roundRect">
          <a:avLst>
            <a:gd name="adj" fmla="val 10000"/>
          </a:avLst>
        </a:prstGeom>
        <a:solidFill>
          <a:schemeClr val="accent6">
            <a:lumMod val="20000"/>
            <a:lumOff val="80000"/>
          </a:schemeClr>
        </a:solidFill>
        <a:ln w="28575">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latin typeface="+mn-lt"/>
            </a:rPr>
            <a:t>Art. 2</a:t>
          </a:r>
          <a:br>
            <a:rPr kumimoji="1" lang="en-US" altLang="ja-JP" sz="2800" b="1" kern="1200" dirty="0">
              <a:latin typeface="+mn-lt"/>
            </a:rPr>
          </a:br>
          <a:r>
            <a:rPr kumimoji="1" lang="ja-JP" altLang="en-US" sz="2800" kern="1200" dirty="0">
              <a:latin typeface="+mn-lt"/>
            </a:rPr>
            <a:t>（</a:t>
          </a:r>
          <a:r>
            <a:rPr kumimoji="1" lang="en-US" altLang="ja-JP" sz="2800" kern="1200" dirty="0">
              <a:latin typeface="+mn-lt"/>
            </a:rPr>
            <a:t>Objectives of private rights</a:t>
          </a:r>
          <a:r>
            <a:rPr kumimoji="1" lang="ja-JP" altLang="en-US" sz="2800" kern="1200" dirty="0">
              <a:latin typeface="+mn-lt"/>
            </a:rPr>
            <a:t>）</a:t>
          </a:r>
        </a:p>
      </dsp:txBody>
      <dsp:txXfrm>
        <a:off x="3396701" y="2579677"/>
        <a:ext cx="1798861" cy="1582153"/>
      </dsp:txXfrm>
    </dsp:sp>
    <dsp:sp modelId="{476AB1E0-1E86-4BD5-9B29-8E651F11D9EF}">
      <dsp:nvSpPr>
        <dsp:cNvPr id="0" name=""/>
        <dsp:cNvSpPr/>
      </dsp:nvSpPr>
      <dsp:spPr>
        <a:xfrm rot="19230458">
          <a:off x="5177847" y="3171874"/>
          <a:ext cx="586431" cy="24804"/>
        </a:xfrm>
        <a:custGeom>
          <a:avLst/>
          <a:gdLst/>
          <a:ahLst/>
          <a:cxnLst/>
          <a:rect l="0" t="0" r="0" b="0"/>
          <a:pathLst>
            <a:path>
              <a:moveTo>
                <a:pt x="0" y="12402"/>
              </a:moveTo>
              <a:lnTo>
                <a:pt x="586431"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5456402" y="3169615"/>
        <a:ext cx="29321" cy="29321"/>
      </dsp:txXfrm>
    </dsp:sp>
    <dsp:sp modelId="{75CEC9BE-4E4A-42F4-856D-C254161D16B9}">
      <dsp:nvSpPr>
        <dsp:cNvPr id="0" name=""/>
        <dsp:cNvSpPr/>
      </dsp:nvSpPr>
      <dsp:spPr>
        <a:xfrm>
          <a:off x="5697340" y="2634375"/>
          <a:ext cx="5520375" cy="726845"/>
        </a:xfrm>
        <a:prstGeom prst="roundRect">
          <a:avLst>
            <a:gd name="adj" fmla="val 10000"/>
          </a:avLst>
        </a:prstGeom>
        <a:solidFill>
          <a:schemeClr val="accent6">
            <a:lumMod val="20000"/>
            <a:lumOff val="80000"/>
          </a:schemeClr>
        </a:solidFill>
        <a:ln w="28575">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kern="1200" dirty="0">
              <a:latin typeface="+mn-lt"/>
            </a:rPr>
            <a:t> Realization of individual dignity</a:t>
          </a:r>
          <a:endParaRPr kumimoji="1" lang="ja-JP" altLang="en-US" sz="2800" kern="1200" dirty="0">
            <a:latin typeface="+mn-lt"/>
          </a:endParaRPr>
        </a:p>
      </dsp:txBody>
      <dsp:txXfrm>
        <a:off x="5718629" y="2655664"/>
        <a:ext cx="5477797" cy="684267"/>
      </dsp:txXfrm>
    </dsp:sp>
    <dsp:sp modelId="{35AD5BF0-918F-415B-A7B7-8BC302CE009D}">
      <dsp:nvSpPr>
        <dsp:cNvPr id="0" name=""/>
        <dsp:cNvSpPr/>
      </dsp:nvSpPr>
      <dsp:spPr>
        <a:xfrm rot="2667179">
          <a:off x="5154070" y="3580349"/>
          <a:ext cx="633984" cy="24804"/>
        </a:xfrm>
        <a:custGeom>
          <a:avLst/>
          <a:gdLst/>
          <a:ahLst/>
          <a:cxnLst/>
          <a:rect l="0" t="0" r="0" b="0"/>
          <a:pathLst>
            <a:path>
              <a:moveTo>
                <a:pt x="0" y="12402"/>
              </a:moveTo>
              <a:lnTo>
                <a:pt x="633984" y="124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kumimoji="1" lang="ja-JP" altLang="en-US" sz="2800" kern="1200">
            <a:latin typeface="+mn-lt"/>
          </a:endParaRPr>
        </a:p>
      </dsp:txBody>
      <dsp:txXfrm>
        <a:off x="5455213" y="3576902"/>
        <a:ext cx="31699" cy="31699"/>
      </dsp:txXfrm>
    </dsp:sp>
    <dsp:sp modelId="{EE698230-9CC2-4CB7-8FFB-D549916421EE}">
      <dsp:nvSpPr>
        <dsp:cNvPr id="0" name=""/>
        <dsp:cNvSpPr/>
      </dsp:nvSpPr>
      <dsp:spPr>
        <a:xfrm>
          <a:off x="5697340" y="3451326"/>
          <a:ext cx="5520375" cy="726845"/>
        </a:xfrm>
        <a:prstGeom prst="roundRect">
          <a:avLst>
            <a:gd name="adj" fmla="val 10000"/>
          </a:avLst>
        </a:prstGeom>
        <a:solidFill>
          <a:schemeClr val="accent6">
            <a:lumMod val="20000"/>
            <a:lumOff val="80000"/>
          </a:schemeClr>
        </a:solidFill>
        <a:ln w="28575">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l" defTabSz="1244600">
            <a:lnSpc>
              <a:spcPct val="90000"/>
            </a:lnSpc>
            <a:spcBef>
              <a:spcPct val="0"/>
            </a:spcBef>
            <a:spcAft>
              <a:spcPct val="35000"/>
            </a:spcAft>
            <a:buNone/>
          </a:pPr>
          <a:r>
            <a:rPr kumimoji="1" lang="en-US" altLang="en-US" sz="2800" kern="1200" dirty="0">
              <a:latin typeface="+mn-lt"/>
            </a:rPr>
            <a:t> Essential equality between the sexes</a:t>
          </a:r>
          <a:endParaRPr kumimoji="1" lang="ja-JP" altLang="en-US" sz="2800" kern="1200" dirty="0">
            <a:latin typeface="+mn-lt"/>
          </a:endParaRPr>
        </a:p>
      </dsp:txBody>
      <dsp:txXfrm>
        <a:off x="5718629" y="3472615"/>
        <a:ext cx="5477797" cy="684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A778-8412-490A-9231-3C6FEB17C497}">
      <dsp:nvSpPr>
        <dsp:cNvPr id="0" name=""/>
        <dsp:cNvSpPr/>
      </dsp:nvSpPr>
      <dsp:spPr>
        <a:xfrm>
          <a:off x="474945" y="2004746"/>
          <a:ext cx="1767519" cy="1786874"/>
        </a:xfrm>
        <a:prstGeom prst="roundRect">
          <a:avLst>
            <a:gd name="adj" fmla="val 10000"/>
          </a:avLst>
        </a:prstGeom>
        <a:solidFill>
          <a:schemeClr val="accent2">
            <a:lumMod val="20000"/>
            <a:lumOff val="80000"/>
          </a:schemeClr>
        </a:solidFill>
        <a:ln>
          <a:solidFill>
            <a:schemeClr val="accent2">
              <a:lumMod val="50000"/>
            </a:schemeClr>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Causes of Invalidity or Voidability of Juridic Acts</a:t>
          </a:r>
          <a:endParaRPr kumimoji="1" lang="ja-JP" altLang="en-US" sz="2000" b="1" kern="1200" dirty="0">
            <a:solidFill>
              <a:schemeClr val="tx1"/>
            </a:solidFill>
          </a:endParaRPr>
        </a:p>
      </dsp:txBody>
      <dsp:txXfrm>
        <a:off x="526714" y="2056515"/>
        <a:ext cx="1663981" cy="1683336"/>
      </dsp:txXfrm>
    </dsp:sp>
    <dsp:sp modelId="{65BC3B18-6503-40C8-9482-C66E4CAB8B85}">
      <dsp:nvSpPr>
        <dsp:cNvPr id="0" name=""/>
        <dsp:cNvSpPr/>
      </dsp:nvSpPr>
      <dsp:spPr>
        <a:xfrm rot="17164116">
          <a:off x="1626274" y="2077471"/>
          <a:ext cx="1704041" cy="3956"/>
        </a:xfrm>
        <a:custGeom>
          <a:avLst/>
          <a:gdLst/>
          <a:ahLst/>
          <a:cxnLst/>
          <a:rect l="0" t="0" r="0" b="0"/>
          <a:pathLst>
            <a:path>
              <a:moveTo>
                <a:pt x="0" y="1978"/>
              </a:moveTo>
              <a:lnTo>
                <a:pt x="1704041" y="1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435693" y="2036849"/>
        <a:ext cx="85202" cy="85202"/>
      </dsp:txXfrm>
    </dsp:sp>
    <dsp:sp modelId="{9F8CDE50-C07C-43AD-968D-0076EF6E4928}">
      <dsp:nvSpPr>
        <dsp:cNvPr id="0" name=""/>
        <dsp:cNvSpPr/>
      </dsp:nvSpPr>
      <dsp:spPr>
        <a:xfrm>
          <a:off x="2714123" y="756395"/>
          <a:ext cx="1377834" cy="1008642"/>
        </a:xfrm>
        <a:prstGeom prst="roundRect">
          <a:avLst>
            <a:gd name="adj" fmla="val 10000"/>
          </a:avLst>
        </a:prstGeom>
        <a:solidFill>
          <a:schemeClr val="accent4">
            <a:lumMod val="20000"/>
            <a:lumOff val="80000"/>
          </a:schemeClr>
        </a:solidFill>
        <a:ln>
          <a:solidFill>
            <a:schemeClr val="accent4">
              <a:lumMod val="50000"/>
            </a:schemeClr>
          </a:solid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Capacity of the parties</a:t>
          </a:r>
          <a:endParaRPr kumimoji="1" lang="ja-JP" altLang="en-US" sz="2000" b="1" kern="1200" dirty="0">
            <a:solidFill>
              <a:schemeClr val="tx1"/>
            </a:solidFill>
          </a:endParaRPr>
        </a:p>
      </dsp:txBody>
      <dsp:txXfrm>
        <a:off x="2743665" y="785937"/>
        <a:ext cx="1318750" cy="949558"/>
      </dsp:txXfrm>
    </dsp:sp>
    <dsp:sp modelId="{51B560E3-6B58-44BF-8D0E-AF6C192996A5}">
      <dsp:nvSpPr>
        <dsp:cNvPr id="0" name=""/>
        <dsp:cNvSpPr/>
      </dsp:nvSpPr>
      <dsp:spPr>
        <a:xfrm rot="18022707">
          <a:off x="3868149" y="868118"/>
          <a:ext cx="905572" cy="3956"/>
        </a:xfrm>
        <a:custGeom>
          <a:avLst/>
          <a:gdLst/>
          <a:ahLst/>
          <a:cxnLst/>
          <a:rect l="0" t="0" r="0" b="0"/>
          <a:pathLst>
            <a:path>
              <a:moveTo>
                <a:pt x="0" y="1978"/>
              </a:moveTo>
              <a:lnTo>
                <a:pt x="905572"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4298296" y="847457"/>
        <a:ext cx="45278" cy="45278"/>
      </dsp:txXfrm>
    </dsp:sp>
    <dsp:sp modelId="{4CE073EA-D717-47F5-BD05-FD7246AD8727}">
      <dsp:nvSpPr>
        <dsp:cNvPr id="0" name=""/>
        <dsp:cNvSpPr/>
      </dsp:nvSpPr>
      <dsp:spPr>
        <a:xfrm>
          <a:off x="4549914" y="166332"/>
          <a:ext cx="1667179" cy="626287"/>
        </a:xfrm>
        <a:prstGeom prst="roundRect">
          <a:avLst>
            <a:gd name="adj" fmla="val 10000"/>
          </a:avLst>
        </a:prstGeom>
        <a:solidFill>
          <a:schemeClr val="accent4">
            <a:lumMod val="20000"/>
            <a:lumOff val="80000"/>
          </a:schemeClr>
        </a:solidFill>
        <a:ln w="6350" cap="flat" cmpd="sng" algn="ctr">
          <a:solidFill>
            <a:schemeClr val="accent4">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Lack of Capacity</a:t>
          </a:r>
          <a:endParaRPr kumimoji="1" lang="ja-JP" altLang="en-US" sz="2000" b="1" kern="1200" dirty="0">
            <a:solidFill>
              <a:schemeClr val="tx1"/>
            </a:solidFill>
          </a:endParaRPr>
        </a:p>
      </dsp:txBody>
      <dsp:txXfrm>
        <a:off x="4568257" y="184675"/>
        <a:ext cx="1630493" cy="589601"/>
      </dsp:txXfrm>
    </dsp:sp>
    <dsp:sp modelId="{14FE4E96-B020-413D-8204-553FD883ECB7}">
      <dsp:nvSpPr>
        <dsp:cNvPr id="0" name=""/>
        <dsp:cNvSpPr/>
      </dsp:nvSpPr>
      <dsp:spPr>
        <a:xfrm rot="21529167">
          <a:off x="4091903" y="1253476"/>
          <a:ext cx="510834" cy="3956"/>
        </a:xfrm>
        <a:custGeom>
          <a:avLst/>
          <a:gdLst/>
          <a:ahLst/>
          <a:cxnLst/>
          <a:rect l="0" t="0" r="0" b="0"/>
          <a:pathLst>
            <a:path>
              <a:moveTo>
                <a:pt x="0" y="1978"/>
              </a:moveTo>
              <a:lnTo>
                <a:pt x="510834"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4334550" y="1242684"/>
        <a:ext cx="25541" cy="25541"/>
      </dsp:txXfrm>
    </dsp:sp>
    <dsp:sp modelId="{AA38E0AA-FF21-463C-9DBC-F0A3F6717121}">
      <dsp:nvSpPr>
        <dsp:cNvPr id="0" name=""/>
        <dsp:cNvSpPr/>
      </dsp:nvSpPr>
      <dsp:spPr>
        <a:xfrm>
          <a:off x="4602684" y="937048"/>
          <a:ext cx="1667179" cy="626287"/>
        </a:xfrm>
        <a:prstGeom prst="roundRect">
          <a:avLst>
            <a:gd name="adj" fmla="val 10000"/>
          </a:avLst>
        </a:prstGeom>
        <a:solidFill>
          <a:schemeClr val="accent4">
            <a:lumMod val="20000"/>
            <a:lumOff val="80000"/>
          </a:schemeClr>
        </a:solidFill>
        <a:ln w="6350" cap="flat" cmpd="sng" algn="ctr">
          <a:solidFill>
            <a:schemeClr val="accent4">
              <a:lumMod val="50000"/>
            </a:schemeClr>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Restricted Capacity </a:t>
          </a:r>
          <a:endParaRPr kumimoji="1" lang="ja-JP" altLang="en-US" sz="2000" b="1" kern="1200" dirty="0">
            <a:solidFill>
              <a:schemeClr val="tx1"/>
            </a:solidFill>
          </a:endParaRPr>
        </a:p>
      </dsp:txBody>
      <dsp:txXfrm>
        <a:off x="4621027" y="955391"/>
        <a:ext cx="1630493" cy="589601"/>
      </dsp:txXfrm>
    </dsp:sp>
    <dsp:sp modelId="{2467300B-B4C9-43A7-8CF7-F4FCF200D7EA}">
      <dsp:nvSpPr>
        <dsp:cNvPr id="0" name=""/>
        <dsp:cNvSpPr/>
      </dsp:nvSpPr>
      <dsp:spPr>
        <a:xfrm rot="17955624">
          <a:off x="6019199" y="820452"/>
          <a:ext cx="980647" cy="3956"/>
        </a:xfrm>
        <a:custGeom>
          <a:avLst/>
          <a:gdLst/>
          <a:ahLst/>
          <a:cxnLst/>
          <a:rect l="0" t="0" r="0" b="0"/>
          <a:pathLst>
            <a:path>
              <a:moveTo>
                <a:pt x="0" y="1978"/>
              </a:moveTo>
              <a:lnTo>
                <a:pt x="980647"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485007" y="797914"/>
        <a:ext cx="49032" cy="49032"/>
      </dsp:txXfrm>
    </dsp:sp>
    <dsp:sp modelId="{1755787F-307B-49AE-905B-CA26FFEFB7EC}">
      <dsp:nvSpPr>
        <dsp:cNvPr id="0" name=""/>
        <dsp:cNvSpPr/>
      </dsp:nvSpPr>
      <dsp:spPr>
        <a:xfrm>
          <a:off x="6749183" y="261864"/>
          <a:ext cx="2440917" cy="265607"/>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Minor</a:t>
          </a:r>
          <a:endParaRPr kumimoji="1" lang="ja-JP" altLang="en-US" sz="2000" b="1" kern="1200" dirty="0">
            <a:solidFill>
              <a:schemeClr val="tx1"/>
            </a:solidFill>
          </a:endParaRPr>
        </a:p>
      </dsp:txBody>
      <dsp:txXfrm>
        <a:off x="6756962" y="269643"/>
        <a:ext cx="2425359" cy="250049"/>
      </dsp:txXfrm>
    </dsp:sp>
    <dsp:sp modelId="{4384DEDE-75C7-411A-B421-D3F6C64FE228}">
      <dsp:nvSpPr>
        <dsp:cNvPr id="0" name=""/>
        <dsp:cNvSpPr/>
      </dsp:nvSpPr>
      <dsp:spPr>
        <a:xfrm rot="18604047">
          <a:off x="6137200" y="963280"/>
          <a:ext cx="744646" cy="3956"/>
        </a:xfrm>
        <a:custGeom>
          <a:avLst/>
          <a:gdLst/>
          <a:ahLst/>
          <a:cxnLst/>
          <a:rect l="0" t="0" r="0" b="0"/>
          <a:pathLst>
            <a:path>
              <a:moveTo>
                <a:pt x="0" y="1978"/>
              </a:moveTo>
              <a:lnTo>
                <a:pt x="744646"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490907" y="946642"/>
        <a:ext cx="37232" cy="37232"/>
      </dsp:txXfrm>
    </dsp:sp>
    <dsp:sp modelId="{742F1E01-E9CE-47DC-96FC-6AE02B87EFFF}">
      <dsp:nvSpPr>
        <dsp:cNvPr id="0" name=""/>
        <dsp:cNvSpPr/>
      </dsp:nvSpPr>
      <dsp:spPr>
        <a:xfrm>
          <a:off x="6749183" y="547520"/>
          <a:ext cx="2440917" cy="265607"/>
        </a:xfrm>
        <a:prstGeom prst="roundRect">
          <a:avLst>
            <a:gd name="adj" fmla="val 10000"/>
          </a:avLst>
        </a:prstGeom>
        <a:solidFill>
          <a:schemeClr val="bg2">
            <a:lumMod val="90000"/>
          </a:schemeClr>
        </a:solidFill>
        <a:ln w="6350" cap="flat" cmpd="sng" algn="ctr">
          <a:solidFill>
            <a:schemeClr val="bg2">
              <a:lumMod val="25000"/>
            </a:schemeClr>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Adult ward</a:t>
          </a:r>
          <a:endParaRPr kumimoji="1" lang="ja-JP" altLang="en-US" sz="2000" b="1" kern="1200" dirty="0">
            <a:solidFill>
              <a:schemeClr val="tx1"/>
            </a:solidFill>
          </a:endParaRPr>
        </a:p>
      </dsp:txBody>
      <dsp:txXfrm>
        <a:off x="6756962" y="555299"/>
        <a:ext cx="2425359" cy="250049"/>
      </dsp:txXfrm>
    </dsp:sp>
    <dsp:sp modelId="{EFA3E0DE-1611-4A43-90DD-F01561CCD5BE}">
      <dsp:nvSpPr>
        <dsp:cNvPr id="0" name=""/>
        <dsp:cNvSpPr/>
      </dsp:nvSpPr>
      <dsp:spPr>
        <a:xfrm rot="20150174">
          <a:off x="6246847" y="1140688"/>
          <a:ext cx="525352" cy="3956"/>
        </a:xfrm>
        <a:custGeom>
          <a:avLst/>
          <a:gdLst/>
          <a:ahLst/>
          <a:cxnLst/>
          <a:rect l="0" t="0" r="0" b="0"/>
          <a:pathLst>
            <a:path>
              <a:moveTo>
                <a:pt x="0" y="1978"/>
              </a:moveTo>
              <a:lnTo>
                <a:pt x="525352"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496389" y="1129533"/>
        <a:ext cx="26267" cy="26267"/>
      </dsp:txXfrm>
    </dsp:sp>
    <dsp:sp modelId="{4E51D91F-BEAE-40C1-B8E7-5879DFCCE604}">
      <dsp:nvSpPr>
        <dsp:cNvPr id="0" name=""/>
        <dsp:cNvSpPr/>
      </dsp:nvSpPr>
      <dsp:spPr>
        <a:xfrm>
          <a:off x="6749183" y="840704"/>
          <a:ext cx="2440917" cy="388875"/>
        </a:xfrm>
        <a:prstGeom prst="roundRect">
          <a:avLst>
            <a:gd name="adj" fmla="val 10000"/>
          </a:avLst>
        </a:prstGeom>
        <a:solidFill>
          <a:schemeClr val="bg2">
            <a:lumMod val="90000"/>
          </a:schemeClr>
        </a:solidFill>
        <a:ln w="6350" cap="flat" cmpd="sng" algn="ctr">
          <a:solidFill>
            <a:schemeClr val="bg2">
              <a:lumMod val="25000"/>
            </a:schemeClr>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under curatorship</a:t>
          </a:r>
          <a:endParaRPr kumimoji="1" lang="ja-JP" altLang="en-US" sz="2000" b="1" kern="1200" dirty="0">
            <a:solidFill>
              <a:schemeClr val="tx1"/>
            </a:solidFill>
          </a:endParaRPr>
        </a:p>
      </dsp:txBody>
      <dsp:txXfrm>
        <a:off x="6760573" y="852094"/>
        <a:ext cx="2418137" cy="366095"/>
      </dsp:txXfrm>
    </dsp:sp>
    <dsp:sp modelId="{92F2E9A8-B9A0-468E-9970-437B30300180}">
      <dsp:nvSpPr>
        <dsp:cNvPr id="0" name=""/>
        <dsp:cNvSpPr/>
      </dsp:nvSpPr>
      <dsp:spPr>
        <a:xfrm rot="1312301">
          <a:off x="6251274" y="1344419"/>
          <a:ext cx="516497" cy="3956"/>
        </a:xfrm>
        <a:custGeom>
          <a:avLst/>
          <a:gdLst/>
          <a:ahLst/>
          <a:cxnLst/>
          <a:rect l="0" t="0" r="0" b="0"/>
          <a:pathLst>
            <a:path>
              <a:moveTo>
                <a:pt x="0" y="1978"/>
              </a:moveTo>
              <a:lnTo>
                <a:pt x="516497"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496611" y="1333485"/>
        <a:ext cx="25824" cy="25824"/>
      </dsp:txXfrm>
    </dsp:sp>
    <dsp:sp modelId="{84034DE6-4AB2-404D-AD87-435C0BC79CC5}">
      <dsp:nvSpPr>
        <dsp:cNvPr id="0" name=""/>
        <dsp:cNvSpPr/>
      </dsp:nvSpPr>
      <dsp:spPr>
        <a:xfrm>
          <a:off x="6749183" y="1248165"/>
          <a:ext cx="2440917" cy="388875"/>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under assistance</a:t>
          </a:r>
          <a:endParaRPr kumimoji="1" lang="ja-JP" altLang="en-US" sz="2000" b="1" kern="1200" dirty="0">
            <a:solidFill>
              <a:schemeClr val="tx1"/>
            </a:solidFill>
          </a:endParaRPr>
        </a:p>
      </dsp:txBody>
      <dsp:txXfrm>
        <a:off x="6760573" y="1259555"/>
        <a:ext cx="2418137" cy="366095"/>
      </dsp:txXfrm>
    </dsp:sp>
    <dsp:sp modelId="{DA0FAA9A-CC47-41E2-B734-CF515EEC1390}">
      <dsp:nvSpPr>
        <dsp:cNvPr id="0" name=""/>
        <dsp:cNvSpPr/>
      </dsp:nvSpPr>
      <dsp:spPr>
        <a:xfrm rot="3422215">
          <a:off x="3877988" y="1652519"/>
          <a:ext cx="938665" cy="3956"/>
        </a:xfrm>
        <a:custGeom>
          <a:avLst/>
          <a:gdLst/>
          <a:ahLst/>
          <a:cxnLst/>
          <a:rect l="0" t="0" r="0" b="0"/>
          <a:pathLst>
            <a:path>
              <a:moveTo>
                <a:pt x="0" y="1978"/>
              </a:moveTo>
              <a:lnTo>
                <a:pt x="938665"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23854" y="1631030"/>
        <a:ext cx="46933" cy="46933"/>
      </dsp:txXfrm>
    </dsp:sp>
    <dsp:sp modelId="{82658F2B-E224-45D1-A850-5C24AEA0FF7E}">
      <dsp:nvSpPr>
        <dsp:cNvPr id="0" name=""/>
        <dsp:cNvSpPr/>
      </dsp:nvSpPr>
      <dsp:spPr>
        <a:xfrm>
          <a:off x="4602684" y="1763601"/>
          <a:ext cx="1667179" cy="569352"/>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Lack of authority</a:t>
          </a:r>
          <a:endParaRPr kumimoji="1" lang="ja-JP" altLang="en-US" sz="2000" b="1" kern="1200" dirty="0">
            <a:solidFill>
              <a:schemeClr val="tx1"/>
            </a:solidFill>
          </a:endParaRPr>
        </a:p>
      </dsp:txBody>
      <dsp:txXfrm>
        <a:off x="4619360" y="1780277"/>
        <a:ext cx="1633827" cy="536000"/>
      </dsp:txXfrm>
    </dsp:sp>
    <dsp:sp modelId="{64F1304C-BBF2-456E-93CE-36233CA42D1F}">
      <dsp:nvSpPr>
        <dsp:cNvPr id="0" name=""/>
        <dsp:cNvSpPr/>
      </dsp:nvSpPr>
      <dsp:spPr>
        <a:xfrm rot="11588">
          <a:off x="6269861" y="2047120"/>
          <a:ext cx="487419" cy="3956"/>
        </a:xfrm>
        <a:custGeom>
          <a:avLst/>
          <a:gdLst/>
          <a:ahLst/>
          <a:cxnLst/>
          <a:rect l="0" t="0" r="0" b="0"/>
          <a:pathLst>
            <a:path>
              <a:moveTo>
                <a:pt x="0" y="1978"/>
              </a:moveTo>
              <a:lnTo>
                <a:pt x="487419"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501386" y="2036913"/>
        <a:ext cx="24370" cy="24370"/>
      </dsp:txXfrm>
    </dsp:sp>
    <dsp:sp modelId="{629CC972-0806-4A33-9331-C7E991DEE793}">
      <dsp:nvSpPr>
        <dsp:cNvPr id="0" name=""/>
        <dsp:cNvSpPr/>
      </dsp:nvSpPr>
      <dsp:spPr>
        <a:xfrm>
          <a:off x="6757279" y="1765244"/>
          <a:ext cx="1815229" cy="569352"/>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err="1">
              <a:solidFill>
                <a:schemeClr val="tx1"/>
              </a:solidFill>
            </a:rPr>
            <a:t>Unauthorised</a:t>
          </a:r>
          <a:br>
            <a:rPr kumimoji="1" lang="en-US" altLang="en-US" sz="2000" b="1" kern="1200" dirty="0">
              <a:solidFill>
                <a:schemeClr val="tx1"/>
              </a:solidFill>
            </a:rPr>
          </a:br>
          <a:r>
            <a:rPr kumimoji="1" lang="en-US" altLang="en-US" sz="2000" b="1" kern="1200" dirty="0">
              <a:solidFill>
                <a:schemeClr val="tx1"/>
              </a:solidFill>
            </a:rPr>
            <a:t>agency</a:t>
          </a:r>
          <a:endParaRPr kumimoji="1" lang="ja-JP" altLang="en-US" sz="2000" b="1" kern="1200" dirty="0">
            <a:solidFill>
              <a:schemeClr val="tx1"/>
            </a:solidFill>
          </a:endParaRPr>
        </a:p>
      </dsp:txBody>
      <dsp:txXfrm>
        <a:off x="6773955" y="1781920"/>
        <a:ext cx="1781877" cy="536000"/>
      </dsp:txXfrm>
    </dsp:sp>
    <dsp:sp modelId="{B40E9C97-B5F8-4D2A-B711-EBDD54D97A53}">
      <dsp:nvSpPr>
        <dsp:cNvPr id="0" name=""/>
        <dsp:cNvSpPr/>
      </dsp:nvSpPr>
      <dsp:spPr>
        <a:xfrm rot="3582509">
          <a:off x="2010750" y="3299915"/>
          <a:ext cx="935088" cy="3956"/>
        </a:xfrm>
        <a:custGeom>
          <a:avLst/>
          <a:gdLst/>
          <a:ahLst/>
          <a:cxnLst/>
          <a:rect l="0" t="0" r="0" b="0"/>
          <a:pathLst>
            <a:path>
              <a:moveTo>
                <a:pt x="0" y="1978"/>
              </a:moveTo>
              <a:lnTo>
                <a:pt x="935088" y="1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54917" y="3278516"/>
        <a:ext cx="46754" cy="46754"/>
      </dsp:txXfrm>
    </dsp:sp>
    <dsp:sp modelId="{AEF14EB1-D2A5-44BA-95B6-408A370CB8FC}">
      <dsp:nvSpPr>
        <dsp:cNvPr id="0" name=""/>
        <dsp:cNvSpPr/>
      </dsp:nvSpPr>
      <dsp:spPr>
        <a:xfrm>
          <a:off x="2714123" y="3201282"/>
          <a:ext cx="1515617" cy="1008642"/>
        </a:xfrm>
        <a:prstGeom prst="roundRect">
          <a:avLst>
            <a:gd name="adj" fmla="val 10000"/>
          </a:avLst>
        </a:prstGeom>
        <a:solidFill>
          <a:schemeClr val="accent6">
            <a:lumMod val="20000"/>
            <a:lumOff val="80000"/>
          </a:schemeClr>
        </a:solidFill>
        <a:ln>
          <a:solidFill>
            <a:schemeClr val="accent6">
              <a:lumMod val="50000"/>
            </a:schemeClr>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Intention of the parties</a:t>
          </a:r>
          <a:endParaRPr kumimoji="1" lang="ja-JP" altLang="en-US" sz="2000" b="1" kern="1200" dirty="0">
            <a:solidFill>
              <a:schemeClr val="tx1"/>
            </a:solidFill>
          </a:endParaRPr>
        </a:p>
      </dsp:txBody>
      <dsp:txXfrm>
        <a:off x="2743665" y="3230824"/>
        <a:ext cx="1456533" cy="949558"/>
      </dsp:txXfrm>
    </dsp:sp>
    <dsp:sp modelId="{5C8EA0FD-0C13-4E44-BA48-4A0DAF8CFBAC}">
      <dsp:nvSpPr>
        <dsp:cNvPr id="0" name=""/>
        <dsp:cNvSpPr/>
      </dsp:nvSpPr>
      <dsp:spPr>
        <a:xfrm rot="18864066">
          <a:off x="4118653" y="3439352"/>
          <a:ext cx="739784" cy="3956"/>
        </a:xfrm>
        <a:custGeom>
          <a:avLst/>
          <a:gdLst/>
          <a:ahLst/>
          <a:cxnLst/>
          <a:rect l="0" t="0" r="0" b="0"/>
          <a:pathLst>
            <a:path>
              <a:moveTo>
                <a:pt x="0" y="1978"/>
              </a:moveTo>
              <a:lnTo>
                <a:pt x="739784"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4470051" y="3422836"/>
        <a:ext cx="36989" cy="36989"/>
      </dsp:txXfrm>
    </dsp:sp>
    <dsp:sp modelId="{D88C99AA-D3E9-49E9-A1E7-1401E9C38C34}">
      <dsp:nvSpPr>
        <dsp:cNvPr id="0" name=""/>
        <dsp:cNvSpPr/>
      </dsp:nvSpPr>
      <dsp:spPr>
        <a:xfrm>
          <a:off x="4747351" y="2863913"/>
          <a:ext cx="1667179" cy="626287"/>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Absence of intention</a:t>
          </a:r>
          <a:endParaRPr kumimoji="1" lang="ja-JP" altLang="en-US" sz="2000" b="1" kern="1200" dirty="0">
            <a:solidFill>
              <a:schemeClr val="tx1"/>
            </a:solidFill>
          </a:endParaRPr>
        </a:p>
      </dsp:txBody>
      <dsp:txXfrm>
        <a:off x="4765694" y="2882256"/>
        <a:ext cx="1630493" cy="589601"/>
      </dsp:txXfrm>
    </dsp:sp>
    <dsp:sp modelId="{D767587F-EB15-4B76-ADA0-C10E55397A6F}">
      <dsp:nvSpPr>
        <dsp:cNvPr id="0" name=""/>
        <dsp:cNvSpPr/>
      </dsp:nvSpPr>
      <dsp:spPr>
        <a:xfrm rot="19457266">
          <a:off x="6358623" y="3001533"/>
          <a:ext cx="594626" cy="3956"/>
        </a:xfrm>
        <a:custGeom>
          <a:avLst/>
          <a:gdLst/>
          <a:ahLst/>
          <a:cxnLst/>
          <a:rect l="0" t="0" r="0" b="0"/>
          <a:pathLst>
            <a:path>
              <a:moveTo>
                <a:pt x="0" y="1978"/>
              </a:moveTo>
              <a:lnTo>
                <a:pt x="594626"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641071" y="2988646"/>
        <a:ext cx="29731" cy="29731"/>
      </dsp:txXfrm>
    </dsp:sp>
    <dsp:sp modelId="{D2509E20-5659-4630-952C-31671D8AC1B5}">
      <dsp:nvSpPr>
        <dsp:cNvPr id="0" name=""/>
        <dsp:cNvSpPr/>
      </dsp:nvSpPr>
      <dsp:spPr>
        <a:xfrm>
          <a:off x="6897342" y="2635528"/>
          <a:ext cx="1667179" cy="388875"/>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Bad faith</a:t>
          </a:r>
          <a:endParaRPr kumimoji="1" lang="ja-JP" altLang="en-US" sz="2000" b="1" kern="1200" dirty="0">
            <a:solidFill>
              <a:schemeClr val="tx1"/>
            </a:solidFill>
          </a:endParaRPr>
        </a:p>
      </dsp:txBody>
      <dsp:txXfrm>
        <a:off x="6908732" y="2646918"/>
        <a:ext cx="1644399" cy="366095"/>
      </dsp:txXfrm>
    </dsp:sp>
    <dsp:sp modelId="{EBD483BF-3F48-4DFD-9241-2A160A7CD0CF}">
      <dsp:nvSpPr>
        <dsp:cNvPr id="0" name=""/>
        <dsp:cNvSpPr/>
      </dsp:nvSpPr>
      <dsp:spPr>
        <a:xfrm rot="17909959">
          <a:off x="8356531" y="2478391"/>
          <a:ext cx="795600" cy="3956"/>
        </a:xfrm>
        <a:custGeom>
          <a:avLst/>
          <a:gdLst/>
          <a:ahLst/>
          <a:cxnLst/>
          <a:rect l="0" t="0" r="0" b="0"/>
          <a:pathLst>
            <a:path>
              <a:moveTo>
                <a:pt x="0" y="1978"/>
              </a:moveTo>
              <a:lnTo>
                <a:pt x="795600"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34441" y="2460479"/>
        <a:ext cx="39780" cy="39780"/>
      </dsp:txXfrm>
    </dsp:sp>
    <dsp:sp modelId="{04F3F48C-9F30-4772-BCF6-F5CB0D1B9A42}">
      <dsp:nvSpPr>
        <dsp:cNvPr id="0" name=""/>
        <dsp:cNvSpPr/>
      </dsp:nvSpPr>
      <dsp:spPr>
        <a:xfrm>
          <a:off x="8944141" y="1871977"/>
          <a:ext cx="1667179" cy="517593"/>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Mental reservation</a:t>
          </a:r>
          <a:endParaRPr kumimoji="1" lang="ja-JP" altLang="en-US" sz="2000" b="1" kern="1200" dirty="0">
            <a:solidFill>
              <a:schemeClr val="tx1"/>
            </a:solidFill>
          </a:endParaRPr>
        </a:p>
      </dsp:txBody>
      <dsp:txXfrm>
        <a:off x="8959301" y="1887137"/>
        <a:ext cx="1636859" cy="487273"/>
      </dsp:txXfrm>
    </dsp:sp>
    <dsp:sp modelId="{7A96835C-3285-43F2-9D88-55111CBFBD09}">
      <dsp:nvSpPr>
        <dsp:cNvPr id="0" name=""/>
        <dsp:cNvSpPr/>
      </dsp:nvSpPr>
      <dsp:spPr>
        <a:xfrm rot="11153">
          <a:off x="8564521" y="2828527"/>
          <a:ext cx="333041" cy="3956"/>
        </a:xfrm>
        <a:custGeom>
          <a:avLst/>
          <a:gdLst/>
          <a:ahLst/>
          <a:cxnLst/>
          <a:rect l="0" t="0" r="0" b="0"/>
          <a:pathLst>
            <a:path>
              <a:moveTo>
                <a:pt x="0" y="1978"/>
              </a:moveTo>
              <a:lnTo>
                <a:pt x="333041"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22715" y="2822179"/>
        <a:ext cx="16652" cy="16652"/>
      </dsp:txXfrm>
    </dsp:sp>
    <dsp:sp modelId="{37A21AD7-6C48-484D-BF03-1725186331FD}">
      <dsp:nvSpPr>
        <dsp:cNvPr id="0" name=""/>
        <dsp:cNvSpPr/>
      </dsp:nvSpPr>
      <dsp:spPr>
        <a:xfrm>
          <a:off x="8897561" y="2546370"/>
          <a:ext cx="1667179" cy="569352"/>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Collusive intention</a:t>
          </a:r>
          <a:endParaRPr kumimoji="1" lang="ja-JP" altLang="en-US" sz="2000" b="1" kern="1200" dirty="0">
            <a:solidFill>
              <a:schemeClr val="tx1"/>
            </a:solidFill>
          </a:endParaRPr>
        </a:p>
      </dsp:txBody>
      <dsp:txXfrm>
        <a:off x="8914237" y="2563046"/>
        <a:ext cx="1633827" cy="536000"/>
      </dsp:txXfrm>
    </dsp:sp>
    <dsp:sp modelId="{0C5F9556-4CD3-4927-A0B2-90CD10A145EA}">
      <dsp:nvSpPr>
        <dsp:cNvPr id="0" name=""/>
        <dsp:cNvSpPr/>
      </dsp:nvSpPr>
      <dsp:spPr>
        <a:xfrm rot="2639229">
          <a:off x="6331957" y="3379520"/>
          <a:ext cx="588744" cy="3956"/>
        </a:xfrm>
        <a:custGeom>
          <a:avLst/>
          <a:gdLst/>
          <a:ahLst/>
          <a:cxnLst/>
          <a:rect l="0" t="0" r="0" b="0"/>
          <a:pathLst>
            <a:path>
              <a:moveTo>
                <a:pt x="0" y="1978"/>
              </a:moveTo>
              <a:lnTo>
                <a:pt x="588744"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611611" y="3366779"/>
        <a:ext cx="29437" cy="29437"/>
      </dsp:txXfrm>
    </dsp:sp>
    <dsp:sp modelId="{C9EC68EC-8879-4CF3-84A4-09A93BED1ABE}">
      <dsp:nvSpPr>
        <dsp:cNvPr id="0" name=""/>
        <dsp:cNvSpPr/>
      </dsp:nvSpPr>
      <dsp:spPr>
        <a:xfrm>
          <a:off x="6838129" y="3391501"/>
          <a:ext cx="1667179" cy="388875"/>
        </a:xfrm>
        <a:prstGeom prst="roundRect">
          <a:avLst>
            <a:gd name="adj" fmla="val 10000"/>
          </a:avLst>
        </a:prstGeom>
        <a:solidFill>
          <a:schemeClr val="accent4">
            <a:lumMod val="20000"/>
            <a:lumOff val="80000"/>
          </a:schemeClr>
        </a:solidFill>
        <a:ln w="6350" cap="flat" cmpd="sng" algn="ctr">
          <a:solidFill>
            <a:schemeClr val="accent4">
              <a:lumMod val="50000"/>
            </a:schemeClr>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Good faith</a:t>
          </a:r>
          <a:endParaRPr kumimoji="1" lang="ja-JP" altLang="en-US" sz="2000" b="1" kern="1200" dirty="0">
            <a:solidFill>
              <a:schemeClr val="tx1"/>
            </a:solidFill>
          </a:endParaRPr>
        </a:p>
      </dsp:txBody>
      <dsp:txXfrm>
        <a:off x="6849519" y="3402891"/>
        <a:ext cx="1644399" cy="366095"/>
      </dsp:txXfrm>
    </dsp:sp>
    <dsp:sp modelId="{6F3BDA0F-9032-4EED-A5BE-22B2167161D1}">
      <dsp:nvSpPr>
        <dsp:cNvPr id="0" name=""/>
        <dsp:cNvSpPr/>
      </dsp:nvSpPr>
      <dsp:spPr>
        <a:xfrm rot="5649">
          <a:off x="8505308" y="3584321"/>
          <a:ext cx="438832" cy="3956"/>
        </a:xfrm>
        <a:custGeom>
          <a:avLst/>
          <a:gdLst/>
          <a:ahLst/>
          <a:cxnLst/>
          <a:rect l="0" t="0" r="0" b="0"/>
          <a:pathLst>
            <a:path>
              <a:moveTo>
                <a:pt x="0" y="1978"/>
              </a:moveTo>
              <a:lnTo>
                <a:pt x="438832"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13754" y="3575328"/>
        <a:ext cx="21941" cy="21941"/>
      </dsp:txXfrm>
    </dsp:sp>
    <dsp:sp modelId="{9EDA34D7-14CA-4D53-8BB1-7ED66BD5E169}">
      <dsp:nvSpPr>
        <dsp:cNvPr id="0" name=""/>
        <dsp:cNvSpPr/>
      </dsp:nvSpPr>
      <dsp:spPr>
        <a:xfrm>
          <a:off x="8944141" y="3327863"/>
          <a:ext cx="1667179" cy="517593"/>
        </a:xfrm>
        <a:prstGeom prst="roundRect">
          <a:avLst>
            <a:gd name="adj" fmla="val 10000"/>
          </a:avLst>
        </a:prstGeom>
        <a:solidFill>
          <a:schemeClr val="accent6">
            <a:lumMod val="20000"/>
            <a:lumOff val="80000"/>
          </a:schemeClr>
        </a:solidFill>
        <a:ln w="6350" cap="flat" cmpd="sng" algn="ctr">
          <a:solidFill>
            <a:schemeClr val="accent6">
              <a:lumMod val="50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Mistake in element</a:t>
          </a:r>
          <a:endParaRPr kumimoji="1" lang="ja-JP" altLang="en-US" sz="2000" b="1" kern="1200" dirty="0">
            <a:solidFill>
              <a:schemeClr val="tx1"/>
            </a:solidFill>
          </a:endParaRPr>
        </a:p>
      </dsp:txBody>
      <dsp:txXfrm>
        <a:off x="8959301" y="3343023"/>
        <a:ext cx="1636859" cy="487273"/>
      </dsp:txXfrm>
    </dsp:sp>
    <dsp:sp modelId="{AC70D3D8-B7DA-4D60-929A-F221AA94A531}">
      <dsp:nvSpPr>
        <dsp:cNvPr id="0" name=""/>
        <dsp:cNvSpPr/>
      </dsp:nvSpPr>
      <dsp:spPr>
        <a:xfrm rot="2910638">
          <a:off x="4097885" y="3996261"/>
          <a:ext cx="781321" cy="3956"/>
        </a:xfrm>
        <a:custGeom>
          <a:avLst/>
          <a:gdLst/>
          <a:ahLst/>
          <a:cxnLst/>
          <a:rect l="0" t="0" r="0" b="0"/>
          <a:pathLst>
            <a:path>
              <a:moveTo>
                <a:pt x="0" y="1978"/>
              </a:moveTo>
              <a:lnTo>
                <a:pt x="781321"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4469013" y="3978706"/>
        <a:ext cx="39066" cy="39066"/>
      </dsp:txXfrm>
    </dsp:sp>
    <dsp:sp modelId="{CB8313D5-5224-4E7C-AE9B-62DB8A1C8047}">
      <dsp:nvSpPr>
        <dsp:cNvPr id="0" name=""/>
        <dsp:cNvSpPr/>
      </dsp:nvSpPr>
      <dsp:spPr>
        <a:xfrm>
          <a:off x="4747351" y="3911970"/>
          <a:ext cx="1833897" cy="757808"/>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Defective manifestation</a:t>
          </a:r>
          <a:endParaRPr kumimoji="1" lang="ja-JP" altLang="en-US" sz="2000" b="1" kern="1200" dirty="0">
            <a:solidFill>
              <a:schemeClr val="tx1"/>
            </a:solidFill>
          </a:endParaRPr>
        </a:p>
      </dsp:txBody>
      <dsp:txXfrm>
        <a:off x="4769546" y="3934165"/>
        <a:ext cx="1789507" cy="713418"/>
      </dsp:txXfrm>
    </dsp:sp>
    <dsp:sp modelId="{E18F5C63-0462-439C-90E4-349D605C7001}">
      <dsp:nvSpPr>
        <dsp:cNvPr id="0" name=""/>
        <dsp:cNvSpPr/>
      </dsp:nvSpPr>
      <dsp:spPr>
        <a:xfrm rot="54413">
          <a:off x="6581229" y="4291338"/>
          <a:ext cx="308527" cy="3956"/>
        </a:xfrm>
        <a:custGeom>
          <a:avLst/>
          <a:gdLst/>
          <a:ahLst/>
          <a:cxnLst/>
          <a:rect l="0" t="0" r="0" b="0"/>
          <a:pathLst>
            <a:path>
              <a:moveTo>
                <a:pt x="0" y="1978"/>
              </a:moveTo>
              <a:lnTo>
                <a:pt x="308527"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6727779" y="4285603"/>
        <a:ext cx="15426" cy="15426"/>
      </dsp:txXfrm>
    </dsp:sp>
    <dsp:sp modelId="{5AE684F4-DA1A-49C5-B6C7-D6DE3CC2F9C2}">
      <dsp:nvSpPr>
        <dsp:cNvPr id="0" name=""/>
        <dsp:cNvSpPr/>
      </dsp:nvSpPr>
      <dsp:spPr>
        <a:xfrm>
          <a:off x="6889737" y="4101320"/>
          <a:ext cx="1667179" cy="388875"/>
        </a:xfrm>
        <a:prstGeom prst="roundRect">
          <a:avLst>
            <a:gd name="adj" fmla="val 10000"/>
          </a:avLst>
        </a:prstGeom>
        <a:solidFill>
          <a:schemeClr val="accent4">
            <a:lumMod val="20000"/>
            <a:lumOff val="80000"/>
          </a:schemeClr>
        </a:solidFill>
        <a:ln w="6350" cap="flat" cmpd="sng" algn="ctr">
          <a:solidFill>
            <a:schemeClr val="accent4">
              <a:lumMod val="50000"/>
            </a:schemeClr>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Good faith</a:t>
          </a:r>
          <a:endParaRPr kumimoji="1" lang="ja-JP" altLang="en-US" sz="2000" b="1" kern="1200" dirty="0">
            <a:solidFill>
              <a:schemeClr val="tx1"/>
            </a:solidFill>
          </a:endParaRPr>
        </a:p>
      </dsp:txBody>
      <dsp:txXfrm>
        <a:off x="6901127" y="4112710"/>
        <a:ext cx="1644399" cy="366095"/>
      </dsp:txXfrm>
    </dsp:sp>
    <dsp:sp modelId="{31017E0E-1E61-4D39-B4A9-125845531FAB}">
      <dsp:nvSpPr>
        <dsp:cNvPr id="0" name=""/>
        <dsp:cNvSpPr/>
      </dsp:nvSpPr>
      <dsp:spPr>
        <a:xfrm rot="21543712">
          <a:off x="8556889" y="4290421"/>
          <a:ext cx="410254" cy="3956"/>
        </a:xfrm>
        <a:custGeom>
          <a:avLst/>
          <a:gdLst/>
          <a:ahLst/>
          <a:cxnLst/>
          <a:rect l="0" t="0" r="0" b="0"/>
          <a:pathLst>
            <a:path>
              <a:moveTo>
                <a:pt x="0" y="1978"/>
              </a:moveTo>
              <a:lnTo>
                <a:pt x="410254"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51760" y="4282143"/>
        <a:ext cx="20512" cy="20512"/>
      </dsp:txXfrm>
    </dsp:sp>
    <dsp:sp modelId="{99D33379-A07B-4874-B410-840425DA951F}">
      <dsp:nvSpPr>
        <dsp:cNvPr id="0" name=""/>
        <dsp:cNvSpPr/>
      </dsp:nvSpPr>
      <dsp:spPr>
        <a:xfrm>
          <a:off x="8967116" y="4004365"/>
          <a:ext cx="1667179" cy="569352"/>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Mistake in motivation</a:t>
          </a:r>
          <a:endParaRPr kumimoji="1" lang="ja-JP" altLang="en-US" sz="2000" b="1" kern="1200" dirty="0">
            <a:solidFill>
              <a:schemeClr val="tx1"/>
            </a:solidFill>
          </a:endParaRPr>
        </a:p>
      </dsp:txBody>
      <dsp:txXfrm>
        <a:off x="8983792" y="4021041"/>
        <a:ext cx="1633827" cy="536000"/>
      </dsp:txXfrm>
    </dsp:sp>
    <dsp:sp modelId="{8FBA883E-230A-463E-88A5-6E0093894B07}">
      <dsp:nvSpPr>
        <dsp:cNvPr id="0" name=""/>
        <dsp:cNvSpPr/>
      </dsp:nvSpPr>
      <dsp:spPr>
        <a:xfrm rot="3240572">
          <a:off x="8412999" y="4576174"/>
          <a:ext cx="698033" cy="3956"/>
        </a:xfrm>
        <a:custGeom>
          <a:avLst/>
          <a:gdLst/>
          <a:ahLst/>
          <a:cxnLst/>
          <a:rect l="0" t="0" r="0" b="0"/>
          <a:pathLst>
            <a:path>
              <a:moveTo>
                <a:pt x="0" y="1978"/>
              </a:moveTo>
              <a:lnTo>
                <a:pt x="698033"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44565" y="4560702"/>
        <a:ext cx="34901" cy="34901"/>
      </dsp:txXfrm>
    </dsp:sp>
    <dsp:sp modelId="{6F0E5B7B-D838-4549-AC28-13365DDAB476}">
      <dsp:nvSpPr>
        <dsp:cNvPr id="0" name=""/>
        <dsp:cNvSpPr/>
      </dsp:nvSpPr>
      <dsp:spPr>
        <a:xfrm>
          <a:off x="8967116" y="4727743"/>
          <a:ext cx="1667179" cy="265607"/>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Fraud</a:t>
          </a:r>
          <a:endParaRPr kumimoji="1" lang="ja-JP" altLang="en-US" sz="2000" b="1" kern="1200" dirty="0">
            <a:solidFill>
              <a:schemeClr val="tx1"/>
            </a:solidFill>
          </a:endParaRPr>
        </a:p>
      </dsp:txBody>
      <dsp:txXfrm>
        <a:off x="8974895" y="4735522"/>
        <a:ext cx="1651621" cy="250049"/>
      </dsp:txXfrm>
    </dsp:sp>
    <dsp:sp modelId="{2B17B287-1828-498B-AB3A-C46677DCFBF2}">
      <dsp:nvSpPr>
        <dsp:cNvPr id="0" name=""/>
        <dsp:cNvSpPr/>
      </dsp:nvSpPr>
      <dsp:spPr>
        <a:xfrm rot="3817177">
          <a:off x="8258639" y="4774667"/>
          <a:ext cx="1073571" cy="3956"/>
        </a:xfrm>
        <a:custGeom>
          <a:avLst/>
          <a:gdLst/>
          <a:ahLst/>
          <a:cxnLst/>
          <a:rect l="0" t="0" r="0" b="0"/>
          <a:pathLst>
            <a:path>
              <a:moveTo>
                <a:pt x="0" y="1978"/>
              </a:moveTo>
              <a:lnTo>
                <a:pt x="1073571"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b="1" kern="1200"/>
        </a:p>
      </dsp:txBody>
      <dsp:txXfrm>
        <a:off x="8768586" y="4749806"/>
        <a:ext cx="53678" cy="53678"/>
      </dsp:txXfrm>
    </dsp:sp>
    <dsp:sp modelId="{EF94BC38-B9F8-433F-B85B-2BA4EF120999}">
      <dsp:nvSpPr>
        <dsp:cNvPr id="0" name=""/>
        <dsp:cNvSpPr/>
      </dsp:nvSpPr>
      <dsp:spPr>
        <a:xfrm>
          <a:off x="9033934" y="5124728"/>
          <a:ext cx="1667179" cy="265607"/>
        </a:xfrm>
        <a:prstGeom prst="roundRect">
          <a:avLst>
            <a:gd name="adj" fmla="val 10000"/>
          </a:avLst>
        </a:prstGeom>
        <a:solidFill>
          <a:schemeClr val="accent1">
            <a:lumMod val="20000"/>
            <a:lumOff val="80000"/>
          </a:schemeClr>
        </a:solidFill>
        <a:ln w="6350" cap="flat" cmpd="sng" algn="ctr">
          <a:solidFill>
            <a:schemeClr val="accent1">
              <a:lumMod val="50000"/>
            </a:schemeClr>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Compulsion</a:t>
          </a:r>
          <a:endParaRPr kumimoji="1" lang="ja-JP" altLang="en-US" sz="2000" b="1" kern="1200" dirty="0">
            <a:solidFill>
              <a:schemeClr val="tx1"/>
            </a:solidFill>
          </a:endParaRPr>
        </a:p>
      </dsp:txBody>
      <dsp:txXfrm>
        <a:off x="9041713" y="5132507"/>
        <a:ext cx="1651621" cy="250049"/>
      </dsp:txXfrm>
    </dsp:sp>
    <dsp:sp modelId="{3C9BB0F1-3FDF-40BC-B171-014677BA4E9D}">
      <dsp:nvSpPr>
        <dsp:cNvPr id="0" name=""/>
        <dsp:cNvSpPr/>
      </dsp:nvSpPr>
      <dsp:spPr>
        <a:xfrm rot="4659725">
          <a:off x="1374623" y="3974386"/>
          <a:ext cx="2207342" cy="3956"/>
        </a:xfrm>
        <a:custGeom>
          <a:avLst/>
          <a:gdLst/>
          <a:ahLst/>
          <a:cxnLst/>
          <a:rect l="0" t="0" r="0" b="0"/>
          <a:pathLst>
            <a:path>
              <a:moveTo>
                <a:pt x="0" y="1978"/>
              </a:moveTo>
              <a:lnTo>
                <a:pt x="2207342" y="19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2423111" y="3921180"/>
        <a:ext cx="110367" cy="110367"/>
      </dsp:txXfrm>
    </dsp:sp>
    <dsp:sp modelId="{77ABCC20-059A-49E2-ABB3-27C32A492628}">
      <dsp:nvSpPr>
        <dsp:cNvPr id="0" name=""/>
        <dsp:cNvSpPr/>
      </dsp:nvSpPr>
      <dsp:spPr>
        <a:xfrm>
          <a:off x="2714123" y="4596071"/>
          <a:ext cx="1515617" cy="916948"/>
        </a:xfrm>
        <a:prstGeom prst="roundRect">
          <a:avLst>
            <a:gd name="adj" fmla="val 10000"/>
          </a:avLst>
        </a:prstGeom>
        <a:solidFill>
          <a:schemeClr val="accent2">
            <a:lumMod val="20000"/>
            <a:lumOff val="80000"/>
          </a:schemeClr>
        </a:solidFill>
        <a:ln>
          <a:solidFill>
            <a:schemeClr val="accent2">
              <a:lumMod val="50000"/>
            </a:schemeClr>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Content of the Juridic Acts</a:t>
          </a:r>
          <a:endParaRPr kumimoji="1" lang="ja-JP" altLang="en-US" sz="2000" b="1" kern="1200" dirty="0">
            <a:solidFill>
              <a:schemeClr val="tx1"/>
            </a:solidFill>
          </a:endParaRPr>
        </a:p>
      </dsp:txBody>
      <dsp:txXfrm>
        <a:off x="2740979" y="4622927"/>
        <a:ext cx="1461905" cy="863236"/>
      </dsp:txXfrm>
    </dsp:sp>
    <dsp:sp modelId="{86E1E2A6-A7E6-4AFF-B6FC-7BC6DB10E7EB}">
      <dsp:nvSpPr>
        <dsp:cNvPr id="0" name=""/>
        <dsp:cNvSpPr/>
      </dsp:nvSpPr>
      <dsp:spPr>
        <a:xfrm rot="2678">
          <a:off x="4229740" y="5052778"/>
          <a:ext cx="540905" cy="3956"/>
        </a:xfrm>
        <a:custGeom>
          <a:avLst/>
          <a:gdLst/>
          <a:ahLst/>
          <a:cxnLst/>
          <a:rect l="0" t="0" r="0" b="0"/>
          <a:pathLst>
            <a:path>
              <a:moveTo>
                <a:pt x="0" y="1978"/>
              </a:moveTo>
              <a:lnTo>
                <a:pt x="540905" y="19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486671" y="5041233"/>
        <a:ext cx="27045" cy="27045"/>
      </dsp:txXfrm>
    </dsp:sp>
    <dsp:sp modelId="{4D2786DC-E419-484C-91B4-4C8A5FEA5DE9}">
      <dsp:nvSpPr>
        <dsp:cNvPr id="0" name=""/>
        <dsp:cNvSpPr/>
      </dsp:nvSpPr>
      <dsp:spPr>
        <a:xfrm>
          <a:off x="4770646" y="4761054"/>
          <a:ext cx="1778832" cy="587824"/>
        </a:xfrm>
        <a:prstGeom prst="roundRect">
          <a:avLst>
            <a:gd name="adj" fmla="val 10000"/>
          </a:avLst>
        </a:prstGeom>
        <a:solidFill>
          <a:schemeClr val="accent2">
            <a:lumMod val="20000"/>
            <a:lumOff val="80000"/>
          </a:schemeClr>
        </a:solidFill>
        <a:ln>
          <a:solidFill>
            <a:schemeClr val="accent2">
              <a:lumMod val="50000"/>
            </a:schemeClr>
          </a:solid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Violation of </a:t>
          </a:r>
          <a:br>
            <a:rPr kumimoji="1" lang="en-US" altLang="en-US" sz="2000" b="1" kern="1200" dirty="0">
              <a:solidFill>
                <a:schemeClr val="tx1"/>
              </a:solidFill>
            </a:rPr>
          </a:br>
          <a:r>
            <a:rPr kumimoji="1" lang="en-US" altLang="en-US" sz="2000" b="1" kern="1200" dirty="0">
              <a:solidFill>
                <a:schemeClr val="tx1"/>
              </a:solidFill>
            </a:rPr>
            <a:t>public order</a:t>
          </a:r>
          <a:endParaRPr kumimoji="1" lang="ja-JP" altLang="en-US" sz="2000" b="1" kern="1200" dirty="0">
            <a:solidFill>
              <a:schemeClr val="tx1"/>
            </a:solidFill>
          </a:endParaRPr>
        </a:p>
      </dsp:txBody>
      <dsp:txXfrm>
        <a:off x="4787863" y="4778271"/>
        <a:ext cx="1744398" cy="553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8D2C-640C-4597-96B8-9F657FF4B6F9}">
      <dsp:nvSpPr>
        <dsp:cNvPr id="0" name=""/>
        <dsp:cNvSpPr/>
      </dsp:nvSpPr>
      <dsp:spPr>
        <a:xfrm>
          <a:off x="62032" y="1425828"/>
          <a:ext cx="1423714" cy="2031009"/>
        </a:xfrm>
        <a:prstGeom prst="roundRect">
          <a:avLst>
            <a:gd name="adj" fmla="val 10000"/>
          </a:avLst>
        </a:prstGeom>
        <a:solidFill>
          <a:schemeClr val="accent4">
            <a:lumMod val="40000"/>
            <a:lumOff val="60000"/>
          </a:schemeClr>
        </a:solidFill>
        <a:ln w="28575" cap="flat" cmpd="sng" algn="ctr">
          <a:solidFill>
            <a:schemeClr val="accent4">
              <a:lumMod val="50000"/>
            </a:schemeClr>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latin typeface="Times New Roman" panose="02020603050405020304" pitchFamily="18" charset="0"/>
              <a:cs typeface="Times New Roman" panose="02020603050405020304" pitchFamily="18" charset="0"/>
            </a:rPr>
            <a:t>Part2</a:t>
          </a:r>
          <a:br>
            <a:rPr kumimoji="1" lang="en-US" altLang="ja-JP" sz="2000" b="1" kern="1200" dirty="0">
              <a:solidFill>
                <a:schemeClr val="tx1"/>
              </a:solidFill>
              <a:latin typeface="Times New Roman" panose="02020603050405020304" pitchFamily="18" charset="0"/>
              <a:cs typeface="Times New Roman" panose="02020603050405020304" pitchFamily="18" charset="0"/>
            </a:rPr>
          </a:br>
          <a:r>
            <a:rPr kumimoji="1" lang="ja-JP" altLang="en-US" sz="2000" b="1" kern="1200" dirty="0">
              <a:solidFill>
                <a:schemeClr val="tx1"/>
              </a:solidFill>
              <a:latin typeface="Times New Roman" panose="02020603050405020304" pitchFamily="18" charset="0"/>
              <a:cs typeface="Times New Roman" panose="02020603050405020304" pitchFamily="18" charset="0"/>
            </a:rPr>
            <a:t> </a:t>
          </a:r>
          <a:r>
            <a:rPr kumimoji="1" lang="en-US" altLang="ja-JP" sz="2000" b="1" kern="1200" dirty="0">
              <a:solidFill>
                <a:schemeClr val="tx1"/>
              </a:solidFill>
              <a:latin typeface="Times New Roman" panose="02020603050405020304" pitchFamily="18" charset="0"/>
              <a:cs typeface="Times New Roman" panose="02020603050405020304" pitchFamily="18" charset="0"/>
            </a:rPr>
            <a:t>Real rights</a:t>
          </a:r>
          <a:br>
            <a:rPr kumimoji="1" lang="en-US" altLang="ja-JP" sz="2000" b="1" kern="1200" dirty="0">
              <a:solidFill>
                <a:schemeClr val="tx1"/>
              </a:solidFill>
              <a:latin typeface="Times New Roman" panose="02020603050405020304" pitchFamily="18" charset="0"/>
              <a:cs typeface="Times New Roman" panose="02020603050405020304" pitchFamily="18" charset="0"/>
            </a:rPr>
          </a:br>
          <a:br>
            <a:rPr kumimoji="1" lang="en-US" altLang="ja-JP" sz="2000" b="1" kern="1200" dirty="0">
              <a:solidFill>
                <a:schemeClr val="tx1"/>
              </a:solidFill>
              <a:latin typeface="Times New Roman" panose="02020603050405020304" pitchFamily="18" charset="0"/>
              <a:cs typeface="Times New Roman" panose="02020603050405020304" pitchFamily="18" charset="0"/>
            </a:rPr>
          </a:br>
          <a:r>
            <a:rPr kumimoji="1" lang="en-US" altLang="ja-JP" sz="2000" b="1" kern="1200" dirty="0">
              <a:solidFill>
                <a:schemeClr val="tx1"/>
              </a:solidFill>
              <a:latin typeface="Times New Roman" panose="02020603050405020304" pitchFamily="18" charset="0"/>
              <a:cs typeface="Times New Roman" panose="02020603050405020304" pitchFamily="18" charset="0"/>
            </a:rPr>
            <a:t>Chapter1</a:t>
          </a:r>
          <a:br>
            <a:rPr kumimoji="1" lang="en-US" altLang="ja-JP" sz="2000" b="1" kern="1200" dirty="0">
              <a:solidFill>
                <a:schemeClr val="tx1"/>
              </a:solidFill>
              <a:latin typeface="Times New Roman" panose="02020603050405020304" pitchFamily="18" charset="0"/>
              <a:cs typeface="Times New Roman" panose="02020603050405020304" pitchFamily="18" charset="0"/>
            </a:rPr>
          </a:br>
          <a:r>
            <a:rPr kumimoji="1" lang="en-US" altLang="ja-JP" sz="2000" b="1" kern="1200" dirty="0">
              <a:solidFill>
                <a:schemeClr val="tx1"/>
              </a:solidFill>
              <a:latin typeface="Times New Roman" panose="02020603050405020304" pitchFamily="18" charset="0"/>
              <a:cs typeface="Times New Roman" panose="02020603050405020304" pitchFamily="18" charset="0"/>
            </a:rPr>
            <a:t>General Provisions</a:t>
          </a:r>
          <a:endParaRPr kumimoji="1" lang="ja-JP" altLang="en-US" sz="2000" b="1" kern="1200" dirty="0">
            <a:solidFill>
              <a:schemeClr val="tx1"/>
            </a:solidFill>
            <a:latin typeface="Times New Roman" panose="02020603050405020304" pitchFamily="18" charset="0"/>
            <a:cs typeface="Times New Roman" panose="02020603050405020304" pitchFamily="18" charset="0"/>
          </a:endParaRPr>
        </a:p>
      </dsp:txBody>
      <dsp:txXfrm>
        <a:off x="103731" y="1467527"/>
        <a:ext cx="1340316" cy="1947611"/>
      </dsp:txXfrm>
    </dsp:sp>
    <dsp:sp modelId="{75480900-23A7-4A87-8C96-F505C8B12353}">
      <dsp:nvSpPr>
        <dsp:cNvPr id="0" name=""/>
        <dsp:cNvSpPr/>
      </dsp:nvSpPr>
      <dsp:spPr>
        <a:xfrm rot="16644227">
          <a:off x="867019" y="1729692"/>
          <a:ext cx="1420503" cy="14619"/>
        </a:xfrm>
        <a:custGeom>
          <a:avLst/>
          <a:gdLst/>
          <a:ahLst/>
          <a:cxnLst/>
          <a:rect l="0" t="0" r="0" b="0"/>
          <a:pathLst>
            <a:path>
              <a:moveTo>
                <a:pt x="0" y="7309"/>
              </a:moveTo>
              <a:lnTo>
                <a:pt x="1420503" y="7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1541758" y="1701490"/>
        <a:ext cx="71025" cy="71025"/>
      </dsp:txXfrm>
    </dsp:sp>
    <dsp:sp modelId="{EA077487-9B9C-4BDE-B4D1-1385B60FFA29}">
      <dsp:nvSpPr>
        <dsp:cNvPr id="0" name=""/>
        <dsp:cNvSpPr/>
      </dsp:nvSpPr>
      <dsp:spPr>
        <a:xfrm>
          <a:off x="1668794" y="558930"/>
          <a:ext cx="1722696" cy="947483"/>
        </a:xfrm>
        <a:prstGeom prst="roundRect">
          <a:avLst>
            <a:gd name="adj" fmla="val 10000"/>
          </a:avLst>
        </a:prstGeom>
        <a:solidFill>
          <a:schemeClr val="accent3">
            <a:lumMod val="20000"/>
            <a:lumOff val="80000"/>
          </a:schemeClr>
        </a:solidFill>
        <a:ln w="28575" cap="flat" cmpd="sng" algn="ctr">
          <a:solidFill>
            <a:schemeClr val="accent3">
              <a:lumMod val="75000"/>
            </a:schemeClr>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solidFill>
                <a:schemeClr val="tx1"/>
              </a:solidFill>
              <a:latin typeface="Times New Roman" panose="02020603050405020304" pitchFamily="18" charset="0"/>
              <a:cs typeface="Times New Roman" panose="02020603050405020304" pitchFamily="18" charset="0"/>
            </a:rPr>
            <a:t>Chapter2</a:t>
          </a:r>
          <a:br>
            <a:rPr kumimoji="1" lang="en-US" altLang="ja-JP" sz="2400" b="1" kern="1200" dirty="0">
              <a:solidFill>
                <a:schemeClr val="tx1"/>
              </a:solidFill>
              <a:latin typeface="Times New Roman" panose="02020603050405020304" pitchFamily="18" charset="0"/>
              <a:cs typeface="Times New Roman" panose="02020603050405020304" pitchFamily="18" charset="0"/>
            </a:rPr>
          </a:br>
          <a:r>
            <a:rPr kumimoji="1" lang="en-US" altLang="en-US" sz="2400" b="1" kern="1200" dirty="0">
              <a:solidFill>
                <a:schemeClr val="tx1"/>
              </a:solidFill>
              <a:latin typeface="Times New Roman" panose="02020603050405020304" pitchFamily="18" charset="0"/>
              <a:cs typeface="Times New Roman" panose="02020603050405020304" pitchFamily="18" charset="0"/>
            </a:rPr>
            <a:t>Possessory Rights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1696545" y="586681"/>
        <a:ext cx="1667194" cy="891981"/>
      </dsp:txXfrm>
    </dsp:sp>
    <dsp:sp modelId="{A566C208-D4DA-4C69-9B21-B8193D15E7F9}">
      <dsp:nvSpPr>
        <dsp:cNvPr id="0" name=""/>
        <dsp:cNvSpPr/>
      </dsp:nvSpPr>
      <dsp:spPr>
        <a:xfrm rot="21581851">
          <a:off x="1485745" y="2433540"/>
          <a:ext cx="183049" cy="14619"/>
        </a:xfrm>
        <a:custGeom>
          <a:avLst/>
          <a:gdLst/>
          <a:ahLst/>
          <a:cxnLst/>
          <a:rect l="0" t="0" r="0" b="0"/>
          <a:pathLst>
            <a:path>
              <a:moveTo>
                <a:pt x="0" y="7309"/>
              </a:moveTo>
              <a:lnTo>
                <a:pt x="183049" y="73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1572694" y="2436273"/>
        <a:ext cx="9152" cy="9152"/>
      </dsp:txXfrm>
    </dsp:sp>
    <dsp:sp modelId="{6F6F4FB4-CA17-4939-9E60-2BD86650D602}">
      <dsp:nvSpPr>
        <dsp:cNvPr id="0" name=""/>
        <dsp:cNvSpPr/>
      </dsp:nvSpPr>
      <dsp:spPr>
        <a:xfrm>
          <a:off x="1668794" y="1867140"/>
          <a:ext cx="1423714" cy="1146451"/>
        </a:xfrm>
        <a:prstGeom prst="roundRect">
          <a:avLst>
            <a:gd name="adj" fmla="val 10000"/>
          </a:avLst>
        </a:prstGeom>
        <a:solidFill>
          <a:schemeClr val="lt1"/>
        </a:solidFill>
        <a:ln w="28575" cap="flat" cmpd="sng" algn="ctr">
          <a:solidFill>
            <a:schemeClr val="accent4">
              <a:lumMod val="50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Times New Roman" panose="02020603050405020304" pitchFamily="18" charset="0"/>
              <a:cs typeface="Times New Roman" panose="02020603050405020304" pitchFamily="18" charset="0"/>
            </a:rPr>
            <a:t>Sub-</a:t>
          </a:r>
          <a:r>
            <a:rPr kumimoji="1" lang="en-US" altLang="ja-JP" sz="2400" b="1" kern="1200" dirty="0" err="1">
              <a:latin typeface="Times New Roman" panose="02020603050405020304" pitchFamily="18" charset="0"/>
              <a:cs typeface="Times New Roman" panose="02020603050405020304" pitchFamily="18" charset="0"/>
            </a:rPr>
            <a:t>stantive</a:t>
          </a:r>
          <a:r>
            <a:rPr kumimoji="1" lang="en-US" altLang="ja-JP" sz="2400" b="1" kern="1200" dirty="0">
              <a:latin typeface="Times New Roman" panose="02020603050405020304" pitchFamily="18" charset="0"/>
              <a:cs typeface="Times New Roman" panose="02020603050405020304" pitchFamily="18" charset="0"/>
            </a:rPr>
            <a:t> rights</a:t>
          </a:r>
          <a:endParaRPr kumimoji="1" lang="ja-JP" altLang="en-US" sz="2400" b="1" kern="1200" dirty="0">
            <a:latin typeface="Times New Roman" panose="02020603050405020304" pitchFamily="18" charset="0"/>
            <a:cs typeface="Times New Roman" panose="02020603050405020304" pitchFamily="18" charset="0"/>
          </a:endParaRPr>
        </a:p>
      </dsp:txBody>
      <dsp:txXfrm>
        <a:off x="1702372" y="1900718"/>
        <a:ext cx="1356558" cy="1079295"/>
      </dsp:txXfrm>
    </dsp:sp>
    <dsp:sp modelId="{03A915D4-2E3B-4564-85B2-5E83514913DC}">
      <dsp:nvSpPr>
        <dsp:cNvPr id="0" name=""/>
        <dsp:cNvSpPr/>
      </dsp:nvSpPr>
      <dsp:spPr>
        <a:xfrm rot="18048751">
          <a:off x="2972422" y="2221612"/>
          <a:ext cx="492390" cy="14619"/>
        </a:xfrm>
        <a:custGeom>
          <a:avLst/>
          <a:gdLst/>
          <a:ahLst/>
          <a:cxnLst/>
          <a:rect l="0" t="0" r="0" b="0"/>
          <a:pathLst>
            <a:path>
              <a:moveTo>
                <a:pt x="0" y="7309"/>
              </a:moveTo>
              <a:lnTo>
                <a:pt x="492390"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3206308" y="2216612"/>
        <a:ext cx="24619" cy="24619"/>
      </dsp:txXfrm>
    </dsp:sp>
    <dsp:sp modelId="{9A8BB681-A523-45FA-9CA8-0AF5713170FC}">
      <dsp:nvSpPr>
        <dsp:cNvPr id="0" name=""/>
        <dsp:cNvSpPr/>
      </dsp:nvSpPr>
      <dsp:spPr>
        <a:xfrm>
          <a:off x="3344727" y="1625955"/>
          <a:ext cx="1722696" cy="783044"/>
        </a:xfrm>
        <a:prstGeom prst="roundRect">
          <a:avLst>
            <a:gd name="adj" fmla="val 10000"/>
          </a:avLst>
        </a:prstGeom>
        <a:solidFill>
          <a:schemeClr val="accent2">
            <a:lumMod val="20000"/>
            <a:lumOff val="80000"/>
          </a:schemeClr>
        </a:solidFill>
        <a:ln w="28575" cap="flat" cmpd="sng" algn="ctr">
          <a:solidFill>
            <a:schemeClr val="accent4">
              <a:lumMod val="50000"/>
            </a:schemeClr>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solidFill>
                <a:schemeClr val="tx1"/>
              </a:solidFill>
              <a:latin typeface="Times New Roman" panose="02020603050405020304" pitchFamily="18" charset="0"/>
              <a:cs typeface="Times New Roman" panose="02020603050405020304" pitchFamily="18" charset="0"/>
            </a:rPr>
            <a:t>Chapter3</a:t>
          </a:r>
          <a:br>
            <a:rPr kumimoji="1" lang="en-US" altLang="ja-JP" sz="2400" b="1" kern="1200" dirty="0">
              <a:solidFill>
                <a:schemeClr val="tx1"/>
              </a:solidFill>
              <a:latin typeface="Times New Roman" panose="02020603050405020304" pitchFamily="18" charset="0"/>
              <a:cs typeface="Times New Roman" panose="02020603050405020304" pitchFamily="18" charset="0"/>
            </a:rPr>
          </a:br>
          <a:r>
            <a:rPr kumimoji="1" lang="en-US" altLang="ja-JP" sz="2400" b="1" kern="1200" dirty="0">
              <a:solidFill>
                <a:schemeClr val="tx1"/>
              </a:solidFill>
              <a:latin typeface="Times New Roman" panose="02020603050405020304" pitchFamily="18" charset="0"/>
              <a:cs typeface="Times New Roman" panose="02020603050405020304" pitchFamily="18" charset="0"/>
            </a:rPr>
            <a:t>Ownership</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3367662" y="1648890"/>
        <a:ext cx="1676826" cy="737174"/>
      </dsp:txXfrm>
    </dsp:sp>
    <dsp:sp modelId="{01255D05-BF95-4C8C-B8A2-175D53F86885}">
      <dsp:nvSpPr>
        <dsp:cNvPr id="0" name=""/>
        <dsp:cNvSpPr/>
      </dsp:nvSpPr>
      <dsp:spPr>
        <a:xfrm rot="4609509">
          <a:off x="2665323" y="2971787"/>
          <a:ext cx="1106588" cy="14619"/>
        </a:xfrm>
        <a:custGeom>
          <a:avLst/>
          <a:gdLst/>
          <a:ahLst/>
          <a:cxnLst/>
          <a:rect l="0" t="0" r="0" b="0"/>
          <a:pathLst>
            <a:path>
              <a:moveTo>
                <a:pt x="0" y="7309"/>
              </a:moveTo>
              <a:lnTo>
                <a:pt x="1106588"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3190953" y="2951432"/>
        <a:ext cx="55329" cy="55329"/>
      </dsp:txXfrm>
    </dsp:sp>
    <dsp:sp modelId="{80999BAD-CEFA-490B-981E-0B396B519E11}">
      <dsp:nvSpPr>
        <dsp:cNvPr id="0" name=""/>
        <dsp:cNvSpPr/>
      </dsp:nvSpPr>
      <dsp:spPr>
        <a:xfrm>
          <a:off x="3344727" y="3161899"/>
          <a:ext cx="1722696" cy="711857"/>
        </a:xfrm>
        <a:prstGeom prst="roundRect">
          <a:avLst>
            <a:gd name="adj" fmla="val 10000"/>
          </a:avLst>
        </a:prstGeom>
        <a:solidFill>
          <a:schemeClr val="lt1"/>
        </a:solidFill>
        <a:ln w="28575" cap="flat" cmpd="sng" algn="ctr">
          <a:solidFill>
            <a:schemeClr val="accent4">
              <a:lumMod val="50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Times New Roman" panose="02020603050405020304" pitchFamily="18" charset="0"/>
              <a:cs typeface="Times New Roman" panose="02020603050405020304" pitchFamily="18" charset="0"/>
            </a:rPr>
            <a:t>Restrictive real rights</a:t>
          </a:r>
          <a:endParaRPr kumimoji="1" lang="ja-JP" altLang="en-US" sz="2400" b="1" kern="1200" dirty="0">
            <a:latin typeface="Times New Roman" panose="02020603050405020304" pitchFamily="18" charset="0"/>
            <a:cs typeface="Times New Roman" panose="02020603050405020304" pitchFamily="18" charset="0"/>
          </a:endParaRPr>
        </a:p>
      </dsp:txBody>
      <dsp:txXfrm>
        <a:off x="3365577" y="3182749"/>
        <a:ext cx="1680996" cy="670157"/>
      </dsp:txXfrm>
    </dsp:sp>
    <dsp:sp modelId="{315BBD4F-6711-4CF5-A31A-5A807436F880}">
      <dsp:nvSpPr>
        <dsp:cNvPr id="0" name=""/>
        <dsp:cNvSpPr/>
      </dsp:nvSpPr>
      <dsp:spPr>
        <a:xfrm rot="16661511">
          <a:off x="3992834" y="2281037"/>
          <a:ext cx="2481288" cy="14619"/>
        </a:xfrm>
        <a:custGeom>
          <a:avLst/>
          <a:gdLst/>
          <a:ahLst/>
          <a:cxnLst/>
          <a:rect l="0" t="0" r="0" b="0"/>
          <a:pathLst>
            <a:path>
              <a:moveTo>
                <a:pt x="0" y="7309"/>
              </a:moveTo>
              <a:lnTo>
                <a:pt x="2481288"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5171446" y="2226315"/>
        <a:ext cx="124064" cy="124064"/>
      </dsp:txXfrm>
    </dsp:sp>
    <dsp:sp modelId="{39835A49-1DFD-4957-8BC9-B7A91D2215F1}">
      <dsp:nvSpPr>
        <dsp:cNvPr id="0" name=""/>
        <dsp:cNvSpPr/>
      </dsp:nvSpPr>
      <dsp:spPr>
        <a:xfrm>
          <a:off x="5399532" y="537751"/>
          <a:ext cx="1294295" cy="1042230"/>
        </a:xfrm>
        <a:prstGeom prst="roundRect">
          <a:avLst>
            <a:gd name="adj" fmla="val 10000"/>
          </a:avLst>
        </a:prstGeom>
        <a:solidFill>
          <a:schemeClr val="lt1"/>
        </a:solidFill>
        <a:ln w="28575" cap="flat" cmpd="sng" algn="ctr">
          <a:solidFill>
            <a:schemeClr val="accent5">
              <a:lumMod val="75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Usufruct</a:t>
          </a:r>
          <a:endParaRPr kumimoji="1" lang="ja-JP" altLang="en-US" sz="2400" b="1" kern="1200" dirty="0">
            <a:latin typeface="Times New Roman" panose="02020603050405020304" pitchFamily="18" charset="0"/>
            <a:cs typeface="Times New Roman" panose="02020603050405020304" pitchFamily="18" charset="0"/>
          </a:endParaRPr>
        </a:p>
      </dsp:txBody>
      <dsp:txXfrm>
        <a:off x="5430058" y="568277"/>
        <a:ext cx="1233243" cy="981178"/>
      </dsp:txXfrm>
    </dsp:sp>
    <dsp:sp modelId="{8EB5B19F-EEF2-4538-9202-4B12FB47184A}">
      <dsp:nvSpPr>
        <dsp:cNvPr id="0" name=""/>
        <dsp:cNvSpPr/>
      </dsp:nvSpPr>
      <dsp:spPr>
        <a:xfrm rot="17828879">
          <a:off x="6477702" y="697848"/>
          <a:ext cx="795001" cy="14619"/>
        </a:xfrm>
        <a:custGeom>
          <a:avLst/>
          <a:gdLst/>
          <a:ahLst/>
          <a:cxnLst/>
          <a:rect l="0" t="0" r="0" b="0"/>
          <a:pathLst>
            <a:path>
              <a:moveTo>
                <a:pt x="0" y="7309"/>
              </a:moveTo>
              <a:lnTo>
                <a:pt x="795001"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55328" y="685282"/>
        <a:ext cx="39750" cy="39750"/>
      </dsp:txXfrm>
    </dsp:sp>
    <dsp:sp modelId="{8B1DCC1B-9F11-4981-8D7C-3AE55AE0A2D0}">
      <dsp:nvSpPr>
        <dsp:cNvPr id="0" name=""/>
        <dsp:cNvSpPr/>
      </dsp:nvSpPr>
      <dsp:spPr>
        <a:xfrm>
          <a:off x="7056579" y="27877"/>
          <a:ext cx="4062018" cy="647143"/>
        </a:xfrm>
        <a:prstGeom prst="roundRect">
          <a:avLst>
            <a:gd name="adj" fmla="val 10000"/>
          </a:avLst>
        </a:prstGeom>
        <a:solidFill>
          <a:schemeClr val="accent1">
            <a:lumMod val="20000"/>
            <a:lumOff val="80000"/>
          </a:schemeClr>
        </a:solidFill>
        <a:ln w="28575" cap="flat" cmpd="sng" algn="ctr">
          <a:solidFill>
            <a:srgbClr val="002060"/>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4 Superficies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46831"/>
        <a:ext cx="4024110" cy="609235"/>
      </dsp:txXfrm>
    </dsp:sp>
    <dsp:sp modelId="{69840FC6-698D-4D00-AC38-F62E547102D0}">
      <dsp:nvSpPr>
        <dsp:cNvPr id="0" name=""/>
        <dsp:cNvSpPr/>
      </dsp:nvSpPr>
      <dsp:spPr>
        <a:xfrm>
          <a:off x="6693827" y="1051556"/>
          <a:ext cx="362751" cy="14619"/>
        </a:xfrm>
        <a:custGeom>
          <a:avLst/>
          <a:gdLst/>
          <a:ahLst/>
          <a:cxnLst/>
          <a:rect l="0" t="0" r="0" b="0"/>
          <a:pathLst>
            <a:path>
              <a:moveTo>
                <a:pt x="0" y="7309"/>
              </a:moveTo>
              <a:lnTo>
                <a:pt x="362751"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66134" y="1049797"/>
        <a:ext cx="18137" cy="18137"/>
      </dsp:txXfrm>
    </dsp:sp>
    <dsp:sp modelId="{41C5001A-D073-4F8D-850D-FB5F60544FB3}">
      <dsp:nvSpPr>
        <dsp:cNvPr id="0" name=""/>
        <dsp:cNvSpPr/>
      </dsp:nvSpPr>
      <dsp:spPr>
        <a:xfrm>
          <a:off x="7056579" y="735294"/>
          <a:ext cx="4062018" cy="647143"/>
        </a:xfrm>
        <a:prstGeom prst="roundRect">
          <a:avLst>
            <a:gd name="adj" fmla="val 10000"/>
          </a:avLst>
        </a:prstGeom>
        <a:solidFill>
          <a:schemeClr val="accent1">
            <a:lumMod val="20000"/>
            <a:lumOff val="80000"/>
          </a:schemeClr>
        </a:solidFill>
        <a:ln w="28575" cap="flat" cmpd="sng" algn="ctr">
          <a:solidFill>
            <a:srgbClr val="002060"/>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5 Emphyteusis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754248"/>
        <a:ext cx="4024110" cy="609235"/>
      </dsp:txXfrm>
    </dsp:sp>
    <dsp:sp modelId="{2F5FF8E6-5A78-47A8-8C9E-09919476D580}">
      <dsp:nvSpPr>
        <dsp:cNvPr id="0" name=""/>
        <dsp:cNvSpPr/>
      </dsp:nvSpPr>
      <dsp:spPr>
        <a:xfrm rot="3771121">
          <a:off x="6477702" y="1405265"/>
          <a:ext cx="795001" cy="14619"/>
        </a:xfrm>
        <a:custGeom>
          <a:avLst/>
          <a:gdLst/>
          <a:ahLst/>
          <a:cxnLst/>
          <a:rect l="0" t="0" r="0" b="0"/>
          <a:pathLst>
            <a:path>
              <a:moveTo>
                <a:pt x="0" y="7309"/>
              </a:moveTo>
              <a:lnTo>
                <a:pt x="795001"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55328" y="1392700"/>
        <a:ext cx="39750" cy="39750"/>
      </dsp:txXfrm>
    </dsp:sp>
    <dsp:sp modelId="{A3859540-128D-4FFA-8E80-BA5A43133E3E}">
      <dsp:nvSpPr>
        <dsp:cNvPr id="0" name=""/>
        <dsp:cNvSpPr/>
      </dsp:nvSpPr>
      <dsp:spPr>
        <a:xfrm>
          <a:off x="7056579" y="1442711"/>
          <a:ext cx="4062018" cy="647143"/>
        </a:xfrm>
        <a:prstGeom prst="roundRect">
          <a:avLst>
            <a:gd name="adj" fmla="val 10000"/>
          </a:avLst>
        </a:prstGeom>
        <a:solidFill>
          <a:schemeClr val="accent1">
            <a:lumMod val="20000"/>
            <a:lumOff val="80000"/>
          </a:schemeClr>
        </a:solidFill>
        <a:ln w="28575" cap="flat" cmpd="sng" algn="ctr">
          <a:solidFill>
            <a:srgbClr val="002060"/>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6 Servitudes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1461665"/>
        <a:ext cx="4024110" cy="609235"/>
      </dsp:txXfrm>
    </dsp:sp>
    <dsp:sp modelId="{60E40B20-8B57-47AD-9FF3-4D32BE8820EB}">
      <dsp:nvSpPr>
        <dsp:cNvPr id="0" name=""/>
        <dsp:cNvSpPr/>
      </dsp:nvSpPr>
      <dsp:spPr>
        <a:xfrm rot="175800">
          <a:off x="5067206" y="3519018"/>
          <a:ext cx="332543" cy="14619"/>
        </a:xfrm>
        <a:custGeom>
          <a:avLst/>
          <a:gdLst/>
          <a:ahLst/>
          <a:cxnLst/>
          <a:rect l="0" t="0" r="0" b="0"/>
          <a:pathLst>
            <a:path>
              <a:moveTo>
                <a:pt x="0" y="7309"/>
              </a:moveTo>
              <a:lnTo>
                <a:pt x="332543"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5225164" y="3518014"/>
        <a:ext cx="16627" cy="16627"/>
      </dsp:txXfrm>
    </dsp:sp>
    <dsp:sp modelId="{0AA367E0-8AE8-4689-B5D5-FD158425D7E0}">
      <dsp:nvSpPr>
        <dsp:cNvPr id="0" name=""/>
        <dsp:cNvSpPr/>
      </dsp:nvSpPr>
      <dsp:spPr>
        <a:xfrm>
          <a:off x="5399532" y="3013711"/>
          <a:ext cx="1294295" cy="1042230"/>
        </a:xfrm>
        <a:prstGeom prst="roundRect">
          <a:avLst>
            <a:gd name="adj" fmla="val 10000"/>
          </a:avLst>
        </a:prstGeom>
        <a:solidFill>
          <a:schemeClr val="lt1"/>
        </a:solidFill>
        <a:ln w="28575" cap="flat" cmpd="sng" algn="ctr">
          <a:solidFill>
            <a:schemeClr val="accent4">
              <a:lumMod val="50000"/>
            </a:schemeClr>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latin typeface="Times New Roman" panose="02020603050405020304" pitchFamily="18" charset="0"/>
              <a:cs typeface="Times New Roman" panose="02020603050405020304" pitchFamily="18" charset="0"/>
            </a:rPr>
            <a:t>Secured Property rights</a:t>
          </a:r>
          <a:endParaRPr kumimoji="1" lang="ja-JP" altLang="en-US" sz="2400" b="1" kern="1200" dirty="0">
            <a:latin typeface="Times New Roman" panose="02020603050405020304" pitchFamily="18" charset="0"/>
            <a:cs typeface="Times New Roman" panose="02020603050405020304" pitchFamily="18" charset="0"/>
          </a:endParaRPr>
        </a:p>
      </dsp:txBody>
      <dsp:txXfrm>
        <a:off x="5430058" y="3044237"/>
        <a:ext cx="1233243" cy="981178"/>
      </dsp:txXfrm>
    </dsp:sp>
    <dsp:sp modelId="{A5B278F7-017F-42A7-B777-259D82470C55}">
      <dsp:nvSpPr>
        <dsp:cNvPr id="0" name=""/>
        <dsp:cNvSpPr/>
      </dsp:nvSpPr>
      <dsp:spPr>
        <a:xfrm rot="17332396">
          <a:off x="6314494" y="2996954"/>
          <a:ext cx="1121417" cy="14619"/>
        </a:xfrm>
        <a:custGeom>
          <a:avLst/>
          <a:gdLst/>
          <a:ahLst/>
          <a:cxnLst/>
          <a:rect l="0" t="0" r="0" b="0"/>
          <a:pathLst>
            <a:path>
              <a:moveTo>
                <a:pt x="0" y="7309"/>
              </a:moveTo>
              <a:lnTo>
                <a:pt x="1121417"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47168" y="2976228"/>
        <a:ext cx="56070" cy="56070"/>
      </dsp:txXfrm>
    </dsp:sp>
    <dsp:sp modelId="{D5470C27-53B4-4E4D-91C6-EE5C9D315903}">
      <dsp:nvSpPr>
        <dsp:cNvPr id="0" name=""/>
        <dsp:cNvSpPr/>
      </dsp:nvSpPr>
      <dsp:spPr>
        <a:xfrm>
          <a:off x="7056579" y="2150129"/>
          <a:ext cx="4062018" cy="647143"/>
        </a:xfrm>
        <a:prstGeom prst="roundRect">
          <a:avLst>
            <a:gd name="adj" fmla="val 10000"/>
          </a:avLst>
        </a:prstGeom>
        <a:solidFill>
          <a:schemeClr val="accent6">
            <a:lumMod val="20000"/>
            <a:lumOff val="80000"/>
          </a:schemeClr>
        </a:solidFill>
        <a:ln w="28575" cap="flat" cmpd="sng" algn="ctr">
          <a:solidFill>
            <a:srgbClr val="002060"/>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7 Rights of Retention</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2169083"/>
        <a:ext cx="4024110" cy="609235"/>
      </dsp:txXfrm>
    </dsp:sp>
    <dsp:sp modelId="{8FDA60A7-B85D-48C1-8B53-E65A57B30BD1}">
      <dsp:nvSpPr>
        <dsp:cNvPr id="0" name=""/>
        <dsp:cNvSpPr/>
      </dsp:nvSpPr>
      <dsp:spPr>
        <a:xfrm rot="18943389">
          <a:off x="6621876" y="3350662"/>
          <a:ext cx="506654" cy="14619"/>
        </a:xfrm>
        <a:custGeom>
          <a:avLst/>
          <a:gdLst/>
          <a:ahLst/>
          <a:cxnLst/>
          <a:rect l="0" t="0" r="0" b="0"/>
          <a:pathLst>
            <a:path>
              <a:moveTo>
                <a:pt x="0" y="7309"/>
              </a:moveTo>
              <a:lnTo>
                <a:pt x="506654"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62537" y="3345306"/>
        <a:ext cx="25332" cy="25332"/>
      </dsp:txXfrm>
    </dsp:sp>
    <dsp:sp modelId="{0F8A18B2-EF59-480D-A7D0-D1E1024EB48A}">
      <dsp:nvSpPr>
        <dsp:cNvPr id="0" name=""/>
        <dsp:cNvSpPr/>
      </dsp:nvSpPr>
      <dsp:spPr>
        <a:xfrm>
          <a:off x="7056579" y="2857546"/>
          <a:ext cx="4062018" cy="647143"/>
        </a:xfrm>
        <a:prstGeom prst="roundRect">
          <a:avLst>
            <a:gd name="adj" fmla="val 10000"/>
          </a:avLst>
        </a:prstGeom>
        <a:solidFill>
          <a:schemeClr val="accent6">
            <a:lumMod val="20000"/>
            <a:lumOff val="80000"/>
          </a:schemeClr>
        </a:solidFill>
        <a:ln w="28575" cap="flat" cmpd="sng" algn="ctr">
          <a:solidFill>
            <a:srgbClr val="002060"/>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8 Statutory Liens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2876500"/>
        <a:ext cx="4024110" cy="609235"/>
      </dsp:txXfrm>
    </dsp:sp>
    <dsp:sp modelId="{15411B08-3921-4036-B513-57DE4F5F450B}">
      <dsp:nvSpPr>
        <dsp:cNvPr id="0" name=""/>
        <dsp:cNvSpPr/>
      </dsp:nvSpPr>
      <dsp:spPr>
        <a:xfrm rot="2656611">
          <a:off x="6621876" y="3704371"/>
          <a:ext cx="506654" cy="14619"/>
        </a:xfrm>
        <a:custGeom>
          <a:avLst/>
          <a:gdLst/>
          <a:ahLst/>
          <a:cxnLst/>
          <a:rect l="0" t="0" r="0" b="0"/>
          <a:pathLst>
            <a:path>
              <a:moveTo>
                <a:pt x="0" y="7309"/>
              </a:moveTo>
              <a:lnTo>
                <a:pt x="506654"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62537" y="3699014"/>
        <a:ext cx="25332" cy="25332"/>
      </dsp:txXfrm>
    </dsp:sp>
    <dsp:sp modelId="{C6B803DD-8D9C-4AE4-8D5E-A7BEA3DF0DA5}">
      <dsp:nvSpPr>
        <dsp:cNvPr id="0" name=""/>
        <dsp:cNvSpPr/>
      </dsp:nvSpPr>
      <dsp:spPr>
        <a:xfrm>
          <a:off x="7056579" y="3564963"/>
          <a:ext cx="4062018" cy="647143"/>
        </a:xfrm>
        <a:prstGeom prst="roundRect">
          <a:avLst>
            <a:gd name="adj" fmla="val 10000"/>
          </a:avLst>
        </a:prstGeom>
        <a:solidFill>
          <a:schemeClr val="accent6">
            <a:lumMod val="20000"/>
            <a:lumOff val="80000"/>
          </a:schemeClr>
        </a:solidFill>
        <a:ln w="28575" cap="flat" cmpd="sng" algn="ctr">
          <a:solidFill>
            <a:srgbClr val="002060"/>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9 Pledges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3583917"/>
        <a:ext cx="4024110" cy="609235"/>
      </dsp:txXfrm>
    </dsp:sp>
    <dsp:sp modelId="{D1A42F76-A61F-4128-84A9-44E4883CD033}">
      <dsp:nvSpPr>
        <dsp:cNvPr id="0" name=""/>
        <dsp:cNvSpPr/>
      </dsp:nvSpPr>
      <dsp:spPr>
        <a:xfrm rot="4267604">
          <a:off x="6314494" y="4058080"/>
          <a:ext cx="1121417" cy="14619"/>
        </a:xfrm>
        <a:custGeom>
          <a:avLst/>
          <a:gdLst/>
          <a:ahLst/>
          <a:cxnLst/>
          <a:rect l="0" t="0" r="0" b="0"/>
          <a:pathLst>
            <a:path>
              <a:moveTo>
                <a:pt x="0" y="7309"/>
              </a:moveTo>
              <a:lnTo>
                <a:pt x="1121417" y="7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b="1" kern="1200"/>
        </a:p>
      </dsp:txBody>
      <dsp:txXfrm>
        <a:off x="6847168" y="4037354"/>
        <a:ext cx="56070" cy="56070"/>
      </dsp:txXfrm>
    </dsp:sp>
    <dsp:sp modelId="{B84FD377-7275-4E6C-B097-5A2B5432B4C0}">
      <dsp:nvSpPr>
        <dsp:cNvPr id="0" name=""/>
        <dsp:cNvSpPr/>
      </dsp:nvSpPr>
      <dsp:spPr>
        <a:xfrm>
          <a:off x="7056579" y="4272381"/>
          <a:ext cx="4062018" cy="647143"/>
        </a:xfrm>
        <a:prstGeom prst="roundRect">
          <a:avLst>
            <a:gd name="adj" fmla="val 10000"/>
          </a:avLst>
        </a:prstGeom>
        <a:solidFill>
          <a:schemeClr val="accent6">
            <a:lumMod val="20000"/>
            <a:lumOff val="80000"/>
          </a:schemeClr>
        </a:solidFill>
        <a:ln w="28575" cap="flat" cmpd="sng" algn="ctr">
          <a:solidFill>
            <a:srgbClr val="002060"/>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Times New Roman" panose="02020603050405020304" pitchFamily="18" charset="0"/>
              <a:cs typeface="Times New Roman" panose="02020603050405020304" pitchFamily="18" charset="0"/>
            </a:rPr>
            <a:t> </a:t>
          </a:r>
          <a:r>
            <a:rPr kumimoji="1" lang="en-US" altLang="en-US" sz="2400" b="1" kern="1200" dirty="0">
              <a:solidFill>
                <a:schemeClr val="tx1"/>
              </a:solidFill>
              <a:latin typeface="Times New Roman" panose="02020603050405020304" pitchFamily="18" charset="0"/>
              <a:cs typeface="Times New Roman" panose="02020603050405020304" pitchFamily="18" charset="0"/>
            </a:rPr>
            <a:t>Chapter 10 Mortgages</a:t>
          </a:r>
          <a:endParaRPr kumimoji="1" lang="ja-JP" altLang="en-US" sz="2400" b="1" kern="1200" dirty="0">
            <a:solidFill>
              <a:schemeClr val="tx1"/>
            </a:solidFill>
            <a:latin typeface="Times New Roman" panose="02020603050405020304" pitchFamily="18" charset="0"/>
            <a:cs typeface="Times New Roman" panose="02020603050405020304" pitchFamily="18" charset="0"/>
          </a:endParaRPr>
        </a:p>
      </dsp:txBody>
      <dsp:txXfrm>
        <a:off x="7075533" y="4291335"/>
        <a:ext cx="4024110" cy="609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8103-642D-4B7B-87CA-61291B72B5D7}">
      <dsp:nvSpPr>
        <dsp:cNvPr id="0" name=""/>
        <dsp:cNvSpPr/>
      </dsp:nvSpPr>
      <dsp:spPr>
        <a:xfrm>
          <a:off x="370941" y="1458830"/>
          <a:ext cx="1447345" cy="2271171"/>
        </a:xfrm>
        <a:prstGeom prst="roundRect">
          <a:avLst>
            <a:gd name="adj" fmla="val 10000"/>
          </a:avLst>
        </a:prstGeom>
        <a:solidFill>
          <a:schemeClr val="accent1">
            <a:lumMod val="20000"/>
            <a:lumOff val="8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Secured Property Law</a:t>
          </a:r>
          <a:r>
            <a:rPr kumimoji="1" lang="ja-JP" altLang="en-US" sz="2000" b="1" kern="1200" dirty="0">
              <a:solidFill>
                <a:schemeClr val="tx1"/>
              </a:solidFill>
            </a:rPr>
            <a:t>：</a:t>
          </a:r>
          <a:endParaRPr kumimoji="1" lang="en-US" altLang="ja-JP" sz="2000" b="1" kern="1200" dirty="0">
            <a:solidFill>
              <a:schemeClr val="tx1"/>
            </a:solidFill>
          </a:endParaRPr>
        </a:p>
        <a:p>
          <a:pPr marL="0" lvl="0" indent="0" algn="ctr" defTabSz="889000">
            <a:lnSpc>
              <a:spcPct val="90000"/>
            </a:lnSpc>
            <a:spcBef>
              <a:spcPct val="0"/>
            </a:spcBef>
            <a:spcAft>
              <a:spcPct val="35000"/>
            </a:spcAft>
            <a:buNone/>
          </a:pPr>
          <a:r>
            <a:rPr kumimoji="1" lang="en-US" altLang="en-US" sz="2000" b="1" kern="1200" dirty="0">
              <a:solidFill>
                <a:schemeClr val="tx1"/>
              </a:solidFill>
            </a:rPr>
            <a:t>Strengthen-</a:t>
          </a:r>
          <a:r>
            <a:rPr kumimoji="1" lang="en-US" altLang="en-US" sz="2000" b="1" kern="1200" dirty="0" err="1">
              <a:solidFill>
                <a:schemeClr val="tx1"/>
              </a:solidFill>
            </a:rPr>
            <a:t>ing</a:t>
          </a:r>
          <a:r>
            <a:rPr kumimoji="1" lang="en-US" altLang="en-US" sz="2000" b="1" kern="1200" dirty="0">
              <a:solidFill>
                <a:schemeClr val="tx1"/>
              </a:solidFill>
            </a:rPr>
            <a:t> Enforcement Power</a:t>
          </a:r>
          <a:endParaRPr kumimoji="1" lang="en-US" altLang="ja-JP" sz="2000" b="1" kern="1200" dirty="0">
            <a:solidFill>
              <a:schemeClr val="tx1"/>
            </a:solidFill>
          </a:endParaRPr>
        </a:p>
      </dsp:txBody>
      <dsp:txXfrm>
        <a:off x="413332" y="1501221"/>
        <a:ext cx="1362563" cy="2186389"/>
      </dsp:txXfrm>
    </dsp:sp>
    <dsp:sp modelId="{8B59849E-AA06-4FEB-89AB-6CDA740175AC}">
      <dsp:nvSpPr>
        <dsp:cNvPr id="0" name=""/>
        <dsp:cNvSpPr/>
      </dsp:nvSpPr>
      <dsp:spPr>
        <a:xfrm rot="17156176">
          <a:off x="1334126" y="1942230"/>
          <a:ext cx="1334819" cy="20853"/>
        </a:xfrm>
        <a:custGeom>
          <a:avLst/>
          <a:gdLst/>
          <a:ahLst/>
          <a:cxnLst/>
          <a:rect l="0" t="0" r="0" b="0"/>
          <a:pathLst>
            <a:path>
              <a:moveTo>
                <a:pt x="0" y="10426"/>
              </a:moveTo>
              <a:lnTo>
                <a:pt x="1334819"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1968165" y="1919286"/>
        <a:ext cx="66740" cy="66740"/>
      </dsp:txXfrm>
    </dsp:sp>
    <dsp:sp modelId="{0BFB35EB-52CB-4851-B64A-1F274210194C}">
      <dsp:nvSpPr>
        <dsp:cNvPr id="0" name=""/>
        <dsp:cNvSpPr/>
      </dsp:nvSpPr>
      <dsp:spPr>
        <a:xfrm>
          <a:off x="2184785" y="535276"/>
          <a:ext cx="1592067" cy="1551242"/>
        </a:xfrm>
        <a:prstGeom prst="roundRect">
          <a:avLst>
            <a:gd name="adj" fmla="val 10000"/>
          </a:avLst>
        </a:prstGeom>
        <a:solidFill>
          <a:schemeClr val="accent6">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Quantitative strengthening</a:t>
          </a:r>
        </a:p>
        <a:p>
          <a:pPr marL="0" lvl="0" indent="0" algn="ctr" defTabSz="889000">
            <a:lnSpc>
              <a:spcPct val="90000"/>
            </a:lnSpc>
            <a:spcBef>
              <a:spcPct val="0"/>
            </a:spcBef>
            <a:spcAft>
              <a:spcPct val="35000"/>
            </a:spcAft>
            <a:buNone/>
          </a:pPr>
          <a:r>
            <a:rPr kumimoji="1" lang="en-US" altLang="ja-JP" sz="2000" b="1" kern="1200" dirty="0">
              <a:solidFill>
                <a:schemeClr val="tx1"/>
              </a:solidFill>
            </a:rPr>
            <a:t>(Personal Secured rights)</a:t>
          </a:r>
          <a:endParaRPr kumimoji="1" lang="ja-JP" altLang="en-US" sz="2000" b="1" kern="1200" dirty="0">
            <a:solidFill>
              <a:schemeClr val="tx1"/>
            </a:solidFill>
          </a:endParaRPr>
        </a:p>
      </dsp:txBody>
      <dsp:txXfrm>
        <a:off x="2230219" y="580710"/>
        <a:ext cx="1501199" cy="1460374"/>
      </dsp:txXfrm>
    </dsp:sp>
    <dsp:sp modelId="{B050AD57-94F5-4FBC-91D6-863D577BBCE5}">
      <dsp:nvSpPr>
        <dsp:cNvPr id="0" name=""/>
        <dsp:cNvSpPr/>
      </dsp:nvSpPr>
      <dsp:spPr>
        <a:xfrm rot="17966713">
          <a:off x="3525332" y="869655"/>
          <a:ext cx="989439" cy="20853"/>
        </a:xfrm>
        <a:custGeom>
          <a:avLst/>
          <a:gdLst/>
          <a:ahLst/>
          <a:cxnLst/>
          <a:rect l="0" t="0" r="0" b="0"/>
          <a:pathLst>
            <a:path>
              <a:moveTo>
                <a:pt x="0" y="10426"/>
              </a:moveTo>
              <a:lnTo>
                <a:pt x="989439"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3995316" y="855346"/>
        <a:ext cx="49471" cy="49471"/>
      </dsp:txXfrm>
    </dsp:sp>
    <dsp:sp modelId="{1FFA53D1-6BF8-4A26-83BE-946C0F469C2F}">
      <dsp:nvSpPr>
        <dsp:cNvPr id="0" name=""/>
        <dsp:cNvSpPr/>
      </dsp:nvSpPr>
      <dsp:spPr>
        <a:xfrm>
          <a:off x="4263252" y="87434"/>
          <a:ext cx="1926413" cy="723666"/>
        </a:xfrm>
        <a:prstGeom prst="roundRect">
          <a:avLst>
            <a:gd name="adj" fmla="val 10000"/>
          </a:avLst>
        </a:prstGeom>
        <a:solidFill>
          <a:schemeClr val="accent6">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Increase Responsible Entities</a:t>
          </a:r>
          <a:endParaRPr kumimoji="1" lang="ja-JP" altLang="en-US" sz="2000" b="1" kern="1200" dirty="0">
            <a:solidFill>
              <a:schemeClr val="tx1"/>
            </a:solidFill>
          </a:endParaRPr>
        </a:p>
      </dsp:txBody>
      <dsp:txXfrm>
        <a:off x="4284447" y="108629"/>
        <a:ext cx="1884023" cy="681276"/>
      </dsp:txXfrm>
    </dsp:sp>
    <dsp:sp modelId="{CC4BFA90-27F2-4EC6-85B3-E5DF8E1BC93B}">
      <dsp:nvSpPr>
        <dsp:cNvPr id="0" name=""/>
        <dsp:cNvSpPr/>
      </dsp:nvSpPr>
      <dsp:spPr>
        <a:xfrm>
          <a:off x="6189665" y="438840"/>
          <a:ext cx="402669" cy="20853"/>
        </a:xfrm>
        <a:custGeom>
          <a:avLst/>
          <a:gdLst/>
          <a:ahLst/>
          <a:cxnLst/>
          <a:rect l="0" t="0" r="0" b="0"/>
          <a:pathLst>
            <a:path>
              <a:moveTo>
                <a:pt x="0" y="10426"/>
              </a:moveTo>
              <a:lnTo>
                <a:pt x="402669"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6380933" y="439200"/>
        <a:ext cx="20133" cy="20133"/>
      </dsp:txXfrm>
    </dsp:sp>
    <dsp:sp modelId="{C1138CC5-B269-42AA-9A0E-07A4AEA6B437}">
      <dsp:nvSpPr>
        <dsp:cNvPr id="0" name=""/>
        <dsp:cNvSpPr/>
      </dsp:nvSpPr>
      <dsp:spPr>
        <a:xfrm>
          <a:off x="6592335" y="51250"/>
          <a:ext cx="2119040" cy="796033"/>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Suretyship</a:t>
          </a:r>
          <a:endParaRPr kumimoji="1" lang="ja-JP" altLang="en-US" sz="2000" b="1" kern="1200" dirty="0">
            <a:solidFill>
              <a:schemeClr val="tx1"/>
            </a:solidFill>
          </a:endParaRPr>
        </a:p>
      </dsp:txBody>
      <dsp:txXfrm>
        <a:off x="6615650" y="74565"/>
        <a:ext cx="2072410" cy="749403"/>
      </dsp:txXfrm>
    </dsp:sp>
    <dsp:sp modelId="{220C9A61-DCD4-4BDC-ABC0-EC52E471E2A8}">
      <dsp:nvSpPr>
        <dsp:cNvPr id="0" name=""/>
        <dsp:cNvSpPr/>
      </dsp:nvSpPr>
      <dsp:spPr>
        <a:xfrm rot="6848">
          <a:off x="3776851" y="1300955"/>
          <a:ext cx="486400" cy="20853"/>
        </a:xfrm>
        <a:custGeom>
          <a:avLst/>
          <a:gdLst/>
          <a:ahLst/>
          <a:cxnLst/>
          <a:rect l="0" t="0" r="0" b="0"/>
          <a:pathLst>
            <a:path>
              <a:moveTo>
                <a:pt x="0" y="10426"/>
              </a:moveTo>
              <a:lnTo>
                <a:pt x="486400"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4007892" y="1299222"/>
        <a:ext cx="24320" cy="24320"/>
      </dsp:txXfrm>
    </dsp:sp>
    <dsp:sp modelId="{0EE78313-1BC6-41E4-BA26-7E890A7F409A}">
      <dsp:nvSpPr>
        <dsp:cNvPr id="0" name=""/>
        <dsp:cNvSpPr/>
      </dsp:nvSpPr>
      <dsp:spPr>
        <a:xfrm>
          <a:off x="4263252" y="950033"/>
          <a:ext cx="1926413" cy="723666"/>
        </a:xfrm>
        <a:prstGeom prst="roundRect">
          <a:avLst>
            <a:gd name="adj" fmla="val 10000"/>
          </a:avLst>
        </a:prstGeom>
        <a:solidFill>
          <a:schemeClr val="accent6">
            <a:lumMod val="20000"/>
            <a:lumOff val="8000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Combining Obligation and Suretyship</a:t>
          </a:r>
          <a:endParaRPr kumimoji="1" lang="ja-JP" altLang="en-US" sz="2000" b="1" kern="1200" dirty="0">
            <a:solidFill>
              <a:schemeClr val="tx1"/>
            </a:solidFill>
          </a:endParaRPr>
        </a:p>
      </dsp:txBody>
      <dsp:txXfrm>
        <a:off x="4284447" y="971228"/>
        <a:ext cx="1884023" cy="681276"/>
      </dsp:txXfrm>
    </dsp:sp>
    <dsp:sp modelId="{923A00A4-E2F4-4282-94C4-610A69AC37D0}">
      <dsp:nvSpPr>
        <dsp:cNvPr id="0" name=""/>
        <dsp:cNvSpPr/>
      </dsp:nvSpPr>
      <dsp:spPr>
        <a:xfrm>
          <a:off x="6189665" y="1301439"/>
          <a:ext cx="402669" cy="20853"/>
        </a:xfrm>
        <a:custGeom>
          <a:avLst/>
          <a:gdLst/>
          <a:ahLst/>
          <a:cxnLst/>
          <a:rect l="0" t="0" r="0" b="0"/>
          <a:pathLst>
            <a:path>
              <a:moveTo>
                <a:pt x="0" y="10426"/>
              </a:moveTo>
              <a:lnTo>
                <a:pt x="402669"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6380933" y="1301799"/>
        <a:ext cx="20133" cy="20133"/>
      </dsp:txXfrm>
    </dsp:sp>
    <dsp:sp modelId="{54968BB5-5E54-4858-AB9C-AD37887B41A0}">
      <dsp:nvSpPr>
        <dsp:cNvPr id="0" name=""/>
        <dsp:cNvSpPr/>
      </dsp:nvSpPr>
      <dsp:spPr>
        <a:xfrm>
          <a:off x="6592335" y="913849"/>
          <a:ext cx="2119040" cy="796033"/>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Joint and Several Obligation</a:t>
          </a:r>
          <a:endParaRPr kumimoji="1" lang="ja-JP" altLang="en-US" sz="2000" b="1" kern="1200" dirty="0">
            <a:solidFill>
              <a:schemeClr val="tx1"/>
            </a:solidFill>
          </a:endParaRPr>
        </a:p>
      </dsp:txBody>
      <dsp:txXfrm>
        <a:off x="6615650" y="937164"/>
        <a:ext cx="2072410" cy="749403"/>
      </dsp:txXfrm>
    </dsp:sp>
    <dsp:sp modelId="{FC305540-65E2-4653-916F-785EC598D09F}">
      <dsp:nvSpPr>
        <dsp:cNvPr id="0" name=""/>
        <dsp:cNvSpPr/>
      </dsp:nvSpPr>
      <dsp:spPr>
        <a:xfrm rot="3482580">
          <a:off x="1655314" y="2877740"/>
          <a:ext cx="692443" cy="20853"/>
        </a:xfrm>
        <a:custGeom>
          <a:avLst/>
          <a:gdLst/>
          <a:ahLst/>
          <a:cxnLst/>
          <a:rect l="0" t="0" r="0" b="0"/>
          <a:pathLst>
            <a:path>
              <a:moveTo>
                <a:pt x="0" y="10426"/>
              </a:moveTo>
              <a:lnTo>
                <a:pt x="692443"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1984224" y="2870856"/>
        <a:ext cx="34622" cy="34622"/>
      </dsp:txXfrm>
    </dsp:sp>
    <dsp:sp modelId="{600B2E6D-0C03-4098-AA17-C9A86AC0AB0C}">
      <dsp:nvSpPr>
        <dsp:cNvPr id="0" name=""/>
        <dsp:cNvSpPr/>
      </dsp:nvSpPr>
      <dsp:spPr>
        <a:xfrm>
          <a:off x="2184785" y="2406296"/>
          <a:ext cx="1592067" cy="1551242"/>
        </a:xfrm>
        <a:prstGeom prst="roundRect">
          <a:avLst>
            <a:gd name="adj" fmla="val 10000"/>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Qualitative strengthening</a:t>
          </a:r>
          <a:r>
            <a:rPr kumimoji="1" lang="ja-JP" altLang="en-US" sz="2000" b="1" kern="1200" dirty="0">
              <a:solidFill>
                <a:schemeClr val="tx1"/>
              </a:solidFill>
            </a:rPr>
            <a:t>（</a:t>
          </a:r>
          <a:r>
            <a:rPr kumimoji="1" lang="en-US" altLang="en-US" sz="2000" b="1" kern="1200" dirty="0">
              <a:solidFill>
                <a:schemeClr val="tx1"/>
              </a:solidFill>
            </a:rPr>
            <a:t>Real Secured rights</a:t>
          </a:r>
          <a:r>
            <a:rPr kumimoji="1" lang="ja-JP" altLang="en-US" sz="2000" b="1" kern="1200" dirty="0">
              <a:solidFill>
                <a:schemeClr val="tx1"/>
              </a:solidFill>
            </a:rPr>
            <a:t>）</a:t>
          </a:r>
        </a:p>
      </dsp:txBody>
      <dsp:txXfrm>
        <a:off x="2230219" y="2451730"/>
        <a:ext cx="1501199" cy="1460374"/>
      </dsp:txXfrm>
    </dsp:sp>
    <dsp:sp modelId="{3B806F02-3769-4D8E-8F01-8295A261DBDD}">
      <dsp:nvSpPr>
        <dsp:cNvPr id="0" name=""/>
        <dsp:cNvSpPr/>
      </dsp:nvSpPr>
      <dsp:spPr>
        <a:xfrm rot="17705245">
          <a:off x="3446468" y="2652017"/>
          <a:ext cx="1147168" cy="20853"/>
        </a:xfrm>
        <a:custGeom>
          <a:avLst/>
          <a:gdLst/>
          <a:ahLst/>
          <a:cxnLst/>
          <a:rect l="0" t="0" r="0" b="0"/>
          <a:pathLst>
            <a:path>
              <a:moveTo>
                <a:pt x="0" y="10426"/>
              </a:moveTo>
              <a:lnTo>
                <a:pt x="1147168"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3991373" y="2633765"/>
        <a:ext cx="57358" cy="57358"/>
      </dsp:txXfrm>
    </dsp:sp>
    <dsp:sp modelId="{27B40409-4380-4D05-811B-23154A436DFF}">
      <dsp:nvSpPr>
        <dsp:cNvPr id="0" name=""/>
        <dsp:cNvSpPr/>
      </dsp:nvSpPr>
      <dsp:spPr>
        <a:xfrm>
          <a:off x="4263252" y="1781137"/>
          <a:ext cx="1926413" cy="723666"/>
        </a:xfrm>
        <a:prstGeom prst="roundRect">
          <a:avLst>
            <a:gd name="adj" fmla="val 10000"/>
          </a:avLst>
        </a:prstGeom>
        <a:solidFill>
          <a:schemeClr val="accent3">
            <a:lumMod val="20000"/>
            <a:lumOff val="8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De facto right of priority</a:t>
          </a:r>
          <a:endParaRPr kumimoji="1" lang="ja-JP" altLang="en-US" sz="2000" b="1" kern="1200" dirty="0">
            <a:solidFill>
              <a:schemeClr val="tx1"/>
            </a:solidFill>
          </a:endParaRPr>
        </a:p>
      </dsp:txBody>
      <dsp:txXfrm>
        <a:off x="4284447" y="1802332"/>
        <a:ext cx="1884023" cy="681276"/>
      </dsp:txXfrm>
    </dsp:sp>
    <dsp:sp modelId="{BCC37230-AE56-4F33-995F-F35BD37DB790}">
      <dsp:nvSpPr>
        <dsp:cNvPr id="0" name=""/>
        <dsp:cNvSpPr/>
      </dsp:nvSpPr>
      <dsp:spPr>
        <a:xfrm>
          <a:off x="6189665" y="2132544"/>
          <a:ext cx="400062" cy="20853"/>
        </a:xfrm>
        <a:custGeom>
          <a:avLst/>
          <a:gdLst/>
          <a:ahLst/>
          <a:cxnLst/>
          <a:rect l="0" t="0" r="0" b="0"/>
          <a:pathLst>
            <a:path>
              <a:moveTo>
                <a:pt x="0" y="10426"/>
              </a:moveTo>
              <a:lnTo>
                <a:pt x="400062"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solidFill>
              <a:schemeClr val="tx1"/>
            </a:solidFill>
          </a:endParaRPr>
        </a:p>
      </dsp:txBody>
      <dsp:txXfrm>
        <a:off x="6379695" y="2132969"/>
        <a:ext cx="20003" cy="20003"/>
      </dsp:txXfrm>
    </dsp:sp>
    <dsp:sp modelId="{2CCD5B36-061F-4002-88EA-4EDAD8214AAF}">
      <dsp:nvSpPr>
        <dsp:cNvPr id="0" name=""/>
        <dsp:cNvSpPr/>
      </dsp:nvSpPr>
      <dsp:spPr>
        <a:xfrm>
          <a:off x="6589727" y="1781137"/>
          <a:ext cx="2119040" cy="723666"/>
        </a:xfrm>
        <a:prstGeom prst="roundRect">
          <a:avLst>
            <a:gd name="adj" fmla="val 10000"/>
          </a:avLst>
        </a:prstGeom>
        <a:solidFill>
          <a:schemeClr val="accent3">
            <a:lumMod val="20000"/>
            <a:lumOff val="8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Defense of refusal of performance</a:t>
          </a:r>
          <a:endParaRPr kumimoji="1" lang="ja-JP" altLang="en-US" sz="2000" b="1" kern="1200" dirty="0">
            <a:solidFill>
              <a:schemeClr val="tx1"/>
            </a:solidFill>
          </a:endParaRPr>
        </a:p>
      </dsp:txBody>
      <dsp:txXfrm>
        <a:off x="6610922" y="1802332"/>
        <a:ext cx="2076650" cy="681276"/>
      </dsp:txXfrm>
    </dsp:sp>
    <dsp:sp modelId="{B50397F5-C4B6-413A-AF72-687932145BAF}">
      <dsp:nvSpPr>
        <dsp:cNvPr id="0" name=""/>
        <dsp:cNvSpPr/>
      </dsp:nvSpPr>
      <dsp:spPr>
        <a:xfrm>
          <a:off x="8708767" y="2132544"/>
          <a:ext cx="407609" cy="20853"/>
        </a:xfrm>
        <a:custGeom>
          <a:avLst/>
          <a:gdLst/>
          <a:ahLst/>
          <a:cxnLst/>
          <a:rect l="0" t="0" r="0" b="0"/>
          <a:pathLst>
            <a:path>
              <a:moveTo>
                <a:pt x="0" y="10426"/>
              </a:moveTo>
              <a:lnTo>
                <a:pt x="407609"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8902382" y="2132780"/>
        <a:ext cx="20380" cy="20380"/>
      </dsp:txXfrm>
    </dsp:sp>
    <dsp:sp modelId="{E06E6810-59C1-4FC3-B5B7-1107ED4BE69B}">
      <dsp:nvSpPr>
        <dsp:cNvPr id="0" name=""/>
        <dsp:cNvSpPr/>
      </dsp:nvSpPr>
      <dsp:spPr>
        <a:xfrm>
          <a:off x="9116377" y="1781137"/>
          <a:ext cx="1592067" cy="723666"/>
        </a:xfrm>
        <a:prstGeom prst="roundRect">
          <a:avLst>
            <a:gd name="adj" fmla="val 10000"/>
          </a:avLst>
        </a:prstGeom>
        <a:solidFill>
          <a:schemeClr val="accent3">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Right of retention</a:t>
          </a:r>
          <a:endParaRPr kumimoji="1" lang="ja-JP" altLang="en-US" sz="2000" b="1" kern="1200" dirty="0">
            <a:solidFill>
              <a:schemeClr val="tx1"/>
            </a:solidFill>
          </a:endParaRPr>
        </a:p>
      </dsp:txBody>
      <dsp:txXfrm>
        <a:off x="9137572" y="1802332"/>
        <a:ext cx="1549677" cy="681276"/>
      </dsp:txXfrm>
    </dsp:sp>
    <dsp:sp modelId="{94F7FD00-E5AE-4783-8212-E33DE6E92C16}">
      <dsp:nvSpPr>
        <dsp:cNvPr id="0" name=""/>
        <dsp:cNvSpPr/>
      </dsp:nvSpPr>
      <dsp:spPr>
        <a:xfrm rot="3209050">
          <a:off x="3611343" y="3499966"/>
          <a:ext cx="817417" cy="20853"/>
        </a:xfrm>
        <a:custGeom>
          <a:avLst/>
          <a:gdLst/>
          <a:ahLst/>
          <a:cxnLst/>
          <a:rect l="0" t="0" r="0" b="0"/>
          <a:pathLst>
            <a:path>
              <a:moveTo>
                <a:pt x="0" y="10426"/>
              </a:moveTo>
              <a:lnTo>
                <a:pt x="817417" y="10426"/>
              </a:lnTo>
            </a:path>
          </a:pathLst>
        </a:custGeom>
        <a:no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3999616" y="3489958"/>
        <a:ext cx="40870" cy="40870"/>
      </dsp:txXfrm>
    </dsp:sp>
    <dsp:sp modelId="{EE07FF54-DB2C-48C9-9236-20B572909366}">
      <dsp:nvSpPr>
        <dsp:cNvPr id="0" name=""/>
        <dsp:cNvSpPr/>
      </dsp:nvSpPr>
      <dsp:spPr>
        <a:xfrm>
          <a:off x="4263252" y="3477036"/>
          <a:ext cx="1926413" cy="723666"/>
        </a:xfrm>
        <a:prstGeom prst="roundRect">
          <a:avLst>
            <a:gd name="adj" fmla="val 10000"/>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Statutory right of priority</a:t>
          </a:r>
          <a:endParaRPr kumimoji="1" lang="ja-JP" altLang="en-US" sz="2000" b="1" kern="1200" dirty="0">
            <a:solidFill>
              <a:schemeClr val="tx1"/>
            </a:solidFill>
          </a:endParaRPr>
        </a:p>
      </dsp:txBody>
      <dsp:txXfrm>
        <a:off x="4284447" y="3498231"/>
        <a:ext cx="1884023" cy="681276"/>
      </dsp:txXfrm>
    </dsp:sp>
    <dsp:sp modelId="{1303CE9F-43BA-4BD5-A69B-DF2CE3336029}">
      <dsp:nvSpPr>
        <dsp:cNvPr id="0" name=""/>
        <dsp:cNvSpPr/>
      </dsp:nvSpPr>
      <dsp:spPr>
        <a:xfrm rot="17692875">
          <a:off x="5914268" y="3397143"/>
          <a:ext cx="950855" cy="20853"/>
        </a:xfrm>
        <a:custGeom>
          <a:avLst/>
          <a:gdLst/>
          <a:ahLst/>
          <a:cxnLst/>
          <a:rect l="0" t="0" r="0" b="0"/>
          <a:pathLst>
            <a:path>
              <a:moveTo>
                <a:pt x="0" y="10426"/>
              </a:moveTo>
              <a:lnTo>
                <a:pt x="950855"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6365925" y="3383798"/>
        <a:ext cx="47542" cy="47542"/>
      </dsp:txXfrm>
    </dsp:sp>
    <dsp:sp modelId="{87211E38-4568-4BB1-8059-D29DD999E909}">
      <dsp:nvSpPr>
        <dsp:cNvPr id="0" name=""/>
        <dsp:cNvSpPr/>
      </dsp:nvSpPr>
      <dsp:spPr>
        <a:xfrm>
          <a:off x="6589727" y="2578253"/>
          <a:ext cx="2119040" cy="796033"/>
        </a:xfrm>
        <a:prstGeom prst="roundRect">
          <a:avLst>
            <a:gd name="adj" fmla="val 10000"/>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Priority right of Repayment</a:t>
          </a:r>
          <a:endParaRPr kumimoji="1" lang="en-US" altLang="ja-JP" sz="2000" b="1" kern="1200" dirty="0">
            <a:solidFill>
              <a:schemeClr val="tx1"/>
            </a:solidFill>
          </a:endParaRPr>
        </a:p>
      </dsp:txBody>
      <dsp:txXfrm>
        <a:off x="6613042" y="2601568"/>
        <a:ext cx="2072410" cy="749403"/>
      </dsp:txXfrm>
    </dsp:sp>
    <dsp:sp modelId="{861DC03A-A891-406E-8050-5F107830B26A}">
      <dsp:nvSpPr>
        <dsp:cNvPr id="0" name=""/>
        <dsp:cNvSpPr/>
      </dsp:nvSpPr>
      <dsp:spPr>
        <a:xfrm>
          <a:off x="8708767" y="2965843"/>
          <a:ext cx="410971" cy="20853"/>
        </a:xfrm>
        <a:custGeom>
          <a:avLst/>
          <a:gdLst/>
          <a:ahLst/>
          <a:cxnLst/>
          <a:rect l="0" t="0" r="0" b="0"/>
          <a:pathLst>
            <a:path>
              <a:moveTo>
                <a:pt x="0" y="10426"/>
              </a:moveTo>
              <a:lnTo>
                <a:pt x="410971"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8903979" y="2965996"/>
        <a:ext cx="20548" cy="20548"/>
      </dsp:txXfrm>
    </dsp:sp>
    <dsp:sp modelId="{E3B075B5-36F8-4952-B030-0BD10AB95567}">
      <dsp:nvSpPr>
        <dsp:cNvPr id="0" name=""/>
        <dsp:cNvSpPr/>
      </dsp:nvSpPr>
      <dsp:spPr>
        <a:xfrm>
          <a:off x="9119738" y="2614437"/>
          <a:ext cx="1592067" cy="723666"/>
        </a:xfrm>
        <a:prstGeom prst="roundRect">
          <a:avLst>
            <a:gd name="adj" fmla="val 10000"/>
          </a:avLst>
        </a:prstGeom>
        <a:solidFill>
          <a:schemeClr val="accent2">
            <a:lumMod val="20000"/>
            <a:lumOff val="80000"/>
          </a:schemeClr>
        </a:solidFill>
        <a:ln w="6350" cap="flat" cmpd="sng" algn="ctr">
          <a:solidFill>
            <a:schemeClr val="accent2">
              <a:lumMod val="75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Statutory </a:t>
          </a:r>
          <a:br>
            <a:rPr kumimoji="1" lang="en-US" altLang="en-US" sz="2000" b="1" kern="1200" dirty="0">
              <a:solidFill>
                <a:schemeClr val="tx1"/>
              </a:solidFill>
            </a:rPr>
          </a:br>
          <a:r>
            <a:rPr kumimoji="1" lang="en-US" altLang="en-US" sz="2000" b="1" kern="1200" dirty="0">
              <a:solidFill>
                <a:schemeClr val="tx1"/>
              </a:solidFill>
            </a:rPr>
            <a:t>Lien</a:t>
          </a:r>
          <a:endParaRPr kumimoji="1" lang="ja-JP" altLang="en-US" sz="2000" b="1" kern="1200" dirty="0">
            <a:solidFill>
              <a:schemeClr val="tx1"/>
            </a:solidFill>
          </a:endParaRPr>
        </a:p>
      </dsp:txBody>
      <dsp:txXfrm>
        <a:off x="9140933" y="2635632"/>
        <a:ext cx="1549677" cy="681276"/>
      </dsp:txXfrm>
    </dsp:sp>
    <dsp:sp modelId="{A3F60D46-991A-4F09-AB68-2D47B6556471}">
      <dsp:nvSpPr>
        <dsp:cNvPr id="0" name=""/>
        <dsp:cNvSpPr/>
      </dsp:nvSpPr>
      <dsp:spPr>
        <a:xfrm>
          <a:off x="6189665" y="3828442"/>
          <a:ext cx="400062" cy="20853"/>
        </a:xfrm>
        <a:custGeom>
          <a:avLst/>
          <a:gdLst/>
          <a:ahLst/>
          <a:cxnLst/>
          <a:rect l="0" t="0" r="0" b="0"/>
          <a:pathLst>
            <a:path>
              <a:moveTo>
                <a:pt x="0" y="10426"/>
              </a:moveTo>
              <a:lnTo>
                <a:pt x="400062"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6379695" y="3828868"/>
        <a:ext cx="20003" cy="20003"/>
      </dsp:txXfrm>
    </dsp:sp>
    <dsp:sp modelId="{88A5BCE1-8862-4495-824C-587517D497ED}">
      <dsp:nvSpPr>
        <dsp:cNvPr id="0" name=""/>
        <dsp:cNvSpPr/>
      </dsp:nvSpPr>
      <dsp:spPr>
        <a:xfrm>
          <a:off x="6589727" y="3440852"/>
          <a:ext cx="2119040" cy="796033"/>
        </a:xfrm>
        <a:prstGeom prst="roundRect">
          <a:avLst>
            <a:gd name="adj" fmla="val 10000"/>
          </a:avLst>
        </a:prstGeom>
        <a:solidFill>
          <a:schemeClr val="accent3">
            <a:lumMod val="40000"/>
            <a:lumOff val="60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Priority Repayment Right + Retention Effect</a:t>
          </a:r>
          <a:endParaRPr kumimoji="1" lang="ja-JP" altLang="en-US" sz="2000" b="1" kern="1200" dirty="0">
            <a:solidFill>
              <a:schemeClr val="tx1"/>
            </a:solidFill>
          </a:endParaRPr>
        </a:p>
      </dsp:txBody>
      <dsp:txXfrm>
        <a:off x="6613042" y="3464167"/>
        <a:ext cx="2072410" cy="749403"/>
      </dsp:txXfrm>
    </dsp:sp>
    <dsp:sp modelId="{B4C607A8-7FDD-4069-BA74-15D04607D245}">
      <dsp:nvSpPr>
        <dsp:cNvPr id="0" name=""/>
        <dsp:cNvSpPr/>
      </dsp:nvSpPr>
      <dsp:spPr>
        <a:xfrm>
          <a:off x="8708767" y="3828442"/>
          <a:ext cx="410971" cy="20853"/>
        </a:xfrm>
        <a:custGeom>
          <a:avLst/>
          <a:gdLst/>
          <a:ahLst/>
          <a:cxnLst/>
          <a:rect l="0" t="0" r="0" b="0"/>
          <a:pathLst>
            <a:path>
              <a:moveTo>
                <a:pt x="0" y="10426"/>
              </a:moveTo>
              <a:lnTo>
                <a:pt x="410971"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8903979" y="3828595"/>
        <a:ext cx="20548" cy="20548"/>
      </dsp:txXfrm>
    </dsp:sp>
    <dsp:sp modelId="{6AD5EC50-ED65-40CC-BA38-369DEA8FD767}">
      <dsp:nvSpPr>
        <dsp:cNvPr id="0" name=""/>
        <dsp:cNvSpPr/>
      </dsp:nvSpPr>
      <dsp:spPr>
        <a:xfrm>
          <a:off x="9119738" y="3477036"/>
          <a:ext cx="1592067" cy="723666"/>
        </a:xfrm>
        <a:prstGeom prst="roundRect">
          <a:avLst>
            <a:gd name="adj" fmla="val 10000"/>
          </a:avLst>
        </a:prstGeom>
        <a:solidFill>
          <a:schemeClr val="accent3">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Pledge</a:t>
          </a:r>
          <a:endParaRPr kumimoji="1" lang="ja-JP" altLang="en-US" sz="2000" b="1" kern="1200" dirty="0">
            <a:solidFill>
              <a:schemeClr val="tx1"/>
            </a:solidFill>
          </a:endParaRPr>
        </a:p>
      </dsp:txBody>
      <dsp:txXfrm>
        <a:off x="9140933" y="3498231"/>
        <a:ext cx="1549677" cy="681276"/>
      </dsp:txXfrm>
    </dsp:sp>
    <dsp:sp modelId="{415523C6-E76C-4066-A969-22B02D228170}">
      <dsp:nvSpPr>
        <dsp:cNvPr id="0" name=""/>
        <dsp:cNvSpPr/>
      </dsp:nvSpPr>
      <dsp:spPr>
        <a:xfrm rot="3907125">
          <a:off x="5914268" y="4259742"/>
          <a:ext cx="950855" cy="20853"/>
        </a:xfrm>
        <a:custGeom>
          <a:avLst/>
          <a:gdLst/>
          <a:ahLst/>
          <a:cxnLst/>
          <a:rect l="0" t="0" r="0" b="0"/>
          <a:pathLst>
            <a:path>
              <a:moveTo>
                <a:pt x="0" y="10426"/>
              </a:moveTo>
              <a:lnTo>
                <a:pt x="950855"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6365925" y="4246397"/>
        <a:ext cx="47542" cy="47542"/>
      </dsp:txXfrm>
    </dsp:sp>
    <dsp:sp modelId="{61F314E9-8CE6-4C97-950B-3CA5B6B712A0}">
      <dsp:nvSpPr>
        <dsp:cNvPr id="0" name=""/>
        <dsp:cNvSpPr/>
      </dsp:nvSpPr>
      <dsp:spPr>
        <a:xfrm>
          <a:off x="6589727" y="4303451"/>
          <a:ext cx="2119040" cy="796033"/>
        </a:xfrm>
        <a:prstGeom prst="roundRect">
          <a:avLst>
            <a:gd name="adj" fmla="val 10000"/>
          </a:avLst>
        </a:prstGeom>
        <a:solidFill>
          <a:schemeClr val="accent2">
            <a:lumMod val="20000"/>
            <a:lumOff val="8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Priority Repayment Right + Pursuit Effect</a:t>
          </a:r>
          <a:endParaRPr kumimoji="1" lang="ja-JP" altLang="en-US" sz="2000" b="1" kern="1200" dirty="0">
            <a:solidFill>
              <a:schemeClr val="tx1"/>
            </a:solidFill>
          </a:endParaRPr>
        </a:p>
      </dsp:txBody>
      <dsp:txXfrm>
        <a:off x="6613042" y="4326766"/>
        <a:ext cx="2072410" cy="749403"/>
      </dsp:txXfrm>
    </dsp:sp>
    <dsp:sp modelId="{3FF1DFF1-563B-4C7A-9035-65E4AAEF345D}">
      <dsp:nvSpPr>
        <dsp:cNvPr id="0" name=""/>
        <dsp:cNvSpPr/>
      </dsp:nvSpPr>
      <dsp:spPr>
        <a:xfrm>
          <a:off x="8708767" y="4691041"/>
          <a:ext cx="410971" cy="20853"/>
        </a:xfrm>
        <a:custGeom>
          <a:avLst/>
          <a:gdLst/>
          <a:ahLst/>
          <a:cxnLst/>
          <a:rect l="0" t="0" r="0" b="0"/>
          <a:pathLst>
            <a:path>
              <a:moveTo>
                <a:pt x="0" y="10426"/>
              </a:moveTo>
              <a:lnTo>
                <a:pt x="410971" y="104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a:solidFill>
              <a:schemeClr val="tx1"/>
            </a:solidFill>
          </a:endParaRPr>
        </a:p>
      </dsp:txBody>
      <dsp:txXfrm>
        <a:off x="8903979" y="4691194"/>
        <a:ext cx="20548" cy="20548"/>
      </dsp:txXfrm>
    </dsp:sp>
    <dsp:sp modelId="{AA6B2A88-19B0-4553-9CF3-58D5E6EF457C}">
      <dsp:nvSpPr>
        <dsp:cNvPr id="0" name=""/>
        <dsp:cNvSpPr/>
      </dsp:nvSpPr>
      <dsp:spPr>
        <a:xfrm>
          <a:off x="9119738" y="4339635"/>
          <a:ext cx="1592067" cy="723666"/>
        </a:xfrm>
        <a:prstGeom prst="roundRect">
          <a:avLst>
            <a:gd name="adj" fmla="val 10000"/>
          </a:avLst>
        </a:prstGeom>
        <a:solidFill>
          <a:schemeClr val="accent2">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en-US" sz="2000" b="1" kern="1200" dirty="0">
              <a:solidFill>
                <a:schemeClr val="tx1"/>
              </a:solidFill>
            </a:rPr>
            <a:t>Mortgage</a:t>
          </a:r>
          <a:endParaRPr kumimoji="1" lang="ja-JP" altLang="en-US" sz="2000" b="1" kern="1200" dirty="0">
            <a:solidFill>
              <a:schemeClr val="tx1"/>
            </a:solidFill>
          </a:endParaRPr>
        </a:p>
      </dsp:txBody>
      <dsp:txXfrm>
        <a:off x="9140933" y="4360830"/>
        <a:ext cx="1549677" cy="681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0" y="2266702"/>
          <a:ext cx="908229" cy="419094"/>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Contracts</a:t>
          </a:r>
          <a:endParaRPr kumimoji="1" lang="ja-JP" altLang="en-US" sz="1400" b="1" kern="1200" dirty="0"/>
        </a:p>
      </dsp:txBody>
      <dsp:txXfrm>
        <a:off x="12275" y="2278977"/>
        <a:ext cx="883679" cy="394544"/>
      </dsp:txXfrm>
    </dsp:sp>
    <dsp:sp modelId="{05BAE654-8871-4C83-A010-24A5113EAC94}">
      <dsp:nvSpPr>
        <dsp:cNvPr id="0" name=""/>
        <dsp:cNvSpPr/>
      </dsp:nvSpPr>
      <dsp:spPr>
        <a:xfrm rot="16742267">
          <a:off x="278338" y="1731939"/>
          <a:ext cx="1494554" cy="12621"/>
        </a:xfrm>
        <a:custGeom>
          <a:avLst/>
          <a:gdLst/>
          <a:ahLst/>
          <a:cxnLst/>
          <a:rect l="0" t="0" r="0" b="0"/>
          <a:pathLst>
            <a:path>
              <a:moveTo>
                <a:pt x="0" y="6310"/>
              </a:moveTo>
              <a:lnTo>
                <a:pt x="1494554"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1700886"/>
        <a:ext cx="74727" cy="74727"/>
      </dsp:txXfrm>
    </dsp:sp>
    <dsp:sp modelId="{47F27950-67DF-41D3-A5BB-4E22D92A9527}">
      <dsp:nvSpPr>
        <dsp:cNvPr id="0" name=""/>
        <dsp:cNvSpPr/>
      </dsp:nvSpPr>
      <dsp:spPr>
        <a:xfrm>
          <a:off x="1143002" y="790702"/>
          <a:ext cx="906150"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Transfer</a:t>
          </a:r>
          <a:br>
            <a:rPr kumimoji="1" lang="en-US" altLang="ja-JP" sz="1400" b="1" kern="1200" dirty="0"/>
          </a:br>
          <a:r>
            <a:rPr kumimoji="1" lang="en-US" altLang="ja-JP" sz="1400" b="1" kern="1200" dirty="0"/>
            <a:t>Ownership</a:t>
          </a:r>
          <a:endParaRPr kumimoji="1" lang="ja-JP" altLang="en-US" sz="1400" b="1" kern="1200" dirty="0"/>
        </a:p>
      </dsp:txBody>
      <dsp:txXfrm>
        <a:off x="1155277" y="802977"/>
        <a:ext cx="881600" cy="394544"/>
      </dsp:txXfrm>
    </dsp:sp>
    <dsp:sp modelId="{747EE347-8FAC-47B6-BDCB-0F57C780B90C}">
      <dsp:nvSpPr>
        <dsp:cNvPr id="0" name=""/>
        <dsp:cNvSpPr/>
      </dsp:nvSpPr>
      <dsp:spPr>
        <a:xfrm rot="18448316">
          <a:off x="1945105" y="783082"/>
          <a:ext cx="531359" cy="12621"/>
        </a:xfrm>
        <a:custGeom>
          <a:avLst/>
          <a:gdLst/>
          <a:ahLst/>
          <a:cxnLst/>
          <a:rect l="0" t="0" r="0" b="0"/>
          <a:pathLst>
            <a:path>
              <a:moveTo>
                <a:pt x="0" y="6310"/>
              </a:moveTo>
              <a:lnTo>
                <a:pt x="5313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776109"/>
        <a:ext cx="26567" cy="26567"/>
      </dsp:txXfrm>
    </dsp:sp>
    <dsp:sp modelId="{266245D4-4B6F-48B7-ACB8-9620D9220F2F}">
      <dsp:nvSpPr>
        <dsp:cNvPr id="0" name=""/>
        <dsp:cNvSpPr/>
      </dsp:nvSpPr>
      <dsp:spPr>
        <a:xfrm>
          <a:off x="2372417" y="368988"/>
          <a:ext cx="922008"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need</a:t>
          </a:r>
          <a:br>
            <a:rPr kumimoji="1" lang="en-US" altLang="ja-JP" sz="1400" b="1" kern="1200" dirty="0"/>
          </a:br>
          <a:r>
            <a:rPr kumimoji="1" lang="en-US" altLang="ja-JP" sz="1400" b="1" kern="1200" dirty="0"/>
            <a:t>to return</a:t>
          </a:r>
          <a:endParaRPr kumimoji="1" lang="ja-JP" altLang="en-US" sz="1400" b="1" kern="1200" dirty="0"/>
        </a:p>
      </dsp:txBody>
      <dsp:txXfrm>
        <a:off x="2384692" y="381263"/>
        <a:ext cx="897458" cy="394544"/>
      </dsp:txXfrm>
    </dsp:sp>
    <dsp:sp modelId="{EAE1E475-EB3F-4C6B-A1A8-F406F062B697}">
      <dsp:nvSpPr>
        <dsp:cNvPr id="0" name=""/>
        <dsp:cNvSpPr/>
      </dsp:nvSpPr>
      <dsp:spPr>
        <a:xfrm rot="18593385">
          <a:off x="3209936" y="391490"/>
          <a:ext cx="471105" cy="12621"/>
        </a:xfrm>
        <a:custGeom>
          <a:avLst/>
          <a:gdLst/>
          <a:ahLst/>
          <a:cxnLst/>
          <a:rect l="0" t="0" r="0" b="0"/>
          <a:pathLst>
            <a:path>
              <a:moveTo>
                <a:pt x="0" y="6310"/>
              </a:moveTo>
              <a:lnTo>
                <a:pt x="47110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386023"/>
        <a:ext cx="23555" cy="23555"/>
      </dsp:txXfrm>
    </dsp:sp>
    <dsp:sp modelId="{E633C98E-B9EA-405F-A9E0-730ADED4BD4F}">
      <dsp:nvSpPr>
        <dsp:cNvPr id="0" name=""/>
        <dsp:cNvSpPr/>
      </dsp:nvSpPr>
      <dsp:spPr>
        <a:xfrm>
          <a:off x="3596551" y="7519"/>
          <a:ext cx="1227193"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8826" y="19794"/>
        <a:ext cx="1202643" cy="394544"/>
      </dsp:txXfrm>
    </dsp:sp>
    <dsp:sp modelId="{A96CBC38-C85B-4BC4-B575-757A06B7A92F}">
      <dsp:nvSpPr>
        <dsp:cNvPr id="0" name=""/>
        <dsp:cNvSpPr/>
      </dsp:nvSpPr>
      <dsp:spPr>
        <a:xfrm>
          <a:off x="4823745" y="210755"/>
          <a:ext cx="2325951" cy="12621"/>
        </a:xfrm>
        <a:custGeom>
          <a:avLst/>
          <a:gdLst/>
          <a:ahLst/>
          <a:cxnLst/>
          <a:rect l="0" t="0" r="0" b="0"/>
          <a:pathLst>
            <a:path>
              <a:moveTo>
                <a:pt x="0" y="6310"/>
              </a:moveTo>
              <a:lnTo>
                <a:pt x="2325951"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28572" y="158917"/>
        <a:ext cx="116297" cy="116297"/>
      </dsp:txXfrm>
    </dsp:sp>
    <dsp:sp modelId="{69D12524-2FAA-4CA1-BFCE-9C803473E6CC}">
      <dsp:nvSpPr>
        <dsp:cNvPr id="0" name=""/>
        <dsp:cNvSpPr/>
      </dsp:nvSpPr>
      <dsp:spPr>
        <a:xfrm>
          <a:off x="7149697" y="7519"/>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 Gift</a:t>
          </a:r>
          <a:endParaRPr kumimoji="1" lang="ja-JP" altLang="en-US" sz="1400" b="1" kern="1200" dirty="0"/>
        </a:p>
      </dsp:txBody>
      <dsp:txXfrm>
        <a:off x="7161972" y="19794"/>
        <a:ext cx="1325363" cy="394544"/>
      </dsp:txXfrm>
    </dsp:sp>
    <dsp:sp modelId="{2A4CEBC0-8A6E-4BCA-89E4-920FE7CFDCBD}">
      <dsp:nvSpPr>
        <dsp:cNvPr id="0" name=""/>
        <dsp:cNvSpPr/>
      </dsp:nvSpPr>
      <dsp:spPr>
        <a:xfrm rot="3006615">
          <a:off x="3209936" y="752959"/>
          <a:ext cx="471105" cy="12621"/>
        </a:xfrm>
        <a:custGeom>
          <a:avLst/>
          <a:gdLst/>
          <a:ahLst/>
          <a:cxnLst/>
          <a:rect l="0" t="0" r="0" b="0"/>
          <a:pathLst>
            <a:path>
              <a:moveTo>
                <a:pt x="0" y="6310"/>
              </a:moveTo>
              <a:lnTo>
                <a:pt x="47110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3711" y="747493"/>
        <a:ext cx="23555" cy="23555"/>
      </dsp:txXfrm>
    </dsp:sp>
    <dsp:sp modelId="{E9B50C45-1397-47FB-B8DB-895D433A76BB}">
      <dsp:nvSpPr>
        <dsp:cNvPr id="0" name=""/>
        <dsp:cNvSpPr/>
      </dsp:nvSpPr>
      <dsp:spPr>
        <a:xfrm>
          <a:off x="3596551" y="730458"/>
          <a:ext cx="1227193"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8826" y="742733"/>
        <a:ext cx="1202643" cy="394544"/>
      </dsp:txXfrm>
    </dsp:sp>
    <dsp:sp modelId="{12C71B13-F8A1-4D45-B88F-238DAAFC7BE0}">
      <dsp:nvSpPr>
        <dsp:cNvPr id="0" name=""/>
        <dsp:cNvSpPr/>
      </dsp:nvSpPr>
      <dsp:spPr>
        <a:xfrm rot="19303386">
          <a:off x="4781931" y="813204"/>
          <a:ext cx="389013" cy="12621"/>
        </a:xfrm>
        <a:custGeom>
          <a:avLst/>
          <a:gdLst/>
          <a:ahLst/>
          <a:cxnLst/>
          <a:rect l="0" t="0" r="0" b="0"/>
          <a:pathLst>
            <a:path>
              <a:moveTo>
                <a:pt x="0" y="6310"/>
              </a:moveTo>
              <a:lnTo>
                <a:pt x="38901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809790"/>
        <a:ext cx="19450" cy="19450"/>
      </dsp:txXfrm>
    </dsp:sp>
    <dsp:sp modelId="{5365163B-9B68-4C4E-84BE-9328356F22E8}">
      <dsp:nvSpPr>
        <dsp:cNvPr id="0" name=""/>
        <dsp:cNvSpPr/>
      </dsp:nvSpPr>
      <dsp:spPr>
        <a:xfrm>
          <a:off x="5129131" y="489478"/>
          <a:ext cx="1633397"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Paying</a:t>
          </a:r>
          <a:br>
            <a:rPr kumimoji="1" lang="en-US" altLang="ja-JP" sz="1400" b="1" kern="1200" dirty="0"/>
          </a:br>
          <a:r>
            <a:rPr kumimoji="1" lang="en-US" altLang="ja-JP" sz="1400" b="1" kern="1200" dirty="0"/>
            <a:t>Money</a:t>
          </a:r>
          <a:endParaRPr kumimoji="1" lang="ja-JP" altLang="en-US" sz="1400" b="1" kern="1200" dirty="0"/>
        </a:p>
      </dsp:txBody>
      <dsp:txXfrm>
        <a:off x="5141406" y="501753"/>
        <a:ext cx="1608847" cy="394544"/>
      </dsp:txXfrm>
    </dsp:sp>
    <dsp:sp modelId="{036C05F7-345B-402C-B803-F5911687B8B0}">
      <dsp:nvSpPr>
        <dsp:cNvPr id="0" name=""/>
        <dsp:cNvSpPr/>
      </dsp:nvSpPr>
      <dsp:spPr>
        <a:xfrm>
          <a:off x="6762529" y="692714"/>
          <a:ext cx="393630" cy="12621"/>
        </a:xfrm>
        <a:custGeom>
          <a:avLst/>
          <a:gdLst/>
          <a:ahLst/>
          <a:cxnLst/>
          <a:rect l="0" t="0" r="0" b="0"/>
          <a:pathLst>
            <a:path>
              <a:moveTo>
                <a:pt x="0" y="6310"/>
              </a:moveTo>
              <a:lnTo>
                <a:pt x="39363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689185"/>
        <a:ext cx="19681" cy="19681"/>
      </dsp:txXfrm>
    </dsp:sp>
    <dsp:sp modelId="{B68A7CDE-872A-4887-A15B-12686FD44DCC}">
      <dsp:nvSpPr>
        <dsp:cNvPr id="0" name=""/>
        <dsp:cNvSpPr/>
      </dsp:nvSpPr>
      <dsp:spPr>
        <a:xfrm>
          <a:off x="7156159" y="489478"/>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2. Sale</a:t>
          </a:r>
          <a:endParaRPr kumimoji="1" lang="ja-JP" altLang="en-US" sz="1400" b="1" kern="1200" dirty="0"/>
        </a:p>
      </dsp:txBody>
      <dsp:txXfrm>
        <a:off x="7168434" y="501753"/>
        <a:ext cx="1325363" cy="394544"/>
      </dsp:txXfrm>
    </dsp:sp>
    <dsp:sp modelId="{BE1EA5C7-AEDD-4477-A16A-4343A8D2DFA6}">
      <dsp:nvSpPr>
        <dsp:cNvPr id="0" name=""/>
        <dsp:cNvSpPr/>
      </dsp:nvSpPr>
      <dsp:spPr>
        <a:xfrm rot="2296614">
          <a:off x="4781931" y="1054184"/>
          <a:ext cx="389013" cy="12621"/>
        </a:xfrm>
        <a:custGeom>
          <a:avLst/>
          <a:gdLst/>
          <a:ahLst/>
          <a:cxnLst/>
          <a:rect l="0" t="0" r="0" b="0"/>
          <a:pathLst>
            <a:path>
              <a:moveTo>
                <a:pt x="0" y="6310"/>
              </a:moveTo>
              <a:lnTo>
                <a:pt x="389013"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6713" y="1050769"/>
        <a:ext cx="19450" cy="19450"/>
      </dsp:txXfrm>
    </dsp:sp>
    <dsp:sp modelId="{DBF817A4-E00C-41E2-8043-CB4416B37900}">
      <dsp:nvSpPr>
        <dsp:cNvPr id="0" name=""/>
        <dsp:cNvSpPr/>
      </dsp:nvSpPr>
      <dsp:spPr>
        <a:xfrm>
          <a:off x="5129131" y="971437"/>
          <a:ext cx="1633397" cy="41909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Exchange</a:t>
          </a:r>
          <a:br>
            <a:rPr kumimoji="1" lang="en-US" altLang="ja-JP" sz="1400" b="1" kern="1200" dirty="0"/>
          </a:br>
          <a:r>
            <a:rPr kumimoji="1" lang="en-US" altLang="ja-JP" sz="1400" b="1" kern="1200" dirty="0"/>
            <a:t>goods</a:t>
          </a:r>
          <a:endParaRPr kumimoji="1" lang="ja-JP" altLang="en-US" sz="1400" b="1" kern="1200" dirty="0"/>
        </a:p>
      </dsp:txBody>
      <dsp:txXfrm>
        <a:off x="5141406" y="983712"/>
        <a:ext cx="1608847" cy="394544"/>
      </dsp:txXfrm>
    </dsp:sp>
    <dsp:sp modelId="{44A53407-32D7-4A77-A4F2-8F2D7B830D0D}">
      <dsp:nvSpPr>
        <dsp:cNvPr id="0" name=""/>
        <dsp:cNvSpPr/>
      </dsp:nvSpPr>
      <dsp:spPr>
        <a:xfrm>
          <a:off x="6762529" y="1174674"/>
          <a:ext cx="393630" cy="12621"/>
        </a:xfrm>
        <a:custGeom>
          <a:avLst/>
          <a:gdLst/>
          <a:ahLst/>
          <a:cxnLst/>
          <a:rect l="0" t="0" r="0" b="0"/>
          <a:pathLst>
            <a:path>
              <a:moveTo>
                <a:pt x="0" y="6310"/>
              </a:moveTo>
              <a:lnTo>
                <a:pt x="39363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49503" y="1171144"/>
        <a:ext cx="19681" cy="19681"/>
      </dsp:txXfrm>
    </dsp:sp>
    <dsp:sp modelId="{9827D1C1-F45E-401B-9B3A-977BA5A778BE}">
      <dsp:nvSpPr>
        <dsp:cNvPr id="0" name=""/>
        <dsp:cNvSpPr/>
      </dsp:nvSpPr>
      <dsp:spPr>
        <a:xfrm>
          <a:off x="7156159" y="971437"/>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3. Exchange</a:t>
          </a:r>
          <a:endParaRPr kumimoji="1" lang="ja-JP" altLang="en-US" sz="1400" b="1" kern="1200" dirty="0"/>
        </a:p>
      </dsp:txBody>
      <dsp:txXfrm>
        <a:off x="7168434" y="983712"/>
        <a:ext cx="1325363" cy="394544"/>
      </dsp:txXfrm>
    </dsp:sp>
    <dsp:sp modelId="{46557D72-C05F-42D2-8095-EC744B388E7D}">
      <dsp:nvSpPr>
        <dsp:cNvPr id="0" name=""/>
        <dsp:cNvSpPr/>
      </dsp:nvSpPr>
      <dsp:spPr>
        <a:xfrm rot="3151684">
          <a:off x="1945105" y="1204796"/>
          <a:ext cx="531359" cy="12621"/>
        </a:xfrm>
        <a:custGeom>
          <a:avLst/>
          <a:gdLst/>
          <a:ahLst/>
          <a:cxnLst/>
          <a:rect l="0" t="0" r="0" b="0"/>
          <a:pathLst>
            <a:path>
              <a:moveTo>
                <a:pt x="0" y="6310"/>
              </a:moveTo>
              <a:lnTo>
                <a:pt x="5313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97500" y="1197823"/>
        <a:ext cx="26567" cy="26567"/>
      </dsp:txXfrm>
    </dsp:sp>
    <dsp:sp modelId="{2F57C042-9A57-4208-B974-9142E1EA99AA}">
      <dsp:nvSpPr>
        <dsp:cNvPr id="0" name=""/>
        <dsp:cNvSpPr/>
      </dsp:nvSpPr>
      <dsp:spPr>
        <a:xfrm>
          <a:off x="2372417" y="1212417"/>
          <a:ext cx="922008" cy="419094"/>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Need to return</a:t>
          </a:r>
          <a:endParaRPr kumimoji="1" lang="ja-JP" altLang="en-US" sz="1400" b="1" kern="1200" dirty="0"/>
        </a:p>
      </dsp:txBody>
      <dsp:txXfrm>
        <a:off x="2384692" y="1224692"/>
        <a:ext cx="897458" cy="394544"/>
      </dsp:txXfrm>
    </dsp:sp>
    <dsp:sp modelId="{16D60908-1FCA-48BB-ABAD-7ACDA8F929B7}">
      <dsp:nvSpPr>
        <dsp:cNvPr id="0" name=""/>
        <dsp:cNvSpPr/>
      </dsp:nvSpPr>
      <dsp:spPr>
        <a:xfrm>
          <a:off x="3294426" y="1415653"/>
          <a:ext cx="302125" cy="12621"/>
        </a:xfrm>
        <a:custGeom>
          <a:avLst/>
          <a:gdLst/>
          <a:ahLst/>
          <a:cxnLst/>
          <a:rect l="0" t="0" r="0" b="0"/>
          <a:pathLst>
            <a:path>
              <a:moveTo>
                <a:pt x="0" y="6310"/>
              </a:moveTo>
              <a:lnTo>
                <a:pt x="30212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7935" y="1414411"/>
        <a:ext cx="15106" cy="15106"/>
      </dsp:txXfrm>
    </dsp:sp>
    <dsp:sp modelId="{326FD7F1-5747-4022-8D7A-E5F61C9B64A1}">
      <dsp:nvSpPr>
        <dsp:cNvPr id="0" name=""/>
        <dsp:cNvSpPr/>
      </dsp:nvSpPr>
      <dsp:spPr>
        <a:xfrm>
          <a:off x="3596551" y="1212417"/>
          <a:ext cx="122719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4. Loan for</a:t>
          </a:r>
          <a:br>
            <a:rPr kumimoji="1" lang="en-US" altLang="ja-JP" sz="1400" b="1" kern="1200" dirty="0"/>
          </a:br>
          <a:r>
            <a:rPr kumimoji="1" lang="en-US" altLang="ja-JP" sz="1400" b="1" kern="1200" dirty="0"/>
            <a:t>Consumption</a:t>
          </a:r>
          <a:endParaRPr kumimoji="1" lang="ja-JP" altLang="en-US" sz="1400" b="1" kern="1200" dirty="0"/>
        </a:p>
      </dsp:txBody>
      <dsp:txXfrm>
        <a:off x="3608826" y="1224692"/>
        <a:ext cx="1202643" cy="394544"/>
      </dsp:txXfrm>
    </dsp:sp>
    <dsp:sp modelId="{57406C4E-F0E0-4C2E-88C7-F853818F0AAA}">
      <dsp:nvSpPr>
        <dsp:cNvPr id="0" name=""/>
        <dsp:cNvSpPr/>
      </dsp:nvSpPr>
      <dsp:spPr>
        <a:xfrm rot="4857733">
          <a:off x="278338" y="3207939"/>
          <a:ext cx="1494554" cy="12621"/>
        </a:xfrm>
        <a:custGeom>
          <a:avLst/>
          <a:gdLst/>
          <a:ahLst/>
          <a:cxnLst/>
          <a:rect l="0" t="0" r="0" b="0"/>
          <a:pathLst>
            <a:path>
              <a:moveTo>
                <a:pt x="0" y="6310"/>
              </a:moveTo>
              <a:lnTo>
                <a:pt x="1494554" y="63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88251" y="3176886"/>
        <a:ext cx="74727" cy="74727"/>
      </dsp:txXfrm>
    </dsp:sp>
    <dsp:sp modelId="{76F8786B-2854-4895-B412-5DF030C443E4}">
      <dsp:nvSpPr>
        <dsp:cNvPr id="0" name=""/>
        <dsp:cNvSpPr/>
      </dsp:nvSpPr>
      <dsp:spPr>
        <a:xfrm>
          <a:off x="1143002" y="3742702"/>
          <a:ext cx="900869"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No transfer</a:t>
          </a:r>
          <a:br>
            <a:rPr kumimoji="1" lang="en-US" altLang="ja-JP" sz="1400" b="1" kern="1200" dirty="0"/>
          </a:br>
          <a:r>
            <a:rPr kumimoji="1" lang="en-US" altLang="ja-JP" sz="1400" b="1" kern="1200" dirty="0"/>
            <a:t>ownership</a:t>
          </a:r>
          <a:endParaRPr kumimoji="1" lang="ja-JP" altLang="en-US" sz="1400" b="1" kern="1200" dirty="0"/>
        </a:p>
      </dsp:txBody>
      <dsp:txXfrm>
        <a:off x="1155277" y="3754977"/>
        <a:ext cx="876319" cy="394544"/>
      </dsp:txXfrm>
    </dsp:sp>
    <dsp:sp modelId="{F217FEAD-8A15-43E0-9A8A-C60DDDD04E12}">
      <dsp:nvSpPr>
        <dsp:cNvPr id="0" name=""/>
        <dsp:cNvSpPr/>
      </dsp:nvSpPr>
      <dsp:spPr>
        <a:xfrm rot="16808446">
          <a:off x="1287489" y="3042265"/>
          <a:ext cx="1836029" cy="12621"/>
        </a:xfrm>
        <a:custGeom>
          <a:avLst/>
          <a:gdLst/>
          <a:ahLst/>
          <a:cxnLst/>
          <a:rect l="0" t="0" r="0" b="0"/>
          <a:pathLst>
            <a:path>
              <a:moveTo>
                <a:pt x="0" y="6310"/>
              </a:moveTo>
              <a:lnTo>
                <a:pt x="183602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3002676"/>
        <a:ext cx="91801" cy="91801"/>
      </dsp:txXfrm>
    </dsp:sp>
    <dsp:sp modelId="{9D0ED847-898D-4584-B9A9-CBA527251203}">
      <dsp:nvSpPr>
        <dsp:cNvPr id="0" name=""/>
        <dsp:cNvSpPr/>
      </dsp:nvSpPr>
      <dsp:spPr>
        <a:xfrm>
          <a:off x="2367136" y="1935355"/>
          <a:ext cx="922008" cy="41909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Use  and</a:t>
          </a:r>
          <a:br>
            <a:rPr kumimoji="1" lang="en-US" altLang="ja-JP" sz="1400" b="1" kern="1200" dirty="0"/>
          </a:br>
          <a:r>
            <a:rPr kumimoji="1" lang="en-US" altLang="ja-JP" sz="1400" b="1" kern="1200" dirty="0"/>
            <a:t>return</a:t>
          </a:r>
        </a:p>
      </dsp:txBody>
      <dsp:txXfrm>
        <a:off x="2379411" y="1947630"/>
        <a:ext cx="897458" cy="394544"/>
      </dsp:txXfrm>
    </dsp:sp>
    <dsp:sp modelId="{433D092F-9B70-43CD-A192-9E4F997CFA67}">
      <dsp:nvSpPr>
        <dsp:cNvPr id="0" name=""/>
        <dsp:cNvSpPr/>
      </dsp:nvSpPr>
      <dsp:spPr>
        <a:xfrm rot="19285419">
          <a:off x="3246978" y="2018102"/>
          <a:ext cx="386459" cy="12621"/>
        </a:xfrm>
        <a:custGeom>
          <a:avLst/>
          <a:gdLst/>
          <a:ahLst/>
          <a:cxnLst/>
          <a:rect l="0" t="0" r="0" b="0"/>
          <a:pathLst>
            <a:path>
              <a:moveTo>
                <a:pt x="0" y="6310"/>
              </a:moveTo>
              <a:lnTo>
                <a:pt x="3864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014752"/>
        <a:ext cx="19322" cy="19322"/>
      </dsp:txXfrm>
    </dsp:sp>
    <dsp:sp modelId="{F2233773-0BFA-4D0E-A571-BCE2B82552E7}">
      <dsp:nvSpPr>
        <dsp:cNvPr id="0" name=""/>
        <dsp:cNvSpPr/>
      </dsp:nvSpPr>
      <dsp:spPr>
        <a:xfrm>
          <a:off x="3591271" y="1694376"/>
          <a:ext cx="1227193" cy="41909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gratis</a:t>
          </a:r>
          <a:endParaRPr kumimoji="1" lang="ja-JP" altLang="en-US" sz="1400" b="1" kern="1200" dirty="0"/>
        </a:p>
      </dsp:txBody>
      <dsp:txXfrm>
        <a:off x="3603546" y="1706651"/>
        <a:ext cx="1202643" cy="394544"/>
      </dsp:txXfrm>
    </dsp:sp>
    <dsp:sp modelId="{E165CBB7-66AE-4EC6-80E0-E30DF0506CDB}">
      <dsp:nvSpPr>
        <dsp:cNvPr id="0" name=""/>
        <dsp:cNvSpPr/>
      </dsp:nvSpPr>
      <dsp:spPr>
        <a:xfrm>
          <a:off x="4818464" y="1897612"/>
          <a:ext cx="287876" cy="12621"/>
        </a:xfrm>
        <a:custGeom>
          <a:avLst/>
          <a:gdLst/>
          <a:ahLst/>
          <a:cxnLst/>
          <a:rect l="0" t="0" r="0" b="0"/>
          <a:pathLst>
            <a:path>
              <a:moveTo>
                <a:pt x="0" y="6310"/>
              </a:moveTo>
              <a:lnTo>
                <a:pt x="28787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1896726"/>
        <a:ext cx="14393" cy="14393"/>
      </dsp:txXfrm>
    </dsp:sp>
    <dsp:sp modelId="{12319AF0-2E1E-4160-951B-A75CB0BA84BD}">
      <dsp:nvSpPr>
        <dsp:cNvPr id="0" name=""/>
        <dsp:cNvSpPr/>
      </dsp:nvSpPr>
      <dsp:spPr>
        <a:xfrm>
          <a:off x="5106341" y="1694376"/>
          <a:ext cx="1633397"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5. Loan for use</a:t>
          </a:r>
          <a:endParaRPr kumimoji="1" lang="ja-JP" altLang="en-US" sz="1400" b="1" kern="1200" dirty="0"/>
        </a:p>
      </dsp:txBody>
      <dsp:txXfrm>
        <a:off x="5118616" y="1706651"/>
        <a:ext cx="1608847" cy="394544"/>
      </dsp:txXfrm>
    </dsp:sp>
    <dsp:sp modelId="{C902E20D-62BA-4672-80AA-652B7A5B9FA8}">
      <dsp:nvSpPr>
        <dsp:cNvPr id="0" name=""/>
        <dsp:cNvSpPr/>
      </dsp:nvSpPr>
      <dsp:spPr>
        <a:xfrm rot="2314581">
          <a:off x="3246978" y="2259082"/>
          <a:ext cx="386459" cy="12621"/>
        </a:xfrm>
        <a:custGeom>
          <a:avLst/>
          <a:gdLst/>
          <a:ahLst/>
          <a:cxnLst/>
          <a:rect l="0" t="0" r="0" b="0"/>
          <a:pathLst>
            <a:path>
              <a:moveTo>
                <a:pt x="0" y="6310"/>
              </a:moveTo>
              <a:lnTo>
                <a:pt x="3864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30546" y="2255731"/>
        <a:ext cx="19322" cy="19322"/>
      </dsp:txXfrm>
    </dsp:sp>
    <dsp:sp modelId="{B63FBFB7-7F5E-43EE-95D3-8E84F5FCBDA4}">
      <dsp:nvSpPr>
        <dsp:cNvPr id="0" name=""/>
        <dsp:cNvSpPr/>
      </dsp:nvSpPr>
      <dsp:spPr>
        <a:xfrm>
          <a:off x="3591271" y="2176335"/>
          <a:ext cx="1227193" cy="41909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onerous</a:t>
          </a:r>
          <a:endParaRPr kumimoji="1" lang="ja-JP" altLang="en-US" sz="1400" b="1" kern="1200" dirty="0"/>
        </a:p>
      </dsp:txBody>
      <dsp:txXfrm>
        <a:off x="3603546" y="2188610"/>
        <a:ext cx="1202643" cy="394544"/>
      </dsp:txXfrm>
    </dsp:sp>
    <dsp:sp modelId="{34D29BBF-7602-4C58-BF01-5A41CC6CB0C7}">
      <dsp:nvSpPr>
        <dsp:cNvPr id="0" name=""/>
        <dsp:cNvSpPr/>
      </dsp:nvSpPr>
      <dsp:spPr>
        <a:xfrm>
          <a:off x="4818464" y="2379572"/>
          <a:ext cx="287876" cy="12621"/>
        </a:xfrm>
        <a:custGeom>
          <a:avLst/>
          <a:gdLst/>
          <a:ahLst/>
          <a:cxnLst/>
          <a:rect l="0" t="0" r="0" b="0"/>
          <a:pathLst>
            <a:path>
              <a:moveTo>
                <a:pt x="0" y="6310"/>
              </a:moveTo>
              <a:lnTo>
                <a:pt x="28787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5206" y="2378686"/>
        <a:ext cx="14393" cy="14393"/>
      </dsp:txXfrm>
    </dsp:sp>
    <dsp:sp modelId="{D19382FD-6662-4264-8D0C-94779523118B}">
      <dsp:nvSpPr>
        <dsp:cNvPr id="0" name=""/>
        <dsp:cNvSpPr/>
      </dsp:nvSpPr>
      <dsp:spPr>
        <a:xfrm>
          <a:off x="5106341" y="2176335"/>
          <a:ext cx="1633397"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6. Lease</a:t>
          </a:r>
          <a:endParaRPr kumimoji="1" lang="ja-JP" altLang="en-US" sz="1400" b="1" kern="1200" dirty="0"/>
        </a:p>
      </dsp:txBody>
      <dsp:txXfrm>
        <a:off x="5118616" y="2188610"/>
        <a:ext cx="1608847" cy="394544"/>
      </dsp:txXfrm>
    </dsp:sp>
    <dsp:sp modelId="{69099A66-F52A-403F-9BA7-AA7303BA46C2}">
      <dsp:nvSpPr>
        <dsp:cNvPr id="0" name=""/>
        <dsp:cNvSpPr/>
      </dsp:nvSpPr>
      <dsp:spPr>
        <a:xfrm rot="17893039">
          <a:off x="1863654" y="3644714"/>
          <a:ext cx="683699" cy="12621"/>
        </a:xfrm>
        <a:custGeom>
          <a:avLst/>
          <a:gdLst/>
          <a:ahLst/>
          <a:cxnLst/>
          <a:rect l="0" t="0" r="0" b="0"/>
          <a:pathLst>
            <a:path>
              <a:moveTo>
                <a:pt x="0" y="6310"/>
              </a:moveTo>
              <a:lnTo>
                <a:pt x="68369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88411" y="3633933"/>
        <a:ext cx="34184" cy="34184"/>
      </dsp:txXfrm>
    </dsp:sp>
    <dsp:sp modelId="{6DA9819B-DC08-4401-9CC1-C878E19C229D}">
      <dsp:nvSpPr>
        <dsp:cNvPr id="0" name=""/>
        <dsp:cNvSpPr/>
      </dsp:nvSpPr>
      <dsp:spPr>
        <a:xfrm>
          <a:off x="2367136" y="3140253"/>
          <a:ext cx="922008"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Supply</a:t>
          </a:r>
          <a:br>
            <a:rPr kumimoji="1" lang="en-US" altLang="ja-JP" sz="1400" b="1" kern="1200" dirty="0"/>
          </a:br>
          <a:r>
            <a:rPr kumimoji="1" lang="en-US" altLang="ja-JP" sz="1400" b="1" kern="1200" dirty="0"/>
            <a:t>Service</a:t>
          </a:r>
          <a:endParaRPr kumimoji="1" lang="ja-JP" altLang="en-US" sz="1400" b="1" kern="1200" dirty="0"/>
        </a:p>
      </dsp:txBody>
      <dsp:txXfrm>
        <a:off x="2379411" y="3152528"/>
        <a:ext cx="897458" cy="394544"/>
      </dsp:txXfrm>
    </dsp:sp>
    <dsp:sp modelId="{DB5816D2-08E1-41C6-BEA4-AE516ABE6662}">
      <dsp:nvSpPr>
        <dsp:cNvPr id="0" name=""/>
        <dsp:cNvSpPr/>
      </dsp:nvSpPr>
      <dsp:spPr>
        <a:xfrm rot="18124941">
          <a:off x="3155794" y="3102510"/>
          <a:ext cx="568827" cy="12621"/>
        </a:xfrm>
        <a:custGeom>
          <a:avLst/>
          <a:gdLst/>
          <a:ahLst/>
          <a:cxnLst/>
          <a:rect l="0" t="0" r="0" b="0"/>
          <a:pathLst>
            <a:path>
              <a:moveTo>
                <a:pt x="0" y="6310"/>
              </a:moveTo>
              <a:lnTo>
                <a:pt x="56882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094601"/>
        <a:ext cx="28441" cy="28441"/>
      </dsp:txXfrm>
    </dsp:sp>
    <dsp:sp modelId="{584F27A0-2C44-43BE-953C-8F6F2A204350}">
      <dsp:nvSpPr>
        <dsp:cNvPr id="0" name=""/>
        <dsp:cNvSpPr/>
      </dsp:nvSpPr>
      <dsp:spPr>
        <a:xfrm>
          <a:off x="3591271" y="2658294"/>
          <a:ext cx="1227193"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Time limited</a:t>
          </a:r>
          <a:br>
            <a:rPr kumimoji="1" lang="en-US" altLang="ja-JP" sz="1400" b="1" kern="1200" dirty="0"/>
          </a:br>
          <a:r>
            <a:rPr kumimoji="1" lang="en-US" altLang="ja-JP" sz="1400" b="1" kern="1200" dirty="0"/>
            <a:t>work</a:t>
          </a:r>
          <a:endParaRPr kumimoji="1" lang="ja-JP" altLang="en-US" sz="1400" b="1" kern="1200" dirty="0"/>
        </a:p>
      </dsp:txBody>
      <dsp:txXfrm>
        <a:off x="3603546" y="2670569"/>
        <a:ext cx="1202643" cy="394544"/>
      </dsp:txXfrm>
    </dsp:sp>
    <dsp:sp modelId="{C22E26B6-4142-4046-AB35-8ADDB1BE62CC}">
      <dsp:nvSpPr>
        <dsp:cNvPr id="0" name=""/>
        <dsp:cNvSpPr/>
      </dsp:nvSpPr>
      <dsp:spPr>
        <a:xfrm>
          <a:off x="4818464" y="2861531"/>
          <a:ext cx="2301200" cy="12621"/>
        </a:xfrm>
        <a:custGeom>
          <a:avLst/>
          <a:gdLst/>
          <a:ahLst/>
          <a:cxnLst/>
          <a:rect l="0" t="0" r="0" b="0"/>
          <a:pathLst>
            <a:path>
              <a:moveTo>
                <a:pt x="0" y="6310"/>
              </a:moveTo>
              <a:lnTo>
                <a:pt x="230120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5911534" y="2810312"/>
        <a:ext cx="115060" cy="115060"/>
      </dsp:txXfrm>
    </dsp:sp>
    <dsp:sp modelId="{3D071919-837B-4521-80D6-BB53506A8BE4}">
      <dsp:nvSpPr>
        <dsp:cNvPr id="0" name=""/>
        <dsp:cNvSpPr/>
      </dsp:nvSpPr>
      <dsp:spPr>
        <a:xfrm>
          <a:off x="7119664" y="2658294"/>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7. Employment</a:t>
          </a:r>
          <a:endParaRPr kumimoji="1" lang="ja-JP" altLang="en-US" sz="1400" b="1" kern="1200" dirty="0"/>
        </a:p>
      </dsp:txBody>
      <dsp:txXfrm>
        <a:off x="7131939" y="2670569"/>
        <a:ext cx="1325363" cy="394544"/>
      </dsp:txXfrm>
    </dsp:sp>
    <dsp:sp modelId="{5C88CED9-0C5C-4B9D-80F4-1351F0030B23}">
      <dsp:nvSpPr>
        <dsp:cNvPr id="0" name=""/>
        <dsp:cNvSpPr/>
      </dsp:nvSpPr>
      <dsp:spPr>
        <a:xfrm rot="3475059">
          <a:off x="3155794" y="3584470"/>
          <a:ext cx="568827" cy="12621"/>
        </a:xfrm>
        <a:custGeom>
          <a:avLst/>
          <a:gdLst/>
          <a:ahLst/>
          <a:cxnLst/>
          <a:rect l="0" t="0" r="0" b="0"/>
          <a:pathLst>
            <a:path>
              <a:moveTo>
                <a:pt x="0" y="6310"/>
              </a:moveTo>
              <a:lnTo>
                <a:pt x="568827"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3425987" y="3576560"/>
        <a:ext cx="28441" cy="28441"/>
      </dsp:txXfrm>
    </dsp:sp>
    <dsp:sp modelId="{831A5E16-41CB-4C3B-9545-E17534CAE166}">
      <dsp:nvSpPr>
        <dsp:cNvPr id="0" name=""/>
        <dsp:cNvSpPr/>
      </dsp:nvSpPr>
      <dsp:spPr>
        <a:xfrm>
          <a:off x="3591271" y="3622213"/>
          <a:ext cx="1206783"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Independent</a:t>
          </a:r>
          <a:br>
            <a:rPr kumimoji="1" lang="en-US" altLang="ja-JP" sz="1400" b="1" kern="1200" dirty="0"/>
          </a:br>
          <a:r>
            <a:rPr kumimoji="1" lang="en-US" altLang="ja-JP" sz="1400" b="1" kern="1200" dirty="0"/>
            <a:t>work</a:t>
          </a:r>
          <a:endParaRPr kumimoji="1" lang="ja-JP" altLang="en-US" sz="1400" b="1" kern="1200" dirty="0"/>
        </a:p>
      </dsp:txBody>
      <dsp:txXfrm>
        <a:off x="3603546" y="3634488"/>
        <a:ext cx="1182233" cy="394544"/>
      </dsp:txXfrm>
    </dsp:sp>
    <dsp:sp modelId="{AEA55A1A-C085-4FED-AF9B-E97892AF44B2}">
      <dsp:nvSpPr>
        <dsp:cNvPr id="0" name=""/>
        <dsp:cNvSpPr/>
      </dsp:nvSpPr>
      <dsp:spPr>
        <a:xfrm rot="18141586">
          <a:off x="4665465" y="3584470"/>
          <a:ext cx="570565" cy="12621"/>
        </a:xfrm>
        <a:custGeom>
          <a:avLst/>
          <a:gdLst/>
          <a:ahLst/>
          <a:cxnLst/>
          <a:rect l="0" t="0" r="0" b="0"/>
          <a:pathLst>
            <a:path>
              <a:moveTo>
                <a:pt x="0" y="6310"/>
              </a:moveTo>
              <a:lnTo>
                <a:pt x="57056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3576516"/>
        <a:ext cx="28528" cy="28528"/>
      </dsp:txXfrm>
    </dsp:sp>
    <dsp:sp modelId="{AE5938D6-A610-4A98-B7A8-7AC0AF4AE590}">
      <dsp:nvSpPr>
        <dsp:cNvPr id="0" name=""/>
        <dsp:cNvSpPr/>
      </dsp:nvSpPr>
      <dsp:spPr>
        <a:xfrm>
          <a:off x="5103441" y="3140253"/>
          <a:ext cx="1633397"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Completion</a:t>
          </a:r>
          <a:br>
            <a:rPr kumimoji="1" lang="en-US" altLang="ja-JP" sz="1400" b="1" kern="1200" dirty="0"/>
          </a:br>
          <a:r>
            <a:rPr kumimoji="1" lang="en-US" altLang="ja-JP" sz="1400" b="1" kern="1200" dirty="0"/>
            <a:t>of work</a:t>
          </a:r>
          <a:endParaRPr kumimoji="1" lang="ja-JP" altLang="en-US" sz="1400" b="1" kern="1200" dirty="0"/>
        </a:p>
      </dsp:txBody>
      <dsp:txXfrm>
        <a:off x="5115716" y="3152528"/>
        <a:ext cx="1608847" cy="394544"/>
      </dsp:txXfrm>
    </dsp:sp>
    <dsp:sp modelId="{0DC9D3A8-1D7C-4487-94D6-D65DF2F2D22B}">
      <dsp:nvSpPr>
        <dsp:cNvPr id="0" name=""/>
        <dsp:cNvSpPr/>
      </dsp:nvSpPr>
      <dsp:spPr>
        <a:xfrm>
          <a:off x="6736838" y="3343490"/>
          <a:ext cx="393630" cy="12621"/>
        </a:xfrm>
        <a:custGeom>
          <a:avLst/>
          <a:gdLst/>
          <a:ahLst/>
          <a:cxnLst/>
          <a:rect l="0" t="0" r="0" b="0"/>
          <a:pathLst>
            <a:path>
              <a:moveTo>
                <a:pt x="0" y="6310"/>
              </a:moveTo>
              <a:lnTo>
                <a:pt x="39363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339960"/>
        <a:ext cx="19681" cy="19681"/>
      </dsp:txXfrm>
    </dsp:sp>
    <dsp:sp modelId="{2AE368E9-B1FD-478A-95FA-8FC746CFA2B1}">
      <dsp:nvSpPr>
        <dsp:cNvPr id="0" name=""/>
        <dsp:cNvSpPr/>
      </dsp:nvSpPr>
      <dsp:spPr>
        <a:xfrm>
          <a:off x="7130469" y="3140253"/>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8. Work</a:t>
          </a:r>
          <a:endParaRPr kumimoji="1" lang="ja-JP" altLang="en-US" sz="1400" b="1" kern="1200" dirty="0"/>
        </a:p>
      </dsp:txBody>
      <dsp:txXfrm>
        <a:off x="7142744" y="3152528"/>
        <a:ext cx="1325363" cy="394544"/>
      </dsp:txXfrm>
    </dsp:sp>
    <dsp:sp modelId="{6CC197DC-4B5B-4E37-AB93-F03D760D2149}">
      <dsp:nvSpPr>
        <dsp:cNvPr id="0" name=""/>
        <dsp:cNvSpPr/>
      </dsp:nvSpPr>
      <dsp:spPr>
        <a:xfrm>
          <a:off x="4798055" y="3825449"/>
          <a:ext cx="305386" cy="12621"/>
        </a:xfrm>
        <a:custGeom>
          <a:avLst/>
          <a:gdLst/>
          <a:ahLst/>
          <a:cxnLst/>
          <a:rect l="0" t="0" r="0" b="0"/>
          <a:pathLst>
            <a:path>
              <a:moveTo>
                <a:pt x="0" y="6310"/>
              </a:moveTo>
              <a:lnTo>
                <a:pt x="30538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43113" y="3824125"/>
        <a:ext cx="15269" cy="15269"/>
      </dsp:txXfrm>
    </dsp:sp>
    <dsp:sp modelId="{1B77A183-63A6-4DC1-9533-CF54EEDD7D4A}">
      <dsp:nvSpPr>
        <dsp:cNvPr id="0" name=""/>
        <dsp:cNvSpPr/>
      </dsp:nvSpPr>
      <dsp:spPr>
        <a:xfrm>
          <a:off x="5103441" y="3622213"/>
          <a:ext cx="1633397"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Office</a:t>
          </a:r>
          <a:br>
            <a:rPr kumimoji="1" lang="en-US" altLang="ja-JP" sz="1400" b="1" kern="1200" dirty="0"/>
          </a:br>
          <a:r>
            <a:rPr kumimoji="1" lang="en-US" altLang="ja-JP" sz="1400" b="1" kern="1200" dirty="0"/>
            <a:t>work</a:t>
          </a:r>
          <a:endParaRPr kumimoji="1" lang="ja-JP" altLang="en-US" sz="1400" b="1" kern="1200" dirty="0"/>
        </a:p>
      </dsp:txBody>
      <dsp:txXfrm>
        <a:off x="5115716" y="3634488"/>
        <a:ext cx="1608847" cy="394544"/>
      </dsp:txXfrm>
    </dsp:sp>
    <dsp:sp modelId="{E0031EBB-49BB-4609-8257-2076ECD26731}">
      <dsp:nvSpPr>
        <dsp:cNvPr id="0" name=""/>
        <dsp:cNvSpPr/>
      </dsp:nvSpPr>
      <dsp:spPr>
        <a:xfrm>
          <a:off x="6736838" y="3825449"/>
          <a:ext cx="393630" cy="12621"/>
        </a:xfrm>
        <a:custGeom>
          <a:avLst/>
          <a:gdLst/>
          <a:ahLst/>
          <a:cxnLst/>
          <a:rect l="0" t="0" r="0" b="0"/>
          <a:pathLst>
            <a:path>
              <a:moveTo>
                <a:pt x="0" y="6310"/>
              </a:moveTo>
              <a:lnTo>
                <a:pt x="39363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3821919"/>
        <a:ext cx="19681" cy="19681"/>
      </dsp:txXfrm>
    </dsp:sp>
    <dsp:sp modelId="{1BD69E00-6C6D-4656-BF0A-9686822CE77D}">
      <dsp:nvSpPr>
        <dsp:cNvPr id="0" name=""/>
        <dsp:cNvSpPr/>
      </dsp:nvSpPr>
      <dsp:spPr>
        <a:xfrm>
          <a:off x="7130469" y="3622213"/>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9. Mandate</a:t>
          </a:r>
          <a:endParaRPr kumimoji="1" lang="ja-JP" altLang="en-US" sz="1400" b="1" kern="1200" dirty="0"/>
        </a:p>
      </dsp:txBody>
      <dsp:txXfrm>
        <a:off x="7142744" y="3634488"/>
        <a:ext cx="1325363" cy="394544"/>
      </dsp:txXfrm>
    </dsp:sp>
    <dsp:sp modelId="{EECB7906-444B-4DAE-8CA0-901FBD4134FA}">
      <dsp:nvSpPr>
        <dsp:cNvPr id="0" name=""/>
        <dsp:cNvSpPr/>
      </dsp:nvSpPr>
      <dsp:spPr>
        <a:xfrm rot="3458414">
          <a:off x="4665465" y="4066429"/>
          <a:ext cx="570565" cy="12621"/>
        </a:xfrm>
        <a:custGeom>
          <a:avLst/>
          <a:gdLst/>
          <a:ahLst/>
          <a:cxnLst/>
          <a:rect l="0" t="0" r="0" b="0"/>
          <a:pathLst>
            <a:path>
              <a:moveTo>
                <a:pt x="0" y="6310"/>
              </a:moveTo>
              <a:lnTo>
                <a:pt x="57056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36483" y="4058476"/>
        <a:ext cx="28528" cy="28528"/>
      </dsp:txXfrm>
    </dsp:sp>
    <dsp:sp modelId="{A3B00652-6F91-4FA6-9AE0-6F9DDA015A05}">
      <dsp:nvSpPr>
        <dsp:cNvPr id="0" name=""/>
        <dsp:cNvSpPr/>
      </dsp:nvSpPr>
      <dsp:spPr>
        <a:xfrm>
          <a:off x="5103441" y="4104172"/>
          <a:ext cx="1633397" cy="419094"/>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Deposition</a:t>
          </a:r>
          <a:br>
            <a:rPr kumimoji="1" lang="en-US" altLang="ja-JP" sz="1400" b="1" kern="1200" dirty="0"/>
          </a:br>
          <a:r>
            <a:rPr kumimoji="1" lang="en-US" altLang="ja-JP" sz="1400" b="1" kern="1200" dirty="0"/>
            <a:t>of things</a:t>
          </a:r>
          <a:endParaRPr kumimoji="1" lang="ja-JP" altLang="en-US" sz="1400" b="1" kern="1200" dirty="0"/>
        </a:p>
      </dsp:txBody>
      <dsp:txXfrm>
        <a:off x="5115716" y="4116447"/>
        <a:ext cx="1608847" cy="394544"/>
      </dsp:txXfrm>
    </dsp:sp>
    <dsp:sp modelId="{80880F5F-4FDB-4CCF-8F31-82B43E0F4AA7}">
      <dsp:nvSpPr>
        <dsp:cNvPr id="0" name=""/>
        <dsp:cNvSpPr/>
      </dsp:nvSpPr>
      <dsp:spPr>
        <a:xfrm>
          <a:off x="6736838" y="4307408"/>
          <a:ext cx="393630" cy="12621"/>
        </a:xfrm>
        <a:custGeom>
          <a:avLst/>
          <a:gdLst/>
          <a:ahLst/>
          <a:cxnLst/>
          <a:rect l="0" t="0" r="0" b="0"/>
          <a:pathLst>
            <a:path>
              <a:moveTo>
                <a:pt x="0" y="6310"/>
              </a:moveTo>
              <a:lnTo>
                <a:pt x="393630"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6923813" y="4303878"/>
        <a:ext cx="19681" cy="19681"/>
      </dsp:txXfrm>
    </dsp:sp>
    <dsp:sp modelId="{2226CC08-DBD7-4104-8840-B69DBA5DCFE6}">
      <dsp:nvSpPr>
        <dsp:cNvPr id="0" name=""/>
        <dsp:cNvSpPr/>
      </dsp:nvSpPr>
      <dsp:spPr>
        <a:xfrm>
          <a:off x="7130469" y="4104172"/>
          <a:ext cx="1349913"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10. Bailment</a:t>
          </a:r>
          <a:endParaRPr kumimoji="1" lang="ja-JP" altLang="en-US" sz="1400" b="1" kern="1200" dirty="0"/>
        </a:p>
      </dsp:txBody>
      <dsp:txXfrm>
        <a:off x="7142744" y="4116447"/>
        <a:ext cx="1325363" cy="394544"/>
      </dsp:txXfrm>
    </dsp:sp>
    <dsp:sp modelId="{6B0798D1-C0B8-4555-9417-DBBD03DCD29D}">
      <dsp:nvSpPr>
        <dsp:cNvPr id="0" name=""/>
        <dsp:cNvSpPr/>
      </dsp:nvSpPr>
      <dsp:spPr>
        <a:xfrm rot="4404033">
          <a:off x="1639721" y="4488143"/>
          <a:ext cx="1131565" cy="12621"/>
        </a:xfrm>
        <a:custGeom>
          <a:avLst/>
          <a:gdLst/>
          <a:ahLst/>
          <a:cxnLst/>
          <a:rect l="0" t="0" r="0" b="0"/>
          <a:pathLst>
            <a:path>
              <a:moveTo>
                <a:pt x="0" y="6310"/>
              </a:moveTo>
              <a:lnTo>
                <a:pt x="1131565"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177215" y="4466165"/>
        <a:ext cx="56578" cy="56578"/>
      </dsp:txXfrm>
    </dsp:sp>
    <dsp:sp modelId="{19A9B972-8675-4DBD-B5B2-9CDB0285A51E}">
      <dsp:nvSpPr>
        <dsp:cNvPr id="0" name=""/>
        <dsp:cNvSpPr/>
      </dsp:nvSpPr>
      <dsp:spPr>
        <a:xfrm>
          <a:off x="2367136" y="4827111"/>
          <a:ext cx="922008" cy="41909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Enterprise</a:t>
          </a:r>
          <a:endParaRPr kumimoji="1" lang="ja-JP" altLang="en-US" sz="1400" b="1" kern="1200" dirty="0"/>
        </a:p>
      </dsp:txBody>
      <dsp:txXfrm>
        <a:off x="2379411" y="4839386"/>
        <a:ext cx="897458" cy="394544"/>
      </dsp:txXfrm>
    </dsp:sp>
    <dsp:sp modelId="{A63C7903-A809-4A2C-92A4-52621DE6CE51}">
      <dsp:nvSpPr>
        <dsp:cNvPr id="0" name=""/>
        <dsp:cNvSpPr/>
      </dsp:nvSpPr>
      <dsp:spPr>
        <a:xfrm rot="19285419">
          <a:off x="3246978" y="4909857"/>
          <a:ext cx="386459" cy="12621"/>
        </a:xfrm>
        <a:custGeom>
          <a:avLst/>
          <a:gdLst/>
          <a:ahLst/>
          <a:cxnLst/>
          <a:rect l="0" t="0" r="0" b="0"/>
          <a:pathLst>
            <a:path>
              <a:moveTo>
                <a:pt x="0" y="6310"/>
              </a:moveTo>
              <a:lnTo>
                <a:pt x="3864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4906507"/>
        <a:ext cx="19322" cy="19322"/>
      </dsp:txXfrm>
    </dsp:sp>
    <dsp:sp modelId="{F18AF909-2C4E-49EB-99C3-3162CF6892E4}">
      <dsp:nvSpPr>
        <dsp:cNvPr id="0" name=""/>
        <dsp:cNvSpPr/>
      </dsp:nvSpPr>
      <dsp:spPr>
        <a:xfrm>
          <a:off x="3591271" y="4586131"/>
          <a:ext cx="1115630" cy="41909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Organization</a:t>
          </a:r>
          <a:endParaRPr kumimoji="1" lang="ja-JP" altLang="en-US" sz="1400" b="1" kern="1200" dirty="0"/>
        </a:p>
      </dsp:txBody>
      <dsp:txXfrm>
        <a:off x="3603546" y="4598406"/>
        <a:ext cx="1091080" cy="394544"/>
      </dsp:txXfrm>
    </dsp:sp>
    <dsp:sp modelId="{8653ED28-455B-478F-AEB6-AD51331FDDD8}">
      <dsp:nvSpPr>
        <dsp:cNvPr id="0" name=""/>
        <dsp:cNvSpPr/>
      </dsp:nvSpPr>
      <dsp:spPr>
        <a:xfrm>
          <a:off x="4706901" y="4789367"/>
          <a:ext cx="414258" cy="12621"/>
        </a:xfrm>
        <a:custGeom>
          <a:avLst/>
          <a:gdLst/>
          <a:ahLst/>
          <a:cxnLst/>
          <a:rect l="0" t="0" r="0" b="0"/>
          <a:pathLst>
            <a:path>
              <a:moveTo>
                <a:pt x="0" y="6310"/>
              </a:moveTo>
              <a:lnTo>
                <a:pt x="414258"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03674" y="4785322"/>
        <a:ext cx="20712" cy="20712"/>
      </dsp:txXfrm>
    </dsp:sp>
    <dsp:sp modelId="{B3FC1479-2473-4E7D-9E61-CA89C673D21F}">
      <dsp:nvSpPr>
        <dsp:cNvPr id="0" name=""/>
        <dsp:cNvSpPr/>
      </dsp:nvSpPr>
      <dsp:spPr>
        <a:xfrm>
          <a:off x="5121160" y="4586131"/>
          <a:ext cx="1614730"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11. Association</a:t>
          </a:r>
          <a:endParaRPr kumimoji="1" lang="ja-JP" altLang="en-US" sz="1400" b="1" kern="1200" dirty="0"/>
        </a:p>
      </dsp:txBody>
      <dsp:txXfrm>
        <a:off x="5133435" y="4598406"/>
        <a:ext cx="1590180" cy="394544"/>
      </dsp:txXfrm>
    </dsp:sp>
    <dsp:sp modelId="{F5E7F016-A74C-454C-A5B8-804A7FEF3430}">
      <dsp:nvSpPr>
        <dsp:cNvPr id="0" name=""/>
        <dsp:cNvSpPr/>
      </dsp:nvSpPr>
      <dsp:spPr>
        <a:xfrm rot="2314581">
          <a:off x="3246978" y="5150837"/>
          <a:ext cx="386459" cy="12621"/>
        </a:xfrm>
        <a:custGeom>
          <a:avLst/>
          <a:gdLst/>
          <a:ahLst/>
          <a:cxnLst/>
          <a:rect l="0" t="0" r="0" b="0"/>
          <a:pathLst>
            <a:path>
              <a:moveTo>
                <a:pt x="0" y="6310"/>
              </a:moveTo>
              <a:lnTo>
                <a:pt x="38645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430546" y="5147486"/>
        <a:ext cx="19322" cy="19322"/>
      </dsp:txXfrm>
    </dsp:sp>
    <dsp:sp modelId="{3A9C3E22-3E27-421B-B884-AF8BFDB93D20}">
      <dsp:nvSpPr>
        <dsp:cNvPr id="0" name=""/>
        <dsp:cNvSpPr/>
      </dsp:nvSpPr>
      <dsp:spPr>
        <a:xfrm>
          <a:off x="3591271" y="5068090"/>
          <a:ext cx="1115630" cy="419094"/>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Annuity</a:t>
          </a:r>
          <a:endParaRPr kumimoji="1" lang="ja-JP" altLang="en-US" sz="1400" b="1" kern="1200" dirty="0"/>
        </a:p>
      </dsp:txBody>
      <dsp:txXfrm>
        <a:off x="3603546" y="5080365"/>
        <a:ext cx="1091080" cy="394544"/>
      </dsp:txXfrm>
    </dsp:sp>
    <dsp:sp modelId="{E2783E14-5143-4C51-8BD1-A41BD584723E}">
      <dsp:nvSpPr>
        <dsp:cNvPr id="0" name=""/>
        <dsp:cNvSpPr/>
      </dsp:nvSpPr>
      <dsp:spPr>
        <a:xfrm>
          <a:off x="4706901" y="5271327"/>
          <a:ext cx="439286" cy="12621"/>
        </a:xfrm>
        <a:custGeom>
          <a:avLst/>
          <a:gdLst/>
          <a:ahLst/>
          <a:cxnLst/>
          <a:rect l="0" t="0" r="0" b="0"/>
          <a:pathLst>
            <a:path>
              <a:moveTo>
                <a:pt x="0" y="6310"/>
              </a:moveTo>
              <a:lnTo>
                <a:pt x="439286"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15563" y="5266655"/>
        <a:ext cx="21964" cy="21964"/>
      </dsp:txXfrm>
    </dsp:sp>
    <dsp:sp modelId="{5F53168A-C5F7-4D46-9321-A13FB14A79CB}">
      <dsp:nvSpPr>
        <dsp:cNvPr id="0" name=""/>
        <dsp:cNvSpPr/>
      </dsp:nvSpPr>
      <dsp:spPr>
        <a:xfrm>
          <a:off x="5146188" y="5068090"/>
          <a:ext cx="1562746"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12. Life Annuity</a:t>
          </a:r>
          <a:endParaRPr kumimoji="1" lang="ja-JP" altLang="en-US" sz="1400" b="1" kern="1200" dirty="0"/>
        </a:p>
      </dsp:txBody>
      <dsp:txXfrm>
        <a:off x="5158463" y="5080365"/>
        <a:ext cx="1538196" cy="394544"/>
      </dsp:txXfrm>
    </dsp:sp>
    <dsp:sp modelId="{5D066182-72E8-4390-93AD-B7D27D7B0268}">
      <dsp:nvSpPr>
        <dsp:cNvPr id="0" name=""/>
        <dsp:cNvSpPr/>
      </dsp:nvSpPr>
      <dsp:spPr>
        <a:xfrm rot="4791554">
          <a:off x="1287489" y="4849612"/>
          <a:ext cx="1836029" cy="12621"/>
        </a:xfrm>
        <a:custGeom>
          <a:avLst/>
          <a:gdLst/>
          <a:ahLst/>
          <a:cxnLst/>
          <a:rect l="0" t="0" r="0" b="0"/>
          <a:pathLst>
            <a:path>
              <a:moveTo>
                <a:pt x="0" y="6310"/>
              </a:moveTo>
              <a:lnTo>
                <a:pt x="1836029"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159603" y="4810023"/>
        <a:ext cx="91801" cy="91801"/>
      </dsp:txXfrm>
    </dsp:sp>
    <dsp:sp modelId="{2A805E66-2004-484C-92AF-9C4DD59718C9}">
      <dsp:nvSpPr>
        <dsp:cNvPr id="0" name=""/>
        <dsp:cNvSpPr/>
      </dsp:nvSpPr>
      <dsp:spPr>
        <a:xfrm>
          <a:off x="2367136" y="5550049"/>
          <a:ext cx="922008" cy="419094"/>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Resolution</a:t>
          </a:r>
          <a:br>
            <a:rPr kumimoji="1" lang="en-US" altLang="ja-JP" sz="1400" b="1" kern="1200" dirty="0"/>
          </a:br>
          <a:r>
            <a:rPr kumimoji="1" lang="en-US" altLang="ja-JP" sz="1400" b="1" kern="1200" dirty="0"/>
            <a:t>of dispute</a:t>
          </a:r>
          <a:endParaRPr kumimoji="1" lang="ja-JP" altLang="en-US" sz="1400" b="1" kern="1200" dirty="0"/>
        </a:p>
      </dsp:txBody>
      <dsp:txXfrm>
        <a:off x="2379411" y="5562324"/>
        <a:ext cx="897458" cy="394544"/>
      </dsp:txXfrm>
    </dsp:sp>
    <dsp:sp modelId="{BF52B8CA-2B81-45A9-B7B4-F26947BDE6EB}">
      <dsp:nvSpPr>
        <dsp:cNvPr id="0" name=""/>
        <dsp:cNvSpPr/>
      </dsp:nvSpPr>
      <dsp:spPr>
        <a:xfrm>
          <a:off x="3289145" y="5753286"/>
          <a:ext cx="1858652" cy="12621"/>
        </a:xfrm>
        <a:custGeom>
          <a:avLst/>
          <a:gdLst/>
          <a:ahLst/>
          <a:cxnLst/>
          <a:rect l="0" t="0" r="0" b="0"/>
          <a:pathLst>
            <a:path>
              <a:moveTo>
                <a:pt x="0" y="6310"/>
              </a:moveTo>
              <a:lnTo>
                <a:pt x="1858652" y="6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172005" y="5713130"/>
        <a:ext cx="92932" cy="92932"/>
      </dsp:txXfrm>
    </dsp:sp>
    <dsp:sp modelId="{9345A1C5-BDB9-4C5F-9D76-257B63CB6CE6}">
      <dsp:nvSpPr>
        <dsp:cNvPr id="0" name=""/>
        <dsp:cNvSpPr/>
      </dsp:nvSpPr>
      <dsp:spPr>
        <a:xfrm>
          <a:off x="5147798" y="5550049"/>
          <a:ext cx="1614730" cy="41909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13. Compromise</a:t>
          </a:r>
          <a:endParaRPr kumimoji="1" lang="ja-JP" altLang="en-US" sz="1400" b="1" kern="1200" dirty="0"/>
        </a:p>
      </dsp:txBody>
      <dsp:txXfrm>
        <a:off x="5160073" y="5562324"/>
        <a:ext cx="1590180" cy="394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E8A7-4FC9-4E75-8F5E-76D2FEF3EE3E}">
      <dsp:nvSpPr>
        <dsp:cNvPr id="0" name=""/>
        <dsp:cNvSpPr/>
      </dsp:nvSpPr>
      <dsp:spPr>
        <a:xfrm>
          <a:off x="0" y="240187"/>
          <a:ext cx="1708251" cy="137557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1. General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0289" y="280476"/>
        <a:ext cx="1627673" cy="1294998"/>
      </dsp:txXfrm>
    </dsp:sp>
    <dsp:sp modelId="{B367A4F6-DC12-4D4C-857A-CB4C07622E60}">
      <dsp:nvSpPr>
        <dsp:cNvPr id="0" name=""/>
        <dsp:cNvSpPr/>
      </dsp:nvSpPr>
      <dsp:spPr>
        <a:xfrm rot="19019458">
          <a:off x="1630884" y="720826"/>
          <a:ext cx="575740" cy="21578"/>
        </a:xfrm>
        <a:custGeom>
          <a:avLst/>
          <a:gdLst/>
          <a:ahLst/>
          <a:cxnLst/>
          <a:rect l="0" t="0" r="0" b="0"/>
          <a:pathLst>
            <a:path>
              <a:moveTo>
                <a:pt x="0" y="10789"/>
              </a:moveTo>
              <a:lnTo>
                <a:pt x="575740" y="10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4361" y="717222"/>
        <a:ext cx="28787" cy="28787"/>
      </dsp:txXfrm>
    </dsp:sp>
    <dsp:sp modelId="{4DB84380-9D21-47FC-BE4C-2B94A1951912}">
      <dsp:nvSpPr>
        <dsp:cNvPr id="0" name=""/>
        <dsp:cNvSpPr/>
      </dsp:nvSpPr>
      <dsp:spPr>
        <a:xfrm>
          <a:off x="2129258" y="182310"/>
          <a:ext cx="2751152" cy="7058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 Bona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202985"/>
        <a:ext cx="2709802" cy="664538"/>
      </dsp:txXfrm>
    </dsp:sp>
    <dsp:sp modelId="{5B4DD700-9E06-40FD-A052-5F633E78203E}">
      <dsp:nvSpPr>
        <dsp:cNvPr id="0" name=""/>
        <dsp:cNvSpPr/>
      </dsp:nvSpPr>
      <dsp:spPr>
        <a:xfrm rot="2580542">
          <a:off x="1630884" y="1113546"/>
          <a:ext cx="575740" cy="21578"/>
        </a:xfrm>
        <a:custGeom>
          <a:avLst/>
          <a:gdLst/>
          <a:ahLst/>
          <a:cxnLst/>
          <a:rect l="0" t="0" r="0" b="0"/>
          <a:pathLst>
            <a:path>
              <a:moveTo>
                <a:pt x="0" y="10789"/>
              </a:moveTo>
              <a:lnTo>
                <a:pt x="575740" y="10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4361" y="1109942"/>
        <a:ext cx="28787" cy="28787"/>
      </dsp:txXfrm>
    </dsp:sp>
    <dsp:sp modelId="{96DAB030-2628-4A99-9D6D-95992C5EE6D6}">
      <dsp:nvSpPr>
        <dsp:cNvPr id="0" name=""/>
        <dsp:cNvSpPr/>
      </dsp:nvSpPr>
      <dsp:spPr>
        <a:xfrm>
          <a:off x="2129258" y="967751"/>
          <a:ext cx="2751152" cy="7058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fr-FR" altLang="en-US" sz="2400" b="1" kern="1200" dirty="0">
              <a:latin typeface="Times New Roman" panose="02020603050405020304" pitchFamily="18" charset="0"/>
              <a:cs typeface="Times New Roman" panose="02020603050405020304" pitchFamily="18" charset="0"/>
            </a:rPr>
            <a:t>Mala fide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988426"/>
        <a:ext cx="2709802" cy="664538"/>
      </dsp:txXfrm>
    </dsp:sp>
    <dsp:sp modelId="{86E2EE94-7C67-42AD-A165-6860B6454654}">
      <dsp:nvSpPr>
        <dsp:cNvPr id="0" name=""/>
        <dsp:cNvSpPr/>
      </dsp:nvSpPr>
      <dsp:spPr>
        <a:xfrm>
          <a:off x="0" y="2309672"/>
          <a:ext cx="1708251" cy="137557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2. Special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40289" y="2349961"/>
        <a:ext cx="1627673" cy="1294998"/>
      </dsp:txXfrm>
    </dsp:sp>
    <dsp:sp modelId="{8B644C87-10EA-4409-8DF0-C6ABD5377B9B}">
      <dsp:nvSpPr>
        <dsp:cNvPr id="0" name=""/>
        <dsp:cNvSpPr/>
      </dsp:nvSpPr>
      <dsp:spPr>
        <a:xfrm rot="17771318">
          <a:off x="1441776" y="2558656"/>
          <a:ext cx="953957" cy="21578"/>
        </a:xfrm>
        <a:custGeom>
          <a:avLst/>
          <a:gdLst/>
          <a:ahLst/>
          <a:cxnLst/>
          <a:rect l="0" t="0" r="0" b="0"/>
          <a:pathLst>
            <a:path>
              <a:moveTo>
                <a:pt x="0" y="10789"/>
              </a:moveTo>
              <a:lnTo>
                <a:pt x="953957" y="10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894906" y="2545596"/>
        <a:ext cx="47697" cy="47697"/>
      </dsp:txXfrm>
    </dsp:sp>
    <dsp:sp modelId="{01E68F78-A103-4048-AD96-F4258DE52959}">
      <dsp:nvSpPr>
        <dsp:cNvPr id="0" name=""/>
        <dsp:cNvSpPr/>
      </dsp:nvSpPr>
      <dsp:spPr>
        <a:xfrm>
          <a:off x="2129258" y="1788486"/>
          <a:ext cx="2751152" cy="7058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A.  Benefiting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1809161"/>
        <a:ext cx="2709802" cy="664538"/>
      </dsp:txXfrm>
    </dsp:sp>
    <dsp:sp modelId="{45CA2AAF-5ADB-4BEA-A12B-1D9A0FD4A437}">
      <dsp:nvSpPr>
        <dsp:cNvPr id="0" name=""/>
        <dsp:cNvSpPr/>
      </dsp:nvSpPr>
      <dsp:spPr>
        <a:xfrm>
          <a:off x="4880411" y="2130642"/>
          <a:ext cx="395053" cy="21578"/>
        </a:xfrm>
        <a:custGeom>
          <a:avLst/>
          <a:gdLst/>
          <a:ahLst/>
          <a:cxnLst/>
          <a:rect l="0" t="0" r="0" b="0"/>
          <a:pathLst>
            <a:path>
              <a:moveTo>
                <a:pt x="0" y="10789"/>
              </a:moveTo>
              <a:lnTo>
                <a:pt x="395053" y="10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2131554"/>
        <a:ext cx="19752" cy="19752"/>
      </dsp:txXfrm>
    </dsp:sp>
    <dsp:sp modelId="{5EB09DBA-97FB-4431-B648-6684A8BA1F54}">
      <dsp:nvSpPr>
        <dsp:cNvPr id="0" name=""/>
        <dsp:cNvSpPr/>
      </dsp:nvSpPr>
      <dsp:spPr>
        <a:xfrm>
          <a:off x="5275465" y="1753192"/>
          <a:ext cx="3030655" cy="77647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latin typeface="Times New Roman" panose="02020603050405020304" pitchFamily="18" charset="0"/>
              <a:cs typeface="Times New Roman" panose="02020603050405020304" pitchFamily="18" charset="0"/>
            </a:rPr>
            <a:t>　</a:t>
          </a: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ja-JP" altLang="en-US" sz="1600" b="1" kern="1200" dirty="0">
              <a:latin typeface="Times New Roman" panose="02020603050405020304" pitchFamily="18" charset="0"/>
              <a:cs typeface="Times New Roman" panose="02020603050405020304" pitchFamily="18" charset="0"/>
            </a:rPr>
            <a:t>　</a:t>
          </a:r>
          <a:r>
            <a:rPr kumimoji="1" lang="en-US" altLang="en-US" sz="2400" b="1" kern="1200" dirty="0">
              <a:latin typeface="Times New Roman" panose="02020603050405020304" pitchFamily="18" charset="0"/>
              <a:cs typeface="Times New Roman" panose="02020603050405020304" pitchFamily="18" charset="0"/>
            </a:rPr>
            <a:t>contract</a:t>
          </a:r>
          <a:endParaRPr kumimoji="1" lang="ja-JP" altLang="en-US" sz="2400" b="1" kern="1200" dirty="0">
            <a:latin typeface="Times New Roman" panose="02020603050405020304" pitchFamily="18" charset="0"/>
            <a:cs typeface="Times New Roman" panose="02020603050405020304" pitchFamily="18" charset="0"/>
          </a:endParaRPr>
        </a:p>
      </dsp:txBody>
      <dsp:txXfrm>
        <a:off x="5298207" y="1775934"/>
        <a:ext cx="2985171" cy="730993"/>
      </dsp:txXfrm>
    </dsp:sp>
    <dsp:sp modelId="{F0AB482B-41EE-4B74-BCC9-51636C4C99EE}">
      <dsp:nvSpPr>
        <dsp:cNvPr id="0" name=""/>
        <dsp:cNvSpPr/>
      </dsp:nvSpPr>
      <dsp:spPr>
        <a:xfrm>
          <a:off x="1708251" y="2986671"/>
          <a:ext cx="421007" cy="21578"/>
        </a:xfrm>
        <a:custGeom>
          <a:avLst/>
          <a:gdLst/>
          <a:ahLst/>
          <a:cxnLst/>
          <a:rect l="0" t="0" r="0" b="0"/>
          <a:pathLst>
            <a:path>
              <a:moveTo>
                <a:pt x="0" y="10789"/>
              </a:moveTo>
              <a:lnTo>
                <a:pt x="421007" y="10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908229" y="2986935"/>
        <a:ext cx="21050" cy="21050"/>
      </dsp:txXfrm>
    </dsp:sp>
    <dsp:sp modelId="{86388DAD-E460-4C1C-A16C-C836E9C4FE34}">
      <dsp:nvSpPr>
        <dsp:cNvPr id="0" name=""/>
        <dsp:cNvSpPr/>
      </dsp:nvSpPr>
      <dsp:spPr>
        <a:xfrm>
          <a:off x="2129258" y="2644516"/>
          <a:ext cx="2751152" cy="7058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B. Redeeming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2665191"/>
        <a:ext cx="2709802" cy="664538"/>
      </dsp:txXfrm>
    </dsp:sp>
    <dsp:sp modelId="{86D2A347-8088-4889-AC11-B76A2F9B9C90}">
      <dsp:nvSpPr>
        <dsp:cNvPr id="0" name=""/>
        <dsp:cNvSpPr/>
      </dsp:nvSpPr>
      <dsp:spPr>
        <a:xfrm>
          <a:off x="4880411" y="2986671"/>
          <a:ext cx="395053" cy="21578"/>
        </a:xfrm>
        <a:custGeom>
          <a:avLst/>
          <a:gdLst/>
          <a:ahLst/>
          <a:cxnLst/>
          <a:rect l="0" t="0" r="0" b="0"/>
          <a:pathLst>
            <a:path>
              <a:moveTo>
                <a:pt x="0" y="10789"/>
              </a:moveTo>
              <a:lnTo>
                <a:pt x="395053" y="10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2987584"/>
        <a:ext cx="19752" cy="19752"/>
      </dsp:txXfrm>
    </dsp:sp>
    <dsp:sp modelId="{7764DB0F-BF44-4A6D-80E2-D0A3CA6DA250}">
      <dsp:nvSpPr>
        <dsp:cNvPr id="0" name=""/>
        <dsp:cNvSpPr/>
      </dsp:nvSpPr>
      <dsp:spPr>
        <a:xfrm>
          <a:off x="5275465" y="2609221"/>
          <a:ext cx="3030655" cy="77647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latin typeface="Times New Roman" panose="02020603050405020304" pitchFamily="18" charset="0"/>
              <a:cs typeface="Times New Roman" panose="02020603050405020304" pitchFamily="18" charset="0"/>
            </a:rPr>
            <a:t>　</a:t>
          </a:r>
          <a:r>
            <a:rPr kumimoji="1" lang="en-US" altLang="en-US" sz="1600" b="1" kern="1200" dirty="0">
              <a:latin typeface="Times New Roman" panose="02020603050405020304" pitchFamily="18" charset="0"/>
              <a:cs typeface="Times New Roman" panose="02020603050405020304" pitchFamily="18" charset="0"/>
            </a:rPr>
            <a:t>failing to become </a:t>
          </a:r>
        </a:p>
        <a:p>
          <a:pPr marL="0" lvl="0" indent="0" algn="l" defTabSz="711200">
            <a:lnSpc>
              <a:spcPct val="90000"/>
            </a:lnSpc>
            <a:spcBef>
              <a:spcPct val="0"/>
            </a:spcBef>
            <a:spcAft>
              <a:spcPct val="35000"/>
            </a:spcAft>
            <a:buNone/>
          </a:pPr>
          <a:r>
            <a:rPr kumimoji="1" lang="ja-JP" altLang="en-US" sz="1600" b="1" kern="1200" dirty="0">
              <a:latin typeface="Times New Roman" panose="02020603050405020304" pitchFamily="18" charset="0"/>
              <a:cs typeface="Times New Roman" panose="02020603050405020304" pitchFamily="18" charset="0"/>
            </a:rPr>
            <a:t>　</a:t>
          </a:r>
          <a:r>
            <a:rPr kumimoji="1" lang="en-US" altLang="ja-JP" sz="2000" b="1" kern="1200" dirty="0">
              <a:latin typeface="Times New Roman" panose="02020603050405020304" pitchFamily="18" charset="0"/>
              <a:cs typeface="Times New Roman" panose="02020603050405020304" pitchFamily="18" charset="0"/>
            </a:rPr>
            <a:t>Business</a:t>
          </a:r>
          <a:r>
            <a:rPr kumimoji="1" lang="ja-JP" altLang="en-US" sz="2000" b="1" kern="1200" dirty="0">
              <a:latin typeface="Times New Roman" panose="02020603050405020304" pitchFamily="18" charset="0"/>
              <a:cs typeface="Times New Roman" panose="02020603050405020304" pitchFamily="18" charset="0"/>
            </a:rPr>
            <a:t> </a:t>
          </a:r>
          <a:r>
            <a:rPr kumimoji="1" lang="en-US" altLang="ja-JP" sz="2000" b="1" kern="1200" dirty="0">
              <a:latin typeface="Times New Roman" panose="02020603050405020304" pitchFamily="18" charset="0"/>
              <a:cs typeface="Times New Roman" panose="02020603050405020304" pitchFamily="18" charset="0"/>
            </a:rPr>
            <a:t>Management</a:t>
          </a:r>
          <a:endParaRPr kumimoji="1" lang="ja-JP" altLang="en-US" sz="1600" b="1" kern="1200" dirty="0">
            <a:latin typeface="Times New Roman" panose="02020603050405020304" pitchFamily="18" charset="0"/>
            <a:cs typeface="Times New Roman" panose="02020603050405020304" pitchFamily="18" charset="0"/>
          </a:endParaRPr>
        </a:p>
      </dsp:txBody>
      <dsp:txXfrm>
        <a:off x="5298207" y="2631963"/>
        <a:ext cx="2985171" cy="730993"/>
      </dsp:txXfrm>
    </dsp:sp>
    <dsp:sp modelId="{DCCE7D88-A7BF-4E45-BAA5-9A5914B06C29}">
      <dsp:nvSpPr>
        <dsp:cNvPr id="0" name=""/>
        <dsp:cNvSpPr/>
      </dsp:nvSpPr>
      <dsp:spPr>
        <a:xfrm rot="3828682">
          <a:off x="1441776" y="3414686"/>
          <a:ext cx="953957" cy="21578"/>
        </a:xfrm>
        <a:custGeom>
          <a:avLst/>
          <a:gdLst/>
          <a:ahLst/>
          <a:cxnLst/>
          <a:rect l="0" t="0" r="0" b="0"/>
          <a:pathLst>
            <a:path>
              <a:moveTo>
                <a:pt x="0" y="10789"/>
              </a:moveTo>
              <a:lnTo>
                <a:pt x="953957" y="107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1894906" y="3401626"/>
        <a:ext cx="47697" cy="47697"/>
      </dsp:txXfrm>
    </dsp:sp>
    <dsp:sp modelId="{296BC682-F35D-4B6D-B34E-780910A9A91C}">
      <dsp:nvSpPr>
        <dsp:cNvPr id="0" name=""/>
        <dsp:cNvSpPr/>
      </dsp:nvSpPr>
      <dsp:spPr>
        <a:xfrm>
          <a:off x="2129258" y="3500545"/>
          <a:ext cx="2751152" cy="70588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en-US" altLang="en-US" sz="2400" b="1" kern="1200" dirty="0">
              <a:latin typeface="Times New Roman" panose="02020603050405020304" pitchFamily="18" charset="0"/>
              <a:cs typeface="Times New Roman" panose="02020603050405020304" pitchFamily="18" charset="0"/>
            </a:rPr>
            <a:t>C. Violating unjust enrichment</a:t>
          </a:r>
          <a:endParaRPr kumimoji="1" lang="ja-JP" altLang="en-US" sz="2400" b="1" kern="1200" dirty="0">
            <a:latin typeface="Times New Roman" panose="02020603050405020304" pitchFamily="18" charset="0"/>
            <a:cs typeface="Times New Roman" panose="02020603050405020304" pitchFamily="18" charset="0"/>
          </a:endParaRPr>
        </a:p>
      </dsp:txBody>
      <dsp:txXfrm>
        <a:off x="2149933" y="3521220"/>
        <a:ext cx="2709802" cy="664538"/>
      </dsp:txXfrm>
    </dsp:sp>
    <dsp:sp modelId="{399F3E6C-AFF3-48FC-912D-8792D85981C4}">
      <dsp:nvSpPr>
        <dsp:cNvPr id="0" name=""/>
        <dsp:cNvSpPr/>
      </dsp:nvSpPr>
      <dsp:spPr>
        <a:xfrm>
          <a:off x="4880411" y="3842701"/>
          <a:ext cx="395053" cy="21578"/>
        </a:xfrm>
        <a:custGeom>
          <a:avLst/>
          <a:gdLst/>
          <a:ahLst/>
          <a:cxnLst/>
          <a:rect l="0" t="0" r="0" b="0"/>
          <a:pathLst>
            <a:path>
              <a:moveTo>
                <a:pt x="0" y="10789"/>
              </a:moveTo>
              <a:lnTo>
                <a:pt x="395053" y="10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b="1" kern="1200">
            <a:latin typeface="Times New Roman" panose="02020603050405020304" pitchFamily="18" charset="0"/>
            <a:cs typeface="Times New Roman" panose="02020603050405020304" pitchFamily="18" charset="0"/>
          </a:endParaRPr>
        </a:p>
      </dsp:txBody>
      <dsp:txXfrm>
        <a:off x="5068062" y="3843613"/>
        <a:ext cx="19752" cy="19752"/>
      </dsp:txXfrm>
    </dsp:sp>
    <dsp:sp modelId="{88375B5D-D209-4B21-91C7-52495717AB6A}">
      <dsp:nvSpPr>
        <dsp:cNvPr id="0" name=""/>
        <dsp:cNvSpPr/>
      </dsp:nvSpPr>
      <dsp:spPr>
        <a:xfrm>
          <a:off x="5275465" y="3465251"/>
          <a:ext cx="3030655" cy="77647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latin typeface="Times New Roman" panose="02020603050405020304" pitchFamily="18" charset="0"/>
              <a:cs typeface="Times New Roman" panose="02020603050405020304" pitchFamily="18" charset="0"/>
            </a:rPr>
            <a:t>　</a:t>
          </a:r>
          <a:r>
            <a:rPr kumimoji="1" lang="en-US" altLang="en-US" sz="1600" b="1" kern="1200" dirty="0">
              <a:latin typeface="Times New Roman" panose="02020603050405020304" pitchFamily="18" charset="0"/>
              <a:cs typeface="Times New Roman" panose="02020603050405020304" pitchFamily="18" charset="0"/>
            </a:rPr>
            <a:t>failing to become </a:t>
          </a:r>
          <a:br>
            <a:rPr kumimoji="1" lang="en-US" altLang="en-US" sz="1600" b="1" kern="1200" dirty="0">
              <a:latin typeface="Times New Roman" panose="02020603050405020304" pitchFamily="18" charset="0"/>
              <a:cs typeface="Times New Roman" panose="02020603050405020304" pitchFamily="18" charset="0"/>
            </a:rPr>
          </a:br>
          <a:r>
            <a:rPr kumimoji="1" lang="ja-JP" altLang="en-US" sz="1600" b="1" kern="1200" dirty="0">
              <a:latin typeface="Times New Roman" panose="02020603050405020304" pitchFamily="18" charset="0"/>
              <a:cs typeface="Times New Roman" panose="02020603050405020304" pitchFamily="18" charset="0"/>
            </a:rPr>
            <a:t>　</a:t>
          </a:r>
          <a:r>
            <a:rPr kumimoji="1" lang="en-US" altLang="en-US" sz="2400" b="1" kern="1200" dirty="0">
              <a:latin typeface="Times New Roman" panose="02020603050405020304" pitchFamily="18" charset="0"/>
              <a:cs typeface="Times New Roman" panose="02020603050405020304" pitchFamily="18" charset="0"/>
            </a:rPr>
            <a:t>torts</a:t>
          </a:r>
          <a:endParaRPr kumimoji="1" lang="ja-JP" altLang="en-US" sz="2400" b="1" kern="1200" dirty="0">
            <a:latin typeface="Times New Roman" panose="02020603050405020304" pitchFamily="18" charset="0"/>
            <a:cs typeface="Times New Roman" panose="02020603050405020304" pitchFamily="18" charset="0"/>
          </a:endParaRPr>
        </a:p>
      </dsp:txBody>
      <dsp:txXfrm>
        <a:off x="5298207" y="3487993"/>
        <a:ext cx="2985171" cy="7309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0.80645</cdr:x>
      <cdr:y>0.04</cdr:y>
    </cdr:from>
    <cdr:to>
      <cdr:x>0.97849</cdr:x>
      <cdr:y>0.16</cdr:y>
    </cdr:to>
    <cdr:sp macro="" textlink="">
      <cdr:nvSpPr>
        <cdr:cNvPr id="15" name="線吹き出し 2 (枠付き) 14"/>
        <cdr:cNvSpPr/>
      </cdr:nvSpPr>
      <cdr:spPr bwMode="auto">
        <a:xfrm xmlns:a="http://schemas.openxmlformats.org/drawingml/2006/main">
          <a:off x="5504248" y="144016"/>
          <a:ext cx="1174221" cy="432048"/>
        </a:xfrm>
        <a:prstGeom xmlns:a="http://schemas.openxmlformats.org/drawingml/2006/main" prst="borderCallout2">
          <a:avLst>
            <a:gd name="adj1" fmla="val 18750"/>
            <a:gd name="adj2" fmla="val -545"/>
            <a:gd name="adj3" fmla="val 61078"/>
            <a:gd name="adj4" fmla="val -153400"/>
            <a:gd name="adj5" fmla="val 243719"/>
            <a:gd name="adj6" fmla="val -279381"/>
          </a:avLst>
        </a:prstGeom>
        <a:solidFill xmlns:a="http://schemas.openxmlformats.org/drawingml/2006/main">
          <a:schemeClr val="accent1"/>
        </a:solidFill>
        <a:ln xmlns:a="http://schemas.openxmlformats.org/drawingml/2006/main" w="9525" cap="flat" cmpd="sng" algn="ctr">
          <a:solidFill>
            <a:schemeClr val="tx1"/>
          </a:solidFill>
          <a:prstDash val="solid"/>
          <a:miter lim="800000"/>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r>
            <a:rPr lang="en-US" altLang="ja-JP" dirty="0"/>
            <a:t>Minimum point</a:t>
          </a:r>
        </a:p>
        <a:p xmlns:a="http://schemas.openxmlformats.org/drawingml/2006/main">
          <a:r>
            <a:rPr lang="en-US" altLang="ja-JP" dirty="0"/>
            <a:t>of  Social cost</a:t>
          </a:r>
          <a:endParaRPr lang="ja-JP" dirty="0"/>
        </a:p>
      </cdr:txBody>
    </cdr:sp>
  </cdr:relSizeAnchor>
  <cdr:relSizeAnchor xmlns:cdr="http://schemas.openxmlformats.org/drawingml/2006/chartDrawing">
    <cdr:from>
      <cdr:x>0.7957</cdr:x>
      <cdr:y>0.78</cdr:y>
    </cdr:from>
    <cdr:to>
      <cdr:x>0.97849</cdr:x>
      <cdr:y>0.86</cdr:y>
    </cdr:to>
    <cdr:sp macro="" textlink="">
      <cdr:nvSpPr>
        <cdr:cNvPr id="16" name="線吹き出し 2 (枠付き) 15"/>
        <cdr:cNvSpPr/>
      </cdr:nvSpPr>
      <cdr:spPr bwMode="auto">
        <a:xfrm xmlns:a="http://schemas.openxmlformats.org/drawingml/2006/main">
          <a:off x="5430876" y="2808312"/>
          <a:ext cx="1247593" cy="288032"/>
        </a:xfrm>
        <a:prstGeom xmlns:a="http://schemas.openxmlformats.org/drawingml/2006/main" prst="borderCallout2">
          <a:avLst>
            <a:gd name="adj1" fmla="val 18750"/>
            <a:gd name="adj2" fmla="val -1004"/>
            <a:gd name="adj3" fmla="val 110462"/>
            <a:gd name="adj4" fmla="val -98150"/>
            <a:gd name="adj5" fmla="val 159062"/>
            <a:gd name="adj6" fmla="val -256381"/>
          </a:avLst>
        </a:prstGeom>
        <a:solidFill xmlns:a="http://schemas.openxmlformats.org/drawingml/2006/main">
          <a:schemeClr val="accent1"/>
        </a:solidFill>
        <a:ln xmlns:a="http://schemas.openxmlformats.org/drawingml/2006/main" w="9525" cap="flat" cmpd="sng" algn="ctr">
          <a:solidFill>
            <a:schemeClr val="tx1"/>
          </a:solidFill>
          <a:prstDash val="solid"/>
          <a:miter lim="800000"/>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r>
            <a:rPr lang="en-US" altLang="ja-JP" dirty="0"/>
            <a:t>Point of due care</a:t>
          </a:r>
          <a:endParaRPr lang="ja-JP" altLang="ja-JP" dirty="0"/>
        </a:p>
      </cdr:txBody>
    </cdr:sp>
  </cdr:relSizeAnchor>
  <cdr:relSizeAnchor xmlns:cdr="http://schemas.openxmlformats.org/drawingml/2006/chartDrawing">
    <cdr:from>
      <cdr:x>0.32485</cdr:x>
      <cdr:y>0.34</cdr:y>
    </cdr:from>
    <cdr:to>
      <cdr:x>0.32649</cdr:x>
      <cdr:y>0.9</cdr:y>
    </cdr:to>
    <cdr:cxnSp macro="">
      <cdr:nvCxnSpPr>
        <cdr:cNvPr id="4" name="直線矢印コネクタ 3">
          <a:extLst xmlns:a="http://schemas.openxmlformats.org/drawingml/2006/main">
            <a:ext uri="{FF2B5EF4-FFF2-40B4-BE49-F238E27FC236}">
              <a16:creationId xmlns:a16="http://schemas.microsoft.com/office/drawing/2014/main" id="{BC62496A-183B-4D89-AD03-AE2DE803F84E}"/>
            </a:ext>
          </a:extLst>
        </cdr:cNvPr>
        <cdr:cNvCxnSpPr/>
      </cdr:nvCxnSpPr>
      <cdr:spPr bwMode="auto">
        <a:xfrm xmlns:a="http://schemas.openxmlformats.org/drawingml/2006/main" flipH="1">
          <a:off x="2217171" y="1224136"/>
          <a:ext cx="11241" cy="2016224"/>
        </a:xfrm>
        <a:prstGeom xmlns:a="http://schemas.openxmlformats.org/drawingml/2006/main" prst="straightConnector1">
          <a:avLst/>
        </a:prstGeom>
        <a:solidFill xmlns:a="http://schemas.openxmlformats.org/drawingml/2006/main">
          <a:schemeClr val="accent1"/>
        </a:solidFill>
        <a:ln xmlns:a="http://schemas.openxmlformats.org/drawingml/2006/main" w="19050" cap="flat" cmpd="sng" algn="ctr">
          <a:solidFill>
            <a:schemeClr val="tx1"/>
          </a:solidFill>
          <a:prstDash val="sysDot"/>
          <a:miter lim="800000"/>
          <a:headEnd type="arrow"/>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0E3940C-7BFB-4654-B2AA-5671F472D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F0B68AC-25FC-4CC7-8F69-34A93374F9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25D56-2832-44B0-8A1F-EFA89E269450}"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17E189C0-E59E-4377-AD85-B89A386E3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4F3B1773-64EC-4F53-AED0-27901E7A23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278FD8-903B-49CE-B4D8-316D74C0A814}" type="slidenum">
              <a:rPr kumimoji="1" lang="ja-JP" altLang="en-US" smtClean="0"/>
              <a:t>‹#›</a:t>
            </a:fld>
            <a:endParaRPr kumimoji="1" lang="ja-JP" altLang="en-US"/>
          </a:p>
        </p:txBody>
      </p:sp>
    </p:spTree>
    <p:extLst>
      <p:ext uri="{BB962C8B-B14F-4D97-AF65-F5344CB8AC3E}">
        <p14:creationId xmlns:p14="http://schemas.microsoft.com/office/powerpoint/2010/main" val="302366900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1B054-3160-4911-BD26-F90E64447B97}" type="datetime1">
              <a:rPr kumimoji="1" lang="ja-JP" altLang="en-US" smtClean="0"/>
              <a:t>2021/8/11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43713-413B-4837-8C06-D23AC63C9F6F}" type="slidenum">
              <a:rPr kumimoji="1" lang="ja-JP" altLang="en-US" smtClean="0"/>
              <a:t>‹#›</a:t>
            </a:fld>
            <a:endParaRPr kumimoji="1" lang="ja-JP" altLang="en-US"/>
          </a:p>
        </p:txBody>
      </p:sp>
    </p:spTree>
    <p:extLst>
      <p:ext uri="{BB962C8B-B14F-4D97-AF65-F5344CB8AC3E}">
        <p14:creationId xmlns:p14="http://schemas.microsoft.com/office/powerpoint/2010/main" val="325468659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Civil Code of Japan consists of five parts. </a:t>
            </a:r>
          </a:p>
          <a:p>
            <a:r>
              <a:rPr kumimoji="1" lang="en-US" altLang="ja-JP" baseline="0" dirty="0"/>
              <a:t>Part 1: general rules, Part 2: real rights, Part 3: claims, Part 4: relatives, and Part 5: inheritance. </a:t>
            </a:r>
          </a:p>
          <a:p>
            <a:r>
              <a:rPr kumimoji="1" lang="en-US" altLang="ja-JP" baseline="0" dirty="0"/>
              <a:t>I would like to give an overview of the first three parts of the Civil Code, namely the Property Law(General provisions, Real rights, and Claims).</a:t>
            </a:r>
          </a:p>
          <a:p>
            <a:r>
              <a:rPr kumimoji="1" lang="en-US" altLang="ja-JP" baseline="0" dirty="0"/>
              <a:t>Unfortunately, due to time constraints, I have to exclude the latter two parts of the Civil Code, namely the Family Law(Relatives and Inheritance).</a:t>
            </a:r>
          </a:p>
        </p:txBody>
      </p:sp>
      <p:sp>
        <p:nvSpPr>
          <p:cNvPr id="4" name="日付プレースホルダー 3"/>
          <p:cNvSpPr>
            <a:spLocks noGrp="1"/>
          </p:cNvSpPr>
          <p:nvPr>
            <p:ph type="dt" idx="1"/>
          </p:nvPr>
        </p:nvSpPr>
        <p:spPr/>
        <p:txBody>
          <a:bodyPr/>
          <a:lstStyle/>
          <a:p>
            <a:fld id="{0BE9501F-4A6B-4B62-9296-B3592933EE06}"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a:t>
            </a:fld>
            <a:endParaRPr kumimoji="1" lang="ja-JP" altLang="en-US"/>
          </a:p>
        </p:txBody>
      </p:sp>
    </p:spTree>
    <p:extLst>
      <p:ext uri="{BB962C8B-B14F-4D97-AF65-F5344CB8AC3E}">
        <p14:creationId xmlns:p14="http://schemas.microsoft.com/office/powerpoint/2010/main" val="112931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As mentioned earlier, the Japanese Civil Code is divided into five parts, but the frequency with which the articles in each section are applied by the courts varies greatly.</a:t>
            </a:r>
          </a:p>
          <a:p>
            <a:endParaRPr kumimoji="1" lang="en-US" altLang="ja-JP" baseline="0" dirty="0"/>
          </a:p>
          <a:p>
            <a:r>
              <a:rPr kumimoji="1" lang="en-US" altLang="ja-JP" baseline="0" dirty="0"/>
              <a:t>The most frequently applied Part is the Law of Obligations (the Law of Torts, the Law of Contracts, the General Theory of Obligations, and the Law of Unjust Enrichment), which accounts for 58% of the total.</a:t>
            </a:r>
          </a:p>
          <a:p>
            <a:r>
              <a:rPr kumimoji="1" lang="en-US" altLang="ja-JP" baseline="0" dirty="0"/>
              <a:t>The next most frequently applied section is the General Provisions, which accounts for 14% of the total.</a:t>
            </a:r>
          </a:p>
          <a:p>
            <a:r>
              <a:rPr kumimoji="1" lang="en-US" altLang="ja-JP" baseline="0" dirty="0"/>
              <a:t>The remaining sections are all applied less frequently, with the Law of Real Rights accounting for 7% of the total, the Law of Relatives accounting for 5% of the total, and the Law of Succession accounting for 4% of the total.</a:t>
            </a:r>
            <a:endParaRPr kumimoji="1" lang="ja-JP" altLang="en-US" baseline="0" dirty="0"/>
          </a:p>
        </p:txBody>
      </p:sp>
      <p:sp>
        <p:nvSpPr>
          <p:cNvPr id="4" name="日付プレースホルダー 3"/>
          <p:cNvSpPr>
            <a:spLocks noGrp="1"/>
          </p:cNvSpPr>
          <p:nvPr>
            <p:ph type="dt" idx="1"/>
          </p:nvPr>
        </p:nvSpPr>
        <p:spPr/>
        <p:txBody>
          <a:bodyPr/>
          <a:lstStyle/>
          <a:p>
            <a:fld id="{7366EA3F-04DB-46C7-87E0-9F06C9AC07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10</a:t>
            </a:fld>
            <a:endParaRPr kumimoji="1" lang="ja-JP" altLang="en-US"/>
          </a:p>
        </p:txBody>
      </p:sp>
    </p:spTree>
    <p:extLst>
      <p:ext uri="{BB962C8B-B14F-4D97-AF65-F5344CB8AC3E}">
        <p14:creationId xmlns:p14="http://schemas.microsoft.com/office/powerpoint/2010/main" val="113656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000" b="1" dirty="0">
                <a:latin typeface="Times New Roman" panose="02020603050405020304" pitchFamily="18" charset="0"/>
                <a:cs typeface="Times New Roman" panose="02020603050405020304" pitchFamily="18" charset="0"/>
              </a:rPr>
              <a:t>Best 20 articles of Civil Code of Japan</a:t>
            </a:r>
            <a:br>
              <a:rPr lang="en-US" altLang="ja-JP" sz="1600" b="1" dirty="0">
                <a:latin typeface="Times New Roman" panose="02020603050405020304" pitchFamily="18" charset="0"/>
                <a:cs typeface="Times New Roman" panose="02020603050405020304" pitchFamily="18" charset="0"/>
              </a:rPr>
            </a:br>
            <a:r>
              <a:rPr lang="en-US" altLang="ja-JP" sz="1200" b="1" dirty="0">
                <a:latin typeface="Times New Roman" panose="02020603050405020304" pitchFamily="18" charset="0"/>
                <a:cs typeface="Times New Roman" panose="02020603050405020304" pitchFamily="18" charset="0"/>
              </a:rPr>
              <a:t>from the view point of frequency of application(1945-2013)</a:t>
            </a:r>
            <a:endParaRPr kumimoji="1" lang="en-US" altLang="ja-JP" baseline="0" dirty="0"/>
          </a:p>
          <a:p>
            <a:r>
              <a:rPr kumimoji="1" lang="ja-JP" altLang="en-US" baseline="0" dirty="0"/>
              <a:t>①</a:t>
            </a:r>
            <a:r>
              <a:rPr kumimoji="1" lang="en-US" altLang="ja-JP" baseline="0" dirty="0"/>
              <a:t>Art.709(General tort law), </a:t>
            </a:r>
            <a:r>
              <a:rPr kumimoji="1" lang="ja-JP" altLang="en-US" baseline="0" dirty="0"/>
              <a:t>②</a:t>
            </a:r>
            <a:r>
              <a:rPr kumimoji="1" lang="en-US" altLang="ja-JP" baseline="0" dirty="0"/>
              <a:t>Art.710(Compensation), </a:t>
            </a:r>
            <a:r>
              <a:rPr kumimoji="1" lang="ja-JP" altLang="en-US" baseline="0" dirty="0"/>
              <a:t>③</a:t>
            </a:r>
            <a:r>
              <a:rPr kumimoji="1" lang="en-US" altLang="ja-JP" baseline="0" dirty="0"/>
              <a:t>Art.722(Comparative Negligence), </a:t>
            </a:r>
            <a:r>
              <a:rPr kumimoji="1" lang="ja-JP" altLang="en-US" baseline="0" dirty="0"/>
              <a:t>④</a:t>
            </a:r>
            <a:r>
              <a:rPr kumimoji="1" lang="en-US" altLang="ja-JP" baseline="0" dirty="0"/>
              <a:t>Art.715(Employers’ Liability), </a:t>
            </a:r>
            <a:r>
              <a:rPr kumimoji="1" lang="ja-JP" altLang="en-US" baseline="0" dirty="0"/>
              <a:t>⑤</a:t>
            </a:r>
            <a:r>
              <a:rPr kumimoji="1" lang="en-US" altLang="ja-JP" baseline="0" dirty="0"/>
              <a:t>Art.415(Non Performance), </a:t>
            </a:r>
            <a:r>
              <a:rPr kumimoji="1" lang="ja-JP" altLang="en-US" baseline="0" dirty="0"/>
              <a:t>⑥</a:t>
            </a:r>
            <a:r>
              <a:rPr kumimoji="1" lang="en-US" altLang="ja-JP" baseline="0" dirty="0"/>
              <a:t>Art.1(General Principle), </a:t>
            </a:r>
            <a:r>
              <a:rPr kumimoji="1" lang="ja-JP" altLang="en-US" baseline="0" dirty="0"/>
              <a:t>⑦</a:t>
            </a:r>
            <a:r>
              <a:rPr kumimoji="1" lang="en-US" altLang="ja-JP" baseline="0" dirty="0"/>
              <a:t>Art.719(Joint Tortfeasor), </a:t>
            </a:r>
            <a:r>
              <a:rPr kumimoji="1" lang="ja-JP" altLang="en-US" baseline="0" dirty="0"/>
              <a:t>⑧</a:t>
            </a:r>
            <a:r>
              <a:rPr kumimoji="1" lang="en-US" altLang="ja-JP" baseline="0" dirty="0"/>
              <a:t>Art.90(Public Order), </a:t>
            </a:r>
            <a:r>
              <a:rPr kumimoji="1" lang="ja-JP" altLang="en-US" baseline="0" dirty="0"/>
              <a:t>⑨</a:t>
            </a:r>
            <a:r>
              <a:rPr kumimoji="1" lang="en-US" altLang="ja-JP" baseline="0" dirty="0"/>
              <a:t>Art.177(Transfer Real estate), </a:t>
            </a:r>
            <a:r>
              <a:rPr kumimoji="1" lang="ja-JP" altLang="en-US" baseline="0" dirty="0"/>
              <a:t>⑩</a:t>
            </a:r>
            <a:r>
              <a:rPr kumimoji="1" lang="en-US" altLang="ja-JP" baseline="0" dirty="0"/>
              <a:t>Art.612(Restriction of sublease), ⑪Art.703(Unjust Enrichment), ⑫Art.541(Termination of contract), ⑬Art.95(Mistake), ⑭Art.601(Lease contract), ⑮Art.110(Apparent Agency), ⑯Art.711(Next kin’s right for compensation), ⑰Art.416(Scope of Damages), ⑱Art.723(Defamation), ⑲Art.656(Quasi-Mandate), ⑳Art.770(Judicial Divorce).</a:t>
            </a:r>
          </a:p>
          <a:p>
            <a:endParaRPr kumimoji="1" lang="en-US" altLang="ja-JP" baseline="0" dirty="0"/>
          </a:p>
          <a:p>
            <a:r>
              <a:rPr kumimoji="1" lang="en-US" altLang="ja-JP" baseline="0" dirty="0"/>
              <a:t>I am the only one in Japan who has conducted a survey of the 20 most frequently applied articles in the Civil Code.</a:t>
            </a:r>
          </a:p>
          <a:p>
            <a:r>
              <a:rPr kumimoji="1" lang="en-US" altLang="ja-JP" baseline="0" dirty="0"/>
              <a:t>If you are interested in this point, I think it would be interesting to use the database of precedents in your country to research the 20 most frequently applied articles and compare them with the 20 most frequently applied articles in Japan.</a:t>
            </a:r>
            <a:endParaRPr kumimoji="1" lang="ja-JP" altLang="en-US" baseline="0" dirty="0"/>
          </a:p>
        </p:txBody>
      </p:sp>
      <p:sp>
        <p:nvSpPr>
          <p:cNvPr id="4" name="日付プレースホルダー 3"/>
          <p:cNvSpPr>
            <a:spLocks noGrp="1"/>
          </p:cNvSpPr>
          <p:nvPr>
            <p:ph type="dt" idx="1"/>
          </p:nvPr>
        </p:nvSpPr>
        <p:spPr/>
        <p:txBody>
          <a:bodyPr/>
          <a:lstStyle/>
          <a:p>
            <a:fld id="{A76A03F6-548A-470C-BD4F-8FE2810C2A41}"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11</a:t>
            </a:fld>
            <a:endParaRPr kumimoji="1" lang="ja-JP" altLang="en-US"/>
          </a:p>
        </p:txBody>
      </p:sp>
    </p:spTree>
    <p:extLst>
      <p:ext uri="{BB962C8B-B14F-4D97-AF65-F5344CB8AC3E}">
        <p14:creationId xmlns:p14="http://schemas.microsoft.com/office/powerpoint/2010/main" val="293307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Chapter 1, I will explain, first, the structure of Part 1 (General Provisions) of the Japanese Civil Code, second, the purpose of the Japanese Civil Code, and third, the validity of legal acts, which is the central issue of the General Provisions.</a:t>
            </a:r>
          </a:p>
          <a:p>
            <a:r>
              <a:rPr kumimoji="1" lang="en-US" altLang="ja-JP" baseline="0" dirty="0"/>
              <a:t>As for the second point, the purpose of the Japanese Civil Code, since the Civil Code is one of the most ancient laws, the purpose of the law is not explicitly stipulated, unlike the newer laws.</a:t>
            </a:r>
          </a:p>
          <a:p>
            <a:r>
              <a:rPr kumimoji="1" lang="en-US" altLang="ja-JP" baseline="0" dirty="0"/>
              <a:t>Therefore, after examining all the articles of the Civil Code, I have clarified what the purpose of the Japanese Civil Code is, and I have proposed an amendment of the Civil Code (Article 1a) as the result.</a:t>
            </a:r>
            <a:endParaRPr kumimoji="1" lang="ja-JP" altLang="en-US" baseline="0" dirty="0"/>
          </a:p>
        </p:txBody>
      </p:sp>
      <p:sp>
        <p:nvSpPr>
          <p:cNvPr id="4" name="日付プレースホルダー 3"/>
          <p:cNvSpPr>
            <a:spLocks noGrp="1"/>
          </p:cNvSpPr>
          <p:nvPr>
            <p:ph type="dt" idx="1"/>
          </p:nvPr>
        </p:nvSpPr>
        <p:spPr/>
        <p:txBody>
          <a:bodyPr/>
          <a:lstStyle/>
          <a:p>
            <a:fld id="{5C2A586F-3C9F-4262-B033-2260092EBB45}"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12</a:t>
            </a:fld>
            <a:endParaRPr kumimoji="1" lang="ja-JP" altLang="en-US"/>
          </a:p>
        </p:txBody>
      </p:sp>
    </p:spTree>
    <p:extLst>
      <p:ext uri="{BB962C8B-B14F-4D97-AF65-F5344CB8AC3E}">
        <p14:creationId xmlns:p14="http://schemas.microsoft.com/office/powerpoint/2010/main" val="169991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Part 1 (General Provisions) of the Japanese Civil Code is controlled by its Chapter 1 (Common Provisions). </a:t>
            </a:r>
          </a:p>
          <a:p>
            <a:r>
              <a:rPr kumimoji="1" lang="en-US" altLang="ja-JP" baseline="0" dirty="0"/>
              <a:t>The provisions from Chapters 2 to 7, which are controlled by the Common Provisions, are divided into three parts.</a:t>
            </a:r>
          </a:p>
          <a:p>
            <a:r>
              <a:rPr kumimoji="1" lang="en-US" altLang="ja-JP" baseline="0" dirty="0"/>
              <a:t>The first is the subject of private rights, the second is the object of private rights, and the third is the  change of private rights.</a:t>
            </a:r>
          </a:p>
          <a:p>
            <a:r>
              <a:rPr kumimoji="1" lang="en-US" altLang="ja-JP" baseline="0" dirty="0"/>
              <a:t>The first, the subject of private rights, is divided into natural persons and juridical persons.</a:t>
            </a:r>
          </a:p>
          <a:p>
            <a:r>
              <a:rPr kumimoji="1" lang="en-US" altLang="ja-JP" baseline="0" dirty="0"/>
              <a:t>The second object of private rights is considered to be tangible objects.</a:t>
            </a:r>
          </a:p>
          <a:p>
            <a:r>
              <a:rPr kumimoji="1" lang="en-US" altLang="ja-JP" baseline="0" dirty="0"/>
              <a:t>The third deals with changes in private rights, which contains mainly legal acts based on manifestation of intentions, and prescribes prescription as a factor for changes in legal relations due to the passage of time without manifestation of intentions, as well as the method of calculating the period of prescription.</a:t>
            </a:r>
          </a:p>
        </p:txBody>
      </p:sp>
      <p:sp>
        <p:nvSpPr>
          <p:cNvPr id="4" name="日付プレースホルダー 3"/>
          <p:cNvSpPr>
            <a:spLocks noGrp="1"/>
          </p:cNvSpPr>
          <p:nvPr>
            <p:ph type="dt" idx="1"/>
          </p:nvPr>
        </p:nvSpPr>
        <p:spPr/>
        <p:txBody>
          <a:bodyPr/>
          <a:lstStyle/>
          <a:p>
            <a:fld id="{CB579ED1-56CD-4C66-AFC7-D1F40E062C1A}"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13</a:t>
            </a:fld>
            <a:endParaRPr kumimoji="1" lang="ja-JP" altLang="en-US"/>
          </a:p>
        </p:txBody>
      </p:sp>
    </p:spTree>
    <p:extLst>
      <p:ext uri="{BB962C8B-B14F-4D97-AF65-F5344CB8AC3E}">
        <p14:creationId xmlns:p14="http://schemas.microsoft.com/office/powerpoint/2010/main" val="57741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Chapter1 (Art.1 and Art.2) of Civil Code of Japan is called Common Provisions of Civil Code of Japan.</a:t>
            </a:r>
          </a:p>
          <a:p>
            <a:r>
              <a:rPr kumimoji="1" lang="en-US" altLang="ja-JP" baseline="0" dirty="0"/>
              <a:t>Chapter 1 (Common provisions) of Part 1 of the Japanese Civil Code, i.e., Articles 1 and 2 of the Civil Code, is a true common rule in the sense that all articles of the Japanese Civil Code must follow it.</a:t>
            </a:r>
          </a:p>
          <a:p>
            <a:r>
              <a:rPr kumimoji="1" lang="en-US" altLang="ja-JP" baseline="0" dirty="0"/>
              <a:t>Well, the heading of Article 1 is "Fundamental Principles" and the heading of Article 2 is "Standards for Interpretation", but if we examine the contents of the articles strictly, Article 1 clarifies the standards for restricting private rights, and Article 2 clarifies that the Civil Code should be interpreted according to those ideals of the Civil Code. </a:t>
            </a:r>
          </a:p>
          <a:p>
            <a:r>
              <a:rPr kumimoji="1" lang="en-US" altLang="ja-JP" baseline="0" dirty="0"/>
              <a:t>Therefore, I believe that the heading of Article 1 should be amended to "Limitation of Private Rights" and Article 2 should be amended to "Objectives and Standards of Interpretation of Private Rights".</a:t>
            </a:r>
            <a:endParaRPr kumimoji="1" lang="ja-JP" altLang="en-US" baseline="0" dirty="0"/>
          </a:p>
        </p:txBody>
      </p:sp>
      <p:sp>
        <p:nvSpPr>
          <p:cNvPr id="4" name="日付プレースホルダー 3"/>
          <p:cNvSpPr>
            <a:spLocks noGrp="1"/>
          </p:cNvSpPr>
          <p:nvPr>
            <p:ph type="dt" idx="1"/>
          </p:nvPr>
        </p:nvSpPr>
        <p:spPr/>
        <p:txBody>
          <a:bodyPr/>
          <a:lstStyle/>
          <a:p>
            <a:fld id="{7ECB7114-4741-49BB-95FE-8A3877F486BE}"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14</a:t>
            </a:fld>
            <a:endParaRPr kumimoji="1" lang="ja-JP" altLang="en-US"/>
          </a:p>
        </p:txBody>
      </p:sp>
    </p:spTree>
    <p:extLst>
      <p:ext uri="{BB962C8B-B14F-4D97-AF65-F5344CB8AC3E}">
        <p14:creationId xmlns:p14="http://schemas.microsoft.com/office/powerpoint/2010/main" val="297419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Since the Civil Code of Japan is one of the oldest laws in Japan, the purpose of the law is not defined in Article 1, unlike all recently enacted laws where the purpose of the law is defined in Article 1.</a:t>
            </a:r>
          </a:p>
          <a:p>
            <a:r>
              <a:rPr kumimoji="1" lang="en-US" altLang="ja-JP" baseline="0" dirty="0"/>
              <a:t>However, I thought it would be possible to clarify the purpose of the Civil Code if we take into account that Article 1, Section 1 which was newly added under the influence of Article 29 of the Constitution. </a:t>
            </a:r>
          </a:p>
          <a:p>
            <a:r>
              <a:rPr kumimoji="1" lang="en-US" altLang="ja-JP" baseline="0" dirty="0"/>
              <a:t>Then, before Articles 1 and 2 of the Civil Code I added Article 1a: “The purpose of the Civil Code is to realize the dignity of the individual and the essential equality of the sexes by providing the subject who enjoys private rights, the object of private rights, and the mechanism of creation, modification and extinction of private rights.”</a:t>
            </a:r>
          </a:p>
          <a:p>
            <a:r>
              <a:rPr kumimoji="1" lang="en-US" altLang="ja-JP" baseline="0" dirty="0"/>
              <a:t>In the combination of Art.1a, Art.1b and Art.2, we can understand the purpose of Civil Code of Japan and limitation of exercising private rights and how to interpret this code.</a:t>
            </a:r>
          </a:p>
          <a:p>
            <a:endParaRPr kumimoji="1" lang="en-US" altLang="ja-JP" dirty="0"/>
          </a:p>
        </p:txBody>
      </p:sp>
      <p:sp>
        <p:nvSpPr>
          <p:cNvPr id="4" name="日付プレースホルダー 3"/>
          <p:cNvSpPr>
            <a:spLocks noGrp="1"/>
          </p:cNvSpPr>
          <p:nvPr>
            <p:ph type="dt" idx="1"/>
          </p:nvPr>
        </p:nvSpPr>
        <p:spPr/>
        <p:txBody>
          <a:bodyPr/>
          <a:lstStyle/>
          <a:p>
            <a:fld id="{0A46593A-8AAD-4FE5-8C5E-58361B6AFF10}"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15</a:t>
            </a:fld>
            <a:endParaRPr kumimoji="1" lang="ja-JP" altLang="en-US"/>
          </a:p>
        </p:txBody>
      </p:sp>
    </p:spTree>
    <p:extLst>
      <p:ext uri="{BB962C8B-B14F-4D97-AF65-F5344CB8AC3E}">
        <p14:creationId xmlns:p14="http://schemas.microsoft.com/office/powerpoint/2010/main" val="213270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baseline="0" dirty="0"/>
              <a:t>The most important function of the general rules of the Civil Code is to clarify the conditions under which a legal acts (juridical acts), represented by a contract or will, is valid. </a:t>
            </a:r>
          </a:p>
          <a:p>
            <a:r>
              <a:rPr kumimoji="1" lang="en-US" altLang="ja-JP" sz="1100" baseline="0" dirty="0"/>
              <a:t>In the absence of this validity requirement, a juridical act may become invalid or be voidable(revoked by revocation).</a:t>
            </a:r>
          </a:p>
          <a:p>
            <a:r>
              <a:rPr kumimoji="1" lang="en-US" altLang="ja-JP" sz="1100" baseline="0" dirty="0"/>
              <a:t>(1) The first valid requirement is the ability of the principal or authority of agent. </a:t>
            </a:r>
          </a:p>
          <a:p>
            <a:r>
              <a:rPr kumimoji="1" lang="en-US" altLang="ja-JP" sz="1100" baseline="0" dirty="0"/>
              <a:t>  A juridical act is void or revoked if the person who makes the manifestation lacks the capacity to do so.</a:t>
            </a:r>
          </a:p>
          <a:p>
            <a:r>
              <a:rPr kumimoji="1" lang="en-US" altLang="ja-JP" sz="1100" baseline="0" dirty="0"/>
              <a:t>(2) The second valid requirement is consistency of representation and intent in the manifestation of intention. </a:t>
            </a:r>
          </a:p>
          <a:p>
            <a:r>
              <a:rPr kumimoji="1" lang="en-US" altLang="ja-JP" sz="1100" baseline="0" dirty="0"/>
              <a:t>  In the absence of this, the juridical act is void or voidable.</a:t>
            </a:r>
          </a:p>
          <a:p>
            <a:r>
              <a:rPr kumimoji="1" lang="en-US" altLang="ja-JP" sz="1100" baseline="0" dirty="0"/>
              <a:t>(3) The third effective requirement is that there is no undue interference in the process of forming the manifestation of intention. </a:t>
            </a:r>
          </a:p>
          <a:p>
            <a:r>
              <a:rPr kumimoji="1" lang="en-US" altLang="ja-JP" sz="1100" baseline="0" dirty="0"/>
              <a:t>  If the person who makes the manifestation of intention is unduly interfered with by the other party, the juridical act may be void.</a:t>
            </a:r>
          </a:p>
          <a:p>
            <a:r>
              <a:rPr kumimoji="1" lang="en-US" altLang="ja-JP" sz="1100" baseline="0" dirty="0"/>
              <a:t>(4) The fourth valid requirement is that the content of the manifestation of intention does not violate public order and morals. </a:t>
            </a:r>
          </a:p>
          <a:p>
            <a:r>
              <a:rPr kumimoji="1" lang="en-US" altLang="ja-JP" sz="1100" baseline="0" dirty="0"/>
              <a:t>  Juridical acts that are contrary to public order and morals are void.</a:t>
            </a:r>
            <a:endParaRPr kumimoji="1" lang="ja-JP" altLang="en-US" sz="1100" baseline="0" dirty="0"/>
          </a:p>
        </p:txBody>
      </p:sp>
      <p:sp>
        <p:nvSpPr>
          <p:cNvPr id="4" name="日付プレースホルダー 3"/>
          <p:cNvSpPr>
            <a:spLocks noGrp="1"/>
          </p:cNvSpPr>
          <p:nvPr>
            <p:ph type="dt" idx="1"/>
          </p:nvPr>
        </p:nvSpPr>
        <p:spPr/>
        <p:txBody>
          <a:bodyPr/>
          <a:lstStyle/>
          <a:p>
            <a:fld id="{D854DB98-47D3-434F-A2DD-599BA8D0EB36}"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16</a:t>
            </a:fld>
            <a:endParaRPr kumimoji="1" lang="ja-JP" altLang="en-US"/>
          </a:p>
        </p:txBody>
      </p:sp>
    </p:spTree>
    <p:extLst>
      <p:ext uri="{BB962C8B-B14F-4D97-AF65-F5344CB8AC3E}">
        <p14:creationId xmlns:p14="http://schemas.microsoft.com/office/powerpoint/2010/main" val="343789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the Civil Code, the validity or invalidity of a juridical act is often affected by whether the party concerned or a third party is in good faith or in bad faith.</a:t>
            </a:r>
          </a:p>
          <a:p>
            <a:r>
              <a:rPr kumimoji="1" lang="en-US" altLang="ja-JP" baseline="0" dirty="0"/>
              <a:t>In general, people who are malicious or, in good faith with negligence are less likely to be protected. </a:t>
            </a:r>
          </a:p>
          <a:p>
            <a:r>
              <a:rPr kumimoji="1" lang="en-US" altLang="ja-JP" baseline="0" dirty="0"/>
              <a:t>On the other hand, good faith and non-negligent persons are often protected.</a:t>
            </a:r>
          </a:p>
          <a:p>
            <a:r>
              <a:rPr kumimoji="1" lang="en-US" altLang="ja-JP" baseline="0" dirty="0"/>
              <a:t>Therefore, it is important not only to distinguish between good faith and bad faith, but also to distinguish between good faith without negligence, good faith with negligence and good faith with gross negligence in the case of good faith.</a:t>
            </a:r>
          </a:p>
          <a:p>
            <a:r>
              <a:rPr kumimoji="1" lang="en-US" altLang="ja-JP" baseline="0" dirty="0"/>
              <a:t>(1) It is easy to protect people who are in good faith without negligence.</a:t>
            </a:r>
          </a:p>
          <a:p>
            <a:r>
              <a:rPr kumimoji="1" lang="en-US" altLang="ja-JP" baseline="0" dirty="0"/>
              <a:t>(2) It is difficult to protect people who are negligent even in good faith.</a:t>
            </a:r>
          </a:p>
          <a:p>
            <a:r>
              <a:rPr kumimoji="1" lang="en-US" altLang="ja-JP" baseline="0" dirty="0"/>
              <a:t>(3) In addition, a person who, in good faith with grossly negligent is treated the same as bad faith and thus has little protection.</a:t>
            </a:r>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17</a:t>
            </a:fld>
            <a:endParaRPr lang="en-US" altLang="ja-JP"/>
          </a:p>
        </p:txBody>
      </p:sp>
      <p:sp>
        <p:nvSpPr>
          <p:cNvPr id="6" name="日付プレースホルダー 5">
            <a:extLst>
              <a:ext uri="{FF2B5EF4-FFF2-40B4-BE49-F238E27FC236}">
                <a16:creationId xmlns:a16="http://schemas.microsoft.com/office/drawing/2014/main" id="{05A2B429-1B29-452E-BE2A-06E2DE6C1818}"/>
              </a:ext>
            </a:extLst>
          </p:cNvPr>
          <p:cNvSpPr>
            <a:spLocks noGrp="1"/>
          </p:cNvSpPr>
          <p:nvPr>
            <p:ph type="dt" idx="1"/>
          </p:nvPr>
        </p:nvSpPr>
        <p:spPr/>
        <p:txBody>
          <a:bodyPr/>
          <a:lstStyle/>
          <a:p>
            <a:fld id="{28DE83ED-C50D-4ECB-AA45-B260BC5DF87A}" type="datetime1">
              <a:rPr kumimoji="1" lang="ja-JP" altLang="en-US" smtClean="0"/>
              <a:t>2021/8/11</a:t>
            </a:fld>
            <a:endParaRPr kumimoji="1" lang="ja-JP" altLang="en-US"/>
          </a:p>
        </p:txBody>
      </p:sp>
    </p:spTree>
    <p:extLst>
      <p:ext uri="{BB962C8B-B14F-4D97-AF65-F5344CB8AC3E}">
        <p14:creationId xmlns:p14="http://schemas.microsoft.com/office/powerpoint/2010/main" val="94007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first part of the property law is the real rights section.</a:t>
            </a:r>
          </a:p>
          <a:p>
            <a:r>
              <a:rPr kumimoji="1" lang="en-US" altLang="ja-JP" baseline="0" dirty="0"/>
              <a:t>First, I will clarify the types of real rights and the structure of real rights law.</a:t>
            </a:r>
          </a:p>
          <a:p>
            <a:r>
              <a:rPr kumimoji="1" lang="en-US" altLang="ja-JP" baseline="0" dirty="0"/>
              <a:t>Second, I will clarify the distinction between real rights and claims.</a:t>
            </a:r>
          </a:p>
          <a:p>
            <a:r>
              <a:rPr kumimoji="1" lang="en-US" altLang="ja-JP" baseline="0" dirty="0"/>
              <a:t>Third, I will explain the relationship between a sales contract, which is one of the claims, and real rights.</a:t>
            </a:r>
            <a:endParaRPr kumimoji="1" lang="ja-JP" altLang="en-US" baseline="0" dirty="0"/>
          </a:p>
        </p:txBody>
      </p:sp>
      <p:sp>
        <p:nvSpPr>
          <p:cNvPr id="4" name="日付プレースホルダー 3"/>
          <p:cNvSpPr>
            <a:spLocks noGrp="1"/>
          </p:cNvSpPr>
          <p:nvPr>
            <p:ph type="dt" idx="1"/>
          </p:nvPr>
        </p:nvSpPr>
        <p:spPr/>
        <p:txBody>
          <a:bodyPr/>
          <a:lstStyle/>
          <a:p>
            <a:fld id="{2C337FA6-CD8F-401B-8666-FA832DC07CB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18</a:t>
            </a:fld>
            <a:endParaRPr kumimoji="1" lang="ja-JP" altLang="en-US"/>
          </a:p>
        </p:txBody>
      </p:sp>
    </p:spTree>
    <p:extLst>
      <p:ext uri="{BB962C8B-B14F-4D97-AF65-F5344CB8AC3E}">
        <p14:creationId xmlns:p14="http://schemas.microsoft.com/office/powerpoint/2010/main" val="392621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the Part</a:t>
            </a:r>
            <a:r>
              <a:rPr kumimoji="1" lang="ja-JP" altLang="en-US" baseline="0" dirty="0"/>
              <a:t> </a:t>
            </a:r>
            <a:r>
              <a:rPr kumimoji="1" lang="en-US" altLang="ja-JP" baseline="0" dirty="0"/>
              <a:t>II(Real Rights) , Chapter 1 is the general provisions of the Real Rights. </a:t>
            </a:r>
          </a:p>
          <a:p>
            <a:r>
              <a:rPr kumimoji="1" lang="en-US" altLang="ja-JP" baseline="0" dirty="0"/>
              <a:t>The detailed explanation following the general rules starts with possession.</a:t>
            </a:r>
            <a:r>
              <a:rPr kumimoji="1" lang="ja-JP" altLang="en-US" baseline="0" dirty="0"/>
              <a:t> </a:t>
            </a:r>
            <a:r>
              <a:rPr kumimoji="1" lang="en-US" altLang="ja-JP" baseline="0" dirty="0"/>
              <a:t>Possessory rights have the function of acquiring or proving the substantive real rights.</a:t>
            </a:r>
          </a:p>
          <a:p>
            <a:r>
              <a:rPr kumimoji="1" lang="en-US" altLang="ja-JP" baseline="0" dirty="0"/>
              <a:t>The substantive real rights corresponding to the possession right is divided into the title right as a complete property right(ownership) and the restricted property right which restricts it.</a:t>
            </a:r>
          </a:p>
          <a:p>
            <a:r>
              <a:rPr kumimoji="1" lang="en-US" altLang="ja-JP" baseline="0" dirty="0"/>
              <a:t>Restricted property rights are further divided into usufruct rights related to use and profits and collateral rights related to realization and disposal.</a:t>
            </a:r>
          </a:p>
          <a:p>
            <a:r>
              <a:rPr kumimoji="1" lang="en-US" altLang="ja-JP" baseline="0" dirty="0"/>
              <a:t>A usufruct consists of superficies, farming rights, and servitudes. </a:t>
            </a:r>
          </a:p>
          <a:p>
            <a:r>
              <a:rPr kumimoji="1" lang="en-US" altLang="ja-JP" baseline="0" dirty="0"/>
              <a:t>A security interest consists of rights of retention, statutory liens, pledges and mortgages. </a:t>
            </a:r>
          </a:p>
          <a:p>
            <a:r>
              <a:rPr kumimoji="1" lang="en-US" altLang="ja-JP" baseline="0" dirty="0"/>
              <a:t>Although not stipulated in the Civil Code, a “security interest by transfer” is recognized as a security interest by judicial precedent and plays an important role.</a:t>
            </a:r>
          </a:p>
          <a:p>
            <a:endParaRPr kumimoji="1" lang="ja-JP" altLang="en-US" dirty="0"/>
          </a:p>
        </p:txBody>
      </p:sp>
      <p:sp>
        <p:nvSpPr>
          <p:cNvPr id="5" name="日付プレースホルダー 4"/>
          <p:cNvSpPr>
            <a:spLocks noGrp="1"/>
          </p:cNvSpPr>
          <p:nvPr>
            <p:ph type="dt" idx="11"/>
          </p:nvPr>
        </p:nvSpPr>
        <p:spPr/>
        <p:txBody>
          <a:bodyPr/>
          <a:lstStyle/>
          <a:p>
            <a:fld id="{2F4AE4A0-C489-4179-B4E0-34EDFC4925DE}" type="datetime1">
              <a:rPr kumimoji="1" lang="ja-JP" altLang="en-US" smtClean="0"/>
              <a:t>2021/8/11</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19</a:t>
            </a:fld>
            <a:endParaRPr kumimoji="1" lang="ja-JP" altLang="en-US"/>
          </a:p>
        </p:txBody>
      </p:sp>
    </p:spTree>
    <p:extLst>
      <p:ext uri="{BB962C8B-B14F-4D97-AF65-F5344CB8AC3E}">
        <p14:creationId xmlns:p14="http://schemas.microsoft.com/office/powerpoint/2010/main" val="173658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Before I give an overview of the Japanese Civil Code, I would like to make the following three points as an introduction.</a:t>
            </a:r>
          </a:p>
          <a:p>
            <a:r>
              <a:rPr kumimoji="1" lang="en-US" altLang="ja-JP" baseline="0" dirty="0"/>
              <a:t>First, I would like to introduce myself. </a:t>
            </a:r>
          </a:p>
          <a:p>
            <a:r>
              <a:rPr kumimoji="1" lang="en-US" altLang="ja-JP" baseline="0" dirty="0"/>
              <a:t>Second, I will give an overview of the history of the Japanese Civil Code up to its enactment. </a:t>
            </a:r>
          </a:p>
          <a:p>
            <a:r>
              <a:rPr kumimoji="1" lang="en-US" altLang="ja-JP" baseline="0" dirty="0"/>
              <a:t>Third, I will clarify how often the clauses of the general provisions, property rights, claims, relatives, and inheritances of the current Japanese Civil Code are applied by the courts.</a:t>
            </a:r>
          </a:p>
          <a:p>
            <a:r>
              <a:rPr kumimoji="1" lang="en-US" altLang="ja-JP" baseline="0" dirty="0"/>
              <a:t>And as for the third point, I will clarify what are the “best 20 articles” which are most frequently applied in the Civil Code of Japan.</a:t>
            </a:r>
            <a:endParaRPr kumimoji="1" lang="ja-JP" altLang="en-US" baseline="0" dirty="0"/>
          </a:p>
        </p:txBody>
      </p:sp>
      <p:sp>
        <p:nvSpPr>
          <p:cNvPr id="4" name="日付プレースホルダー 3"/>
          <p:cNvSpPr>
            <a:spLocks noGrp="1"/>
          </p:cNvSpPr>
          <p:nvPr>
            <p:ph type="dt" idx="1"/>
          </p:nvPr>
        </p:nvSpPr>
        <p:spPr/>
        <p:txBody>
          <a:bodyPr/>
          <a:lstStyle/>
          <a:p>
            <a:fld id="{402D9F60-A6DC-40B8-8799-AACC79853F14}"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2</a:t>
            </a:fld>
            <a:endParaRPr kumimoji="1" lang="ja-JP" altLang="en-US"/>
          </a:p>
        </p:txBody>
      </p:sp>
    </p:spTree>
    <p:extLst>
      <p:ext uri="{BB962C8B-B14F-4D97-AF65-F5344CB8AC3E}">
        <p14:creationId xmlns:p14="http://schemas.microsoft.com/office/powerpoint/2010/main" val="53166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Property Act consists of real rights and claims.</a:t>
            </a:r>
          </a:p>
          <a:p>
            <a:r>
              <a:rPr kumimoji="1" lang="en-US" altLang="ja-JP" baseline="0" dirty="0"/>
              <a:t>The real right is the right to control, use, profit, convert or dispose of tangible things.</a:t>
            </a:r>
          </a:p>
          <a:p>
            <a:r>
              <a:rPr kumimoji="1" lang="en-US" altLang="ja-JP" baseline="0" dirty="0"/>
              <a:t>On the other hand, man has no power over others. A person can only claim something from others.</a:t>
            </a:r>
          </a:p>
          <a:p>
            <a:r>
              <a:rPr kumimoji="1" lang="en-US" altLang="ja-JP" baseline="0" dirty="0"/>
              <a:t>A claim is the right of one person (the </a:t>
            </a:r>
            <a:r>
              <a:rPr kumimoji="1" lang="en-US" altLang="ja-JP" baseline="0" dirty="0" err="1"/>
              <a:t>obligee</a:t>
            </a:r>
            <a:r>
              <a:rPr kumimoji="1" lang="en-US" altLang="ja-JP" baseline="0" dirty="0"/>
              <a:t>) to demand another person (the obligor) to perform, that is, to do something (act) or not to do something (omission).</a:t>
            </a:r>
          </a:p>
          <a:p>
            <a:r>
              <a:rPr kumimoji="1" lang="en-US" altLang="ja-JP" baseline="0" dirty="0"/>
              <a:t>Provided, however, that, in cases where the obligor does not voluntarily perform the claim, the </a:t>
            </a:r>
            <a:r>
              <a:rPr kumimoji="1" lang="en-US" altLang="ja-JP" baseline="0" dirty="0" err="1"/>
              <a:t>obligee</a:t>
            </a:r>
            <a:r>
              <a:rPr kumimoji="1" lang="en-US" altLang="ja-JP" baseline="0" dirty="0"/>
              <a:t> may forcibly auction property that is controlled by the obligor and convert such property into cash and receive payment from such proceeds in an amount equivalent to the claim. </a:t>
            </a:r>
          </a:p>
          <a:p>
            <a:r>
              <a:rPr kumimoji="1" lang="en-US" altLang="ja-JP" baseline="0" dirty="0"/>
              <a:t>Therefore, the claim has the potential right to dispose of the obligor's property.</a:t>
            </a:r>
          </a:p>
          <a:p>
            <a:r>
              <a:rPr kumimoji="1" lang="en-US" altLang="ja-JP" baseline="0" dirty="0"/>
              <a:t>As will be described later, if the </a:t>
            </a:r>
            <a:r>
              <a:rPr kumimoji="1" lang="en-US" altLang="ja-JP" baseline="0" dirty="0" err="1"/>
              <a:t>obligee</a:t>
            </a:r>
            <a:r>
              <a:rPr kumimoji="1" lang="en-US" altLang="ja-JP" baseline="0" dirty="0"/>
              <a:t> has a security interest, the </a:t>
            </a:r>
            <a:r>
              <a:rPr kumimoji="1" lang="en-US" altLang="ja-JP" baseline="0" dirty="0" err="1"/>
              <a:t>obligee</a:t>
            </a:r>
            <a:r>
              <a:rPr kumimoji="1" lang="en-US" altLang="ja-JP" baseline="0" dirty="0"/>
              <a:t> also has the right to receive payment from the obligor’s property before other </a:t>
            </a:r>
            <a:r>
              <a:rPr kumimoji="1" lang="en-US" altLang="ja-JP" baseline="0" dirty="0" err="1"/>
              <a:t>obligees</a:t>
            </a:r>
            <a:r>
              <a:rPr kumimoji="1" lang="en-US" altLang="ja-JP" baseline="0" dirty="0"/>
              <a:t>. As a result, the claim becomes the right of priority over the real right.</a:t>
            </a:r>
            <a:endParaRPr kumimoji="1" lang="ja-JP" altLang="en-US" baseline="0" dirty="0"/>
          </a:p>
        </p:txBody>
      </p:sp>
      <p:sp>
        <p:nvSpPr>
          <p:cNvPr id="4" name="日付プレースホルダー 3"/>
          <p:cNvSpPr>
            <a:spLocks noGrp="1"/>
          </p:cNvSpPr>
          <p:nvPr>
            <p:ph type="dt" idx="1"/>
          </p:nvPr>
        </p:nvSpPr>
        <p:spPr/>
        <p:txBody>
          <a:bodyPr/>
          <a:lstStyle/>
          <a:p>
            <a:fld id="{B781C73F-2BD1-4443-9369-A803946FCA53}"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20</a:t>
            </a:fld>
            <a:endParaRPr kumimoji="1" lang="ja-JP" altLang="en-US"/>
          </a:p>
        </p:txBody>
      </p:sp>
    </p:spTree>
    <p:extLst>
      <p:ext uri="{BB962C8B-B14F-4D97-AF65-F5344CB8AC3E}">
        <p14:creationId xmlns:p14="http://schemas.microsoft.com/office/powerpoint/2010/main" val="83006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A typical example of the intersection of claims and real rights in civil life is a sales contract.</a:t>
            </a:r>
          </a:p>
          <a:p>
            <a:r>
              <a:rPr kumimoji="1" lang="en-US" altLang="ja-JP" baseline="0" dirty="0"/>
              <a:t>A sales contract, as defined in Article 555 of the Civil Code, is a contract in which the seller promises to transfer ownership of the subject matter instead of the buyer paying the price.</a:t>
            </a:r>
          </a:p>
          <a:p>
            <a:r>
              <a:rPr kumimoji="1" lang="en-US" altLang="ja-JP" baseline="0" dirty="0"/>
              <a:t>Why is real rights transferred by a contract that is nothing more than a promise on a claim?</a:t>
            </a:r>
          </a:p>
          <a:p>
            <a:r>
              <a:rPr kumimoji="1" lang="en-US" altLang="ja-JP" baseline="0" dirty="0"/>
              <a:t>The reason is clarified in Civil Code Article 176 in the real rights section. Article 176 of the Civil Code provides that the transfer of real rights shall take effect only upon the manifestation of the intention of the parties concerned. This makes it clear that real rights are subject to transfer due to sales contracts.</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21</a:t>
            </a:fld>
            <a:endParaRPr lang="en-US" altLang="ja-JP"/>
          </a:p>
        </p:txBody>
      </p:sp>
      <p:sp>
        <p:nvSpPr>
          <p:cNvPr id="6" name="日付プレースホルダー 5">
            <a:extLst>
              <a:ext uri="{FF2B5EF4-FFF2-40B4-BE49-F238E27FC236}">
                <a16:creationId xmlns:a16="http://schemas.microsoft.com/office/drawing/2014/main" id="{24E4FEF4-4312-4353-A072-FB059769D610}"/>
              </a:ext>
            </a:extLst>
          </p:cNvPr>
          <p:cNvSpPr>
            <a:spLocks noGrp="1"/>
          </p:cNvSpPr>
          <p:nvPr>
            <p:ph type="dt" idx="1"/>
          </p:nvPr>
        </p:nvSpPr>
        <p:spPr/>
        <p:txBody>
          <a:bodyPr/>
          <a:lstStyle/>
          <a:p>
            <a:fld id="{97B967E5-CC2B-41CB-A98A-B7B60864B5BB}" type="datetime1">
              <a:rPr kumimoji="1" lang="ja-JP" altLang="en-US" smtClean="0"/>
              <a:t>2021/8/11</a:t>
            </a:fld>
            <a:endParaRPr kumimoji="1" lang="ja-JP" altLang="en-US"/>
          </a:p>
        </p:txBody>
      </p:sp>
    </p:spTree>
    <p:extLst>
      <p:ext uri="{BB962C8B-B14F-4D97-AF65-F5344CB8AC3E}">
        <p14:creationId xmlns:p14="http://schemas.microsoft.com/office/powerpoint/2010/main" val="183753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When a sales contract is concluded, ownership of the subject matter of the sale transfers from the seller to the buyer. </a:t>
            </a:r>
          </a:p>
          <a:p>
            <a:r>
              <a:rPr kumimoji="1" lang="en-US" altLang="ja-JP" baseline="0" dirty="0"/>
              <a:t>The timing of the transfer of ownership is determined by the contents of the sales contract, but usually the ownership is transferred at the time of payment. If there is no such provision, the ownership is transferred at the time of conclusion of the contract.</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22</a:t>
            </a:fld>
            <a:endParaRPr lang="en-US" altLang="ja-JP"/>
          </a:p>
        </p:txBody>
      </p:sp>
      <p:sp>
        <p:nvSpPr>
          <p:cNvPr id="6" name="日付プレースホルダー 5">
            <a:extLst>
              <a:ext uri="{FF2B5EF4-FFF2-40B4-BE49-F238E27FC236}">
                <a16:creationId xmlns:a16="http://schemas.microsoft.com/office/drawing/2014/main" id="{0A356636-F8B7-4943-B2E4-267E8C145DB7}"/>
              </a:ext>
            </a:extLst>
          </p:cNvPr>
          <p:cNvSpPr>
            <a:spLocks noGrp="1"/>
          </p:cNvSpPr>
          <p:nvPr>
            <p:ph type="dt" idx="1"/>
          </p:nvPr>
        </p:nvSpPr>
        <p:spPr/>
        <p:txBody>
          <a:bodyPr/>
          <a:lstStyle/>
          <a:p>
            <a:fld id="{226E0EA2-73AB-4A7B-9F7E-A0F62427642E}" type="datetime1">
              <a:rPr kumimoji="1" lang="ja-JP" altLang="en-US" smtClean="0"/>
              <a:t>2021/8/11</a:t>
            </a:fld>
            <a:endParaRPr kumimoji="1" lang="ja-JP" altLang="en-US"/>
          </a:p>
        </p:txBody>
      </p:sp>
    </p:spTree>
    <p:extLst>
      <p:ext uri="{BB962C8B-B14F-4D97-AF65-F5344CB8AC3E}">
        <p14:creationId xmlns:p14="http://schemas.microsoft.com/office/powerpoint/2010/main" val="3877869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Ownership is transferred only under the sales contract, but in the case of sales of real estate, registration as a method of public notice of ownership is required in order to claim the transfer of ownership to a third party.</a:t>
            </a:r>
          </a:p>
          <a:p>
            <a:r>
              <a:rPr kumimoji="1" lang="en-US" altLang="ja-JP" baseline="0" dirty="0"/>
              <a:t>If the registered seller sells the property to a third party and the second buyer acquires the registration first, the second buyer becomes the true owner and the first buyer who fails to register the property loses ownership. Of course, the first buyer can claim damages from the seller, but the ownership will not return.</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23</a:t>
            </a:fld>
            <a:endParaRPr lang="en-US" altLang="ja-JP"/>
          </a:p>
        </p:txBody>
      </p:sp>
      <p:sp>
        <p:nvSpPr>
          <p:cNvPr id="6" name="日付プレースホルダー 5">
            <a:extLst>
              <a:ext uri="{FF2B5EF4-FFF2-40B4-BE49-F238E27FC236}">
                <a16:creationId xmlns:a16="http://schemas.microsoft.com/office/drawing/2014/main" id="{A3AA434B-8E5F-4446-A17D-56226EC90F3D}"/>
              </a:ext>
            </a:extLst>
          </p:cNvPr>
          <p:cNvSpPr>
            <a:spLocks noGrp="1"/>
          </p:cNvSpPr>
          <p:nvPr>
            <p:ph type="dt" idx="1"/>
          </p:nvPr>
        </p:nvSpPr>
        <p:spPr/>
        <p:txBody>
          <a:bodyPr/>
          <a:lstStyle/>
          <a:p>
            <a:fld id="{7F13F024-27F5-492C-A0CF-508F0EB94B43}" type="datetime1">
              <a:rPr kumimoji="1" lang="ja-JP" altLang="en-US" smtClean="0"/>
              <a:t>2021/8/11</a:t>
            </a:fld>
            <a:endParaRPr kumimoji="1" lang="ja-JP" altLang="en-US"/>
          </a:p>
        </p:txBody>
      </p:sp>
    </p:spTree>
    <p:extLst>
      <p:ext uri="{BB962C8B-B14F-4D97-AF65-F5344CB8AC3E}">
        <p14:creationId xmlns:p14="http://schemas.microsoft.com/office/powerpoint/2010/main" val="299403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Regarding the ownership transferred from the seller to the first buyer in accordance with Article 176 of the Civil Code, if the first buyer fails to register the ownership, the second buyer who obtained the registration from the seller first reverses the transfer of ownership and the second buyer becomes the real owner in accordance with Article 177 of the Civil Code.</a:t>
            </a:r>
          </a:p>
          <a:p>
            <a:r>
              <a:rPr kumimoji="1" lang="en-US" altLang="ja-JP" baseline="0" dirty="0"/>
              <a:t>According to Article 177 of the Civil Code, a second buyer who first obtains registration as a requirement for protection of rights may attack the first sales contract and deny the transfer of ownership that is the effect of the sales contract. If the transfer of ownership is denied as an effect of the sales contract, the seller acquires ownership retroactively, so that the sales contract between the seller and the second buyer becomes effective retroactively, and the second buyer can acquire ownership directly from the seller.</a:t>
            </a:r>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24</a:t>
            </a:fld>
            <a:endParaRPr lang="en-US" altLang="ja-JP"/>
          </a:p>
        </p:txBody>
      </p:sp>
      <p:sp>
        <p:nvSpPr>
          <p:cNvPr id="6" name="日付プレースホルダー 5">
            <a:extLst>
              <a:ext uri="{FF2B5EF4-FFF2-40B4-BE49-F238E27FC236}">
                <a16:creationId xmlns:a16="http://schemas.microsoft.com/office/drawing/2014/main" id="{CB9E9A28-68A5-44D0-93A7-270AEA6A35F1}"/>
              </a:ext>
            </a:extLst>
          </p:cNvPr>
          <p:cNvSpPr>
            <a:spLocks noGrp="1"/>
          </p:cNvSpPr>
          <p:nvPr>
            <p:ph type="dt" idx="1"/>
          </p:nvPr>
        </p:nvSpPr>
        <p:spPr/>
        <p:txBody>
          <a:bodyPr/>
          <a:lstStyle/>
          <a:p>
            <a:fld id="{CC6E4E14-A27D-47D4-9BA1-1FF01F398E50}" type="datetime1">
              <a:rPr kumimoji="1" lang="ja-JP" altLang="en-US" smtClean="0"/>
              <a:t>2021/8/11</a:t>
            </a:fld>
            <a:endParaRPr kumimoji="1" lang="ja-JP" altLang="en-US"/>
          </a:p>
        </p:txBody>
      </p:sp>
    </p:spTree>
    <p:extLst>
      <p:ext uri="{BB962C8B-B14F-4D97-AF65-F5344CB8AC3E}">
        <p14:creationId xmlns:p14="http://schemas.microsoft.com/office/powerpoint/2010/main" val="257144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With regard to the relationship between real rights and claims, while real rights have absolute effect, claims are only relative rights that have effect only between the parties concerned, and it has been considered that real rights are stronger than claims.</a:t>
            </a:r>
          </a:p>
          <a:p>
            <a:r>
              <a:rPr kumimoji="1" lang="en-US" altLang="ja-JP" baseline="0" dirty="0"/>
              <a:t>However, this is a misguided way of thinking that ignores reality. The reasons are as follows.</a:t>
            </a:r>
          </a:p>
          <a:p>
            <a:r>
              <a:rPr kumimoji="1" lang="en-US" altLang="ja-JP" baseline="0" dirty="0"/>
              <a:t>First, if the obligor does not voluntarily perform his/her obligation, the creditor has the authority to execute the obligor's entire property, which should have been exclusively controlled by the obligor, and to convert and dispose of the entire property, that is, to deprive the obligor of his/her real rights.</a:t>
            </a:r>
          </a:p>
          <a:p>
            <a:r>
              <a:rPr kumimoji="1" lang="en-US" altLang="ja-JP" baseline="0" dirty="0"/>
              <a:t>Second, in addition to having direct effect on the third party obligor (direct right to sue), if the obligor transfers the property he/she controls to a third party for the purpose of harming the </a:t>
            </a:r>
            <a:r>
              <a:rPr kumimoji="1" lang="en-US" altLang="ja-JP" baseline="0" dirty="0" err="1"/>
              <a:t>obligee</a:t>
            </a:r>
            <a:r>
              <a:rPr kumimoji="1" lang="en-US" altLang="ja-JP" baseline="0" dirty="0"/>
              <a:t>, the </a:t>
            </a:r>
            <a:r>
              <a:rPr kumimoji="1" lang="en-US" altLang="ja-JP" baseline="0" dirty="0" err="1"/>
              <a:t>obligee</a:t>
            </a:r>
            <a:r>
              <a:rPr kumimoji="1" lang="en-US" altLang="ja-JP" baseline="0" dirty="0"/>
              <a:t> has the power to enforce the right by executing the right directly on the third party and receiving payment from the lost property (right to cancel fraudulent act).</a:t>
            </a:r>
          </a:p>
          <a:p>
            <a:r>
              <a:rPr kumimoji="1" lang="en-US" altLang="ja-JP" baseline="0" dirty="0"/>
              <a:t>In light of this, it can be said that claims are more powerful than real rights in that they deprive defaulters of real rights and have the power to pursue malicious third parties.</a:t>
            </a:r>
          </a:p>
        </p:txBody>
      </p:sp>
      <p:sp>
        <p:nvSpPr>
          <p:cNvPr id="4" name="日付プレースホルダー 3"/>
          <p:cNvSpPr>
            <a:spLocks noGrp="1"/>
          </p:cNvSpPr>
          <p:nvPr>
            <p:ph type="dt" idx="1"/>
          </p:nvPr>
        </p:nvSpPr>
        <p:spPr/>
        <p:txBody>
          <a:bodyPr/>
          <a:lstStyle/>
          <a:p>
            <a:fld id="{B8582730-4C38-4646-A097-4FFD70B0B22C}"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25</a:t>
            </a:fld>
            <a:endParaRPr kumimoji="1" lang="ja-JP" altLang="en-US"/>
          </a:p>
        </p:txBody>
      </p:sp>
    </p:spTree>
    <p:extLst>
      <p:ext uri="{BB962C8B-B14F-4D97-AF65-F5344CB8AC3E}">
        <p14:creationId xmlns:p14="http://schemas.microsoft.com/office/powerpoint/2010/main" val="187950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err="1"/>
              <a:t>Obligee's</a:t>
            </a:r>
            <a:r>
              <a:rPr kumimoji="1" lang="en-US" altLang="ja-JP" baseline="0" dirty="0"/>
              <a:t> right to demand rescission of fraudulent 〔Action </a:t>
            </a:r>
            <a:r>
              <a:rPr kumimoji="1" lang="en-US" altLang="ja-JP" baseline="0" dirty="0" err="1"/>
              <a:t>Paulienne</a:t>
            </a:r>
            <a:r>
              <a:rPr kumimoji="1" lang="en-US" altLang="ja-JP" baseline="0" dirty="0"/>
              <a:t>〕 is a system that allows </a:t>
            </a:r>
            <a:r>
              <a:rPr kumimoji="1" lang="en-US" altLang="ja-JP" baseline="0" dirty="0" err="1"/>
              <a:t>obligees</a:t>
            </a:r>
            <a:r>
              <a:rPr kumimoji="1" lang="en-US" altLang="ja-JP" baseline="0" dirty="0"/>
              <a:t> to execute the property of a beneficiary even if the obligor's property is transferred to the beneficiary in collusion with a third party (beneficiary) in order to prevent the </a:t>
            </a:r>
            <a:r>
              <a:rPr kumimoji="1" lang="en-US" altLang="ja-JP" baseline="0" dirty="0" err="1"/>
              <a:t>obligee</a:t>
            </a:r>
            <a:r>
              <a:rPr kumimoji="1" lang="en-US" altLang="ja-JP" baseline="0" dirty="0"/>
              <a:t> from executing the obligor's property.</a:t>
            </a:r>
          </a:p>
          <a:p>
            <a:r>
              <a:rPr kumimoji="1" lang="en-US" altLang="ja-JP" baseline="0" dirty="0"/>
              <a:t>This system is very similar to the system in which registered mortgages have the power to pursue the subject property. In the case of a mortgage, the registration justifies the ability to pursue a third party. In the case of a </a:t>
            </a:r>
            <a:r>
              <a:rPr kumimoji="1" lang="en-US" altLang="ja-JP" baseline="0" dirty="0" err="1"/>
              <a:t>obligee's</a:t>
            </a:r>
            <a:r>
              <a:rPr kumimoji="1" lang="en-US" altLang="ja-JP" baseline="0" dirty="0"/>
              <a:t> right to demand rescission of </a:t>
            </a:r>
            <a:r>
              <a:rPr kumimoji="1" lang="en-US" altLang="ja-JP" baseline="0" dirty="0" err="1"/>
              <a:t>fraudulent〔Action</a:t>
            </a:r>
            <a:r>
              <a:rPr kumimoji="1" lang="en-US" altLang="ja-JP" baseline="0" dirty="0"/>
              <a:t> </a:t>
            </a:r>
            <a:r>
              <a:rPr kumimoji="1" lang="en-US" altLang="ja-JP" baseline="0" dirty="0" err="1"/>
              <a:t>Paulienne</a:t>
            </a:r>
            <a:r>
              <a:rPr kumimoji="1" lang="en-US" altLang="ja-JP" baseline="0" dirty="0"/>
              <a:t>〕, the bad faith of a beneficiary or a subsequent acquirer justifies the ability to pursue a </a:t>
            </a:r>
            <a:r>
              <a:rPr kumimoji="1" lang="en-US" altLang="ja-JP" baseline="0" dirty="0" err="1"/>
              <a:t>obligee</a:t>
            </a:r>
            <a:r>
              <a:rPr kumimoji="1" lang="en-US" altLang="ja-JP" baseline="0" dirty="0"/>
              <a:t>.</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26</a:t>
            </a:fld>
            <a:endParaRPr lang="en-US" altLang="ja-JP"/>
          </a:p>
        </p:txBody>
      </p:sp>
      <p:sp>
        <p:nvSpPr>
          <p:cNvPr id="6" name="日付プレースホルダー 5">
            <a:extLst>
              <a:ext uri="{FF2B5EF4-FFF2-40B4-BE49-F238E27FC236}">
                <a16:creationId xmlns:a16="http://schemas.microsoft.com/office/drawing/2014/main" id="{AE7D41A2-A8CB-4BF5-9C6C-08A562F3B29B}"/>
              </a:ext>
            </a:extLst>
          </p:cNvPr>
          <p:cNvSpPr>
            <a:spLocks noGrp="1"/>
          </p:cNvSpPr>
          <p:nvPr>
            <p:ph type="dt" idx="1"/>
          </p:nvPr>
        </p:nvSpPr>
        <p:spPr/>
        <p:txBody>
          <a:bodyPr/>
          <a:lstStyle/>
          <a:p>
            <a:fld id="{A3F5EE27-056C-4EEB-8B17-9A354571F60F}" type="datetime1">
              <a:rPr kumimoji="1" lang="ja-JP" altLang="en-US" smtClean="0"/>
              <a:t>2021/8/11</a:t>
            </a:fld>
            <a:endParaRPr kumimoji="1" lang="ja-JP" altLang="en-US"/>
          </a:p>
        </p:txBody>
      </p:sp>
    </p:spTree>
    <p:extLst>
      <p:ext uri="{BB962C8B-B14F-4D97-AF65-F5344CB8AC3E}">
        <p14:creationId xmlns:p14="http://schemas.microsoft.com/office/powerpoint/2010/main" val="1005238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Even if a simple creditor has no security interest, if the debtor transfers the debtor's property to three parties in collusion with a third party (beneficiary or subsequent purchaser), the </a:t>
            </a:r>
            <a:r>
              <a:rPr kumimoji="1" lang="en-US" altLang="ja-JP" baseline="0" dirty="0" err="1"/>
              <a:t>obligee</a:t>
            </a:r>
            <a:r>
              <a:rPr kumimoji="1" lang="en-US" altLang="ja-JP" baseline="0" dirty="0"/>
              <a:t> may enforce compulsory execution against the property transferred to the third party.</a:t>
            </a:r>
          </a:p>
          <a:p>
            <a:r>
              <a:rPr kumimoji="1" lang="en-US" altLang="ja-JP" baseline="0" dirty="0"/>
              <a:t>While the basis on which real rights have the power to pursue third parties is a registration that has the function of public notice to third parties, the basis on which claims have the power to pursue third parties through the </a:t>
            </a:r>
            <a:r>
              <a:rPr kumimoji="1" lang="en-US" altLang="ja-JP" baseline="0" dirty="0" err="1"/>
              <a:t>obligee's</a:t>
            </a:r>
            <a:r>
              <a:rPr kumimoji="1" lang="en-US" altLang="ja-JP" baseline="0" dirty="0"/>
              <a:t> right to demand rescission of fraudulent 〔Action </a:t>
            </a:r>
            <a:r>
              <a:rPr kumimoji="1" lang="en-US" altLang="ja-JP" baseline="0" dirty="0" err="1"/>
              <a:t>Paulienne</a:t>
            </a:r>
            <a:r>
              <a:rPr kumimoji="1" lang="en-US" altLang="ja-JP" baseline="0" dirty="0"/>
              <a:t>〕  is the bad faith of third parties.</a:t>
            </a:r>
          </a:p>
          <a:p>
            <a:r>
              <a:rPr kumimoji="1" lang="en-US" altLang="ja-JP" baseline="0" dirty="0"/>
              <a:t>At first glance, public notice may appear to be different from bad faith. However, public notice is intended to harm a third party, and as a result, it can be seen that the essential basis of the power to pursue is the bad faith of a third party, and that the basis is the same for real rights and claims.</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27</a:t>
            </a:fld>
            <a:endParaRPr lang="en-US" altLang="ja-JP"/>
          </a:p>
        </p:txBody>
      </p:sp>
      <p:sp>
        <p:nvSpPr>
          <p:cNvPr id="6" name="日付プレースホルダー 5">
            <a:extLst>
              <a:ext uri="{FF2B5EF4-FFF2-40B4-BE49-F238E27FC236}">
                <a16:creationId xmlns:a16="http://schemas.microsoft.com/office/drawing/2014/main" id="{6C3A697C-41B1-4E25-8019-64C5919C7679}"/>
              </a:ext>
            </a:extLst>
          </p:cNvPr>
          <p:cNvSpPr>
            <a:spLocks noGrp="1"/>
          </p:cNvSpPr>
          <p:nvPr>
            <p:ph type="dt" idx="1"/>
          </p:nvPr>
        </p:nvSpPr>
        <p:spPr/>
        <p:txBody>
          <a:bodyPr/>
          <a:lstStyle/>
          <a:p>
            <a:fld id="{5B44AEB3-1C78-4DA3-A939-F5658170CD9E}" type="datetime1">
              <a:rPr kumimoji="1" lang="ja-JP" altLang="en-US" smtClean="0"/>
              <a:t>2021/8/11</a:t>
            </a:fld>
            <a:endParaRPr kumimoji="1" lang="ja-JP" altLang="en-US"/>
          </a:p>
        </p:txBody>
      </p:sp>
    </p:spTree>
    <p:extLst>
      <p:ext uri="{BB962C8B-B14F-4D97-AF65-F5344CB8AC3E}">
        <p14:creationId xmlns:p14="http://schemas.microsoft.com/office/powerpoint/2010/main" val="1490986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Regarding the principle of relativity of claims, there is a system in which creditors can extend the validity of claims against third party obligor through a chain of claims, in addition to the exception of the ability to enforce claims, which is the right to cancel fraudulent acts against loss of property with bad faith by </a:t>
            </a:r>
            <a:r>
              <a:rPr kumimoji="1" lang="en-US" altLang="ja-JP" baseline="0" dirty="0" err="1"/>
              <a:t>obligars</a:t>
            </a:r>
            <a:r>
              <a:rPr kumimoji="1" lang="en-US" altLang="ja-JP" baseline="0" dirty="0"/>
              <a:t> and beneficiaries. The former is the right of subrogation of obliges (action oblique).</a:t>
            </a:r>
          </a:p>
          <a:p>
            <a:r>
              <a:rPr kumimoji="1" lang="en-US" altLang="ja-JP" baseline="0" dirty="0"/>
              <a:t>For example, suppose that </a:t>
            </a:r>
            <a:r>
              <a:rPr kumimoji="1" lang="en-US" altLang="ja-JP" baseline="0" dirty="0" err="1"/>
              <a:t>Obligee</a:t>
            </a:r>
            <a:r>
              <a:rPr kumimoji="1" lang="en-US" altLang="ja-JP" baseline="0" dirty="0"/>
              <a:t> A has a claim α against Obligor B, and Obligor B has a claim β against Third Party Obligor C. </a:t>
            </a:r>
          </a:p>
          <a:p>
            <a:r>
              <a:rPr kumimoji="1" lang="en-US" altLang="ja-JP" baseline="0" dirty="0"/>
              <a:t>If Debtor B becomes insolvent, </a:t>
            </a:r>
            <a:r>
              <a:rPr kumimoji="1" lang="en-US" altLang="ja-JP" baseline="0" dirty="0" err="1"/>
              <a:t>Obligee</a:t>
            </a:r>
            <a:r>
              <a:rPr kumimoji="1" lang="en-US" altLang="ja-JP" baseline="0" dirty="0"/>
              <a:t> A, on behalf of Obligor B, may request Third Party Obligor C to perform Claim β directly to </a:t>
            </a:r>
            <a:r>
              <a:rPr kumimoji="1" lang="en-US" altLang="ja-JP" baseline="0" dirty="0" err="1"/>
              <a:t>Obligee</a:t>
            </a:r>
            <a:r>
              <a:rPr kumimoji="1" lang="en-US" altLang="ja-JP" baseline="0" dirty="0"/>
              <a:t> A.</a:t>
            </a:r>
          </a:p>
          <a:p>
            <a:r>
              <a:rPr kumimoji="1" lang="en-US" altLang="ja-JP" baseline="0" dirty="0"/>
              <a:t>This is similar to compulsory execution of a claim under the Civil Procedure Law, but the difference is that </a:t>
            </a:r>
            <a:r>
              <a:rPr kumimoji="1" lang="en-US" altLang="ja-JP" baseline="0" dirty="0" err="1"/>
              <a:t>obligee</a:t>
            </a:r>
            <a:r>
              <a:rPr kumimoji="1" lang="en-US" altLang="ja-JP" baseline="0" dirty="0"/>
              <a:t> A can request the third party obligor to perform the obligation as a right under the substantive law.</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28</a:t>
            </a:fld>
            <a:endParaRPr lang="en-US" altLang="ja-JP"/>
          </a:p>
        </p:txBody>
      </p:sp>
      <p:sp>
        <p:nvSpPr>
          <p:cNvPr id="6" name="日付プレースホルダー 5">
            <a:extLst>
              <a:ext uri="{FF2B5EF4-FFF2-40B4-BE49-F238E27FC236}">
                <a16:creationId xmlns:a16="http://schemas.microsoft.com/office/drawing/2014/main" id="{FDE975B8-9BE6-42BB-A870-0BB3412A1B7C}"/>
              </a:ext>
            </a:extLst>
          </p:cNvPr>
          <p:cNvSpPr>
            <a:spLocks noGrp="1"/>
          </p:cNvSpPr>
          <p:nvPr>
            <p:ph type="dt" idx="1"/>
          </p:nvPr>
        </p:nvSpPr>
        <p:spPr/>
        <p:txBody>
          <a:bodyPr/>
          <a:lstStyle/>
          <a:p>
            <a:fld id="{45572756-CEDD-4CD1-AE68-95759318C508}" type="datetime1">
              <a:rPr kumimoji="1" lang="ja-JP" altLang="en-US" smtClean="0"/>
              <a:t>2021/8/11</a:t>
            </a:fld>
            <a:endParaRPr kumimoji="1" lang="ja-JP" altLang="en-US"/>
          </a:p>
        </p:txBody>
      </p:sp>
    </p:spTree>
    <p:extLst>
      <p:ext uri="{BB962C8B-B14F-4D97-AF65-F5344CB8AC3E}">
        <p14:creationId xmlns:p14="http://schemas.microsoft.com/office/powerpoint/2010/main" val="410475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direct right of action is a system in which the right of subrogation is evolved to recognize the exclusive and preferential effects of creditors on third party obligors.</a:t>
            </a:r>
          </a:p>
          <a:p>
            <a:endParaRPr kumimoji="1" lang="en-US" altLang="ja-JP" baseline="0" dirty="0"/>
          </a:p>
          <a:p>
            <a:r>
              <a:rPr kumimoji="1" lang="ja-JP" altLang="en-US" baseline="0" dirty="0"/>
              <a:t>（</a:t>
            </a:r>
            <a:r>
              <a:rPr kumimoji="1" lang="en-US" altLang="ja-JP" baseline="0" dirty="0"/>
              <a:t>Case</a:t>
            </a:r>
            <a:r>
              <a:rPr kumimoji="1" lang="ja-JP" altLang="en-US" baseline="0" dirty="0"/>
              <a:t> </a:t>
            </a:r>
            <a:r>
              <a:rPr kumimoji="1" lang="en-US" altLang="ja-JP" baseline="0" dirty="0"/>
              <a:t>Study</a:t>
            </a:r>
            <a:r>
              <a:rPr kumimoji="1" lang="ja-JP" altLang="en-US" baseline="0" dirty="0"/>
              <a:t>）</a:t>
            </a:r>
            <a:endParaRPr kumimoji="1" lang="en-US" altLang="ja-JP" baseline="0" dirty="0"/>
          </a:p>
          <a:p>
            <a:r>
              <a:rPr kumimoji="1" lang="en-US" altLang="ja-JP" baseline="0" dirty="0"/>
              <a:t>For example, victim A of a car accident can request insurance company C, to which tortfeasor B belongs, to pay insurance money directly to A, not to B, within the scope of A's compensation for damage to B. </a:t>
            </a:r>
          </a:p>
          <a:p>
            <a:r>
              <a:rPr kumimoji="1" lang="en-US" altLang="ja-JP" baseline="0" dirty="0"/>
              <a:t>In this case, A, the victim, can receive payment from C with priority over D, the other </a:t>
            </a:r>
            <a:r>
              <a:rPr kumimoji="1" lang="en-US" altLang="ja-JP" baseline="0" dirty="0" err="1"/>
              <a:t>obligee</a:t>
            </a:r>
            <a:r>
              <a:rPr kumimoji="1" lang="en-US" altLang="ja-JP" baseline="0" dirty="0"/>
              <a:t> of wrongdoer B.</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29</a:t>
            </a:fld>
            <a:endParaRPr lang="en-US" altLang="ja-JP"/>
          </a:p>
        </p:txBody>
      </p:sp>
      <p:sp>
        <p:nvSpPr>
          <p:cNvPr id="6" name="日付プレースホルダー 5">
            <a:extLst>
              <a:ext uri="{FF2B5EF4-FFF2-40B4-BE49-F238E27FC236}">
                <a16:creationId xmlns:a16="http://schemas.microsoft.com/office/drawing/2014/main" id="{905034FB-5A61-468B-9DD2-FEC8971ED1F1}"/>
              </a:ext>
            </a:extLst>
          </p:cNvPr>
          <p:cNvSpPr>
            <a:spLocks noGrp="1"/>
          </p:cNvSpPr>
          <p:nvPr>
            <p:ph type="dt" idx="1"/>
          </p:nvPr>
        </p:nvSpPr>
        <p:spPr/>
        <p:txBody>
          <a:bodyPr/>
          <a:lstStyle/>
          <a:p>
            <a:fld id="{EA9AE648-9FF9-4735-A99C-E130737BAFC7}" type="datetime1">
              <a:rPr kumimoji="1" lang="ja-JP" altLang="en-US" smtClean="0"/>
              <a:t>2021/8/11</a:t>
            </a:fld>
            <a:endParaRPr kumimoji="1" lang="ja-JP" altLang="en-US"/>
          </a:p>
        </p:txBody>
      </p:sp>
    </p:spTree>
    <p:extLst>
      <p:ext uri="{BB962C8B-B14F-4D97-AF65-F5344CB8AC3E}">
        <p14:creationId xmlns:p14="http://schemas.microsoft.com/office/powerpoint/2010/main" val="53146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I am a emeritus professor of Nagoya University and </a:t>
            </a:r>
            <a:r>
              <a:rPr lang="en-US" altLang="ja-JP" baseline="0" dirty="0" err="1"/>
              <a:t>Meijigakuin</a:t>
            </a:r>
            <a:r>
              <a:rPr lang="en-US" altLang="ja-JP" baseline="0" dirty="0"/>
              <a:t>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17 years ago, I was a professor of Nagoya University.</a:t>
            </a:r>
          </a:p>
          <a:p>
            <a:pPr lvl="1">
              <a:lnSpc>
                <a:spcPct val="110000"/>
              </a:lnSpc>
            </a:pPr>
            <a:r>
              <a:rPr lang="en-US" altLang="ja-JP" baseline="0" dirty="0"/>
              <a:t>During 1997-2004 I was going to Asian countries,  State of Mongolia, Vietnam, Cambodia, Laos, Uzbekistan and China to cooperate development of civil law.</a:t>
            </a:r>
          </a:p>
          <a:p>
            <a:pPr lvl="1">
              <a:lnSpc>
                <a:spcPct val="110000"/>
              </a:lnSpc>
            </a:pPr>
            <a:r>
              <a:rPr lang="en-US" altLang="ja-JP" baseline="0" dirty="0"/>
              <a:t>Fortunately, these activities were evaluated from this university, I became to an emeritus professor of Nagoya University in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t>My specialty is civil law, but I also study consumer law, legal informatics (AI &amp; Law), law &amp; management, and copyright law. </a:t>
            </a:r>
          </a:p>
          <a:p>
            <a:pPr marL="457200" marR="0" lvl="1" indent="0" algn="l" defTabSz="914400" rtl="0" eaLnBrk="1" fontAlgn="auto" latinLnBrk="0" hangingPunct="1">
              <a:lnSpc>
                <a:spcPct val="110000"/>
              </a:lnSpc>
              <a:spcBef>
                <a:spcPts val="0"/>
              </a:spcBef>
              <a:spcAft>
                <a:spcPts val="0"/>
              </a:spcAft>
              <a:buClrTx/>
              <a:buSzTx/>
              <a:buFontTx/>
              <a:buNone/>
              <a:tabLst/>
              <a:defRPr/>
            </a:pPr>
            <a:r>
              <a:rPr lang="en-US" altLang="ja-JP" baseline="0" dirty="0"/>
              <a:t>I am currently writing a book titled "Introduction to Law for Children" on legal education for young children.</a:t>
            </a:r>
          </a:p>
        </p:txBody>
      </p:sp>
      <p:sp>
        <p:nvSpPr>
          <p:cNvPr id="4" name="日付プレースホルダー 3"/>
          <p:cNvSpPr>
            <a:spLocks noGrp="1"/>
          </p:cNvSpPr>
          <p:nvPr>
            <p:ph type="dt" idx="1"/>
          </p:nvPr>
        </p:nvSpPr>
        <p:spPr/>
        <p:txBody>
          <a:bodyPr/>
          <a:lstStyle/>
          <a:p>
            <a:fld id="{CFEAD514-520F-4C73-B055-1D59F8DC2B03}"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a:t>
            </a:fld>
            <a:endParaRPr kumimoji="1" lang="ja-JP" altLang="en-US"/>
          </a:p>
        </p:txBody>
      </p:sp>
    </p:spTree>
    <p:extLst>
      <p:ext uri="{BB962C8B-B14F-4D97-AF65-F5344CB8AC3E}">
        <p14:creationId xmlns:p14="http://schemas.microsoft.com/office/powerpoint/2010/main" val="415363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Act on Securing Compensation for Automobile Accidents</a:t>
            </a:r>
            <a:endParaRPr kumimoji="1" lang="en-US" altLang="ja-JP" dirty="0"/>
          </a:p>
          <a:p>
            <a:r>
              <a:rPr kumimoji="1" lang="en-US" altLang="ja-JP" dirty="0"/>
              <a:t>Article 16(Filing a Claim with the Insurer for Damages)</a:t>
            </a:r>
          </a:p>
          <a:p>
            <a:pPr marL="228600" indent="-228600">
              <a:buAutoNum type="arabicParenBoth"/>
            </a:pPr>
            <a:r>
              <a:rPr kumimoji="1" lang="en-US" altLang="ja-JP" dirty="0"/>
              <a:t>If a person[Y] in possession becomes liable to compensate for damage as under Article 3, the injured party[X] may file a claim with insurer for the insurer to pay the injured party damages of up to the amount of insurance coverage, pursuant to Cabinet Order.</a:t>
            </a:r>
          </a:p>
          <a:p>
            <a:pPr marL="0" indent="0">
              <a:buNone/>
            </a:pPr>
            <a:endParaRPr kumimoji="1" lang="en-US" altLang="ja-JP" dirty="0"/>
          </a:p>
          <a:p>
            <a:pPr marL="0" indent="0">
              <a:buNone/>
            </a:pPr>
            <a:r>
              <a:rPr kumimoji="1" lang="en-US" altLang="ja-JP" dirty="0"/>
              <a:t>Insurance Law</a:t>
            </a:r>
          </a:p>
          <a:p>
            <a:pPr marL="0" indent="0">
              <a:buNone/>
            </a:pPr>
            <a:r>
              <a:rPr kumimoji="1" lang="en-US" altLang="ja-JP" dirty="0"/>
              <a:t>Article 22 (Statutory Lien on Liability Insurance Contracts)</a:t>
            </a:r>
          </a:p>
          <a:p>
            <a:pPr marL="0" indent="0">
              <a:buNone/>
            </a:pPr>
            <a:r>
              <a:rPr kumimoji="1" lang="en-US" altLang="ja-JP" dirty="0"/>
              <a:t>(1) Any person who has a right to claim against the insured of a liability insurance contract for damages pertaining to an insurance accident of such liability insurance contract shall have a statutory lien on the right to claim insurance benefits.</a:t>
            </a:r>
          </a:p>
          <a:p>
            <a:pPr marL="0" indent="0">
              <a:buNone/>
            </a:pPr>
            <a:r>
              <a:rPr kumimoji="1" lang="en-US" altLang="ja-JP" dirty="0"/>
              <a:t>(2) The insured may exercise the right to claim insurance benefits against the insurer only to the extent of the amount paid for the obligation pertaining to the right to claim for damages set forth in the preceding paragraph or the amount approved by the person who has such right to claim for damages.</a:t>
            </a:r>
          </a:p>
          <a:p>
            <a:pPr marL="0" indent="0">
              <a:buNone/>
            </a:pPr>
            <a:r>
              <a:rPr kumimoji="1" lang="en-US" altLang="ja-JP" dirty="0"/>
              <a:t>(3) The right to claim insurance benefits under the liability insurance contract may not be transferred, pledged or seized; provided, however, that this shall not apply to the following cases</a:t>
            </a:r>
          </a:p>
          <a:p>
            <a:pPr marL="0" indent="0">
              <a:buNone/>
            </a:pPr>
            <a:r>
              <a:rPr kumimoji="1" lang="ja-JP" altLang="en-US" dirty="0"/>
              <a:t>　</a:t>
            </a:r>
            <a:r>
              <a:rPr kumimoji="1" lang="en-US" altLang="ja-JP" dirty="0"/>
              <a:t>(</a:t>
            </a:r>
            <a:r>
              <a:rPr kumimoji="1" lang="en-US" altLang="ja-JP" dirty="0" err="1"/>
              <a:t>i</a:t>
            </a:r>
            <a:r>
              <a:rPr kumimoji="1" lang="en-US" altLang="ja-JP" dirty="0"/>
              <a:t>) Cases where the right to claim the insurance benefits pursuant to the provision of paragraph (1) is transferred to a person who has the right to claim the insurance benefits or is seized with respect to such right to claim the insurance benefits</a:t>
            </a:r>
          </a:p>
          <a:p>
            <a:pPr marL="0" indent="0">
              <a:buNone/>
            </a:pPr>
            <a:r>
              <a:rPr kumimoji="1" lang="ja-JP" altLang="en-US" dirty="0"/>
              <a:t>　</a:t>
            </a:r>
            <a:r>
              <a:rPr kumimoji="1" lang="en-US" altLang="ja-JP"/>
              <a:t>(ii) The case where the insured person may exercise the right to claim the insurance benefits pursuant to the provision of the preceding paragraph</a:t>
            </a:r>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30</a:t>
            </a:fld>
            <a:endParaRPr kumimoji="1" lang="ja-JP" altLang="en-US"/>
          </a:p>
        </p:txBody>
      </p:sp>
    </p:spTree>
    <p:extLst>
      <p:ext uri="{BB962C8B-B14F-4D97-AF65-F5344CB8AC3E}">
        <p14:creationId xmlns:p14="http://schemas.microsoft.com/office/powerpoint/2010/main" val="735649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system of the victim's direct claim to the insurance company of the tortfeasor has developed into a system in which the lessor can directly claim the sublease amount from the sublessee in relation to the tenant's rent claim to the sublessee. </a:t>
            </a:r>
          </a:p>
          <a:p>
            <a:r>
              <a:rPr kumimoji="1" lang="en-US" altLang="ja-JP" baseline="0" dirty="0"/>
              <a:t>In addition, the system is moving toward extending the subcontractor's direct claim to the subcontractor's </a:t>
            </a:r>
            <a:r>
              <a:rPr kumimoji="1" lang="en-US" altLang="ja-JP" baseline="0" dirty="0" err="1"/>
              <a:t>orderer</a:t>
            </a:r>
            <a:r>
              <a:rPr kumimoji="1" lang="en-US" altLang="ja-JP" baseline="0" dirty="0"/>
              <a:t>.</a:t>
            </a:r>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31</a:t>
            </a:fld>
            <a:endParaRPr lang="en-US" altLang="ja-JP"/>
          </a:p>
        </p:txBody>
      </p:sp>
      <p:sp>
        <p:nvSpPr>
          <p:cNvPr id="6" name="日付プレースホルダー 5">
            <a:extLst>
              <a:ext uri="{FF2B5EF4-FFF2-40B4-BE49-F238E27FC236}">
                <a16:creationId xmlns:a16="http://schemas.microsoft.com/office/drawing/2014/main" id="{45769282-3586-4DC4-9B28-64336BB6D029}"/>
              </a:ext>
            </a:extLst>
          </p:cNvPr>
          <p:cNvSpPr>
            <a:spLocks noGrp="1"/>
          </p:cNvSpPr>
          <p:nvPr>
            <p:ph type="dt" idx="1"/>
          </p:nvPr>
        </p:nvSpPr>
        <p:spPr/>
        <p:txBody>
          <a:bodyPr/>
          <a:lstStyle/>
          <a:p>
            <a:fld id="{C50A37DF-147A-4C95-A24F-575E5AE6C861}" type="datetime1">
              <a:rPr kumimoji="1" lang="ja-JP" altLang="en-US" smtClean="0"/>
              <a:t>2021/8/11</a:t>
            </a:fld>
            <a:endParaRPr kumimoji="1" lang="ja-JP" altLang="en-US"/>
          </a:p>
        </p:txBody>
      </p:sp>
    </p:spTree>
    <p:extLst>
      <p:ext uri="{BB962C8B-B14F-4D97-AF65-F5344CB8AC3E}">
        <p14:creationId xmlns:p14="http://schemas.microsoft.com/office/powerpoint/2010/main" val="568810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Real rights are considered to be exclusive rights that have effect on third parties and are stronger than claims that are only relative rights that have effect only between the parties.</a:t>
            </a:r>
          </a:p>
          <a:p>
            <a:endParaRPr kumimoji="1" lang="en-US" altLang="ja-JP" baseline="0" dirty="0"/>
          </a:p>
          <a:p>
            <a:r>
              <a:rPr kumimoji="1" lang="en-US" altLang="ja-JP" baseline="0" dirty="0"/>
              <a:t>However, an owner's exclusive control over a thing is limited to the time when the owner has no debt or has performed the debt properly. </a:t>
            </a:r>
          </a:p>
          <a:p>
            <a:r>
              <a:rPr kumimoji="1" lang="en-US" altLang="ja-JP" baseline="0" dirty="0"/>
              <a:t>If the owner has a debt to the </a:t>
            </a:r>
            <a:r>
              <a:rPr kumimoji="1" lang="en-US" altLang="ja-JP" baseline="0" dirty="0" err="1"/>
              <a:t>obligee</a:t>
            </a:r>
            <a:r>
              <a:rPr kumimoji="1" lang="en-US" altLang="ja-JP" baseline="0" dirty="0"/>
              <a:t> and the payment is delayed, the </a:t>
            </a:r>
            <a:r>
              <a:rPr kumimoji="1" lang="en-US" altLang="ja-JP" baseline="0" dirty="0" err="1"/>
              <a:t>obligee</a:t>
            </a:r>
            <a:r>
              <a:rPr kumimoji="1" lang="en-US" altLang="ja-JP" baseline="0" dirty="0"/>
              <a:t> shall have the right to dispose of and receive payment from all the owner's property. In addition, a </a:t>
            </a:r>
            <a:r>
              <a:rPr kumimoji="1" lang="en-US" altLang="ja-JP" baseline="0" dirty="0" err="1"/>
              <a:t>obligee</a:t>
            </a:r>
            <a:r>
              <a:rPr kumimoji="1" lang="en-US" altLang="ja-JP" baseline="0" dirty="0"/>
              <a:t> who holds a security interest may receive payment from the owner's property before other </a:t>
            </a:r>
            <a:r>
              <a:rPr kumimoji="1" lang="en-US" altLang="ja-JP" baseline="0" dirty="0" err="1"/>
              <a:t>obligees</a:t>
            </a:r>
            <a:r>
              <a:rPr kumimoji="1" lang="en-US" altLang="ja-JP" baseline="0" dirty="0"/>
              <a:t>.</a:t>
            </a:r>
          </a:p>
          <a:p>
            <a:r>
              <a:rPr kumimoji="1" lang="en-US" altLang="ja-JP" baseline="0" dirty="0"/>
              <a:t>In this way, it can be said that under modern law, claims have a position superior to real rights.</a:t>
            </a:r>
            <a:endParaRPr kumimoji="1" lang="ja-JP" altLang="en-US" baseline="0" dirty="0"/>
          </a:p>
        </p:txBody>
      </p:sp>
      <p:sp>
        <p:nvSpPr>
          <p:cNvPr id="4" name="日付プレースホルダー 3"/>
          <p:cNvSpPr>
            <a:spLocks noGrp="1"/>
          </p:cNvSpPr>
          <p:nvPr>
            <p:ph type="dt" idx="1"/>
          </p:nvPr>
        </p:nvSpPr>
        <p:spPr/>
        <p:txBody>
          <a:bodyPr/>
          <a:lstStyle/>
          <a:p>
            <a:fld id="{3508D846-A741-4795-A9CF-8CC1F76F44B6}"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32</a:t>
            </a:fld>
            <a:endParaRPr kumimoji="1" lang="ja-JP" altLang="en-US"/>
          </a:p>
        </p:txBody>
      </p:sp>
    </p:spTree>
    <p:extLst>
      <p:ext uri="{BB962C8B-B14F-4D97-AF65-F5344CB8AC3E}">
        <p14:creationId xmlns:p14="http://schemas.microsoft.com/office/powerpoint/2010/main" val="415455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one sentence, a security interest strengthens the enforcement power of creditors. </a:t>
            </a:r>
          </a:p>
          <a:p>
            <a:r>
              <a:rPr kumimoji="1" lang="en-US" altLang="ja-JP" baseline="0" dirty="0"/>
              <a:t>There are two types of security interest.</a:t>
            </a:r>
          </a:p>
          <a:p>
            <a:endParaRPr kumimoji="1" lang="en-US" altLang="ja-JP" baseline="0" dirty="0"/>
          </a:p>
          <a:p>
            <a:r>
              <a:rPr kumimoji="1" lang="en-US" altLang="ja-JP" baseline="0" dirty="0"/>
              <a:t>The first is to expand and strengthen the liability assets quantitatively, that is, to increase the number of people who bear the debt. This is called "personal security."</a:t>
            </a:r>
          </a:p>
          <a:p>
            <a:r>
              <a:rPr kumimoji="1" lang="en-US" altLang="ja-JP" baseline="0" dirty="0"/>
              <a:t> There are two types of personal security: guarantees and joint and several obligations. A guarantee makes a person other than the obligor liable. A joint and several obligation is a combination of an obligation and a guarantee, in which the obligor is liable for the entire amount of the obligation.</a:t>
            </a:r>
          </a:p>
          <a:p>
            <a:endParaRPr kumimoji="1" lang="en-US" altLang="ja-JP" baseline="0" dirty="0"/>
          </a:p>
          <a:p>
            <a:r>
              <a:rPr kumimoji="1" lang="en-US" altLang="ja-JP" baseline="0" dirty="0"/>
              <a:t>The second is to expand and strengthen the liability property qualitatively, that is, to make it available for repayment before other creditors. This is called “real collateral."</a:t>
            </a:r>
          </a:p>
          <a:p>
            <a:r>
              <a:rPr kumimoji="1" lang="en-US" altLang="ja-JP" baseline="0" dirty="0"/>
              <a:t> Real collateral has four rights.</a:t>
            </a:r>
          </a:p>
          <a:p>
            <a:r>
              <a:rPr kumimoji="1" lang="en-US" altLang="ja-JP" baseline="0" dirty="0"/>
              <a:t> The first is the right of retention that strengthens the right of defense of refusal of performance (the right to refuse the return of things until the obligation is satisfied).</a:t>
            </a:r>
          </a:p>
          <a:p>
            <a:r>
              <a:rPr kumimoji="1" lang="en-US" altLang="ja-JP" baseline="0" dirty="0"/>
              <a:t> The second is a statutory lien as the right of preferential payment itself.</a:t>
            </a:r>
          </a:p>
          <a:p>
            <a:r>
              <a:rPr kumimoji="1" lang="en-US" altLang="ja-JP" baseline="0" dirty="0"/>
              <a:t> The third is a pledge that adds a </a:t>
            </a:r>
            <a:r>
              <a:rPr kumimoji="1" lang="en-US" altLang="ja-JP" baseline="0" dirty="0" err="1"/>
              <a:t>detentive</a:t>
            </a:r>
            <a:r>
              <a:rPr kumimoji="1" lang="en-US" altLang="ja-JP" baseline="0" dirty="0"/>
              <a:t> effect (the right not to return the debtor's property until the debt is repaid) to the right of priority.</a:t>
            </a:r>
          </a:p>
          <a:p>
            <a:r>
              <a:rPr kumimoji="1" lang="en-US" altLang="ja-JP" baseline="0" dirty="0"/>
              <a:t> The fourth type is a mortgage in which the pursuit effect (The right of a mortgagee as an </a:t>
            </a:r>
            <a:r>
              <a:rPr kumimoji="1" lang="en-US" altLang="ja-JP" baseline="0" dirty="0" err="1"/>
              <a:t>obligee</a:t>
            </a:r>
            <a:r>
              <a:rPr kumimoji="1" lang="en-US" altLang="ja-JP" baseline="0" dirty="0"/>
              <a:t> to realize the subject matter against a third party, even if the property is assigned to a third party) is added to the right of preferential payment.</a:t>
            </a:r>
          </a:p>
          <a:p>
            <a:r>
              <a:rPr kumimoji="1" lang="en-US" altLang="ja-JP" baseline="0" dirty="0"/>
              <a:t> In addition, although there are no clear provisions in the Civil Code, there is a security by transfer as a security interest approved by judicial precedent. This mortgage is used very often in practice and has important significance.</a:t>
            </a:r>
          </a:p>
        </p:txBody>
      </p:sp>
      <p:sp>
        <p:nvSpPr>
          <p:cNvPr id="5" name="日付プレースホルダー 4"/>
          <p:cNvSpPr>
            <a:spLocks noGrp="1"/>
          </p:cNvSpPr>
          <p:nvPr>
            <p:ph type="dt" idx="11"/>
          </p:nvPr>
        </p:nvSpPr>
        <p:spPr/>
        <p:txBody>
          <a:bodyPr/>
          <a:lstStyle/>
          <a:p>
            <a:fld id="{409C7985-5B01-437E-AADB-BF80A1AF9655}" type="datetime1">
              <a:rPr kumimoji="1" lang="ja-JP" altLang="en-US" smtClean="0"/>
              <a:t>2021/8/11</a:t>
            </a:fld>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33</a:t>
            </a:fld>
            <a:endParaRPr kumimoji="1" lang="ja-JP" altLang="en-US"/>
          </a:p>
        </p:txBody>
      </p:sp>
    </p:spTree>
    <p:extLst>
      <p:ext uri="{BB962C8B-B14F-4D97-AF65-F5344CB8AC3E}">
        <p14:creationId xmlns:p14="http://schemas.microsoft.com/office/powerpoint/2010/main" val="3118372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key to understanding collateral (guarantees) is to make a strict distinction between the original obligation and the collateral. Security (guarantee) is the responsibility of being subordinated to a debt and not the ultimate obligation.</a:t>
            </a:r>
          </a:p>
          <a:p>
            <a:r>
              <a:rPr kumimoji="1" lang="en-US" altLang="ja-JP" baseline="0" dirty="0"/>
              <a:t>This is clearly manifested in two phenomena.</a:t>
            </a:r>
          </a:p>
          <a:p>
            <a:r>
              <a:rPr kumimoji="1" lang="en-US" altLang="ja-JP" baseline="0" dirty="0"/>
              <a:t>First, if there is no obligation, there is no security (guarantee), and if the obligation disappears, the security (guarantee) will surely disappear. This is called "collateral (guarantee) subordination."</a:t>
            </a:r>
          </a:p>
          <a:p>
            <a:r>
              <a:rPr kumimoji="1" lang="en-US" altLang="ja-JP" baseline="0" dirty="0"/>
              <a:t>Second, when the obligor pays, the obligation is extinguished. However, if the guarantor performs the obligation, the obligation will not be extinguished, and the guarantor may claim the obligation against the obligor in subrogation of the </a:t>
            </a:r>
            <a:r>
              <a:rPr kumimoji="1" lang="en-US" altLang="ja-JP" baseline="0" dirty="0" err="1"/>
              <a:t>obligee</a:t>
            </a:r>
            <a:r>
              <a:rPr kumimoji="1" lang="en-US" altLang="ja-JP" baseline="0" dirty="0"/>
              <a:t> in order to secure the guarantor's right to obtain reimbursement. This is called "subrogation by repayment" of the guarantor.</a:t>
            </a:r>
          </a:p>
          <a:p>
            <a:endParaRPr kumimoji="1" lang="en-US" altLang="ja-JP" baseline="0" dirty="0"/>
          </a:p>
          <a:p>
            <a:r>
              <a:rPr kumimoji="1" lang="en-US" altLang="ja-JP" baseline="0" dirty="0"/>
              <a:t>In other words, in the case of a obligation with a guarantor, if the guarantor performs the obligation, the obligor will leave the stage with satisfaction, but at that point, the liquidation has not been completed and the obligation will not be extinguished. The obligation is extinguished and the liquidation is completed only when the obligor reimburses the guarantor in response to the guarantor's demand. </a:t>
            </a:r>
          </a:p>
          <a:p>
            <a:r>
              <a:rPr kumimoji="1" lang="en-US" altLang="ja-JP" baseline="0" dirty="0"/>
              <a:t>This is important because it is easy to miss.</a:t>
            </a:r>
          </a:p>
        </p:txBody>
      </p:sp>
      <p:sp>
        <p:nvSpPr>
          <p:cNvPr id="4" name="日付プレースホルダー 3"/>
          <p:cNvSpPr>
            <a:spLocks noGrp="1"/>
          </p:cNvSpPr>
          <p:nvPr>
            <p:ph type="dt" idx="1"/>
          </p:nvPr>
        </p:nvSpPr>
        <p:spPr/>
        <p:txBody>
          <a:bodyPr/>
          <a:lstStyle/>
          <a:p>
            <a:fld id="{DBE59F42-F502-4600-ACE9-9F36B622875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34</a:t>
            </a:fld>
            <a:endParaRPr kumimoji="1" lang="ja-JP" altLang="en-US"/>
          </a:p>
        </p:txBody>
      </p:sp>
    </p:spTree>
    <p:extLst>
      <p:ext uri="{BB962C8B-B14F-4D97-AF65-F5344CB8AC3E}">
        <p14:creationId xmlns:p14="http://schemas.microsoft.com/office/powerpoint/2010/main" val="182328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Because the term “joint and several obligation” is an obligation</a:t>
            </a:r>
            <a:r>
              <a:rPr kumimoji="1" lang="ja-JP" altLang="en-US" baseline="0" dirty="0"/>
              <a:t> </a:t>
            </a:r>
            <a:r>
              <a:rPr kumimoji="1" lang="en-US" altLang="ja-JP" baseline="0" dirty="0"/>
              <a:t>in</a:t>
            </a:r>
            <a:r>
              <a:rPr kumimoji="1" lang="ja-JP" altLang="en-US" baseline="0" dirty="0"/>
              <a:t> </a:t>
            </a:r>
            <a:r>
              <a:rPr kumimoji="1" lang="en-US" altLang="ja-JP" baseline="0" dirty="0"/>
              <a:t>literally</a:t>
            </a:r>
            <a:r>
              <a:rPr kumimoji="1" lang="ja-JP" altLang="en-US" baseline="0" dirty="0"/>
              <a:t> </a:t>
            </a:r>
            <a:r>
              <a:rPr kumimoji="1" lang="en-US" altLang="ja-JP" baseline="0" dirty="0"/>
              <a:t>word, the majority of scholars believe that a “joint and several obligation” is a real obligation, not a guarantee. </a:t>
            </a:r>
          </a:p>
          <a:p>
            <a:r>
              <a:rPr kumimoji="1" lang="en-US" altLang="ja-JP" baseline="0" dirty="0"/>
              <a:t>However, this idea is completely wrong (a classic example of a myth that is not always true). </a:t>
            </a:r>
          </a:p>
          <a:p>
            <a:r>
              <a:rPr kumimoji="1" lang="en-US" altLang="ja-JP" baseline="0" dirty="0"/>
              <a:t>The “joint and several obligation” is actually combination of an “original obligation (the portion to be borne)” and a “guarantee (the portion to be guaranteed) to other joint several obligors”.</a:t>
            </a:r>
          </a:p>
          <a:p>
            <a:endParaRPr kumimoji="1" lang="en-US" altLang="ja-JP" baseline="0" dirty="0"/>
          </a:p>
          <a:p>
            <a:r>
              <a:rPr kumimoji="1" lang="en-US" altLang="ja-JP" baseline="0" dirty="0"/>
              <a:t>This can be easily proved with a simple example.</a:t>
            </a:r>
          </a:p>
          <a:p>
            <a:r>
              <a:rPr kumimoji="1" lang="en-US" altLang="ja-JP" baseline="0" dirty="0"/>
              <a:t>For example, suppose that </a:t>
            </a:r>
            <a:r>
              <a:rPr kumimoji="1" lang="en-US" altLang="ja-JP" baseline="0" dirty="0" err="1"/>
              <a:t>obligee</a:t>
            </a:r>
            <a:r>
              <a:rPr kumimoji="1" lang="en-US" altLang="ja-JP" baseline="0" dirty="0"/>
              <a:t> X borrow 3 million yen from Y1, 2 million yen from Y2, and 1 million yen from Y3, and jointly and severally promise to repay X. </a:t>
            </a:r>
          </a:p>
          <a:p>
            <a:r>
              <a:rPr kumimoji="1" lang="en-US" altLang="ja-JP" baseline="0" dirty="0"/>
              <a:t>In this case, X can request payment of 6 million yen from Y1, Y2, and Y3. Therefore, the majority of scholars believe that Y1, Y2, and Y3 have separate joint and several obligations of 6 million yen. </a:t>
            </a:r>
          </a:p>
          <a:p>
            <a:r>
              <a:rPr kumimoji="1" lang="en-US" altLang="ja-JP" baseline="0" dirty="0"/>
              <a:t>However, since X lent only 6 million yen, it is not possible for X to receive repayment of 6 million yen × 3 = 18 million yen. The maximum amount X can receive is limited to 6 million yen. </a:t>
            </a:r>
          </a:p>
          <a:p>
            <a:r>
              <a:rPr kumimoji="1" lang="en-US" altLang="ja-JP" baseline="0" dirty="0"/>
              <a:t>Then, how does the formula 6 million yen + 6 million yen + 6 million yen = 6 million yen hold?</a:t>
            </a:r>
          </a:p>
          <a:p>
            <a:r>
              <a:rPr kumimoji="1" lang="en-US" altLang="ja-JP" baseline="0" dirty="0"/>
              <a:t>The answer is that since the original obligations are only 3 million yen, 2 million yen, and 1 million yen, X can only receive repayment of 6 million yen. </a:t>
            </a:r>
          </a:p>
          <a:p>
            <a:endParaRPr kumimoji="1" lang="en-US" altLang="ja-JP" baseline="0" dirty="0"/>
          </a:p>
          <a:p>
            <a:r>
              <a:rPr kumimoji="1" lang="en-US" altLang="ja-JP" baseline="0" dirty="0"/>
              <a:t>Then, why can X claim 6 million yen against each joint and several obligor?</a:t>
            </a:r>
          </a:p>
          <a:p>
            <a:r>
              <a:rPr kumimoji="1" lang="en-US" altLang="ja-JP" baseline="0" dirty="0"/>
              <a:t>It is easy to understand that a “joint and several obligation” actually consists of an “original obligation (the portion to be borne)” and a “guarantee (the portion to be guaranteed) to other joint several obligors”.</a:t>
            </a:r>
          </a:p>
          <a:p>
            <a:endParaRPr kumimoji="1" lang="en-US" altLang="ja-JP" baseline="0" dirty="0"/>
          </a:p>
          <a:p>
            <a:r>
              <a:rPr kumimoji="1" lang="en-US" altLang="ja-JP" baseline="0" dirty="0"/>
              <a:t>In other words, in addition to the portion of the original obligation of ¥3 million, Y1 is expected to bear the portion of the guarantee for Y2 of ¥2 million and the portion of the guarantee for Y3 of ¥1 million. </a:t>
            </a:r>
          </a:p>
          <a:p>
            <a:r>
              <a:rPr kumimoji="1" lang="en-US" altLang="ja-JP" baseline="0" dirty="0"/>
              <a:t>In the same way, in addition to the 2 million yen burden portion, Y2 is assumed to bear the 3 million yen guarantee portion for Y1 and the 1 million yen guarantee portion for Y3. </a:t>
            </a:r>
          </a:p>
          <a:p>
            <a:r>
              <a:rPr kumimoji="1" lang="en-US" altLang="ja-JP" baseline="0" dirty="0"/>
              <a:t>In the same way, Y3 is expected to pay 3 million yen for the guarantee portion for Y1 and 2 million yen for the guarantee portion for Y2, in addition to the 1 million yen burden portion.</a:t>
            </a:r>
          </a:p>
          <a:p>
            <a:r>
              <a:rPr kumimoji="1" lang="en-US" altLang="ja-JP" baseline="0" dirty="0"/>
              <a:t>This makes it possible to clearly explain all the difficulties that have traditionally been difficult to explain about joint and several debts.</a:t>
            </a:r>
            <a:endParaRPr kumimoji="1" lang="en-US" altLang="ja-JP" dirty="0"/>
          </a:p>
        </p:txBody>
      </p:sp>
      <p:sp>
        <p:nvSpPr>
          <p:cNvPr id="4" name="日付プレースホルダー 3"/>
          <p:cNvSpPr>
            <a:spLocks noGrp="1"/>
          </p:cNvSpPr>
          <p:nvPr>
            <p:ph type="dt" idx="1"/>
          </p:nvPr>
        </p:nvSpPr>
        <p:spPr/>
        <p:txBody>
          <a:bodyPr/>
          <a:lstStyle/>
          <a:p>
            <a:fld id="{83DD70F6-9D58-4782-9E29-285EEAB2276D}"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35</a:t>
            </a:fld>
            <a:endParaRPr kumimoji="1" lang="ja-JP" altLang="en-US"/>
          </a:p>
        </p:txBody>
      </p:sp>
    </p:spTree>
    <p:extLst>
      <p:ext uri="{BB962C8B-B14F-4D97-AF65-F5344CB8AC3E}">
        <p14:creationId xmlns:p14="http://schemas.microsoft.com/office/powerpoint/2010/main" val="2838235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If 1 person pays the joint and several obligation in full (6 million yen) to the joint and several obligor, most scholars believe that the joint and several obligation will be extinguished by that. </a:t>
            </a:r>
          </a:p>
          <a:p>
            <a:r>
              <a:rPr kumimoji="1" lang="en-US" altLang="ja-JP" baseline="0" dirty="0"/>
              <a:t>But this is also a mistake.</a:t>
            </a:r>
          </a:p>
          <a:p>
            <a:r>
              <a:rPr kumimoji="1" lang="en-US" altLang="ja-JP" baseline="0" dirty="0"/>
              <a:t>If one of the joint and several obligors, for example Y1, pays the entire joint and several obligation, the effect of the payment must be analyzed in two stages.</a:t>
            </a:r>
          </a:p>
          <a:p>
            <a:r>
              <a:rPr kumimoji="1" lang="en-US" altLang="ja-JP" baseline="0" dirty="0"/>
              <a:t>■The first step is to reimburse the portion of Y1's burden (3 million yen). In this case, since the portion to be borne by Y1 (3 million yen) is an original obligation, that portion (the portion to be borne: 3 million yen) will be extinguished. When the obligation is extinguished, not only the guaranteed portion of Y2 for Y1 (¥3 million), which guaranteed the obligation, but also the guaranteed portion of Y3 for Y1 (¥3 million), will be extinguished by default.</a:t>
            </a:r>
          </a:p>
          <a:p>
            <a:r>
              <a:rPr kumimoji="1" lang="en-US" altLang="ja-JP" baseline="0" dirty="0"/>
              <a:t>■The second stage is the occurrence of the right to reimbursement (subrogation by repayment) due to the repayment of the guaranteed portion. Y1 acquires the right to obtain reimbursement of 2 million yen from Y2 through the repayment of Y2 Guarantee Portion (2 million yen). In the same manner, Y1 acquires the right to obtain reimbursement of 1 million yen from Y3 through the performance of the guaranteed portion of Y3 (1 million yen).</a:t>
            </a:r>
          </a:p>
          <a:p>
            <a:r>
              <a:rPr kumimoji="1" lang="en-US" altLang="ja-JP" baseline="0" dirty="0"/>
              <a:t>In this way, even if Y1 makes a full payment of 6 million yen to X, the joint and several obligation will not be extinguished immediately. In order to secure Y1's right to obtain reimbursement, Y1's debt of 2 million yen to Y2 and Y1's debt of 1 million yen to Y3 will continue to exist (Civil Code Article 499 and below).</a:t>
            </a:r>
          </a:p>
          <a:p>
            <a:r>
              <a:rPr kumimoji="1" lang="en-US" altLang="ja-JP" baseline="0" dirty="0"/>
              <a:t>Therefore, in order for the joint and several obligation to be fully extinguished, it will be necessary to wait until Y2 has completed repayment of 2 million yen against Y1 and Y3 has completed repayment of 1 million yen against Y1 in response to the demand of Y1.</a:t>
            </a:r>
          </a:p>
        </p:txBody>
      </p:sp>
      <p:sp>
        <p:nvSpPr>
          <p:cNvPr id="4" name="日付プレースホルダー 3"/>
          <p:cNvSpPr>
            <a:spLocks noGrp="1"/>
          </p:cNvSpPr>
          <p:nvPr>
            <p:ph type="dt" idx="1"/>
          </p:nvPr>
        </p:nvSpPr>
        <p:spPr/>
        <p:txBody>
          <a:bodyPr/>
          <a:lstStyle/>
          <a:p>
            <a:fld id="{E00BEDFB-A79F-4BBA-82DB-EE4867086080}"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36</a:t>
            </a:fld>
            <a:endParaRPr kumimoji="1" lang="ja-JP" altLang="en-US"/>
          </a:p>
        </p:txBody>
      </p:sp>
    </p:spTree>
    <p:extLst>
      <p:ext uri="{BB962C8B-B14F-4D97-AF65-F5344CB8AC3E}">
        <p14:creationId xmlns:p14="http://schemas.microsoft.com/office/powerpoint/2010/main" val="3047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dealing with a contract problem, it is helpful to consider the problem along the flow of the contract to get an overall picture of the problem.</a:t>
            </a:r>
          </a:p>
          <a:p>
            <a:r>
              <a:rPr kumimoji="1" lang="en-US" altLang="ja-JP" dirty="0"/>
              <a:t>It is also easier to solve the problem if you know which type of contract the problem belongs to.</a:t>
            </a:r>
          </a:p>
        </p:txBody>
      </p:sp>
      <p:sp>
        <p:nvSpPr>
          <p:cNvPr id="4" name="日付プレースホルダー 3"/>
          <p:cNvSpPr>
            <a:spLocks noGrp="1"/>
          </p:cNvSpPr>
          <p:nvPr>
            <p:ph type="dt" idx="1"/>
          </p:nvPr>
        </p:nvSpPr>
        <p:spPr/>
        <p:txBody>
          <a:bodyPr/>
          <a:lstStyle/>
          <a:p>
            <a:fld id="{98AFAD0F-E21F-4C25-8936-660D34207ADC}"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37</a:t>
            </a:fld>
            <a:endParaRPr kumimoji="1" lang="ja-JP" altLang="en-US"/>
          </a:p>
        </p:txBody>
      </p:sp>
    </p:spTree>
    <p:extLst>
      <p:ext uri="{BB962C8B-B14F-4D97-AF65-F5344CB8AC3E}">
        <p14:creationId xmlns:p14="http://schemas.microsoft.com/office/powerpoint/2010/main" val="4283258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When resolving contract issues, it is important to consider the following sequence.</a:t>
            </a:r>
          </a:p>
          <a:p>
            <a:r>
              <a:rPr kumimoji="1" lang="ja-JP" altLang="en-US" baseline="0" dirty="0"/>
              <a:t>■</a:t>
            </a:r>
            <a:r>
              <a:rPr kumimoji="1" lang="en-US" altLang="ja-JP" baseline="0" dirty="0"/>
              <a:t>First, is there a contract in place? If not, it becomes an issue of administration and unjust enrichment.</a:t>
            </a:r>
          </a:p>
          <a:p>
            <a:r>
              <a:rPr kumimoji="1" lang="ja-JP" altLang="en-US" baseline="0" dirty="0"/>
              <a:t>■</a:t>
            </a:r>
            <a:r>
              <a:rPr kumimoji="1" lang="en-US" altLang="ja-JP" baseline="0" dirty="0"/>
              <a:t>Second, if it has been formed, the question is whether the contract is valid or not. If the contract is invalid, it becomes an issue of administration and unjust enrichment.</a:t>
            </a:r>
          </a:p>
          <a:p>
            <a:r>
              <a:rPr kumimoji="1" lang="ja-JP" altLang="en-US" baseline="0" dirty="0"/>
              <a:t>■</a:t>
            </a:r>
            <a:r>
              <a:rPr kumimoji="1" lang="en-US" altLang="ja-JP" baseline="0" dirty="0"/>
              <a:t>Thirdly, if the contract is valid, when does the contract take effect? If the contract has a condition of suspension or an initial term, the contract takes effect when the condition is fulfilled. If the contract has a termination condition, the contract terminates when it is fulfilled.</a:t>
            </a:r>
          </a:p>
          <a:p>
            <a:r>
              <a:rPr kumimoji="1" lang="ja-JP" altLang="en-US" baseline="0" dirty="0"/>
              <a:t>■</a:t>
            </a:r>
            <a:r>
              <a:rPr kumimoji="1" lang="en-US" altLang="ja-JP" baseline="0" dirty="0"/>
              <a:t>Fourth, if the contract is in effect, the question is whether the contract has been performed. If the contract has not been performed, and there is no excuse for not performing, the party who has not received performance of the contract is entitled to three remedies: compulsory performance, termination of the contract, and damages.</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38</a:t>
            </a:fld>
            <a:endParaRPr lang="en-US" altLang="ja-JP"/>
          </a:p>
        </p:txBody>
      </p:sp>
      <p:sp>
        <p:nvSpPr>
          <p:cNvPr id="6" name="日付プレースホルダー 5">
            <a:extLst>
              <a:ext uri="{FF2B5EF4-FFF2-40B4-BE49-F238E27FC236}">
                <a16:creationId xmlns:a16="http://schemas.microsoft.com/office/drawing/2014/main" id="{7D2C1246-E5A7-4125-9913-A8AF812DDC59}"/>
              </a:ext>
            </a:extLst>
          </p:cNvPr>
          <p:cNvSpPr>
            <a:spLocks noGrp="1"/>
          </p:cNvSpPr>
          <p:nvPr>
            <p:ph type="dt" idx="1"/>
          </p:nvPr>
        </p:nvSpPr>
        <p:spPr/>
        <p:txBody>
          <a:bodyPr/>
          <a:lstStyle/>
          <a:p>
            <a:fld id="{3D16A000-DF42-46A3-9F27-34FBB6ADC410}" type="datetime1">
              <a:rPr kumimoji="1" lang="ja-JP" altLang="en-US" smtClean="0"/>
              <a:t>2021/8/11</a:t>
            </a:fld>
            <a:endParaRPr kumimoji="1" lang="ja-JP" altLang="en-US"/>
          </a:p>
        </p:txBody>
      </p:sp>
    </p:spTree>
    <p:extLst>
      <p:ext uri="{BB962C8B-B14F-4D97-AF65-F5344CB8AC3E}">
        <p14:creationId xmlns:p14="http://schemas.microsoft.com/office/powerpoint/2010/main" val="1793513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There are various types of contracts, and the Japanese Civil Code provides for 13 types.</a:t>
            </a:r>
          </a:p>
          <a:p>
            <a:r>
              <a:rPr kumimoji="1" lang="en-US" altLang="ja-JP" baseline="0" dirty="0"/>
              <a:t>The first is a contract for the transfer of property rights. The first type is a contract to transfer property rights.</a:t>
            </a:r>
          </a:p>
          <a:p>
            <a:r>
              <a:rPr kumimoji="1" lang="ja-JP" altLang="en-US" baseline="0" dirty="0"/>
              <a:t>　</a:t>
            </a:r>
            <a:r>
              <a:rPr kumimoji="1" lang="en-US" altLang="ja-JP" baseline="0" dirty="0"/>
              <a:t>If the property rights are transferred without compensation, this is a “gift” contract.</a:t>
            </a:r>
          </a:p>
          <a:p>
            <a:r>
              <a:rPr kumimoji="1" lang="ja-JP" altLang="en-US" baseline="0" dirty="0"/>
              <a:t>　</a:t>
            </a:r>
            <a:r>
              <a:rPr kumimoji="1" lang="en-US" altLang="ja-JP" baseline="0" dirty="0"/>
              <a:t>If the consideration is money, it is a contract of “sale”. If the consideration is a thing, it is an “exchange” contract.</a:t>
            </a:r>
          </a:p>
          <a:p>
            <a:r>
              <a:rPr kumimoji="1" lang="ja-JP" altLang="en-US" baseline="0" dirty="0"/>
              <a:t>　</a:t>
            </a:r>
            <a:r>
              <a:rPr kumimoji="1" lang="en-US" altLang="ja-JP" baseline="0" dirty="0"/>
              <a:t>A “loan for consumption” contract requires the return of the property right once it has been transferred.</a:t>
            </a:r>
          </a:p>
          <a:p>
            <a:r>
              <a:rPr kumimoji="1" lang="en-US" altLang="ja-JP" baseline="0" dirty="0"/>
              <a:t>The second type is a contract that does not transfer property rights.</a:t>
            </a:r>
          </a:p>
          <a:p>
            <a:r>
              <a:rPr kumimoji="1" lang="ja-JP" altLang="en-US" baseline="0" dirty="0"/>
              <a:t>　</a:t>
            </a:r>
            <a:r>
              <a:rPr kumimoji="1" lang="en-US" altLang="ja-JP" baseline="0" dirty="0"/>
              <a:t>The second type is a contract that does not transfer property rights. Of these, a contract for the use or profit of an object is a “loan for use” contract if it is free of charge, and a “lease” contract if it is for a fee.</a:t>
            </a:r>
          </a:p>
          <a:p>
            <a:r>
              <a:rPr kumimoji="1" lang="ja-JP" altLang="en-US" baseline="0" dirty="0"/>
              <a:t>　</a:t>
            </a:r>
            <a:r>
              <a:rPr kumimoji="1" lang="en-US" altLang="ja-JP" baseline="0" dirty="0"/>
              <a:t>There are four types of contracts for the purpose of providing labor as follows.</a:t>
            </a:r>
          </a:p>
          <a:p>
            <a:r>
              <a:rPr kumimoji="1" lang="ja-JP" altLang="en-US" baseline="0" dirty="0"/>
              <a:t>　　</a:t>
            </a:r>
            <a:r>
              <a:rPr kumimoji="1" lang="en-US" altLang="ja-JP" baseline="0" dirty="0"/>
              <a:t>An “employment” contract is one in which labor is provided on a time-based basis.</a:t>
            </a:r>
          </a:p>
          <a:p>
            <a:r>
              <a:rPr kumimoji="1" lang="ja-JP" altLang="en-US" baseline="0" dirty="0"/>
              <a:t>　　</a:t>
            </a:r>
            <a:r>
              <a:rPr kumimoji="1" lang="en-US" altLang="ja-JP" baseline="0" dirty="0"/>
              <a:t>Contract for the completion of work is “contract for work”.</a:t>
            </a:r>
          </a:p>
          <a:p>
            <a:r>
              <a:rPr kumimoji="1" lang="ja-JP" altLang="en-US" baseline="0" dirty="0"/>
              <a:t>　　</a:t>
            </a:r>
            <a:r>
              <a:rPr kumimoji="1" lang="en-US" altLang="ja-JP" baseline="0" dirty="0"/>
              <a:t>A “mandate” contract is a contract for the purpose of processing work.</a:t>
            </a:r>
          </a:p>
          <a:p>
            <a:r>
              <a:rPr kumimoji="1" lang="ja-JP" altLang="en-US" baseline="0" dirty="0"/>
              <a:t>　　</a:t>
            </a:r>
            <a:r>
              <a:rPr kumimoji="1" lang="en-US" altLang="ja-JP" baseline="0" dirty="0"/>
              <a:t>A contract for the deposit of goods is a “</a:t>
            </a:r>
            <a:r>
              <a:rPr lang="en-US" altLang="ja-JP" dirty="0"/>
              <a:t>bailment</a:t>
            </a:r>
            <a:r>
              <a:rPr kumimoji="1" lang="en-US" altLang="ja-JP" baseline="0" dirty="0"/>
              <a:t>” contract.</a:t>
            </a:r>
          </a:p>
          <a:p>
            <a:r>
              <a:rPr kumimoji="1" lang="ja-JP" altLang="en-US" baseline="0" dirty="0"/>
              <a:t>　</a:t>
            </a:r>
            <a:r>
              <a:rPr kumimoji="1" lang="en-US" altLang="ja-JP" baseline="0" dirty="0"/>
              <a:t>A “partnership” contract is a contract to form an association, and a life time deposit contract is a “life annuity” contract. A “settlement” contract is a contract for the purpose of resolving a dispute.</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39</a:t>
            </a:fld>
            <a:endParaRPr lang="en-US" altLang="ja-JP"/>
          </a:p>
        </p:txBody>
      </p:sp>
      <p:sp>
        <p:nvSpPr>
          <p:cNvPr id="6" name="日付プレースホルダー 5">
            <a:extLst>
              <a:ext uri="{FF2B5EF4-FFF2-40B4-BE49-F238E27FC236}">
                <a16:creationId xmlns:a16="http://schemas.microsoft.com/office/drawing/2014/main" id="{F9728D3A-BFE2-418F-8C32-C96907F58341}"/>
              </a:ext>
            </a:extLst>
          </p:cNvPr>
          <p:cNvSpPr>
            <a:spLocks noGrp="1"/>
          </p:cNvSpPr>
          <p:nvPr>
            <p:ph type="dt" idx="1"/>
          </p:nvPr>
        </p:nvSpPr>
        <p:spPr/>
        <p:txBody>
          <a:bodyPr/>
          <a:lstStyle/>
          <a:p>
            <a:fld id="{AB20854E-79CD-4835-B068-4A5CCAB28901}" type="datetime1">
              <a:rPr kumimoji="1" lang="ja-JP" altLang="en-US" smtClean="0"/>
              <a:t>2021/8/11</a:t>
            </a:fld>
            <a:endParaRPr kumimoji="1" lang="ja-JP" altLang="en-US"/>
          </a:p>
        </p:txBody>
      </p:sp>
    </p:spTree>
    <p:extLst>
      <p:ext uri="{BB962C8B-B14F-4D97-AF65-F5344CB8AC3E}">
        <p14:creationId xmlns:p14="http://schemas.microsoft.com/office/powerpoint/2010/main" val="255967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aseline="0" dirty="0"/>
              <a:t>Since retiring in 2017(4 years ago), I have moved to Oita Prefecture where my mother(95 years old) live(My father, 97 years old died 2 years ago).</a:t>
            </a:r>
          </a:p>
          <a:p>
            <a:r>
              <a:rPr lang="en-US" altLang="ja-JP" baseline="0" dirty="0"/>
              <a:t>I have been conducting research on copyright law at the Graduate School of Intellectual Property Studies (correspondence course) in </a:t>
            </a:r>
            <a:r>
              <a:rPr lang="en-US" altLang="ja-JP" baseline="0" dirty="0" err="1"/>
              <a:t>Kibi</a:t>
            </a:r>
            <a:r>
              <a:rPr lang="en-US" altLang="ja-JP" baseline="0" dirty="0"/>
              <a:t> International University of </a:t>
            </a:r>
            <a:r>
              <a:rPr lang="en-US" altLang="ja-JP" baseline="0" dirty="0" err="1"/>
              <a:t>Junsei</a:t>
            </a:r>
            <a:r>
              <a:rPr lang="en-US" altLang="ja-JP" baseline="0" dirty="0"/>
              <a:t> </a:t>
            </a:r>
            <a:r>
              <a:rPr lang="en-US" altLang="ja-JP" baseline="0" dirty="0" err="1"/>
              <a:t>Gakuen</a:t>
            </a:r>
            <a:r>
              <a:rPr lang="en-US" altLang="ja-JP" baseline="0" dirty="0"/>
              <a:t>.</a:t>
            </a:r>
          </a:p>
          <a:p>
            <a:r>
              <a:rPr lang="en-US" altLang="ja-JP" baseline="0" dirty="0"/>
              <a:t>In addition, I am an intensive lecturer of  civil law for international students at Nagoya University Graduate School(in English), and "Contract Law" at the Faculty of Law, Meiji </a:t>
            </a:r>
            <a:r>
              <a:rPr lang="en-US" altLang="ja-JP" baseline="0" dirty="0" err="1"/>
              <a:t>Gakuin</a:t>
            </a:r>
            <a:r>
              <a:rPr lang="en-US" altLang="ja-JP" baseline="0" dirty="0"/>
              <a:t> University(in Japanese).</a:t>
            </a:r>
            <a:endParaRPr lang="ja-JP" altLang="en-US" baseline="0" dirty="0"/>
          </a:p>
        </p:txBody>
      </p:sp>
      <p:sp>
        <p:nvSpPr>
          <p:cNvPr id="4" name="日付プレースホルダー 3"/>
          <p:cNvSpPr>
            <a:spLocks noGrp="1"/>
          </p:cNvSpPr>
          <p:nvPr>
            <p:ph type="dt" idx="1"/>
          </p:nvPr>
        </p:nvSpPr>
        <p:spPr/>
        <p:txBody>
          <a:bodyPr/>
          <a:lstStyle/>
          <a:p>
            <a:fld id="{AA7A6112-5EF0-401D-B721-CAE43B802386}"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a:t>
            </a:fld>
            <a:endParaRPr kumimoji="1" lang="ja-JP" altLang="en-US"/>
          </a:p>
        </p:txBody>
      </p:sp>
    </p:spTree>
    <p:extLst>
      <p:ext uri="{BB962C8B-B14F-4D97-AF65-F5344CB8AC3E}">
        <p14:creationId xmlns:p14="http://schemas.microsoft.com/office/powerpoint/2010/main" val="907613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Man is a social animal, and must live in cooperation with others. Therefore, rules for preventing conflict with others and maintaining peace are required.</a:t>
            </a:r>
          </a:p>
          <a:p>
            <a:r>
              <a:rPr kumimoji="1" lang="en-US" altLang="ja-JP" baseline="0" dirty="0"/>
              <a:t>In order to achieve this purpose, it is necessary to construct rules for individuals to realize the following actions.</a:t>
            </a:r>
          </a:p>
          <a:p>
            <a:endParaRPr kumimoji="1" lang="en-US" altLang="ja-JP" baseline="0" dirty="0"/>
          </a:p>
          <a:p>
            <a:r>
              <a:rPr kumimoji="1" lang="en-US" altLang="ja-JP" baseline="0" dirty="0"/>
              <a:t> (1) Take care of others ... while respecting the will of others, support shall be provided in a manner consistent with maximizing their interests (rules of business management). And do not do what others dislike (the rule of tort).</a:t>
            </a:r>
          </a:p>
          <a:p>
            <a:r>
              <a:rPr kumimoji="1" lang="en-US" altLang="ja-JP" baseline="0" dirty="0"/>
              <a:t> (2) Raise yourself ... Improve your skills to support others. Once support is begun in a way that is compatible with the interests of people, it is not abandoned, and support is continued until the goal is achieved or a failure is identified (rules of business management).</a:t>
            </a:r>
          </a:p>
          <a:p>
            <a:r>
              <a:rPr kumimoji="1" lang="en-US" altLang="ja-JP" baseline="0" dirty="0"/>
              <a:t> (3) Challenge ... Challenge good deeds without being asked. If the challenge fails, a rework is attempted (unjust enrichment rule). If rework is not possible, liability to recover damages is assumed only in cases of gross negligence (tort rules).</a:t>
            </a:r>
            <a:endParaRPr kumimoji="1" lang="ja-JP" altLang="en-US" dirty="0"/>
          </a:p>
        </p:txBody>
      </p:sp>
      <p:sp>
        <p:nvSpPr>
          <p:cNvPr id="4" name="日付プレースホルダー 3"/>
          <p:cNvSpPr>
            <a:spLocks noGrp="1"/>
          </p:cNvSpPr>
          <p:nvPr>
            <p:ph type="dt" idx="1"/>
          </p:nvPr>
        </p:nvSpPr>
        <p:spPr/>
        <p:txBody>
          <a:bodyPr/>
          <a:lstStyle/>
          <a:p>
            <a:fld id="{18CCA628-7375-4763-BBF7-2094CEA0066F}"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40</a:t>
            </a:fld>
            <a:endParaRPr kumimoji="1" lang="ja-JP" altLang="en-US"/>
          </a:p>
        </p:txBody>
      </p:sp>
    </p:spTree>
    <p:extLst>
      <p:ext uri="{BB962C8B-B14F-4D97-AF65-F5344CB8AC3E}">
        <p14:creationId xmlns:p14="http://schemas.microsoft.com/office/powerpoint/2010/main" val="41683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 </a:t>
            </a:r>
            <a:r>
              <a:rPr kumimoji="1" lang="en-US" altLang="ja-JP" baseline="0" dirty="0"/>
              <a:t>Man is a social animal. Human beings live by helping each other as a starting point. Therefore, the rules for helping each other should be considered first.</a:t>
            </a:r>
          </a:p>
          <a:p>
            <a:r>
              <a:rPr kumimoji="1" lang="en-US" altLang="ja-JP" baseline="0" dirty="0"/>
              <a:t> The business management determines the method in the case in which the human supports the other person even in the case in which there is no agreement, and therefore, it is the most important rule in the human rule.</a:t>
            </a:r>
          </a:p>
          <a:p>
            <a:r>
              <a:rPr kumimoji="1" lang="en-US" altLang="ja-JP" baseline="0" dirty="0"/>
              <a:t> If you understand how a country defines and positions the rules by which people help each other, you will know the essence of its civil law.</a:t>
            </a:r>
          </a:p>
          <a:p>
            <a:r>
              <a:rPr kumimoji="1" lang="en-US" altLang="ja-JP" baseline="0" dirty="0"/>
              <a:t> First, the French Civil Code, which was the first modern civil code, placed importance on respecting individual freedom, and positioned business management in unjust enrichment, with a focus on giving business managers the right to claim the minimum reimbursement of costs.</a:t>
            </a:r>
          </a:p>
          <a:p>
            <a:r>
              <a:rPr kumimoji="1" lang="en-US" altLang="ja-JP" baseline="0" dirty="0"/>
              <a:t> Second, the German Civil Code regards interference with others in the business management as a mandate without agreement, and places importance on the authority of the manager, and places the business management in the contract law by making provisions similar to mandates such as the duty of care of a prudent manager.</a:t>
            </a:r>
          </a:p>
          <a:p>
            <a:r>
              <a:rPr kumimoji="1" lang="en-US" altLang="ja-JP" baseline="0" dirty="0"/>
              <a:t> Third, the Japanese law positions business management as an independent system, since business management is not a contract in the absence of agreement, and it is also a mistake to position business management as unjust enrichment because not only the right to claim reimbursement but also the authority of the manager should be regulated. In addition, in cooperation with the contract, the delegation provisions are applied mutatis mutandis, the right to claim reimbursement of costs is provided in the same manner as unjust enrichment, and the manager is protected by the provision that mitigates the responsibility of the manager in case he/she neglects the duty of care of a prudent manager from tort.</a:t>
            </a:r>
          </a:p>
        </p:txBody>
      </p:sp>
      <p:sp>
        <p:nvSpPr>
          <p:cNvPr id="4" name="日付プレースホルダー 3"/>
          <p:cNvSpPr>
            <a:spLocks noGrp="1"/>
          </p:cNvSpPr>
          <p:nvPr>
            <p:ph type="dt" idx="1"/>
          </p:nvPr>
        </p:nvSpPr>
        <p:spPr/>
        <p:txBody>
          <a:bodyPr/>
          <a:lstStyle/>
          <a:p>
            <a:fld id="{D915A05D-53C3-4C1A-9F4B-EEA68E7B0394}"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41</a:t>
            </a:fld>
            <a:endParaRPr kumimoji="1" lang="ja-JP" altLang="en-US"/>
          </a:p>
        </p:txBody>
      </p:sp>
    </p:spTree>
    <p:extLst>
      <p:ext uri="{BB962C8B-B14F-4D97-AF65-F5344CB8AC3E}">
        <p14:creationId xmlns:p14="http://schemas.microsoft.com/office/powerpoint/2010/main" val="2466365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Article 697(Benevolent Intervention in Another's Business)</a:t>
            </a:r>
          </a:p>
          <a:p>
            <a:r>
              <a:rPr lang="en-US" altLang="ja-JP" dirty="0"/>
              <a:t>(1)</a:t>
            </a:r>
            <a:r>
              <a:rPr lang="ja-JP" altLang="en-US" dirty="0"/>
              <a:t>　</a:t>
            </a:r>
            <a:r>
              <a:rPr lang="en-US" altLang="ja-JP" dirty="0"/>
              <a:t>A person that has begun to manage a business for another person without being obligated to do so (hereinafter in this Chapter referred to as a "manager") must manage that business, in accordance with the nature of the business, in the way that best suits the interests of the principal (hereinafter referred to as "benevolent intervention in another's business").</a:t>
            </a:r>
            <a:br>
              <a:rPr lang="en-US" altLang="ja-JP" dirty="0"/>
            </a:br>
            <a:r>
              <a:rPr lang="en-US" altLang="ja-JP" dirty="0"/>
              <a:t>(2)</a:t>
            </a:r>
            <a:r>
              <a:rPr lang="ja-JP" altLang="en-US" dirty="0"/>
              <a:t>　</a:t>
            </a:r>
            <a:r>
              <a:rPr lang="en-US" altLang="ja-JP" dirty="0"/>
              <a:t>A manager must engage in benevolent intervention in another's business in accordance with the intentions of the principal if the manager knows, or is able to conjecture that intention.</a:t>
            </a:r>
          </a:p>
          <a:p>
            <a:endParaRPr kumimoji="1" lang="ja-JP" altLang="en-US" dirty="0"/>
          </a:p>
        </p:txBody>
      </p:sp>
      <p:sp>
        <p:nvSpPr>
          <p:cNvPr id="4" name="日付プレースホルダー 3"/>
          <p:cNvSpPr>
            <a:spLocks noGrp="1"/>
          </p:cNvSpPr>
          <p:nvPr>
            <p:ph type="dt" idx="1"/>
          </p:nvPr>
        </p:nvSpPr>
        <p:spPr/>
        <p:txBody>
          <a:bodyPr/>
          <a:lstStyle/>
          <a:p>
            <a:fld id="{F1A49747-BC2B-4EB0-9CC6-85AD64BBD7D0}"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42</a:t>
            </a:fld>
            <a:endParaRPr kumimoji="1" lang="ja-JP" altLang="en-US"/>
          </a:p>
        </p:txBody>
      </p:sp>
    </p:spTree>
    <p:extLst>
      <p:ext uri="{BB962C8B-B14F-4D97-AF65-F5344CB8AC3E}">
        <p14:creationId xmlns:p14="http://schemas.microsoft.com/office/powerpoint/2010/main" val="2361838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Applicable articles in </a:t>
            </a:r>
            <a:r>
              <a:rPr kumimoji="1" lang="en-US" altLang="ja-JP" dirty="0" err="1"/>
              <a:t>Maizuru</a:t>
            </a:r>
            <a:r>
              <a:rPr kumimoji="1" lang="en-US" altLang="ja-JP" dirty="0"/>
              <a:t> City Grand Sumo</a:t>
            </a:r>
            <a:r>
              <a:rPr kumimoji="1" lang="ja-JP" altLang="en-US" dirty="0"/>
              <a:t>（</a:t>
            </a:r>
            <a:r>
              <a:rPr kumimoji="1" lang="en-US" altLang="ja-JP" dirty="0"/>
              <a:t>Case</a:t>
            </a:r>
            <a:r>
              <a:rPr kumimoji="1" lang="ja-JP" altLang="en-US" dirty="0"/>
              <a:t> </a:t>
            </a:r>
            <a:r>
              <a:rPr kumimoji="1" lang="en-US" altLang="ja-JP" dirty="0"/>
              <a:t>2018</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effectLst/>
                <a:ea typeface="Kochi Mincho"/>
              </a:rPr>
              <a:t>■</a:t>
            </a:r>
            <a:r>
              <a:rPr lang="en-US" altLang="ja-JP" b="1" dirty="0">
                <a:solidFill>
                  <a:srgbClr val="000000"/>
                </a:solidFill>
                <a:effectLst/>
                <a:ea typeface="Kochi Mincho"/>
              </a:rPr>
              <a:t>Urgent</a:t>
            </a:r>
            <a:r>
              <a:rPr lang="en-US" altLang="ja-JP" dirty="0">
                <a:solidFill>
                  <a:srgbClr val="000000"/>
                </a:solidFill>
                <a:effectLst/>
                <a:ea typeface="Kochi Mincho"/>
              </a:rPr>
              <a:t> Management of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a:t>
            </a:r>
            <a:r>
              <a:rPr lang="en-US" altLang="ja-JP" dirty="0">
                <a:solidFill>
                  <a:srgbClr val="000000"/>
                </a:solidFill>
                <a:effectLst/>
                <a:ea typeface="Kochi Mincho"/>
              </a:rPr>
              <a:t>Article 698 </a:t>
            </a:r>
            <a:br>
              <a:rPr lang="en-US" altLang="ja-JP" dirty="0">
                <a:solidFill>
                  <a:srgbClr val="000000"/>
                </a:solidFill>
                <a:effectLst/>
                <a:ea typeface="Kochi Mincho"/>
              </a:rPr>
            </a:br>
            <a:r>
              <a:rPr lang="en-US" altLang="ja-JP" dirty="0">
                <a:solidFill>
                  <a:srgbClr val="000000"/>
                </a:solidFill>
                <a:effectLst/>
                <a:ea typeface="Kochi Mincho"/>
              </a:rPr>
              <a:t>If a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engages in the Management of Business[</a:t>
            </a:r>
            <a:r>
              <a:rPr lang="en-US" altLang="ja-JP" dirty="0">
                <a:solidFill>
                  <a:srgbClr val="0070C0"/>
                </a:solidFill>
                <a:ea typeface="Kochi Mincho"/>
              </a:rPr>
              <a:t>artificial </a:t>
            </a:r>
            <a:r>
              <a:rPr lang="en-US" altLang="ja-JP" dirty="0">
                <a:solidFill>
                  <a:srgbClr val="0070C0"/>
                </a:solidFill>
              </a:rPr>
              <a:t>respiration</a:t>
            </a:r>
            <a:r>
              <a:rPr lang="en-US" altLang="ja-JP" dirty="0">
                <a:solidFill>
                  <a:srgbClr val="000000"/>
                </a:solidFill>
                <a:effectLst/>
                <a:ea typeface="Kochi Mincho"/>
              </a:rPr>
              <a:t>] in order to allow a principal[</a:t>
            </a:r>
            <a:r>
              <a:rPr lang="en-US" altLang="ja-JP" dirty="0">
                <a:solidFill>
                  <a:schemeClr val="accent5">
                    <a:lumMod val="75000"/>
                  </a:schemeClr>
                </a:solidFill>
                <a:effectLst/>
                <a:ea typeface="Kochi Mincho"/>
              </a:rPr>
              <a:t>Mayer</a:t>
            </a:r>
            <a:r>
              <a:rPr lang="en-US" altLang="ja-JP" dirty="0">
                <a:solidFill>
                  <a:srgbClr val="000000"/>
                </a:solidFill>
                <a:effectLst/>
                <a:ea typeface="Kochi Mincho"/>
              </a:rPr>
              <a:t>] to escape imminent danger to the principal's person, reputation or property, the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shall not be liable to compensate for damages resulting from the same unless he/she has acted in bad faith or with gross negligence.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en-US" altLang="ja-JP" b="1" dirty="0">
                <a:solidFill>
                  <a:srgbClr val="000000"/>
                </a:solidFill>
                <a:effectLst/>
                <a:ea typeface="Kochi Mincho"/>
              </a:rPr>
              <a:t>Continuation</a:t>
            </a:r>
            <a:r>
              <a:rPr lang="en-US" altLang="ja-JP" dirty="0">
                <a:solidFill>
                  <a:srgbClr val="000000"/>
                </a:solidFill>
                <a:effectLst/>
                <a:ea typeface="Kochi Mincho"/>
              </a:rPr>
              <a:t> of Management of Business by Managers</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effectLst/>
                <a:ea typeface="Kochi Mincho"/>
              </a:rPr>
              <a:t>　</a:t>
            </a:r>
            <a:r>
              <a:rPr lang="en-US" altLang="ja-JP" dirty="0">
                <a:solidFill>
                  <a:srgbClr val="000000"/>
                </a:solidFill>
                <a:effectLst/>
                <a:ea typeface="Kochi Mincho"/>
              </a:rPr>
              <a:t>Article 700 </a:t>
            </a:r>
            <a:br>
              <a:rPr lang="en-US" altLang="ja-JP" dirty="0">
                <a:solidFill>
                  <a:srgbClr val="000000"/>
                </a:solidFill>
                <a:effectLst/>
                <a:ea typeface="Kochi Mincho"/>
              </a:rPr>
            </a:br>
            <a:r>
              <a:rPr lang="ja-JP" altLang="en-US" dirty="0">
                <a:solidFill>
                  <a:srgbClr val="000000"/>
                </a:solidFill>
                <a:effectLst/>
                <a:ea typeface="Kochi Mincho"/>
              </a:rPr>
              <a:t>　　</a:t>
            </a:r>
            <a:r>
              <a:rPr lang="en-US" altLang="ja-JP" dirty="0">
                <a:solidFill>
                  <a:srgbClr val="000000"/>
                </a:solidFill>
                <a:effectLst/>
                <a:ea typeface="Kochi Mincho"/>
              </a:rPr>
              <a:t>A Manager</a:t>
            </a:r>
            <a:r>
              <a:rPr lang="en-US" altLang="ja-JP" dirty="0">
                <a:solidFill>
                  <a:srgbClr val="000000"/>
                </a:solidFill>
                <a:ea typeface="Kochi Mincho"/>
              </a:rPr>
              <a:t>[</a:t>
            </a:r>
            <a:r>
              <a:rPr lang="en-US" altLang="ja-JP" dirty="0">
                <a:solidFill>
                  <a:srgbClr val="0070C0"/>
                </a:solidFill>
                <a:ea typeface="Kochi Mincho"/>
              </a:rPr>
              <a:t>woman</a:t>
            </a:r>
            <a:r>
              <a:rPr lang="en-US" altLang="ja-JP" dirty="0">
                <a:solidFill>
                  <a:srgbClr val="000000"/>
                </a:solidFill>
                <a:ea typeface="Kochi Mincho"/>
              </a:rPr>
              <a:t>]</a:t>
            </a:r>
            <a:r>
              <a:rPr lang="en-US" altLang="ja-JP" dirty="0">
                <a:solidFill>
                  <a:srgbClr val="000000"/>
                </a:solidFill>
                <a:effectLst/>
                <a:ea typeface="Kochi Mincho"/>
              </a:rPr>
              <a:t> must continue the Management of Business[</a:t>
            </a:r>
            <a:r>
              <a:rPr lang="en-US" altLang="ja-JP" dirty="0">
                <a:solidFill>
                  <a:srgbClr val="0070C0"/>
                </a:solidFill>
                <a:effectLst/>
                <a:ea typeface="Kochi Mincho"/>
              </a:rPr>
              <a:t>artificial </a:t>
            </a:r>
            <a:r>
              <a:rPr lang="en-US" altLang="ja-JP" dirty="0">
                <a:solidFill>
                  <a:srgbClr val="0070C0"/>
                </a:solidFill>
              </a:rPr>
              <a:t>respiration</a:t>
            </a:r>
            <a:r>
              <a:rPr lang="en-US" altLang="ja-JP" dirty="0">
                <a:solidFill>
                  <a:srgbClr val="000000"/>
                </a:solidFill>
                <a:effectLst/>
                <a:ea typeface="Kochi Mincho"/>
              </a:rPr>
              <a:t>] until the principal[</a:t>
            </a:r>
            <a:r>
              <a:rPr lang="en-US" altLang="ja-JP" dirty="0">
                <a:solidFill>
                  <a:srgbClr val="0070C0"/>
                </a:solidFill>
                <a:effectLst/>
                <a:ea typeface="Kochi Mincho"/>
              </a:rPr>
              <a:t>the </a:t>
            </a:r>
            <a:r>
              <a:rPr lang="en-US" altLang="ja-JP" dirty="0" err="1">
                <a:solidFill>
                  <a:srgbClr val="0070C0"/>
                </a:solidFill>
                <a:effectLst/>
                <a:ea typeface="Kochi Mincho"/>
              </a:rPr>
              <a:t>mayer</a:t>
            </a:r>
            <a:r>
              <a:rPr lang="en-US" altLang="ja-JP" dirty="0">
                <a:solidFill>
                  <a:srgbClr val="000000"/>
                </a:solidFill>
                <a:effectLst/>
                <a:ea typeface="Kochi Mincho"/>
              </a:rPr>
              <a:t>] or his/her heirs or legal </a:t>
            </a:r>
            <a:r>
              <a:rPr lang="en-US" altLang="ja-JP" dirty="0">
                <a:solidFill>
                  <a:srgbClr val="000000"/>
                </a:solidFill>
                <a:ea typeface="Kochi Mincho"/>
              </a:rPr>
              <a:t>representatives[</a:t>
            </a:r>
            <a:r>
              <a:rPr lang="en-US" altLang="ja-JP" dirty="0">
                <a:solidFill>
                  <a:srgbClr val="0070C0"/>
                </a:solidFill>
                <a:ea typeface="Kochi Mincho"/>
              </a:rPr>
              <a:t>male rescue team</a:t>
            </a:r>
            <a:r>
              <a:rPr lang="en-US" altLang="ja-JP" dirty="0">
                <a:solidFill>
                  <a:srgbClr val="000000"/>
                </a:solidFill>
                <a:ea typeface="Kochi Mincho"/>
              </a:rPr>
              <a:t>] </a:t>
            </a:r>
            <a:r>
              <a:rPr lang="en-US" altLang="ja-JP" dirty="0">
                <a:solidFill>
                  <a:srgbClr val="000000"/>
                </a:solidFill>
                <a:effectLst/>
                <a:ea typeface="Kochi Mincho"/>
              </a:rPr>
              <a:t>can undertake it;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effectLst/>
                <a:ea typeface="Kochi Mincho"/>
              </a:rPr>
              <a:t>　　</a:t>
            </a:r>
            <a:r>
              <a:rPr lang="en-US" altLang="ja-JP" dirty="0">
                <a:solidFill>
                  <a:srgbClr val="000000"/>
                </a:solidFill>
                <a:effectLst/>
                <a:ea typeface="Kochi Mincho"/>
              </a:rPr>
              <a:t>provided, however, that this shall not apply in cases where it is evident that the continuation of the Management of Business is contrary to the intentions of the principal, or is disadvantageous to the principal.</a:t>
            </a:r>
          </a:p>
          <a:p>
            <a:endParaRPr kumimoji="1" lang="ja-JP" altLang="en-US" dirty="0"/>
          </a:p>
        </p:txBody>
      </p:sp>
      <p:sp>
        <p:nvSpPr>
          <p:cNvPr id="4" name="日付プレースホルダー 3"/>
          <p:cNvSpPr>
            <a:spLocks noGrp="1"/>
          </p:cNvSpPr>
          <p:nvPr>
            <p:ph type="dt" idx="1"/>
          </p:nvPr>
        </p:nvSpPr>
        <p:spPr/>
        <p:txBody>
          <a:bodyPr/>
          <a:lstStyle/>
          <a:p>
            <a:fld id="{AA456B7F-EC57-44DC-9ABC-3753FA9F80CC}"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43</a:t>
            </a:fld>
            <a:endParaRPr kumimoji="1" lang="ja-JP" altLang="en-US"/>
          </a:p>
        </p:txBody>
      </p:sp>
    </p:spTree>
    <p:extLst>
      <p:ext uri="{BB962C8B-B14F-4D97-AF65-F5344CB8AC3E}">
        <p14:creationId xmlns:p14="http://schemas.microsoft.com/office/powerpoint/2010/main" val="4278709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After the </a:t>
            </a:r>
            <a:r>
              <a:rPr kumimoji="1" lang="en-US" altLang="ja-JP" dirty="0" err="1"/>
              <a:t>Maizuru</a:t>
            </a:r>
            <a:r>
              <a:rPr kumimoji="1" lang="en-US" altLang="ja-JP" dirty="0"/>
              <a:t> City Grand Sumo Case</a:t>
            </a:r>
          </a:p>
          <a:p>
            <a:r>
              <a:rPr kumimoji="1" lang="ja-JP" altLang="en-US" dirty="0"/>
              <a:t>　</a:t>
            </a:r>
            <a:r>
              <a:rPr kumimoji="1" lang="en-US" altLang="ja-JP" dirty="0"/>
              <a:t>After the </a:t>
            </a:r>
            <a:r>
              <a:rPr kumimoji="1" lang="en-US" altLang="ja-JP" dirty="0" err="1"/>
              <a:t>Maizuru</a:t>
            </a:r>
            <a:r>
              <a:rPr kumimoji="1" lang="en-US" altLang="ja-JP" dirty="0"/>
              <a:t> Sumo Case, the male rescue team arrived and took over the rescue work with the two women, and the mayor was rushed to the hospital and admitted to the hospital, where he survived.</a:t>
            </a:r>
          </a:p>
          <a:p>
            <a:r>
              <a:rPr kumimoji="1" lang="ja-JP" altLang="en-US" dirty="0"/>
              <a:t>　</a:t>
            </a:r>
            <a:r>
              <a:rPr kumimoji="1" lang="en-US" altLang="ja-JP" dirty="0"/>
              <a:t>The rescue operation of two women, ignoring the announcement "Women should get off the stage.", saved lives (The mayor of </a:t>
            </a:r>
            <a:r>
              <a:rPr kumimoji="1" lang="en-US" altLang="ja-JP" dirty="0" err="1"/>
              <a:t>Maizuru</a:t>
            </a:r>
            <a:r>
              <a:rPr kumimoji="1" lang="en-US" altLang="ja-JP" dirty="0"/>
              <a:t> is now recovering his health and returning to work.).</a:t>
            </a:r>
            <a:endParaRPr lang="en-US" altLang="ja-JP" dirty="0"/>
          </a:p>
          <a:p>
            <a:r>
              <a:rPr kumimoji="1" lang="ja-JP" altLang="en-US" dirty="0"/>
              <a:t>　</a:t>
            </a:r>
            <a:r>
              <a:rPr kumimoji="1" lang="en-US" altLang="ja-JP" dirty="0"/>
              <a:t>Subsequently, President </a:t>
            </a:r>
            <a:r>
              <a:rPr kumimoji="1" lang="en-US" altLang="ja-JP" dirty="0" err="1"/>
              <a:t>Hakkaku</a:t>
            </a:r>
            <a:r>
              <a:rPr kumimoji="1" lang="en-US" altLang="ja-JP" dirty="0"/>
              <a:t> of the Japan Sumo Association explained that the announcement of the event was "inappropriate as an emergency response". </a:t>
            </a:r>
          </a:p>
          <a:p>
            <a:r>
              <a:rPr kumimoji="1" lang="ja-JP" altLang="en-US" dirty="0"/>
              <a:t>　</a:t>
            </a:r>
            <a:r>
              <a:rPr kumimoji="1" lang="en-US" altLang="ja-JP" dirty="0"/>
              <a:t>On the other hand, there are opinions that the tradition of “</a:t>
            </a:r>
            <a:r>
              <a:rPr kumimoji="1" lang="en-US" altLang="ja-JP" dirty="0" err="1"/>
              <a:t>Nyonin</a:t>
            </a:r>
            <a:r>
              <a:rPr kumimoji="1" lang="en-US" altLang="ja-JP" dirty="0"/>
              <a:t> </a:t>
            </a:r>
            <a:r>
              <a:rPr kumimoji="1" lang="en-US" altLang="ja-JP" dirty="0" err="1"/>
              <a:t>kinsei</a:t>
            </a:r>
            <a:r>
              <a:rPr kumimoji="1" lang="en-US" altLang="ja-JP" dirty="0"/>
              <a:t>( </a:t>
            </a:r>
            <a:r>
              <a:rPr kumimoji="1" lang="ja-JP" altLang="en-US" dirty="0"/>
              <a:t>女人禁制：</a:t>
            </a:r>
            <a:r>
              <a:rPr kumimoji="1" lang="en-US" altLang="ja-JP" dirty="0"/>
              <a:t>No women allowed in the Sumo stage)" should be respected and that announcements should be followed.</a:t>
            </a:r>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fld id="{BE708E82-8CA3-4457-9590-CE7ACCA0C340}"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44</a:t>
            </a:fld>
            <a:endParaRPr kumimoji="1" lang="ja-JP" altLang="en-US"/>
          </a:p>
        </p:txBody>
      </p:sp>
    </p:spTree>
    <p:extLst>
      <p:ext uri="{BB962C8B-B14F-4D97-AF65-F5344CB8AC3E}">
        <p14:creationId xmlns:p14="http://schemas.microsoft.com/office/powerpoint/2010/main" val="3787665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one party suffers a loss and the other party suffers a gain due to a cause other than the cause of the claim, such as a contract, administration, or tort, the system of unjust enrichment allows the loser to return the gain.</a:t>
            </a:r>
          </a:p>
          <a:p>
            <a:r>
              <a:rPr kumimoji="1" lang="ja-JP" altLang="en-US" dirty="0"/>
              <a:t>■</a:t>
            </a:r>
            <a:r>
              <a:rPr kumimoji="1" lang="en-US" altLang="ja-JP" dirty="0"/>
              <a:t>The problem of unjust enrichment arises even when the contractual cause of the loss or gain is unsuccessful or invalid(</a:t>
            </a:r>
            <a:r>
              <a:rPr kumimoji="1" lang="en-US" altLang="en-US" sz="1200" b="0" dirty="0">
                <a:latin typeface="Times New Roman" panose="02020603050405020304" pitchFamily="18" charset="0"/>
                <a:cs typeface="Times New Roman" panose="02020603050405020304" pitchFamily="18" charset="0"/>
              </a:rPr>
              <a:t>Benefiting unjust enrichment</a:t>
            </a:r>
            <a:r>
              <a:rPr kumimoji="1" lang="en-US" altLang="ja-JP" dirty="0"/>
              <a:t>).</a:t>
            </a:r>
          </a:p>
          <a:p>
            <a:r>
              <a:rPr kumimoji="1" lang="ja-JP" altLang="en-US" dirty="0"/>
              <a:t>■</a:t>
            </a:r>
            <a:r>
              <a:rPr kumimoji="1" lang="en-US" altLang="ja-JP" dirty="0"/>
              <a:t>The problem of unjust enrichment arises even in the case of mismanagement of affairs(</a:t>
            </a:r>
            <a:r>
              <a:rPr kumimoji="1" lang="en-US" altLang="en-US" sz="1200" b="0" dirty="0">
                <a:latin typeface="Times New Roman" panose="02020603050405020304" pitchFamily="18" charset="0"/>
                <a:cs typeface="Times New Roman" panose="02020603050405020304" pitchFamily="18" charset="0"/>
              </a:rPr>
              <a:t>Redeeming unjust enrichment)</a:t>
            </a:r>
            <a:r>
              <a:rPr kumimoji="1" lang="en-US" altLang="ja-JP" dirty="0"/>
              <a:t>.</a:t>
            </a:r>
          </a:p>
          <a:p>
            <a:r>
              <a:rPr kumimoji="1" lang="ja-JP" altLang="en-US" dirty="0"/>
              <a:t>■</a:t>
            </a:r>
            <a:r>
              <a:rPr kumimoji="1" lang="en-US" altLang="ja-JP" dirty="0"/>
              <a:t>In the case of a tort, if there is no intentional or negligent act, an issue of unjust enrichment may arise (</a:t>
            </a:r>
            <a:r>
              <a:rPr kumimoji="1" lang="en-US" altLang="en-US" sz="1200" b="0" dirty="0">
                <a:latin typeface="Times New Roman" panose="02020603050405020304" pitchFamily="18" charset="0"/>
                <a:cs typeface="Times New Roman" panose="02020603050405020304" pitchFamily="18" charset="0"/>
              </a:rPr>
              <a:t>Violating unjust enrichment)</a:t>
            </a:r>
            <a:r>
              <a:rPr kumimoji="1" lang="en-US" altLang="ja-JP" dirty="0"/>
              <a:t>.</a:t>
            </a:r>
          </a:p>
        </p:txBody>
      </p:sp>
      <p:sp>
        <p:nvSpPr>
          <p:cNvPr id="4" name="日付プレースホルダー 3"/>
          <p:cNvSpPr>
            <a:spLocks noGrp="1"/>
          </p:cNvSpPr>
          <p:nvPr>
            <p:ph type="dt" idx="1"/>
          </p:nvPr>
        </p:nvSpPr>
        <p:spPr/>
        <p:txBody>
          <a:bodyPr/>
          <a:lstStyle/>
          <a:p>
            <a:fld id="{AFDC877D-93A4-4E54-B59E-15950CE6F526}"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45</a:t>
            </a:fld>
            <a:endParaRPr kumimoji="1" lang="ja-JP" altLang="en-US"/>
          </a:p>
        </p:txBody>
      </p:sp>
    </p:spTree>
    <p:extLst>
      <p:ext uri="{BB962C8B-B14F-4D97-AF65-F5344CB8AC3E}">
        <p14:creationId xmlns:p14="http://schemas.microsoft.com/office/powerpoint/2010/main" val="2434616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Unjust enrichment can be divided into two types.</a:t>
            </a:r>
          </a:p>
          <a:p>
            <a:r>
              <a:rPr kumimoji="1" lang="ja-JP" altLang="en-US" dirty="0"/>
              <a:t>　</a:t>
            </a:r>
            <a:r>
              <a:rPr kumimoji="1" lang="en-US" altLang="ja-JP" dirty="0"/>
              <a:t>The first is general unjust enrichment, which is divided into two types: </a:t>
            </a:r>
          </a:p>
          <a:p>
            <a:r>
              <a:rPr kumimoji="1" lang="ja-JP" altLang="en-US" dirty="0"/>
              <a:t>　　</a:t>
            </a:r>
            <a:r>
              <a:rPr kumimoji="1" lang="en-US" altLang="ja-JP" dirty="0"/>
              <a:t>(1)</a:t>
            </a:r>
            <a:r>
              <a:rPr kumimoji="1" lang="ja-JP" altLang="en-US" dirty="0"/>
              <a:t> </a:t>
            </a:r>
            <a:r>
              <a:rPr kumimoji="1" lang="en-US" altLang="ja-JP" dirty="0"/>
              <a:t>unjust enrichment in good faith (implied management of affairs) and </a:t>
            </a:r>
          </a:p>
          <a:p>
            <a:r>
              <a:rPr kumimoji="1" lang="ja-JP" altLang="en-US" dirty="0"/>
              <a:t>　　</a:t>
            </a:r>
            <a:r>
              <a:rPr kumimoji="1" lang="en-US" altLang="ja-JP" dirty="0"/>
              <a:t>(2)</a:t>
            </a:r>
            <a:r>
              <a:rPr kumimoji="1" lang="ja-JP" altLang="en-US" dirty="0"/>
              <a:t> </a:t>
            </a:r>
            <a:r>
              <a:rPr kumimoji="1" lang="en-US" altLang="ja-JP" dirty="0"/>
              <a:t>unjust enrichment in bad faith (management of affairs against one's will).</a:t>
            </a:r>
          </a:p>
          <a:p>
            <a:r>
              <a:rPr kumimoji="1" lang="ja-JP" altLang="en-US" dirty="0"/>
              <a:t>　</a:t>
            </a:r>
            <a:r>
              <a:rPr kumimoji="1" lang="en-US" altLang="ja-JP" dirty="0"/>
              <a:t>The second is special unjust enrichment, which has the following three types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(1) Unjust enrichment that fails to become a contract, which is called </a:t>
            </a:r>
            <a:r>
              <a:rPr kumimoji="1" lang="en-US" altLang="en-US" sz="1200" b="0" dirty="0">
                <a:latin typeface="Times New Roman" panose="02020603050405020304" pitchFamily="18" charset="0"/>
                <a:cs typeface="Times New Roman" panose="02020603050405020304" pitchFamily="18" charset="0"/>
              </a:rPr>
              <a:t>Benefiting unjust enrichment</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(2) Unjust enrichment for failure to manage affairs, which is called </a:t>
            </a:r>
            <a:r>
              <a:rPr kumimoji="1" lang="en-US" altLang="en-US" sz="1200" b="0" dirty="0">
                <a:latin typeface="Times New Roman" panose="02020603050405020304" pitchFamily="18" charset="0"/>
                <a:cs typeface="Times New Roman" panose="02020603050405020304" pitchFamily="18" charset="0"/>
              </a:rPr>
              <a:t>Redeeming unjust enrichment</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(3) Unjust enrichment is a kind of unjust enrichment that fails to be a tort, and is called </a:t>
            </a:r>
            <a:r>
              <a:rPr kumimoji="1" lang="en-US" altLang="en-US" sz="1200" b="0" dirty="0">
                <a:latin typeface="Times New Roman" panose="02020603050405020304" pitchFamily="18" charset="0"/>
                <a:cs typeface="Times New Roman" panose="02020603050405020304" pitchFamily="18" charset="0"/>
              </a:rPr>
              <a:t>Violating unjust enrichment</a:t>
            </a:r>
            <a:r>
              <a:rPr kumimoji="1" lang="en-US" altLang="ja-JP" dirty="0"/>
              <a:t>.</a:t>
            </a:r>
          </a:p>
          <a:p>
            <a:r>
              <a:rPr kumimoji="1" lang="en-US" altLang="ja-JP" dirty="0"/>
              <a:t>As you can see, unjust enrichment plays the role of a receiver when the other causes of occurrence of a claim are not established or are extinguished. </a:t>
            </a:r>
          </a:p>
          <a:p>
            <a:r>
              <a:rPr kumimoji="1" lang="en-US" altLang="ja-JP" dirty="0"/>
              <a:t>However, office administration is also given this role, and there is a dispute as to which of office administration and unjust enrichment is the ultimate receiver, and it is left to the future development of the theory.</a:t>
            </a:r>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46</a:t>
            </a:fld>
            <a:endParaRPr lang="en-US" altLang="ja-JP"/>
          </a:p>
        </p:txBody>
      </p:sp>
      <p:sp>
        <p:nvSpPr>
          <p:cNvPr id="6" name="日付プレースホルダー 5">
            <a:extLst>
              <a:ext uri="{FF2B5EF4-FFF2-40B4-BE49-F238E27FC236}">
                <a16:creationId xmlns:a16="http://schemas.microsoft.com/office/drawing/2014/main" id="{B8836689-84DE-49C3-AF21-743606013C71}"/>
              </a:ext>
            </a:extLst>
          </p:cNvPr>
          <p:cNvSpPr>
            <a:spLocks noGrp="1"/>
          </p:cNvSpPr>
          <p:nvPr>
            <p:ph type="dt" idx="1"/>
          </p:nvPr>
        </p:nvSpPr>
        <p:spPr/>
        <p:txBody>
          <a:bodyPr/>
          <a:lstStyle/>
          <a:p>
            <a:fld id="{9CA9B0EB-AB08-45D5-B63B-80E60082EE5B}" type="datetime1">
              <a:rPr kumimoji="1" lang="ja-JP" altLang="en-US" smtClean="0"/>
              <a:t>2021/8/11</a:t>
            </a:fld>
            <a:endParaRPr kumimoji="1" lang="ja-JP" altLang="en-US"/>
          </a:p>
        </p:txBody>
      </p:sp>
    </p:spTree>
    <p:extLst>
      <p:ext uri="{BB962C8B-B14F-4D97-AF65-F5344CB8AC3E}">
        <p14:creationId xmlns:p14="http://schemas.microsoft.com/office/powerpoint/2010/main" val="2750441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Among the provisions of unjust enrichment, there is a provision that is difficult to classify. That is Article 707 of the Civil Code.</a:t>
            </a:r>
          </a:p>
          <a:p>
            <a:r>
              <a:rPr kumimoji="1" lang="ja-JP" altLang="en-US" dirty="0"/>
              <a:t>　</a:t>
            </a:r>
            <a:r>
              <a:rPr kumimoji="1" lang="en-US" altLang="ja-JP" dirty="0"/>
              <a:t>(Case study) A typical example of the application of this article is as follows.</a:t>
            </a:r>
          </a:p>
          <a:p>
            <a:r>
              <a:rPr kumimoji="1" lang="ja-JP" altLang="en-US" dirty="0"/>
              <a:t>　</a:t>
            </a:r>
            <a:r>
              <a:rPr kumimoji="1" lang="en-US" altLang="ja-JP" dirty="0"/>
              <a:t>After receiving the payment from third party who believed that he/she was a obligor or </a:t>
            </a:r>
            <a:r>
              <a:rPr kumimoji="1" lang="en-US" altLang="ja-JP" dirty="0" err="1"/>
              <a:t>garantor</a:t>
            </a:r>
            <a:r>
              <a:rPr kumimoji="1" lang="en-US" altLang="ja-JP" dirty="0"/>
              <a:t>, the </a:t>
            </a:r>
            <a:r>
              <a:rPr kumimoji="1" lang="en-US" altLang="ja-JP" dirty="0" err="1"/>
              <a:t>obligee</a:t>
            </a:r>
            <a:r>
              <a:rPr kumimoji="1" lang="en-US" altLang="ja-JP" dirty="0"/>
              <a:t> has bona fide destroyed documentary evidence or has relinquished any security or has lost his claim by prescription</a:t>
            </a:r>
          </a:p>
          <a:p>
            <a:r>
              <a:rPr kumimoji="1" lang="ja-JP" altLang="en-US" dirty="0"/>
              <a:t>　</a:t>
            </a:r>
            <a:r>
              <a:rPr kumimoji="1" lang="en-US" altLang="ja-JP" dirty="0"/>
              <a:t>(1) Can a third party who has mistakenly repaid a </a:t>
            </a:r>
            <a:r>
              <a:rPr kumimoji="1" lang="en-US" altLang="ja-JP" dirty="0" err="1"/>
              <a:t>obligee</a:t>
            </a:r>
            <a:r>
              <a:rPr kumimoji="1" lang="en-US" altLang="ja-JP" dirty="0"/>
              <a:t> as a obligor or guarantor claim restitution of unjust enrichment from the creditor based on a miscomprehension?</a:t>
            </a:r>
          </a:p>
          <a:p>
            <a:r>
              <a:rPr kumimoji="1" lang="ja-JP" altLang="en-US" dirty="0"/>
              <a:t>　</a:t>
            </a:r>
            <a:r>
              <a:rPr kumimoji="1" lang="en-US" altLang="ja-JP" dirty="0"/>
              <a:t>(2) Can a third party who has made a miscomprehension payment make a claim for reimbursement of expenses against a debtor who is exempt from payment based on the administration of affairs?</a:t>
            </a:r>
          </a:p>
          <a:p>
            <a:endParaRPr kumimoji="1" lang="en-US" altLang="ja-JP" dirty="0"/>
          </a:p>
          <a:p>
            <a:r>
              <a:rPr kumimoji="1" lang="ja-JP" altLang="en-US" dirty="0"/>
              <a:t>　</a:t>
            </a:r>
            <a:r>
              <a:rPr kumimoji="1" lang="en-US" altLang="ja-JP" dirty="0"/>
              <a:t>(Answer)</a:t>
            </a:r>
          </a:p>
          <a:p>
            <a:r>
              <a:rPr kumimoji="1" lang="en-US" altLang="ja-JP" dirty="0"/>
              <a:t>  (1) In order to protect the creditor who is unable to make a claim against the debtor, unjust enrichment of benefits by a third party who has made a payment in error is not recognized.</a:t>
            </a:r>
          </a:p>
          <a:p>
            <a:r>
              <a:rPr kumimoji="1" lang="ja-JP" altLang="en-US" dirty="0"/>
              <a:t>　</a:t>
            </a:r>
            <a:r>
              <a:rPr kumimoji="1" lang="en-US" altLang="ja-JP" dirty="0"/>
              <a:t>(2) A third party who has made a payment in error does not have the right to claim for reimbursement of expenses based on the administration of affairs against the debtor who is exempted from payment, because the requirements for administration of affairs are not met, and recognizes unjust enrichment of expenditure as unjust enrichment for failing to manage affairs. </a:t>
            </a:r>
          </a:p>
          <a:p>
            <a:endParaRPr kumimoji="1" lang="en-US" altLang="ja-JP" dirty="0"/>
          </a:p>
          <a:p>
            <a:r>
              <a:rPr kumimoji="1" lang="en-US" altLang="ja-JP" dirty="0"/>
              <a:t>However, the result is the same as the result of admitting the right to claim for reimbursement of expenses based on office administration. It remains to be clarified theoretically whether this is an affirmation of special unjust enrichment or an acknowledgment of implied office management.</a:t>
            </a:r>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47</a:t>
            </a:fld>
            <a:endParaRPr lang="en-US" altLang="ja-JP"/>
          </a:p>
        </p:txBody>
      </p:sp>
      <p:sp>
        <p:nvSpPr>
          <p:cNvPr id="6" name="日付プレースホルダー 5">
            <a:extLst>
              <a:ext uri="{FF2B5EF4-FFF2-40B4-BE49-F238E27FC236}">
                <a16:creationId xmlns:a16="http://schemas.microsoft.com/office/drawing/2014/main" id="{125A9E7C-B27B-4ADA-A47A-06F849E3011C}"/>
              </a:ext>
            </a:extLst>
          </p:cNvPr>
          <p:cNvSpPr>
            <a:spLocks noGrp="1"/>
          </p:cNvSpPr>
          <p:nvPr>
            <p:ph type="dt" idx="1"/>
          </p:nvPr>
        </p:nvSpPr>
        <p:spPr/>
        <p:txBody>
          <a:bodyPr/>
          <a:lstStyle/>
          <a:p>
            <a:fld id="{1EA50AA0-D1F8-4CDF-9C44-FE55C6866D26}" type="datetime1">
              <a:rPr kumimoji="1" lang="ja-JP" altLang="en-US" smtClean="0"/>
              <a:t>2021/8/11</a:t>
            </a:fld>
            <a:endParaRPr kumimoji="1" lang="ja-JP" altLang="en-US"/>
          </a:p>
        </p:txBody>
      </p:sp>
    </p:spTree>
    <p:extLst>
      <p:ext uri="{BB962C8B-B14F-4D97-AF65-F5344CB8AC3E}">
        <p14:creationId xmlns:p14="http://schemas.microsoft.com/office/powerpoint/2010/main" val="3339041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 </a:t>
            </a:r>
            <a:r>
              <a:rPr kumimoji="1" lang="en-US" altLang="ja-JP" b="1" dirty="0"/>
              <a:t>The most frequently applied Article of Civil Code of Japan</a:t>
            </a:r>
          </a:p>
          <a:p>
            <a:r>
              <a:rPr kumimoji="1" lang="en-US" altLang="ja-JP" dirty="0"/>
              <a:t>The law of torts is the group of articles most frequently applied by the courts in the Japanese Civil Code.</a:t>
            </a:r>
          </a:p>
          <a:p>
            <a:r>
              <a:rPr kumimoji="1" lang="en-US" altLang="ja-JP" dirty="0"/>
              <a:t>Among them, Article 709 of the Civil Code, which defines general torts, is the most frequently applied article in the entire Civil Code.</a:t>
            </a:r>
          </a:p>
          <a:p>
            <a:r>
              <a:rPr kumimoji="1" lang="en-US" altLang="ja-JP" dirty="0"/>
              <a:t>The frequency of its application accounts for about 30% of the total number of articles in the Civil Code.</a:t>
            </a:r>
          </a:p>
          <a:p>
            <a:r>
              <a:rPr kumimoji="1" lang="en-US" altLang="ja-JP" dirty="0"/>
              <a:t>(2) </a:t>
            </a:r>
            <a:r>
              <a:rPr kumimoji="1" lang="en-US" altLang="ja-JP" b="1" dirty="0"/>
              <a:t>The Role of General Tort Law</a:t>
            </a:r>
          </a:p>
          <a:p>
            <a:r>
              <a:rPr kumimoji="1" lang="en-US" altLang="ja-JP" dirty="0"/>
              <a:t>In the postwar period, when resolving many social problems such as pollution lawsuits, drug lawsuits, product liability, medical malpractice, etc., which were regarded as major social problems, until the establishment of special laws, all the victims were rescued by Article 709 or Article 719 of the Civil Code.</a:t>
            </a:r>
          </a:p>
          <a:p>
            <a:r>
              <a:rPr kumimoji="1" lang="en-US" altLang="ja-JP" dirty="0"/>
              <a:t>The reason why all these problems have been solved by Article 709 or 719 of the Civil Code is that these articles are the simplest and most comprehensive provisions for victims to seek atonement from the offender.</a:t>
            </a:r>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48</a:t>
            </a:fld>
            <a:endParaRPr kumimoji="1" lang="ja-JP" altLang="en-US"/>
          </a:p>
        </p:txBody>
      </p:sp>
    </p:spTree>
    <p:extLst>
      <p:ext uri="{BB962C8B-B14F-4D97-AF65-F5344CB8AC3E}">
        <p14:creationId xmlns:p14="http://schemas.microsoft.com/office/powerpoint/2010/main" val="3074516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one person's act causes harm to another, the state has two ways of resolving the problem.</a:t>
            </a:r>
          </a:p>
          <a:p>
            <a:r>
              <a:rPr kumimoji="1" lang="en-US" altLang="ja-JP" dirty="0"/>
              <a:t>(1) The first is to reduce the harm by punishing the perpetrator. This is the role of punishing the perpetrator.</a:t>
            </a:r>
          </a:p>
          <a:p>
            <a:r>
              <a:rPr kumimoji="1" lang="en-US" altLang="ja-JP" dirty="0"/>
              <a:t>(2) The other is to provide relief to victims who have suffered harm. The Civil Code's Tort Law imposes liability for damages on the perpetrator, and the Penal Code fulfills this role.</a:t>
            </a:r>
          </a:p>
          <a:p>
            <a:r>
              <a:rPr kumimoji="1" lang="en-US" altLang="ja-JP" dirty="0"/>
              <a:t>(1-1) The Penal Code stipulates the relationship between crimes and punishment as individually and concretely as possible, because imposing punishment violates the human rights of the perpetrator. This is called the legal principle of punishment.</a:t>
            </a:r>
          </a:p>
          <a:p>
            <a:r>
              <a:rPr kumimoji="1" lang="en-US" altLang="ja-JP" dirty="0"/>
              <a:t>(2-1) In order to provide relief to victims, the Civil Code not only defines each type of tort, but also expands the scope of relief for victims through comprehensive general provisions.</a:t>
            </a:r>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49</a:t>
            </a:fld>
            <a:endParaRPr kumimoji="1" lang="ja-JP" altLang="en-US"/>
          </a:p>
        </p:txBody>
      </p:sp>
    </p:spTree>
    <p:extLst>
      <p:ext uri="{BB962C8B-B14F-4D97-AF65-F5344CB8AC3E}">
        <p14:creationId xmlns:p14="http://schemas.microsoft.com/office/powerpoint/2010/main" val="77379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baseline="0" dirty="0">
                <a:solidFill>
                  <a:srgbClr val="000000"/>
                </a:solidFill>
                <a:effectLst/>
                <a:latin typeface="Meiryo" panose="020B0604030504040204" pitchFamily="50" charset="-128"/>
                <a:ea typeface="Meiryo" panose="020B0604030504040204" pitchFamily="50" charset="-128"/>
              </a:rPr>
              <a:t>The Japanese Civil Code was enacted after the Meiji Restoration(1867) as part of the modernization of the Japanese legal system and the movement to abolish extraterritoriality which was imposed by the Western Powers in the 1850's and had finally abolished in 1899.</a:t>
            </a:r>
          </a:p>
          <a:p>
            <a:endParaRPr kumimoji="1" lang="en-US" altLang="ja-JP" b="0" i="0" dirty="0">
              <a:solidFill>
                <a:srgbClr val="000000"/>
              </a:solidFill>
              <a:effectLst/>
              <a:latin typeface="Meiryo" panose="020B0604030504040204" pitchFamily="50" charset="-128"/>
              <a:ea typeface="Meiryo" panose="020B0604030504040204" pitchFamily="50" charset="-128"/>
            </a:endParaRPr>
          </a:p>
        </p:txBody>
      </p:sp>
      <p:sp>
        <p:nvSpPr>
          <p:cNvPr id="4" name="日付プレースホルダー 3"/>
          <p:cNvSpPr>
            <a:spLocks noGrp="1"/>
          </p:cNvSpPr>
          <p:nvPr>
            <p:ph type="dt" idx="1"/>
          </p:nvPr>
        </p:nvSpPr>
        <p:spPr/>
        <p:txBody>
          <a:bodyPr/>
          <a:lstStyle/>
          <a:p>
            <a:fld id="{D0854F98-3013-413C-B941-456CFC020691}"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a:t>
            </a:fld>
            <a:endParaRPr kumimoji="1" lang="ja-JP" altLang="en-US"/>
          </a:p>
        </p:txBody>
      </p:sp>
    </p:spTree>
    <p:extLst>
      <p:ext uri="{BB962C8B-B14F-4D97-AF65-F5344CB8AC3E}">
        <p14:creationId xmlns:p14="http://schemas.microsoft.com/office/powerpoint/2010/main" val="140696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world's general tort law can be divided into two types.</a:t>
            </a:r>
          </a:p>
          <a:p>
            <a:pPr marL="228600" indent="-228600">
              <a:buAutoNum type="arabicParenBoth"/>
            </a:pPr>
            <a:r>
              <a:rPr kumimoji="1" lang="en-US" altLang="ja-JP" dirty="0"/>
              <a:t>The first is the one that respects the tradition of Roman law and considers the human rights of the tortfeasor by clearly defining the type of tort in order to impose sanctions on the perpetrator, as in criminal law, and the general tort law in German Civil Code is of this type.</a:t>
            </a:r>
          </a:p>
          <a:p>
            <a:pPr marL="228600" indent="-228600">
              <a:buAutoNum type="arabicParenBoth"/>
            </a:pPr>
            <a:r>
              <a:rPr kumimoji="1" lang="en-US" altLang="ja-JP" dirty="0"/>
              <a:t>The other is French Civil Code of which role of the general tort is to focus on the relief of the victim rather than the sanction of the perpetrator, to eliminate the typology, and to give the victim the right to compensation for damages based only on the three requirements of the culpability of the perpetrator, the occurrence of damage by the victim, and the causal relationship between the two.</a:t>
            </a:r>
          </a:p>
          <a:p>
            <a:pPr marL="228600" indent="-228600">
              <a:buAutoNum type="arabicParenBoth"/>
            </a:pPr>
            <a:r>
              <a:rPr kumimoji="1" lang="en-US" altLang="ja-JP" dirty="0"/>
              <a:t>Japan has adopted the concept of the general tort law in the French Civil Code, and emphasizes the three requirements of the culpability of the offender (intentional or negligent), the occurrence of the damage by the victim, and the causal relationship between the offender's act and the damage by the victim, without any typology. At the time of the legislation of the present law, in addition to these three requirements, the requirement of infringement of rights was added, but nowadays, infringement of rights is not necessary, and the requirement has been changed to the requirement that the victim's legally protected interest has been infringed, which is the same as the legal damage, so it can be said that the general tort law in Japan is similar to the French Civil Code, not the German Civil Code.</a:t>
            </a:r>
          </a:p>
          <a:p>
            <a:pPr marL="0" indent="0">
              <a:buNone/>
            </a:pPr>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50</a:t>
            </a:fld>
            <a:endParaRPr kumimoji="1" lang="ja-JP" altLang="en-US"/>
          </a:p>
        </p:txBody>
      </p:sp>
    </p:spTree>
    <p:extLst>
      <p:ext uri="{BB962C8B-B14F-4D97-AF65-F5344CB8AC3E}">
        <p14:creationId xmlns:p14="http://schemas.microsoft.com/office/powerpoint/2010/main" val="926169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ct val="90000"/>
              </a:lnSpc>
            </a:pPr>
            <a:r>
              <a:rPr lang="en-US" altLang="ja-JP" b="1" dirty="0">
                <a:latin typeface="Times New Roman" panose="02020603050405020304" pitchFamily="18" charset="0"/>
                <a:cs typeface="Times New Roman" panose="02020603050405020304" pitchFamily="18" charset="0"/>
              </a:rPr>
              <a:t>French Civil Code(1804)</a:t>
            </a:r>
            <a:endParaRPr lang="en-US" altLang="ja-JP" dirty="0"/>
          </a:p>
          <a:p>
            <a:pPr eaLnBrk="1" hangingPunct="1">
              <a:lnSpc>
                <a:spcPct val="90000"/>
              </a:lnSpc>
            </a:pPr>
            <a:r>
              <a:rPr lang="en-US" altLang="ja-JP" dirty="0"/>
              <a:t>Art. 1382 (Civil responsibility in general) </a:t>
            </a:r>
            <a:r>
              <a:rPr lang="ja-JP" altLang="en-US" dirty="0"/>
              <a:t>→ </a:t>
            </a:r>
            <a:r>
              <a:rPr lang="en-US" altLang="ja-JP" dirty="0"/>
              <a:t>Art. 1240 New article</a:t>
            </a:r>
            <a:endParaRPr lang="en-GB" altLang="ja-JP" dirty="0"/>
          </a:p>
          <a:p>
            <a:pPr lvl="1" eaLnBrk="1" hangingPunct="1">
              <a:lnSpc>
                <a:spcPct val="90000"/>
              </a:lnSpc>
            </a:pPr>
            <a:r>
              <a:rPr lang="en-GB" altLang="ja-JP" dirty="0"/>
              <a:t>Any act whatever of man, which causes damage to another, obliges the one by whose fault it occurred, to compensate it.</a:t>
            </a:r>
            <a:r>
              <a:rPr lang="en-US" altLang="ja-JP" dirty="0"/>
              <a:t> </a:t>
            </a:r>
            <a:br>
              <a:rPr lang="en-US" altLang="ja-JP" dirty="0"/>
            </a:br>
            <a:r>
              <a:rPr lang="en-US" altLang="ja-JP" dirty="0"/>
              <a:t>(Tout fait </a:t>
            </a:r>
            <a:r>
              <a:rPr lang="en-US" altLang="ja-JP" dirty="0" err="1"/>
              <a:t>quelconque</a:t>
            </a:r>
            <a:r>
              <a:rPr lang="en-US" altLang="ja-JP" dirty="0"/>
              <a:t> de </a:t>
            </a:r>
            <a:r>
              <a:rPr lang="en-US" altLang="ja-JP" dirty="0" err="1"/>
              <a:t>l'homme</a:t>
            </a:r>
            <a:r>
              <a:rPr lang="en-US" altLang="ja-JP" dirty="0"/>
              <a:t>, qui cause a autrui un </a:t>
            </a:r>
            <a:r>
              <a:rPr lang="en-US" altLang="ja-JP" dirty="0" err="1"/>
              <a:t>dommage</a:t>
            </a:r>
            <a:r>
              <a:rPr lang="en-US" altLang="ja-JP" dirty="0"/>
              <a:t>, oblige </a:t>
            </a:r>
            <a:r>
              <a:rPr lang="en-US" altLang="ja-JP" dirty="0" err="1"/>
              <a:t>celui</a:t>
            </a:r>
            <a:r>
              <a:rPr lang="en-US" altLang="ja-JP" dirty="0"/>
              <a:t> par la </a:t>
            </a:r>
            <a:r>
              <a:rPr lang="en-US" altLang="ja-JP" dirty="0" err="1"/>
              <a:t>faute</a:t>
            </a:r>
            <a:r>
              <a:rPr lang="en-US" altLang="ja-JP" dirty="0"/>
              <a:t> </a:t>
            </a:r>
            <a:r>
              <a:rPr lang="en-US" altLang="ja-JP" dirty="0" err="1"/>
              <a:t>duquel</a:t>
            </a:r>
            <a:r>
              <a:rPr lang="en-US" altLang="ja-JP" dirty="0"/>
              <a:t> il </a:t>
            </a:r>
            <a:r>
              <a:rPr lang="en-US" altLang="ja-JP" dirty="0" err="1"/>
              <a:t>est</a:t>
            </a:r>
            <a:r>
              <a:rPr lang="en-US" altLang="ja-JP" dirty="0"/>
              <a:t> </a:t>
            </a:r>
            <a:r>
              <a:rPr lang="en-US" altLang="ja-JP" dirty="0" err="1"/>
              <a:t>arriv</a:t>
            </a:r>
            <a:r>
              <a:rPr lang="en-US" altLang="ja-JP" dirty="0" err="1">
                <a:cs typeface="Tahoma" pitchFamily="34" charset="0"/>
              </a:rPr>
              <a:t>é</a:t>
            </a:r>
            <a:r>
              <a:rPr lang="en-US" altLang="ja-JP" dirty="0"/>
              <a:t>, a le </a:t>
            </a:r>
            <a:r>
              <a:rPr lang="en-US" altLang="ja-JP" dirty="0" err="1"/>
              <a:t>r</a:t>
            </a:r>
            <a:r>
              <a:rPr lang="en-US" altLang="ja-JP" dirty="0" err="1">
                <a:cs typeface="Tahoma" pitchFamily="34" charset="0"/>
              </a:rPr>
              <a:t>é</a:t>
            </a:r>
            <a:r>
              <a:rPr lang="en-US" altLang="ja-JP" dirty="0" err="1"/>
              <a:t>parer</a:t>
            </a:r>
            <a:r>
              <a:rPr lang="en-US" altLang="ja-JP" dirty="0"/>
              <a:t>. )</a:t>
            </a:r>
            <a:endParaRPr lang="en-US" altLang="ja-JP" dirty="0">
              <a:cs typeface="Tahoma" pitchFamily="34" charset="0"/>
            </a:endParaRPr>
          </a:p>
          <a:p>
            <a:pPr eaLnBrk="1" hangingPunct="1">
              <a:lnSpc>
                <a:spcPct val="90000"/>
              </a:lnSpc>
            </a:pPr>
            <a:r>
              <a:rPr lang="en-US" altLang="ja-JP" dirty="0"/>
              <a:t>Characteristics</a:t>
            </a:r>
          </a:p>
          <a:p>
            <a:pPr lvl="1" eaLnBrk="1" hangingPunct="1">
              <a:lnSpc>
                <a:spcPct val="90000"/>
              </a:lnSpc>
            </a:pPr>
            <a:r>
              <a:rPr lang="en-US" altLang="ja-JP" dirty="0"/>
              <a:t>There is no term of right in this provision.</a:t>
            </a:r>
          </a:p>
          <a:p>
            <a:pPr lvl="1" eaLnBrk="1" hangingPunct="1">
              <a:lnSpc>
                <a:spcPct val="90000"/>
              </a:lnSpc>
            </a:pPr>
            <a:r>
              <a:rPr lang="en-US" altLang="ja-JP" dirty="0"/>
              <a:t>It means that all of rights and legal interests can be compensated.</a:t>
            </a:r>
          </a:p>
          <a:p>
            <a:pPr lvl="1" eaLnBrk="1" hangingPunct="1">
              <a:lnSpc>
                <a:spcPct val="90000"/>
              </a:lnSpc>
            </a:pPr>
            <a:r>
              <a:rPr lang="en-US" altLang="ja-JP" dirty="0"/>
              <a:t>Prerequisite</a:t>
            </a:r>
            <a:r>
              <a:rPr lang="ja-JP" altLang="en-US" dirty="0"/>
              <a:t> </a:t>
            </a:r>
            <a:r>
              <a:rPr lang="en-US" altLang="ja-JP" dirty="0"/>
              <a:t>is only 3: fault, damage, and causation between fault and damage.</a:t>
            </a:r>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51</a:t>
            </a:fld>
            <a:endParaRPr kumimoji="1" lang="ja-JP" altLang="en-US"/>
          </a:p>
        </p:txBody>
      </p:sp>
    </p:spTree>
    <p:extLst>
      <p:ext uri="{BB962C8B-B14F-4D97-AF65-F5344CB8AC3E}">
        <p14:creationId xmlns:p14="http://schemas.microsoft.com/office/powerpoint/2010/main" val="3422639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Times New Roman" panose="02020603050405020304" pitchFamily="18" charset="0"/>
                <a:cs typeface="Times New Roman" panose="02020603050405020304" pitchFamily="18" charset="0"/>
              </a:rPr>
              <a:t>German Civil Code(1900) </a:t>
            </a:r>
          </a:p>
          <a:p>
            <a:pPr eaLnBrk="1" hangingPunct="1">
              <a:lnSpc>
                <a:spcPct val="90000"/>
              </a:lnSpc>
            </a:pPr>
            <a:r>
              <a:rPr lang="en-US" altLang="ja-JP" dirty="0"/>
              <a:t>§ 823 (Duty to compensate for damage)</a:t>
            </a:r>
          </a:p>
          <a:p>
            <a:pPr lvl="1" eaLnBrk="1" hangingPunct="1">
              <a:lnSpc>
                <a:spcPct val="90000"/>
              </a:lnSpc>
            </a:pPr>
            <a:r>
              <a:rPr lang="en-US" altLang="ja-JP" dirty="0"/>
              <a:t>(1) A person who, </a:t>
            </a:r>
            <a:r>
              <a:rPr lang="en-US" altLang="ja-JP" dirty="0" err="1"/>
              <a:t>wilfully</a:t>
            </a:r>
            <a:r>
              <a:rPr lang="en-US" altLang="ja-JP" dirty="0"/>
              <a:t> or negligently, unlawfully injures the life, body, health, freedom, property or other right of another is bound to compensate him for any damage arising therefrom.</a:t>
            </a:r>
            <a:br>
              <a:rPr lang="en-US" altLang="ja-JP" dirty="0"/>
            </a:br>
            <a:r>
              <a:rPr lang="en-US" altLang="ja-JP" dirty="0"/>
              <a:t>(</a:t>
            </a:r>
            <a:r>
              <a:rPr lang="en-US" altLang="ja-JP" sz="2400" dirty="0"/>
              <a:t>(1) </a:t>
            </a:r>
            <a:r>
              <a:rPr lang="en-US" altLang="ja-JP" sz="2400" dirty="0" err="1"/>
              <a:t>Wer</a:t>
            </a:r>
            <a:r>
              <a:rPr lang="en-US" altLang="ja-JP" sz="2400" dirty="0"/>
              <a:t> </a:t>
            </a:r>
            <a:r>
              <a:rPr lang="en-US" altLang="ja-JP" sz="2400" dirty="0" err="1"/>
              <a:t>vorsaetzlich</a:t>
            </a:r>
            <a:r>
              <a:rPr lang="en-US" altLang="ja-JP" sz="2400" dirty="0"/>
              <a:t> </a:t>
            </a:r>
            <a:r>
              <a:rPr lang="en-US" altLang="ja-JP" sz="2400" dirty="0" err="1"/>
              <a:t>oder</a:t>
            </a:r>
            <a:r>
              <a:rPr lang="en-US" altLang="ja-JP" sz="2400" dirty="0"/>
              <a:t> </a:t>
            </a:r>
            <a:r>
              <a:rPr lang="en-US" altLang="ja-JP" sz="2400" dirty="0" err="1"/>
              <a:t>fahrlaessig</a:t>
            </a:r>
            <a:r>
              <a:rPr lang="en-US" altLang="ja-JP" sz="2400" dirty="0"/>
              <a:t> das Leben, den </a:t>
            </a:r>
            <a:r>
              <a:rPr lang="en-US" altLang="ja-JP" sz="2400" dirty="0" err="1"/>
              <a:t>Koerper</a:t>
            </a:r>
            <a:r>
              <a:rPr lang="en-US" altLang="ja-JP" sz="2400" dirty="0"/>
              <a:t>, die Gesundheit, die </a:t>
            </a:r>
            <a:r>
              <a:rPr lang="en-US" altLang="ja-JP" sz="2400" dirty="0" err="1"/>
              <a:t>Freiheit</a:t>
            </a:r>
            <a:r>
              <a:rPr lang="en-US" altLang="ja-JP" sz="2400" dirty="0"/>
              <a:t>, das </a:t>
            </a:r>
            <a:r>
              <a:rPr lang="en-US" altLang="ja-JP" sz="2400" dirty="0" err="1"/>
              <a:t>Eigentum</a:t>
            </a:r>
            <a:r>
              <a:rPr lang="en-US" altLang="ja-JP" sz="2400" dirty="0"/>
              <a:t> </a:t>
            </a:r>
            <a:r>
              <a:rPr lang="en-US" altLang="ja-JP" sz="2400" dirty="0" err="1"/>
              <a:t>oder</a:t>
            </a:r>
            <a:r>
              <a:rPr lang="en-US" altLang="ja-JP" sz="2400" dirty="0"/>
              <a:t> </a:t>
            </a:r>
            <a:r>
              <a:rPr lang="en-US" altLang="ja-JP" sz="2400" dirty="0" err="1"/>
              <a:t>ein</a:t>
            </a:r>
            <a:r>
              <a:rPr lang="en-US" altLang="ja-JP" sz="2400" dirty="0"/>
              <a:t> </a:t>
            </a:r>
            <a:r>
              <a:rPr lang="en-US" altLang="ja-JP" sz="2400" dirty="0" err="1"/>
              <a:t>sonstigers</a:t>
            </a:r>
            <a:r>
              <a:rPr lang="en-US" altLang="ja-JP" sz="2400" dirty="0"/>
              <a:t> </a:t>
            </a:r>
            <a:r>
              <a:rPr lang="en-US" altLang="ja-JP" sz="2400" dirty="0" err="1"/>
              <a:t>Recht</a:t>
            </a:r>
            <a:r>
              <a:rPr lang="en-US" altLang="ja-JP" sz="2400" dirty="0"/>
              <a:t> </a:t>
            </a:r>
            <a:r>
              <a:rPr lang="en-US" altLang="ja-JP" sz="2400" dirty="0" err="1"/>
              <a:t>eines</a:t>
            </a:r>
            <a:r>
              <a:rPr lang="en-US" altLang="ja-JP" sz="2400" dirty="0"/>
              <a:t> </a:t>
            </a:r>
            <a:r>
              <a:rPr lang="en-US" altLang="ja-JP" sz="2400" dirty="0" err="1"/>
              <a:t>anderen</a:t>
            </a:r>
            <a:r>
              <a:rPr lang="en-US" altLang="ja-JP" sz="2400" dirty="0"/>
              <a:t> </a:t>
            </a:r>
            <a:r>
              <a:rPr lang="en-US" altLang="ja-JP" sz="2400" dirty="0" err="1"/>
              <a:t>widerrechtlich</a:t>
            </a:r>
            <a:r>
              <a:rPr lang="en-US" altLang="ja-JP" sz="2400" dirty="0"/>
              <a:t> </a:t>
            </a:r>
            <a:r>
              <a:rPr lang="en-US" altLang="ja-JP" sz="2400" dirty="0" err="1"/>
              <a:t>verletzt</a:t>
            </a:r>
            <a:r>
              <a:rPr lang="en-US" altLang="ja-JP" sz="2400" dirty="0"/>
              <a:t>, </a:t>
            </a:r>
            <a:r>
              <a:rPr lang="en-US" altLang="ja-JP" sz="2400" dirty="0" err="1"/>
              <a:t>ist</a:t>
            </a:r>
            <a:r>
              <a:rPr lang="en-US" altLang="ja-JP" sz="2400" dirty="0"/>
              <a:t> dem </a:t>
            </a:r>
            <a:r>
              <a:rPr lang="en-US" altLang="ja-JP" sz="2400" dirty="0" err="1"/>
              <a:t>anderen</a:t>
            </a:r>
            <a:r>
              <a:rPr lang="en-US" altLang="ja-JP" sz="2400" dirty="0"/>
              <a:t> </a:t>
            </a:r>
            <a:r>
              <a:rPr lang="en-US" altLang="ja-JP" sz="2400" dirty="0" err="1"/>
              <a:t>zum</a:t>
            </a:r>
            <a:r>
              <a:rPr lang="en-US" altLang="ja-JP" sz="2400" dirty="0"/>
              <a:t> Ersatz des </a:t>
            </a:r>
            <a:r>
              <a:rPr lang="en-US" altLang="ja-JP" sz="2400" dirty="0" err="1"/>
              <a:t>daraus</a:t>
            </a:r>
            <a:r>
              <a:rPr lang="en-US" altLang="ja-JP" sz="2400" dirty="0"/>
              <a:t> </a:t>
            </a:r>
            <a:r>
              <a:rPr lang="en-US" altLang="ja-JP" sz="2400" dirty="0" err="1"/>
              <a:t>entstehenden</a:t>
            </a:r>
            <a:r>
              <a:rPr lang="en-US" altLang="ja-JP" sz="2400" dirty="0"/>
              <a:t> </a:t>
            </a:r>
            <a:r>
              <a:rPr lang="en-US" altLang="ja-JP" sz="2400" dirty="0" err="1"/>
              <a:t>Schadens</a:t>
            </a:r>
            <a:r>
              <a:rPr lang="en-US" altLang="ja-JP" sz="2400" dirty="0"/>
              <a:t> </a:t>
            </a:r>
            <a:r>
              <a:rPr lang="en-US" altLang="ja-JP" sz="2400" dirty="0" err="1"/>
              <a:t>verpflichtet</a:t>
            </a:r>
            <a:r>
              <a:rPr lang="en-US" altLang="ja-JP" sz="2400" dirty="0"/>
              <a:t>. </a:t>
            </a:r>
            <a:r>
              <a:rPr lang="en-US" altLang="ja-JP" sz="2400"/>
              <a:t>)</a:t>
            </a:r>
            <a:endParaRPr lang="en-US" altLang="ja-JP" dirty="0"/>
          </a:p>
          <a:p>
            <a:pPr eaLnBrk="1" hangingPunct="1">
              <a:lnSpc>
                <a:spcPct val="90000"/>
              </a:lnSpc>
            </a:pPr>
            <a:r>
              <a:rPr lang="en-US" altLang="ja-JP" dirty="0"/>
              <a:t>Characteristics</a:t>
            </a:r>
          </a:p>
          <a:p>
            <a:pPr lvl="1" eaLnBrk="1" hangingPunct="1">
              <a:lnSpc>
                <a:spcPct val="90000"/>
              </a:lnSpc>
            </a:pPr>
            <a:r>
              <a:rPr lang="en-US" altLang="ja-JP" dirty="0"/>
              <a:t>Limited list of rights: Pure economic loss is excluded</a:t>
            </a: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52</a:t>
            </a:fld>
            <a:endParaRPr kumimoji="1" lang="ja-JP" altLang="en-US"/>
          </a:p>
        </p:txBody>
      </p:sp>
    </p:spTree>
    <p:extLst>
      <p:ext uri="{BB962C8B-B14F-4D97-AF65-F5344CB8AC3E}">
        <p14:creationId xmlns:p14="http://schemas.microsoft.com/office/powerpoint/2010/main" val="116771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The current diagram illustrates the entirety of Japan's general tort law by comparing it to an electric circuit.</a:t>
            </a:r>
            <a:r>
              <a:rPr kumimoji="1" lang="ja-JP" altLang="en-US" dirty="0"/>
              <a:t>　</a:t>
            </a:r>
            <a:r>
              <a:rPr kumimoji="1" lang="en-US" altLang="ja-JP" dirty="0"/>
              <a:t>When the general tort law is illustrated in this way, it becomes clear that Article 709 of the Civil Code, which is the general tort law that boasts the largest application rate in the Japanese Civil Code, is actually not complete by itself.</a:t>
            </a:r>
          </a:p>
          <a:p>
            <a:r>
              <a:rPr kumimoji="1" lang="ja-JP" altLang="en-US" dirty="0"/>
              <a:t>　</a:t>
            </a:r>
            <a:r>
              <a:rPr kumimoji="1" lang="en-US" altLang="ja-JP" dirty="0"/>
              <a:t>Indeed, it appears that a tort is established when the requirements for a general tort, namely, (1) the willfulness or negligence of the perpetrator, (2) a causal relationship between the perpetrator's act and the occurrence of the damage, and (3) the occurrence of the damage, are proven.</a:t>
            </a:r>
          </a:p>
          <a:p>
            <a:r>
              <a:rPr kumimoji="1" lang="ja-JP" altLang="en-US" dirty="0"/>
              <a:t>　</a:t>
            </a:r>
            <a:r>
              <a:rPr kumimoji="1" lang="en-US" altLang="ja-JP" dirty="0"/>
              <a:t>First, however, if the perpetrator is a minor or has lost the capacity to act, the tort will not be established.</a:t>
            </a:r>
          </a:p>
          <a:p>
            <a:r>
              <a:rPr kumimoji="1" lang="ja-JP" altLang="en-US" dirty="0"/>
              <a:t>　</a:t>
            </a:r>
            <a:r>
              <a:rPr kumimoji="1" lang="en-US" altLang="ja-JP" dirty="0"/>
              <a:t>Second, even if the perpetrator has the capacity to take responsibility, the tort will not be established if there are reasons to prevent the occurrence, such as self-defense or emergency evacuation.</a:t>
            </a:r>
          </a:p>
          <a:p>
            <a:r>
              <a:rPr kumimoji="1" lang="ja-JP" altLang="en-US" dirty="0"/>
              <a:t>　</a:t>
            </a:r>
            <a:r>
              <a:rPr kumimoji="1" lang="en-US" altLang="ja-JP" dirty="0"/>
              <a:t>Third, if the victim is also at fault, the amount of damages will be reduced.</a:t>
            </a:r>
          </a:p>
          <a:p>
            <a:r>
              <a:rPr kumimoji="1" lang="ja-JP" altLang="en-US" dirty="0"/>
              <a:t>　</a:t>
            </a:r>
            <a:r>
              <a:rPr kumimoji="1" lang="en-US" altLang="ja-JP" dirty="0"/>
              <a:t>Fourth, if three years have passed since the victim became aware of the assailant, the right to claim damages will be extinguished. Even if the victim does not know the assailant, the right to claim for damages will be extinguished after 20 years have passed since the incident.</a:t>
            </a:r>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53</a:t>
            </a:fld>
            <a:endParaRPr kumimoji="1" lang="ja-JP" altLang="en-US"/>
          </a:p>
        </p:txBody>
      </p:sp>
    </p:spTree>
    <p:extLst>
      <p:ext uri="{BB962C8B-B14F-4D97-AF65-F5344CB8AC3E}">
        <p14:creationId xmlns:p14="http://schemas.microsoft.com/office/powerpoint/2010/main" val="3181079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appears that a tort is established when the requirements for a general tort, namely, (1) the willfulness or negligence of the perpetrator, (2) a causal relationship between the perpetrator's act and the occurrence of the damage, and (3) the occurrence of the damage, are proven.</a:t>
            </a:r>
          </a:p>
          <a:p>
            <a:r>
              <a:rPr kumimoji="1" lang="en-US" altLang="ja-JP" dirty="0"/>
              <a:t>However, if the perpetrator is a minor or has lost the capacity to act, the tort will not be established.</a:t>
            </a: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54</a:t>
            </a:fld>
            <a:endParaRPr kumimoji="1" lang="ja-JP" altLang="en-US"/>
          </a:p>
        </p:txBody>
      </p:sp>
    </p:spTree>
    <p:extLst>
      <p:ext uri="{BB962C8B-B14F-4D97-AF65-F5344CB8AC3E}">
        <p14:creationId xmlns:p14="http://schemas.microsoft.com/office/powerpoint/2010/main" val="2884998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It appears that a tort is established when the requirements for a general tort, namely, (1) the willfulness or negligence of the perpetrator, (2) a causal relationship between the perpetrator's act and the occurrence of the damage, and (3) the occurrence of the damage, are proven.</a:t>
            </a:r>
          </a:p>
          <a:p>
            <a:r>
              <a:rPr kumimoji="1" lang="en-US" altLang="ja-JP" dirty="0"/>
              <a:t> If the victim is also at fault, however, the amount of damages will be reduced.</a:t>
            </a:r>
          </a:p>
          <a:p>
            <a:r>
              <a:rPr kumimoji="1" lang="ja-JP" altLang="en-US" dirty="0"/>
              <a:t> </a:t>
            </a:r>
            <a:r>
              <a:rPr kumimoji="1" lang="en-US" altLang="ja-JP" dirty="0"/>
              <a:t>And</a:t>
            </a:r>
            <a:r>
              <a:rPr kumimoji="1" lang="ja-JP" altLang="en-US" dirty="0"/>
              <a:t> </a:t>
            </a:r>
            <a:r>
              <a:rPr kumimoji="1" lang="en-US" altLang="ja-JP" dirty="0"/>
              <a:t>if three years have passed since the victim became aware of the assailant, the right to claim damages will be extinguished. Even if the victim does not know the assailant, the right to claim for damages will be extinguished after 20 years have passed since the incident.</a:t>
            </a: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55</a:t>
            </a:fld>
            <a:endParaRPr kumimoji="1" lang="ja-JP" altLang="en-US"/>
          </a:p>
        </p:txBody>
      </p:sp>
    </p:spTree>
    <p:extLst>
      <p:ext uri="{BB962C8B-B14F-4D97-AF65-F5344CB8AC3E}">
        <p14:creationId xmlns:p14="http://schemas.microsoft.com/office/powerpoint/2010/main" val="1298917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law of torts, the most important issue is whether or not the perpetrator's actions were negligent.</a:t>
            </a:r>
          </a:p>
          <a:p>
            <a:r>
              <a:rPr kumimoji="1" lang="en-US" altLang="ja-JP" dirty="0"/>
              <a:t>Whether or not the perpetrator is negligent depends on how much care the perpetrator took to prevent the accident.</a:t>
            </a:r>
          </a:p>
          <a:p>
            <a:r>
              <a:rPr kumimoji="1" lang="en-US" altLang="ja-JP" dirty="0"/>
              <a:t>The degree of care required is determined by whether or not the care was taken in a way that minimized the social costs.</a:t>
            </a:r>
          </a:p>
          <a:p>
            <a:endParaRPr kumimoji="1" lang="en-US" altLang="ja-JP" dirty="0"/>
          </a:p>
          <a:p>
            <a:r>
              <a:rPr kumimoji="1" lang="ja-JP" altLang="en-US" dirty="0">
                <a:solidFill>
                  <a:srgbClr val="0070C0"/>
                </a:solidFill>
              </a:rPr>
              <a:t>■</a:t>
            </a:r>
            <a:r>
              <a:rPr kumimoji="1" lang="en-US" altLang="ja-JP" dirty="0">
                <a:solidFill>
                  <a:srgbClr val="0070C0"/>
                </a:solidFill>
              </a:rPr>
              <a:t>The right ascending line in blue in the figure shows that the more care one takes to avoid accidents, the more the cost increases proportionally.</a:t>
            </a:r>
          </a:p>
          <a:p>
            <a:r>
              <a:rPr kumimoji="1" lang="ja-JP" altLang="en-US" dirty="0">
                <a:solidFill>
                  <a:srgbClr val="FF0000"/>
                </a:solidFill>
              </a:rPr>
              <a:t>■</a:t>
            </a:r>
            <a:r>
              <a:rPr kumimoji="1" lang="en-US" altLang="ja-JP" dirty="0"/>
              <a:t>The red downward curve in the figure shows that the more one spends to be careful, the more the damage caused by the accident will decrease in a steady manner.</a:t>
            </a:r>
          </a:p>
          <a:p>
            <a:r>
              <a:rPr kumimoji="1" lang="ja-JP" altLang="en-US" dirty="0">
                <a:solidFill>
                  <a:srgbClr val="00B050"/>
                </a:solidFill>
              </a:rPr>
              <a:t>■</a:t>
            </a:r>
            <a:r>
              <a:rPr kumimoji="1" lang="en-US" altLang="ja-JP" dirty="0"/>
              <a:t>The green upward curve in the figure is the sum of the cost of care and the amount of damage, and shows the amount of the social table.</a:t>
            </a:r>
          </a:p>
          <a:p>
            <a:endParaRPr kumimoji="1" lang="en-US" altLang="ja-JP" dirty="0"/>
          </a:p>
          <a:p>
            <a:r>
              <a:rPr kumimoji="1" lang="en-US" altLang="ja-JP" dirty="0"/>
              <a:t>The amount of the cost of care corresponding to the point where the last social cost is the smallest shows the limit point of whether there is negligence or not.</a:t>
            </a:r>
          </a:p>
          <a:p>
            <a:r>
              <a:rPr kumimoji="1" lang="en-US" altLang="ja-JP" dirty="0"/>
              <a:t>If the cost of attention is less than this limit, negligence will be found.</a:t>
            </a:r>
            <a:r>
              <a:rPr kumimoji="1" lang="ja-JP" altLang="en-US" dirty="0"/>
              <a:t>　</a:t>
            </a:r>
            <a:r>
              <a:rPr kumimoji="1" lang="en-US" altLang="ja-JP" dirty="0"/>
              <a:t>On the other hand, if you have spent more than this limit, you are not negligent.</a:t>
            </a: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56</a:t>
            </a:fld>
            <a:endParaRPr kumimoji="1" lang="ja-JP" altLang="en-US"/>
          </a:p>
        </p:txBody>
      </p:sp>
    </p:spTree>
    <p:extLst>
      <p:ext uri="{BB962C8B-B14F-4D97-AF65-F5344CB8AC3E}">
        <p14:creationId xmlns:p14="http://schemas.microsoft.com/office/powerpoint/2010/main" val="2807539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reality is that crimes and torts are much more common when there are multiple perpetrators or multiple causes of accidents than when there is a single tortfeasor.</a:t>
            </a:r>
          </a:p>
          <a:p>
            <a:r>
              <a:rPr kumimoji="1" lang="en-US" altLang="ja-JP" dirty="0"/>
              <a:t>When an accident occurs due to multiple tortfeasors or multiple causes of an accident, it is important to determine the causal relationship. </a:t>
            </a:r>
          </a:p>
          <a:p>
            <a:r>
              <a:rPr kumimoji="1" lang="en-US" altLang="ja-JP" dirty="0"/>
              <a:t>Even in cases where multiple causal factors are involved, there is basically no other way but to resolve the issue based on the ratio of each cause's contribution to the occurrence of the damage.</a:t>
            </a:r>
          </a:p>
          <a:p>
            <a:endParaRPr kumimoji="1" lang="en-US" altLang="ja-JP" dirty="0"/>
          </a:p>
          <a:p>
            <a:r>
              <a:rPr kumimoji="1" lang="en-US" altLang="ja-JP" dirty="0"/>
              <a:t>However, when multiple people are involved in an accident, the concept of joint and several liability can be applied in order to provide relief to the victims. </a:t>
            </a:r>
          </a:p>
          <a:p>
            <a:r>
              <a:rPr kumimoji="1" lang="en-US" altLang="ja-JP" dirty="0"/>
              <a:t>And each of the tortfeasors can be held jointly and severally liable, considering the contributory portion as his/her burden portion and the other portion as the sureties’ portion.</a:t>
            </a:r>
          </a:p>
          <a:p>
            <a:endParaRPr kumimoji="1" lang="en-US" altLang="ja-JP" dirty="0"/>
          </a:p>
          <a:p>
            <a:r>
              <a:rPr kumimoji="1" lang="en-US" altLang="ja-JP" dirty="0"/>
              <a:t>This is expressed in the provision of joint tort.</a:t>
            </a:r>
          </a:p>
          <a:p>
            <a:pPr eaLnBrk="1" hangingPunct="1"/>
            <a:r>
              <a:rPr lang="en-US" altLang="ja-JP" sz="3600" dirty="0"/>
              <a:t>Article 719 of Civil </a:t>
            </a:r>
            <a:r>
              <a:rPr lang="en-US" altLang="ja-JP" sz="3600"/>
              <a:t>Code of Japan</a:t>
            </a:r>
            <a:endParaRPr lang="en-US" altLang="ja-JP" sz="3600" dirty="0"/>
          </a:p>
          <a:p>
            <a:pPr eaLnBrk="1" hangingPunct="1"/>
            <a:r>
              <a:rPr lang="en-US" altLang="ja-JP" sz="3600" dirty="0"/>
              <a:t> </a:t>
            </a:r>
            <a:r>
              <a:rPr lang="en-US" altLang="ja-JP" sz="3200" dirty="0"/>
              <a:t>1.</a:t>
            </a:r>
            <a:r>
              <a:rPr lang="ja-JP" altLang="en-US" sz="3200" dirty="0"/>
              <a:t> </a:t>
            </a:r>
            <a:r>
              <a:rPr lang="en-US" altLang="ja-JP" sz="3200" dirty="0"/>
              <a:t>If two or more persons have by their joint unlawful act caused damage to another, </a:t>
            </a:r>
            <a:br>
              <a:rPr lang="en-US" altLang="ja-JP" sz="3200" dirty="0"/>
            </a:br>
            <a:r>
              <a:rPr lang="en-US" altLang="ja-JP" sz="3200" dirty="0"/>
              <a:t>they are </a:t>
            </a:r>
            <a:r>
              <a:rPr lang="en-US" altLang="ja-JP" sz="3600" b="1" dirty="0"/>
              <a:t>jointly and severally liable</a:t>
            </a:r>
            <a:r>
              <a:rPr lang="en-US" altLang="ja-JP" sz="3200" dirty="0"/>
              <a:t> to make compensation for such damage; the same shall apply if it is impossible to ascertain which of the joint participants has caused the damage.</a:t>
            </a:r>
          </a:p>
          <a:p>
            <a:pPr eaLnBrk="1" hangingPunct="1"/>
            <a:r>
              <a:rPr lang="en-US" altLang="ja-JP" sz="3200" dirty="0"/>
              <a:t> 2. Instigators and accomplices are deemed to be joint participants.</a:t>
            </a:r>
            <a:endParaRPr lang="ja-JP" altLang="en-US" sz="3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57</a:t>
            </a:fld>
            <a:endParaRPr kumimoji="1" lang="ja-JP" altLang="en-US"/>
          </a:p>
        </p:txBody>
      </p:sp>
    </p:spTree>
    <p:extLst>
      <p:ext uri="{BB962C8B-B14F-4D97-AF65-F5344CB8AC3E}">
        <p14:creationId xmlns:p14="http://schemas.microsoft.com/office/powerpoint/2010/main" val="3788403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dirty="0">
                <a:latin typeface="Times New Roman" panose="02020603050405020304" pitchFamily="18" charset="0"/>
                <a:cs typeface="Times New Roman" panose="02020603050405020304" pitchFamily="18" charset="0"/>
              </a:rPr>
              <a:t>It is important to note that in the case of joint torts, the usual law of causation, "Sine qua non," does not work at all. This is illustrated in the following hypothetical case of the "wineglass case," in which several assailants poisoned the victim by pouring a small amount of poison with a lethal dose of 10mg into the victim's wineglass.</a:t>
            </a:r>
          </a:p>
          <a:p>
            <a:r>
              <a:rPr kumimoji="1" lang="en-US" altLang="ja-JP" sz="1200" b="1" dirty="0">
                <a:latin typeface="Times New Roman" panose="02020603050405020304" pitchFamily="18" charset="0"/>
                <a:cs typeface="Times New Roman" panose="02020603050405020304" pitchFamily="18" charset="0"/>
              </a:rPr>
              <a:t>Fact of the “wine glass case”</a:t>
            </a:r>
          </a:p>
          <a:p>
            <a:r>
              <a:rPr kumimoji="1" lang="ja-JP" altLang="en-US" dirty="0"/>
              <a:t>　</a:t>
            </a:r>
            <a:r>
              <a:rPr lang="en-US" altLang="ja-JP" sz="1200" dirty="0"/>
              <a:t>Suppose there is poison of which fatal dose is 10mg. </a:t>
            </a:r>
          </a:p>
          <a:p>
            <a:r>
              <a:rPr lang="en-US" altLang="ja-JP" sz="1200" dirty="0"/>
              <a:t>"A" poured poison of 5mg, "B" poured poison of 4mg, and "C" poured poison of 3mg into a victim's glass of wine and then killed the victim. </a:t>
            </a:r>
          </a:p>
          <a:p>
            <a:r>
              <a:rPr lang="en-US" altLang="ja-JP" sz="1200" dirty="0"/>
              <a:t>It caused damage of 12 million yen to the bereaved family (i.e. "10 mg fatal dose case" or "wine glass case").</a:t>
            </a:r>
            <a:endParaRPr lang="ja-JP" altLang="ja-JP" sz="1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58</a:t>
            </a:fld>
            <a:endParaRPr kumimoji="1" lang="ja-JP" altLang="en-US"/>
          </a:p>
        </p:txBody>
      </p:sp>
    </p:spTree>
    <p:extLst>
      <p:ext uri="{BB962C8B-B14F-4D97-AF65-F5344CB8AC3E}">
        <p14:creationId xmlns:p14="http://schemas.microsoft.com/office/powerpoint/2010/main" val="1239720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the first case, if the tortfeasors A, B, and C each put an average of 4mg of poison into a wine glass, for a total of 12mg, then removing the actions of A, B, or C will not result in death. Therefore, according to the theory of "sine qua non" all the actions of A, B, and C are causally related to the result of death (to be precise, the result of death occurs only when the actions of A, B, and C are combined, so the conclusion that A, B, and C independently cause the result of death is incorrect).</a:t>
            </a:r>
          </a:p>
          <a:p>
            <a:endParaRPr kumimoji="1" lang="en-US" altLang="ja-JP" dirty="0"/>
          </a:p>
          <a:p>
            <a:r>
              <a:rPr kumimoji="1" lang="en-US" altLang="ja-JP" dirty="0"/>
              <a:t>In the second case, if the tortfeasors A, B, and C each put an average of 6 mg of poison into a wine glass, for a total of 18 mg, the result of death will still occur even if the actions of A, B, or C are removed. Therefore, according to the theory of "sine qua non", all the acts of A, B, and C are not causally related to the result of death (even though each of them put in more poison than the first case, there is no causal relationship between their acts and death, and the result of applying the theory is obviously wrong).</a:t>
            </a:r>
          </a:p>
          <a:p>
            <a:endParaRPr kumimoji="1" lang="en-US" altLang="ja-JP" dirty="0"/>
          </a:p>
          <a:p>
            <a:r>
              <a:rPr kumimoji="1" lang="en-US" altLang="ja-JP" dirty="0"/>
              <a:t>In the third case, if the tortfeasors A, B, and C each put 10mg of poison into a wine glass, for a total of 30mg, then even if the actions of A, B, or C were removed, the result of death would still occur. Therefore, according to the theory of "sine qua non" all the acts of A, B, and C are not causally related to the result of death (even though more poison was put into the body than in the first case and more than in the second case, and each of them put in a lethal amount of poison, there is no causal relationship between each person's act and death. The result of applying the theory is clear as day.</a:t>
            </a:r>
          </a:p>
          <a:p>
            <a:endParaRPr kumimoji="1" lang="en-US" altLang="ja-JP" dirty="0"/>
          </a:p>
          <a:p>
            <a:r>
              <a:rPr kumimoji="1" lang="en-US" altLang="ja-JP" dirty="0"/>
              <a:t>In this way, we can see that the theory of "if there is no such thing, there is no such thing" cannot be used in the case of joint torts. In other words, the theory of "if there is no such thing, then there is no such thing" is only a legal principle that can be applied in the case of a single tort.</a:t>
            </a: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59</a:t>
            </a:fld>
            <a:endParaRPr kumimoji="1" lang="ja-JP" altLang="en-US"/>
          </a:p>
        </p:txBody>
      </p:sp>
    </p:spTree>
    <p:extLst>
      <p:ext uri="{BB962C8B-B14F-4D97-AF65-F5344CB8AC3E}">
        <p14:creationId xmlns:p14="http://schemas.microsoft.com/office/powerpoint/2010/main" val="13843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baseline="0" dirty="0">
                <a:solidFill>
                  <a:srgbClr val="000000"/>
                </a:solidFill>
                <a:effectLst/>
                <a:latin typeface="Meiryo" panose="020B0604030504040204" pitchFamily="50" charset="-128"/>
                <a:ea typeface="Meiryo" panose="020B0604030504040204" pitchFamily="50" charset="-128"/>
              </a:rPr>
              <a:t>The Japanese Civil Code which was enacted in 1896 was greatly influenced by two civil law systems. </a:t>
            </a:r>
          </a:p>
          <a:p>
            <a:r>
              <a:rPr lang="en-US" altLang="ja-JP" b="0" i="0" baseline="0" dirty="0">
                <a:solidFill>
                  <a:srgbClr val="000000"/>
                </a:solidFill>
                <a:effectLst/>
                <a:latin typeface="Meiryo" panose="020B0604030504040204" pitchFamily="50" charset="-128"/>
                <a:ea typeface="Meiryo" panose="020B0604030504040204" pitchFamily="50" charset="-128"/>
              </a:rPr>
              <a:t>One was French civil law or the Code Napoléon. </a:t>
            </a:r>
          </a:p>
          <a:p>
            <a:r>
              <a:rPr lang="en-US" altLang="ja-JP" b="0" i="0" baseline="0" dirty="0">
                <a:solidFill>
                  <a:srgbClr val="000000"/>
                </a:solidFill>
                <a:effectLst/>
                <a:latin typeface="Meiryo" panose="020B0604030504040204" pitchFamily="50" charset="-128"/>
                <a:ea typeface="Meiryo" panose="020B0604030504040204" pitchFamily="50" charset="-128"/>
              </a:rPr>
              <a:t>The first Japanese Civil Code was drafted by the French legal scholar, </a:t>
            </a:r>
            <a:r>
              <a:rPr lang="en-US" altLang="ja-JP" b="0" i="0" baseline="0" dirty="0" err="1">
                <a:solidFill>
                  <a:srgbClr val="000000"/>
                </a:solidFill>
                <a:effectLst/>
                <a:latin typeface="Meiryo" panose="020B0604030504040204" pitchFamily="50" charset="-128"/>
                <a:ea typeface="Meiryo" panose="020B0604030504040204" pitchFamily="50" charset="-128"/>
              </a:rPr>
              <a:t>Boissonade</a:t>
            </a:r>
            <a:r>
              <a:rPr lang="en-US" altLang="ja-JP" b="0" i="0" baseline="0" dirty="0">
                <a:solidFill>
                  <a:srgbClr val="000000"/>
                </a:solidFill>
                <a:effectLst/>
                <a:latin typeface="Meiryo" panose="020B0604030504040204" pitchFamily="50" charset="-128"/>
                <a:ea typeface="Meiryo" panose="020B0604030504040204" pitchFamily="50" charset="-128"/>
              </a:rPr>
              <a:t> in 1890.</a:t>
            </a:r>
            <a:endParaRPr kumimoji="1" lang="en-US" altLang="ja-JP" b="0" i="0" baseline="0" dirty="0">
              <a:solidFill>
                <a:srgbClr val="000000"/>
              </a:solidFill>
              <a:effectLst/>
              <a:latin typeface="Meiryo" panose="020B0604030504040204" pitchFamily="50" charset="-128"/>
              <a:ea typeface="Meiryo" panose="020B0604030504040204" pitchFamily="50" charset="-128"/>
            </a:endParaRPr>
          </a:p>
          <a:p>
            <a:endParaRPr kumimoji="1" lang="en-US" altLang="ja-JP" b="0" i="0" baseline="0" dirty="0">
              <a:solidFill>
                <a:srgbClr val="000000"/>
              </a:solidFill>
              <a:effectLst/>
              <a:latin typeface="Meiryo" panose="020B0604030504040204" pitchFamily="50" charset="-128"/>
              <a:ea typeface="Meiryo" panose="020B0604030504040204" pitchFamily="50" charset="-128"/>
            </a:endParaRPr>
          </a:p>
          <a:p>
            <a:r>
              <a:rPr lang="en-US" altLang="ja-JP" b="0" i="0" baseline="0" dirty="0">
                <a:solidFill>
                  <a:srgbClr val="000000"/>
                </a:solidFill>
                <a:effectLst/>
                <a:latin typeface="Meiryo" panose="020B0604030504040204" pitchFamily="50" charset="-128"/>
                <a:ea typeface="Meiryo" panose="020B0604030504040204" pitchFamily="50" charset="-128"/>
              </a:rPr>
              <a:t>The other great influence was that of the German legal system. </a:t>
            </a:r>
          </a:p>
          <a:p>
            <a:r>
              <a:rPr lang="en-US" altLang="ja-JP" b="0" i="0" baseline="0" dirty="0">
                <a:solidFill>
                  <a:srgbClr val="000000"/>
                </a:solidFill>
                <a:effectLst/>
                <a:latin typeface="Meiryo" panose="020B0604030504040204" pitchFamily="50" charset="-128"/>
                <a:ea typeface="Meiryo" panose="020B0604030504040204" pitchFamily="50" charset="-128"/>
              </a:rPr>
              <a:t>The Meiji Constitution was based on the Prussian Constitution(1889), and the first (1887) and the second drafts(1896) of the German Civil Code were a great influence in the revision of the </a:t>
            </a:r>
            <a:r>
              <a:rPr lang="en-US" altLang="ja-JP" b="0" i="0" baseline="0" dirty="0" err="1">
                <a:solidFill>
                  <a:srgbClr val="000000"/>
                </a:solidFill>
                <a:effectLst/>
                <a:latin typeface="Meiryo" panose="020B0604030504040204" pitchFamily="50" charset="-128"/>
                <a:ea typeface="Meiryo" panose="020B0604030504040204" pitchFamily="50" charset="-128"/>
              </a:rPr>
              <a:t>Boissonade</a:t>
            </a:r>
            <a:r>
              <a:rPr lang="en-US" altLang="ja-JP" b="0" i="0" baseline="0" dirty="0">
                <a:solidFill>
                  <a:srgbClr val="000000"/>
                </a:solidFill>
                <a:effectLst/>
                <a:latin typeface="Meiryo" panose="020B0604030504040204" pitchFamily="50" charset="-128"/>
                <a:ea typeface="Meiryo" panose="020B0604030504040204" pitchFamily="50" charset="-128"/>
              </a:rPr>
              <a:t> Civil Code.</a:t>
            </a:r>
            <a:endParaRPr kumimoji="1" lang="ja-JP" altLang="en-US" baseline="0" dirty="0"/>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6</a:t>
            </a:fld>
            <a:endParaRPr lang="en-US" altLang="ja-JP"/>
          </a:p>
        </p:txBody>
      </p:sp>
      <p:sp>
        <p:nvSpPr>
          <p:cNvPr id="6" name="日付プレースホルダー 5">
            <a:extLst>
              <a:ext uri="{FF2B5EF4-FFF2-40B4-BE49-F238E27FC236}">
                <a16:creationId xmlns:a16="http://schemas.microsoft.com/office/drawing/2014/main" id="{BABE0BC1-6740-4809-8E61-5932C3A1B591}"/>
              </a:ext>
            </a:extLst>
          </p:cNvPr>
          <p:cNvSpPr>
            <a:spLocks noGrp="1"/>
          </p:cNvSpPr>
          <p:nvPr>
            <p:ph type="dt" idx="1"/>
          </p:nvPr>
        </p:nvSpPr>
        <p:spPr/>
        <p:txBody>
          <a:bodyPr/>
          <a:lstStyle/>
          <a:p>
            <a:fld id="{72960C06-DB82-48CD-B9DD-A2AA855F7A6B}" type="datetime1">
              <a:rPr kumimoji="1" lang="ja-JP" altLang="en-US" smtClean="0"/>
              <a:t>2021/8/11</a:t>
            </a:fld>
            <a:endParaRPr kumimoji="1" lang="ja-JP" altLang="en-US"/>
          </a:p>
        </p:txBody>
      </p:sp>
    </p:spTree>
    <p:extLst>
      <p:ext uri="{BB962C8B-B14F-4D97-AF65-F5344CB8AC3E}">
        <p14:creationId xmlns:p14="http://schemas.microsoft.com/office/powerpoint/2010/main" val="375442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Times New Roman" panose="02020603050405020304" pitchFamily="18" charset="0"/>
                <a:cs typeface="Times New Roman" panose="02020603050405020304" pitchFamily="18" charset="0"/>
              </a:rPr>
              <a:t>Combination between joint tort and pseudo joint and several liability</a:t>
            </a:r>
            <a:endParaRPr kumimoji="1" lang="en-US" altLang="ja-JP" dirty="0"/>
          </a:p>
          <a:p>
            <a:r>
              <a:rPr lang="en-US" altLang="ja-JP" sz="1200" dirty="0"/>
              <a:t>In the past, it has been considered one of three tortfeasors is responsible for the entire damages of 12 million yen. </a:t>
            </a:r>
          </a:p>
          <a:p>
            <a:r>
              <a:rPr lang="en-US" altLang="ja-JP" sz="1200" dirty="0"/>
              <a:t>If one of tortfeasor's act was removed, then the results of victim's death did not occur. </a:t>
            </a:r>
          </a:p>
          <a:p>
            <a:r>
              <a:rPr lang="en-US" altLang="ja-JP" sz="1200" dirty="0"/>
              <a:t>It was reason why each of tortfeasors was responsible for all damages. </a:t>
            </a:r>
          </a:p>
          <a:p>
            <a:r>
              <a:rPr lang="en-US" altLang="ja-JP" sz="1200" dirty="0"/>
              <a:t>And this responsibility has been referred to as a "pseudo (non-genuine) joint and several liability".</a:t>
            </a:r>
            <a:endParaRPr kumimoji="1" lang="ja-JP" altLang="en-US" sz="1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60</a:t>
            </a:fld>
            <a:endParaRPr kumimoji="1" lang="ja-JP" altLang="en-US"/>
          </a:p>
        </p:txBody>
      </p:sp>
    </p:spTree>
    <p:extLst>
      <p:ext uri="{BB962C8B-B14F-4D97-AF65-F5344CB8AC3E}">
        <p14:creationId xmlns:p14="http://schemas.microsoft.com/office/powerpoint/2010/main" val="2859493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dirty="0">
                <a:latin typeface="Times New Roman" panose="02020603050405020304" pitchFamily="18" charset="0"/>
                <a:cs typeface="Times New Roman" panose="02020603050405020304" pitchFamily="18" charset="0"/>
              </a:rPr>
              <a:t>Unfair result of pseudo joint and several liability</a:t>
            </a:r>
            <a:endParaRPr kumimoji="1" lang="en-US" altLang="ja-JP" dirty="0"/>
          </a:p>
          <a:p>
            <a:r>
              <a:rPr lang="en-US" altLang="ja-JP" sz="1200" dirty="0"/>
              <a:t>In the pseudo joint and several liability case, even if one of the tortfeasors paid the total damages of ¥ 12 million for the bereaved family of the victim, it has been impossible to obtain reimbursement for the other two tortfeasors because his/her payment has been considered as a responsibility of his/her own.</a:t>
            </a:r>
            <a:endParaRPr lang="ja-JP" altLang="ja-JP" sz="1200" dirty="0"/>
          </a:p>
          <a:p>
            <a:r>
              <a:rPr lang="en-US" altLang="ja-JP" sz="1200" dirty="0"/>
              <a:t> This result is, however, unfair. Because two of tortfeasors are completely acquitted, and then, there is no the joint and several liability, after all.</a:t>
            </a:r>
            <a:endParaRPr kumimoji="1" lang="ja-JP" altLang="en-US" sz="1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61</a:t>
            </a:fld>
            <a:endParaRPr kumimoji="1" lang="ja-JP" altLang="en-US"/>
          </a:p>
        </p:txBody>
      </p:sp>
    </p:spTree>
    <p:extLst>
      <p:ext uri="{BB962C8B-B14F-4D97-AF65-F5344CB8AC3E}">
        <p14:creationId xmlns:p14="http://schemas.microsoft.com/office/powerpoint/2010/main" val="18591141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1" dirty="0">
                <a:latin typeface="Times New Roman" panose="02020603050405020304" pitchFamily="18" charset="0"/>
                <a:cs typeface="Times New Roman" panose="02020603050405020304" pitchFamily="18" charset="0"/>
              </a:rPr>
              <a:t>Joint and several liability of joint tort</a:t>
            </a:r>
            <a:endParaRPr kumimoji="1" lang="en-US" altLang="ja-JP" dirty="0"/>
          </a:p>
          <a:p>
            <a:r>
              <a:rPr lang="en-US" altLang="ja-JP" sz="1200" dirty="0"/>
              <a:t>Therefore, at present, even in the pseudo joint and several liability case, when one of tortfeasors “A” paid ¥ 12 million against the bereaved family of the victim, “A” obtain reimbursement \ 4 million from B and \ 3 million from C. </a:t>
            </a:r>
          </a:p>
          <a:p>
            <a:r>
              <a:rPr lang="en-US" altLang="ja-JP" sz="1200" dirty="0"/>
              <a:t>The result is the same as the case which A, B and C was borrowed \ 12 million in solidarity from creditors.</a:t>
            </a:r>
            <a:endParaRPr kumimoji="1" lang="ja-JP" altLang="en-US" sz="1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62</a:t>
            </a:fld>
            <a:endParaRPr kumimoji="1" lang="ja-JP" altLang="en-US"/>
          </a:p>
        </p:txBody>
      </p:sp>
    </p:spTree>
    <p:extLst>
      <p:ext uri="{BB962C8B-B14F-4D97-AF65-F5344CB8AC3E}">
        <p14:creationId xmlns:p14="http://schemas.microsoft.com/office/powerpoint/2010/main" val="1053927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Times New Roman" panose="02020603050405020304" pitchFamily="18" charset="0"/>
                <a:cs typeface="Times New Roman" panose="02020603050405020304" pitchFamily="18" charset="0"/>
              </a:rPr>
              <a:t>Combination of joint tort and pseudo joint and several liability still </a:t>
            </a:r>
            <a:r>
              <a:rPr lang="en-US" altLang="ja-JP" b="1" dirty="0" err="1">
                <a:latin typeface="Times New Roman" panose="02020603050405020304" pitchFamily="18" charset="0"/>
                <a:cs typeface="Times New Roman" panose="02020603050405020304" pitchFamily="18" charset="0"/>
              </a:rPr>
              <a:t>exsists</a:t>
            </a:r>
            <a:endParaRPr kumimoji="1" lang="en-US" altLang="ja-JP" dirty="0"/>
          </a:p>
          <a:p>
            <a:r>
              <a:rPr lang="en-US" altLang="ja-JP" dirty="0"/>
              <a:t>Indeed, looking at the current state of the world, the liability of the joint tortfeasors is believed not a genuine collective responsibility, but a pseudo several and joint liability. </a:t>
            </a:r>
          </a:p>
          <a:p>
            <a:r>
              <a:rPr lang="en-US" altLang="ja-JP" dirty="0"/>
              <a:t>The reason is that, the deep-rooted concept "sine qua non" theory is even now, believed to be applicable to the case of joint tortfeasors.</a:t>
            </a:r>
          </a:p>
          <a:p>
            <a:r>
              <a:rPr lang="en-US" altLang="ja-JP" dirty="0"/>
              <a:t>Once again, let us go back to "10 mg fatal dose case". In this case, it is believed that the theory of "sine qua non" is applied and there is a causal relationship between act of each tortfeasors and the death of the victim, therefore, “A” is liable for all damages of \ 12 million.</a:t>
            </a:r>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63</a:t>
            </a:fld>
            <a:endParaRPr kumimoji="1" lang="ja-JP" altLang="en-US"/>
          </a:p>
        </p:txBody>
      </p:sp>
    </p:spTree>
    <p:extLst>
      <p:ext uri="{BB962C8B-B14F-4D97-AF65-F5344CB8AC3E}">
        <p14:creationId xmlns:p14="http://schemas.microsoft.com/office/powerpoint/2010/main" val="2704615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Times New Roman" panose="02020603050405020304" pitchFamily="18" charset="0"/>
                <a:cs typeface="Times New Roman" panose="02020603050405020304" pitchFamily="18" charset="0"/>
              </a:rPr>
              <a:t>Logical calculation proved that “sine qua non” theory felt into contradiction</a:t>
            </a:r>
            <a:endParaRPr kumimoji="1" lang="en-US" altLang="ja-JP" dirty="0"/>
          </a:p>
          <a:p>
            <a:r>
              <a:rPr lang="en-US" altLang="ja-JP" sz="1200" dirty="0"/>
              <a:t>Alone “A”, however, it is impossible to kill the victim. </a:t>
            </a:r>
          </a:p>
          <a:p>
            <a:r>
              <a:rPr lang="en-US" altLang="ja-JP" sz="1200" dirty="0"/>
              <a:t>If “B” and “C” act jointly with “A”, then the result of victim's death occurs ("A, B and C </a:t>
            </a:r>
            <a:r>
              <a:rPr lang="ja-JP" altLang="ja-JP" sz="1200" dirty="0"/>
              <a:t>⇒</a:t>
            </a:r>
            <a:r>
              <a:rPr lang="en-US" altLang="ja-JP" sz="1200" dirty="0"/>
              <a:t> Result" case).</a:t>
            </a:r>
            <a:endParaRPr lang="ja-JP" altLang="ja-JP" sz="1200" dirty="0"/>
          </a:p>
          <a:p>
            <a:r>
              <a:rPr lang="en-US" altLang="ja-JP" sz="1200" dirty="0"/>
              <a:t>In other words, in a joint tort, the theory of "sine qua non" causes the serious error.</a:t>
            </a:r>
            <a:endParaRPr lang="ja-JP" altLang="ja-JP" sz="1200" dirty="0"/>
          </a:p>
          <a:p>
            <a:r>
              <a:rPr lang="en-US" altLang="ja-JP" sz="1200" dirty="0"/>
              <a:t>Because, if "sine qua non" theory is applied to the joint tortfeasors case, the phenomenon "A, B and C </a:t>
            </a:r>
            <a:r>
              <a:rPr lang="ja-JP" altLang="ja-JP" sz="1200" dirty="0"/>
              <a:t>⇒</a:t>
            </a:r>
            <a:r>
              <a:rPr lang="en-US" altLang="ja-JP" sz="1200" dirty="0"/>
              <a:t> R” case changes into the phenomenon "A , B or C </a:t>
            </a:r>
            <a:r>
              <a:rPr lang="ja-JP" altLang="ja-JP" sz="1200" dirty="0"/>
              <a:t>⇒</a:t>
            </a:r>
            <a:r>
              <a:rPr lang="en-US" altLang="ja-JP" sz="1200" dirty="0"/>
              <a:t> R" case.</a:t>
            </a:r>
            <a:endParaRPr kumimoji="1" lang="ja-JP" altLang="en-US" sz="1200"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64</a:t>
            </a:fld>
            <a:endParaRPr kumimoji="1" lang="ja-JP" altLang="en-US"/>
          </a:p>
        </p:txBody>
      </p:sp>
    </p:spTree>
    <p:extLst>
      <p:ext uri="{BB962C8B-B14F-4D97-AF65-F5344CB8AC3E}">
        <p14:creationId xmlns:p14="http://schemas.microsoft.com/office/powerpoint/2010/main" val="2898423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Times New Roman" panose="02020603050405020304" pitchFamily="18" charset="0"/>
                <a:cs typeface="Times New Roman" panose="02020603050405020304" pitchFamily="18" charset="0"/>
              </a:rPr>
              <a:t>History of theory of causation</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a:t>
            </a:r>
            <a:r>
              <a:rPr lang="ja-JP" altLang="en-US" b="1" dirty="0">
                <a:latin typeface="Times New Roman" panose="02020603050405020304" pitchFamily="18" charset="0"/>
                <a:cs typeface="Times New Roman" panose="02020603050405020304" pitchFamily="18" charset="0"/>
              </a:rPr>
              <a:t> </a:t>
            </a:r>
            <a:r>
              <a:rPr lang="en-US" altLang="ja-JP" sz="1200" b="1" dirty="0">
                <a:latin typeface="Times New Roman" panose="02020603050405020304" pitchFamily="18" charset="0"/>
                <a:cs typeface="Times New Roman" panose="02020603050405020304" pitchFamily="18" charset="0"/>
              </a:rPr>
              <a:t>from factual and adequate to partial causation</a:t>
            </a:r>
            <a:endParaRPr kumimoji="1" lang="en-US" altLang="ja-JP" dirty="0"/>
          </a:p>
          <a:p>
            <a:r>
              <a:rPr lang="en-US" altLang="ja-JP" dirty="0"/>
              <a:t>First, in "Thalidomide case" and "SMON case", these problems solved with theory of factual causation "sine qua non".</a:t>
            </a:r>
            <a:endParaRPr lang="ja-JP" altLang="ja-JP" dirty="0"/>
          </a:p>
          <a:p>
            <a:r>
              <a:rPr lang="en-US" altLang="ja-JP" dirty="0"/>
              <a:t>Second, "the birth of the incident killer case", or "wagoner case", adequate causation theory, have played a role in limiting the theory of factual causation. At this stage, however, the theory of factual causation have still survived.</a:t>
            </a:r>
            <a:endParaRPr lang="ja-JP" altLang="ja-JP" dirty="0"/>
          </a:p>
          <a:p>
            <a:r>
              <a:rPr lang="en-US" altLang="ja-JP" dirty="0"/>
              <a:t>Third, in "the wine glass case", it became clear that the theory of factual causation committed a serious mistake, and theory of "partial causation" led the correct result.</a:t>
            </a:r>
            <a:endParaRPr lang="ja-JP" altLang="ja-JP"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65</a:t>
            </a:fld>
            <a:endParaRPr kumimoji="1" lang="ja-JP" altLang="en-US"/>
          </a:p>
        </p:txBody>
      </p:sp>
    </p:spTree>
    <p:extLst>
      <p:ext uri="{BB962C8B-B14F-4D97-AF65-F5344CB8AC3E}">
        <p14:creationId xmlns:p14="http://schemas.microsoft.com/office/powerpoint/2010/main" val="3134591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Times New Roman" panose="02020603050405020304" pitchFamily="18" charset="0"/>
                <a:cs typeface="Times New Roman" panose="02020603050405020304" pitchFamily="18" charset="0"/>
              </a:rPr>
              <a:t>Theory of partial causation by supported by Bayesian statistics</a:t>
            </a:r>
            <a:endParaRPr kumimoji="1" lang="en-US" altLang="ja-JP" dirty="0"/>
          </a:p>
          <a:p>
            <a:r>
              <a:rPr lang="en-US" altLang="ja-JP" dirty="0"/>
              <a:t> Indeed, the trend of the world has been dominated by not only the theory of factual causation, but also by the theory of pseudo joint and several liability.</a:t>
            </a:r>
            <a:endParaRPr lang="ja-JP" altLang="ja-JP" dirty="0"/>
          </a:p>
          <a:p>
            <a:r>
              <a:rPr lang="en-US" altLang="ja-JP" dirty="0"/>
              <a:t> However, from now on, all the problems of joint tortfeasors will be resolve by theory of partial causation combined with theory of joint and several liability. </a:t>
            </a:r>
          </a:p>
          <a:p>
            <a:r>
              <a:rPr lang="en-US" altLang="ja-JP" dirty="0"/>
              <a:t>Bayesian theory or Bayesian statistics theory will help the theory of partial causation with calculating the partial rate of causation or partial contribution of tortfeasors.</a:t>
            </a:r>
            <a:endParaRPr kumimoji="1" lang="ja-JP" altLang="en-US"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66</a:t>
            </a:fld>
            <a:endParaRPr kumimoji="1" lang="ja-JP" altLang="en-US"/>
          </a:p>
        </p:txBody>
      </p:sp>
    </p:spTree>
    <p:extLst>
      <p:ext uri="{BB962C8B-B14F-4D97-AF65-F5344CB8AC3E}">
        <p14:creationId xmlns:p14="http://schemas.microsoft.com/office/powerpoint/2010/main" val="1036591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joint tort actually consists of the contribution of several tortfeasors to the result of the tort as the burden part of the joint and several liability, and the other part is the guarantee part of the other tortfeasors.</a:t>
            </a:r>
          </a:p>
          <a:p>
            <a:r>
              <a:rPr kumimoji="1" lang="en-US" altLang="ja-JP" dirty="0"/>
              <a:t>In the case of ordinary joint and several obligations, each person's portion of the burden is clear. This is because the amount borrowed by each person and the total amount to be borne by all joint and several debtors are clear.</a:t>
            </a:r>
          </a:p>
          <a:p>
            <a:r>
              <a:rPr kumimoji="1" lang="en-US" altLang="ja-JP" dirty="0"/>
              <a:t>As a matter of fact, in the case of joint torts, the total amount of damage will be determined in the end, and the percentage of contribution to the outcome of the individual tortfeasors can also be calculated. Moreover, if the percentage of contribution is not known, there will be no problem because the burden is presumed to be equal according to Article 427 of the Civil Code of Japan.</a:t>
            </a:r>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67</a:t>
            </a:fld>
            <a:endParaRPr kumimoji="1" lang="ja-JP" altLang="en-US"/>
          </a:p>
        </p:txBody>
      </p:sp>
    </p:spTree>
    <p:extLst>
      <p:ext uri="{BB962C8B-B14F-4D97-AF65-F5344CB8AC3E}">
        <p14:creationId xmlns:p14="http://schemas.microsoft.com/office/powerpoint/2010/main" val="22937640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Traditionally, it has been believed that legal thinking is based on the three-stage method</a:t>
            </a:r>
            <a:r>
              <a:rPr kumimoji="1" lang="ja-JP" altLang="en-US" dirty="0"/>
              <a:t> </a:t>
            </a:r>
            <a:r>
              <a:rPr kumimoji="1" lang="en-US" altLang="ja-JP" dirty="0"/>
              <a:t>(syllogism) of judgment (the major premise being the text, the minor premise being the authorized facts, and the conclusion being the judgment).</a:t>
            </a:r>
          </a:p>
          <a:p>
            <a:r>
              <a:rPr kumimoji="1" lang="en-US" altLang="ja-JP" dirty="0"/>
              <a:t>However, it has become clear that legal texts contain provisos (conditional clauses), which are propositions that cannot be dealt with by the syllogism, and it is now accepted among lawyers that the Toulmin’s method of argumentation, which can incorporate provisos into logic, is effective.</a:t>
            </a:r>
          </a:p>
          <a:p>
            <a:r>
              <a:rPr kumimoji="1" lang="en-US" altLang="ja-JP" dirty="0"/>
              <a:t>IRAC, which incorporates Toulmin’s art of argument, is now considered to be the way of thinking of jurists.</a:t>
            </a:r>
          </a:p>
          <a:p>
            <a:r>
              <a:rPr kumimoji="1" lang="en-US" altLang="ja-JP" dirty="0"/>
              <a:t>IRAC is a way of thinking in which (1) one clarifies what the issue is, (2) searches for multiple rules that should resolve the issue, (3) tries to apply those rules to the issue, compares and examines the results in favor of the plaintiff and those in favor of the defendant, and (4) draws one's own conclusion after arguing from each standpoint.</a:t>
            </a:r>
          </a:p>
          <a:p>
            <a:r>
              <a:rPr kumimoji="1" lang="en-US" altLang="ja-JP" dirty="0"/>
              <a:t>A feature of IRAC is that it is essential to argue for and against, and it is strictly forbidden to come to a conclusion based on one opinion alone. </a:t>
            </a:r>
          </a:p>
          <a:p>
            <a:r>
              <a:rPr kumimoji="1" lang="en-US" altLang="ja-JP" dirty="0"/>
              <a:t>It is important not to ignore both sides of a dispute, but to argue from the standpoint of each side, and to come to a conclusion after strictly checking the merits and demerits of each argument.</a:t>
            </a:r>
          </a:p>
          <a:p>
            <a:endParaRPr kumimoji="1" lang="en-US" altLang="ja-JP"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68</a:t>
            </a:fld>
            <a:endParaRPr kumimoji="1" lang="ja-JP" altLang="en-US"/>
          </a:p>
        </p:txBody>
      </p:sp>
    </p:spTree>
    <p:extLst>
      <p:ext uri="{BB962C8B-B14F-4D97-AF65-F5344CB8AC3E}">
        <p14:creationId xmlns:p14="http://schemas.microsoft.com/office/powerpoint/2010/main" val="38141751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1" dirty="0">
                <a:latin typeface="Times New Roman" panose="02020603050405020304" pitchFamily="18" charset="0"/>
                <a:cs typeface="Times New Roman" panose="02020603050405020304" pitchFamily="18" charset="0"/>
              </a:rPr>
              <a:t>IRAC: The way of legal thinking</a:t>
            </a:r>
            <a:endParaRPr kumimoji="1" lang="en-US" altLang="ja-JP" dirty="0"/>
          </a:p>
          <a:p>
            <a:r>
              <a:rPr lang="en-US" altLang="ja-JP" b="1" dirty="0"/>
              <a:t>I: Issue </a:t>
            </a:r>
          </a:p>
          <a:p>
            <a:pPr lvl="1"/>
            <a:r>
              <a:rPr lang="en-US" altLang="ja-JP" dirty="0"/>
              <a:t>Find legal issues among facts.</a:t>
            </a:r>
            <a:endParaRPr lang="ja-JP" altLang="ja-JP" dirty="0"/>
          </a:p>
          <a:p>
            <a:r>
              <a:rPr lang="en-US" altLang="ja-JP" b="1" dirty="0"/>
              <a:t>R: Rules</a:t>
            </a:r>
          </a:p>
          <a:p>
            <a:pPr lvl="1"/>
            <a:r>
              <a:rPr lang="en-US" altLang="ja-JP" dirty="0"/>
              <a:t>Find applicable rules to facts.</a:t>
            </a:r>
            <a:endParaRPr lang="ja-JP" altLang="ja-JP" dirty="0"/>
          </a:p>
          <a:p>
            <a:r>
              <a:rPr lang="en-US" altLang="ja-JP" b="1" dirty="0"/>
              <a:t>A</a:t>
            </a:r>
            <a:r>
              <a:rPr lang="en-US" altLang="ja-JP" b="1" baseline="-25000" dirty="0"/>
              <a:t>1</a:t>
            </a:r>
            <a:r>
              <a:rPr lang="en-US" altLang="ja-JP" b="1" dirty="0"/>
              <a:t>: Application</a:t>
            </a:r>
          </a:p>
          <a:p>
            <a:pPr lvl="1"/>
            <a:r>
              <a:rPr lang="en-US" altLang="ja-JP" dirty="0"/>
              <a:t>Apply rules to facts and deduct tentative conclusions.</a:t>
            </a:r>
            <a:endParaRPr lang="ja-JP" altLang="ja-JP" dirty="0"/>
          </a:p>
          <a:p>
            <a:r>
              <a:rPr lang="en-US" altLang="ja-JP" b="1" dirty="0"/>
              <a:t>A</a:t>
            </a:r>
            <a:r>
              <a:rPr lang="en-US" altLang="ja-JP" b="1" baseline="-25000" dirty="0"/>
              <a:t>2</a:t>
            </a:r>
            <a:r>
              <a:rPr lang="en-US" altLang="ja-JP" b="1" dirty="0"/>
              <a:t>: Argument (Most Important)</a:t>
            </a:r>
          </a:p>
          <a:p>
            <a:pPr lvl="1"/>
            <a:r>
              <a:rPr lang="en-US" altLang="ja-JP" dirty="0"/>
              <a:t>Argue with tentative conclusion pro and con</a:t>
            </a:r>
            <a:endParaRPr lang="ja-JP" altLang="ja-JP" dirty="0"/>
          </a:p>
          <a:p>
            <a:r>
              <a:rPr lang="en-US" altLang="ja-JP" b="1" dirty="0"/>
              <a:t>C: Conclusion</a:t>
            </a:r>
          </a:p>
          <a:p>
            <a:pPr lvl="1"/>
            <a:r>
              <a:rPr lang="en-US" altLang="ja-JP" dirty="0"/>
              <a:t>Draw final conclusion after rigorous argument.</a:t>
            </a:r>
            <a:endParaRPr lang="ja-JP" altLang="ja-JP" dirty="0"/>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69</a:t>
            </a:fld>
            <a:endParaRPr kumimoji="1" lang="ja-JP" altLang="en-US"/>
          </a:p>
        </p:txBody>
      </p:sp>
    </p:spTree>
    <p:extLst>
      <p:ext uri="{BB962C8B-B14F-4D97-AF65-F5344CB8AC3E}">
        <p14:creationId xmlns:p14="http://schemas.microsoft.com/office/powerpoint/2010/main" val="237955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baseline="0" dirty="0">
                <a:solidFill>
                  <a:srgbClr val="000000"/>
                </a:solidFill>
                <a:effectLst/>
                <a:latin typeface="Meiryo" panose="020B0604030504040204" pitchFamily="50" charset="-128"/>
                <a:ea typeface="Meiryo" panose="020B0604030504040204" pitchFamily="50" charset="-128"/>
              </a:rPr>
              <a:t>The Old Civil Code of Japan drafted by </a:t>
            </a:r>
            <a:r>
              <a:rPr lang="en-US" altLang="ja-JP" b="0" i="0" baseline="0" dirty="0" err="1">
                <a:solidFill>
                  <a:srgbClr val="000000"/>
                </a:solidFill>
                <a:effectLst/>
                <a:latin typeface="Meiryo" panose="020B0604030504040204" pitchFamily="50" charset="-128"/>
                <a:ea typeface="Meiryo" panose="020B0604030504040204" pitchFamily="50" charset="-128"/>
              </a:rPr>
              <a:t>Boissonade</a:t>
            </a:r>
            <a:r>
              <a:rPr lang="en-US" altLang="ja-JP" b="0" i="0" baseline="0" dirty="0">
                <a:solidFill>
                  <a:srgbClr val="000000"/>
                </a:solidFill>
                <a:effectLst/>
                <a:latin typeface="Meiryo" panose="020B0604030504040204" pitchFamily="50" charset="-128"/>
                <a:ea typeface="Meiryo" panose="020B0604030504040204" pitchFamily="50" charset="-128"/>
              </a:rPr>
              <a:t> was promulgated in 1890 but was not put into force because of the strong objections of Japanese legal scholars and politicians. As a result, the new Japanese Civil Code adopted the German </a:t>
            </a:r>
            <a:r>
              <a:rPr lang="en-US" altLang="ja-JP" b="0" i="0" baseline="0" dirty="0" err="1">
                <a:solidFill>
                  <a:srgbClr val="000000"/>
                </a:solidFill>
                <a:effectLst/>
                <a:latin typeface="Meiryo" panose="020B0604030504040204" pitchFamily="50" charset="-128"/>
                <a:ea typeface="Meiryo" panose="020B0604030504040204" pitchFamily="50" charset="-128"/>
              </a:rPr>
              <a:t>Pandekten</a:t>
            </a:r>
            <a:r>
              <a:rPr lang="en-US" altLang="ja-JP" b="0" i="0" baseline="0" dirty="0">
                <a:solidFill>
                  <a:srgbClr val="000000"/>
                </a:solidFill>
                <a:effectLst/>
                <a:latin typeface="Meiryo" panose="020B0604030504040204" pitchFamily="50" charset="-128"/>
                <a:ea typeface="Meiryo" panose="020B0604030504040204" pitchFamily="50" charset="-128"/>
              </a:rPr>
              <a:t> System which consists of general provisions ( “Main routine” in computer language) and particular provisions (“Subroutine” in computer language).</a:t>
            </a:r>
          </a:p>
          <a:p>
            <a:endParaRPr kumimoji="1" lang="en-US" altLang="ja-JP" b="0" i="0" baseline="0" dirty="0">
              <a:solidFill>
                <a:srgbClr val="000000"/>
              </a:solidFill>
              <a:effectLst/>
              <a:latin typeface="Meiryo" panose="020B0604030504040204" pitchFamily="50" charset="-128"/>
              <a:ea typeface="Meiryo" panose="020B0604030504040204" pitchFamily="50" charset="-128"/>
            </a:endParaRPr>
          </a:p>
          <a:p>
            <a:r>
              <a:rPr lang="en-US" altLang="ja-JP" b="0" i="0" baseline="0" dirty="0">
                <a:solidFill>
                  <a:srgbClr val="000000"/>
                </a:solidFill>
                <a:effectLst/>
                <a:latin typeface="Meiryo" panose="020B0604030504040204" pitchFamily="50" charset="-128"/>
                <a:ea typeface="Meiryo" panose="020B0604030504040204" pitchFamily="50" charset="-128"/>
              </a:rPr>
              <a:t>Therefore, most Japanese legal scholars, both then and even now, believe that the new Japanese Civil Code of 1896 is a copy of the German civil code, not only in its structure but also in its contents. </a:t>
            </a:r>
          </a:p>
          <a:p>
            <a:r>
              <a:rPr lang="en-US" altLang="ja-JP" b="0" i="0" baseline="0" dirty="0">
                <a:solidFill>
                  <a:srgbClr val="000000"/>
                </a:solidFill>
                <a:effectLst/>
                <a:latin typeface="Meiryo" panose="020B0604030504040204" pitchFamily="50" charset="-128"/>
                <a:ea typeface="Meiryo" panose="020B0604030504040204" pitchFamily="50" charset="-128"/>
              </a:rPr>
              <a:t>This, however, is not correct. The new Japanese Civil Code is a revised edition of the </a:t>
            </a:r>
            <a:r>
              <a:rPr lang="en-US" altLang="ja-JP" b="0" i="0" baseline="0" dirty="0" err="1">
                <a:solidFill>
                  <a:srgbClr val="000000"/>
                </a:solidFill>
                <a:effectLst/>
                <a:latin typeface="Meiryo" panose="020B0604030504040204" pitchFamily="50" charset="-128"/>
                <a:ea typeface="Meiryo" panose="020B0604030504040204" pitchFamily="50" charset="-128"/>
              </a:rPr>
              <a:t>Boissonade</a:t>
            </a:r>
            <a:r>
              <a:rPr lang="en-US" altLang="ja-JP" b="0" i="0" baseline="0" dirty="0">
                <a:solidFill>
                  <a:srgbClr val="000000"/>
                </a:solidFill>
                <a:effectLst/>
                <a:latin typeface="Meiryo" panose="020B0604030504040204" pitchFamily="50" charset="-128"/>
                <a:ea typeface="Meiryo" panose="020B0604030504040204" pitchFamily="50" charset="-128"/>
              </a:rPr>
              <a:t> Civil Code, and more than half of its provisions remained without changing nevertheless the superficial structure is wholly changed.</a:t>
            </a:r>
            <a:endParaRPr kumimoji="1" lang="ja-JP" altLang="en-US" baseline="0"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a:t>
            </a:fld>
            <a:endParaRPr lang="en-US" altLang="ja-JP"/>
          </a:p>
        </p:txBody>
      </p:sp>
      <p:sp>
        <p:nvSpPr>
          <p:cNvPr id="6" name="日付プレースホルダー 5">
            <a:extLst>
              <a:ext uri="{FF2B5EF4-FFF2-40B4-BE49-F238E27FC236}">
                <a16:creationId xmlns:a16="http://schemas.microsoft.com/office/drawing/2014/main" id="{B64B16D1-4CED-4793-AAB8-E35DA3A4CA99}"/>
              </a:ext>
            </a:extLst>
          </p:cNvPr>
          <p:cNvSpPr>
            <a:spLocks noGrp="1"/>
          </p:cNvSpPr>
          <p:nvPr>
            <p:ph type="dt" idx="1"/>
          </p:nvPr>
        </p:nvSpPr>
        <p:spPr/>
        <p:txBody>
          <a:bodyPr/>
          <a:lstStyle/>
          <a:p>
            <a:fld id="{8E70CE34-98EA-409B-A481-F5DB0F737C20}" type="datetime1">
              <a:rPr kumimoji="1" lang="ja-JP" altLang="en-US" smtClean="0"/>
              <a:t>2021/8/11</a:t>
            </a:fld>
            <a:endParaRPr kumimoji="1" lang="ja-JP" altLang="en-US"/>
          </a:p>
        </p:txBody>
      </p:sp>
    </p:spTree>
    <p:extLst>
      <p:ext uri="{BB962C8B-B14F-4D97-AF65-F5344CB8AC3E}">
        <p14:creationId xmlns:p14="http://schemas.microsoft.com/office/powerpoint/2010/main" val="17042172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IRAC is a way of thinking in which (1) one clarifies what the issue is, (2) searches for multiple rules that should resolve the issue, (3) tries to apply those rules to the issue, compares and examines the results in favor of the plaintiff and those in favor of the defendant, and (4) draws one's own conclusion after arguing from each standpoint.</a:t>
            </a:r>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70</a:t>
            </a:fld>
            <a:endParaRPr lang="en-US" altLang="ja-JP"/>
          </a:p>
        </p:txBody>
      </p:sp>
      <p:sp>
        <p:nvSpPr>
          <p:cNvPr id="6" name="日付プレースホルダー 5">
            <a:extLst>
              <a:ext uri="{FF2B5EF4-FFF2-40B4-BE49-F238E27FC236}">
                <a16:creationId xmlns:a16="http://schemas.microsoft.com/office/drawing/2014/main" id="{45ABC533-8E86-4F75-862D-DEC756D6C5DF}"/>
              </a:ext>
            </a:extLst>
          </p:cNvPr>
          <p:cNvSpPr>
            <a:spLocks noGrp="1"/>
          </p:cNvSpPr>
          <p:nvPr>
            <p:ph type="dt" idx="1"/>
          </p:nvPr>
        </p:nvSpPr>
        <p:spPr/>
        <p:txBody>
          <a:bodyPr/>
          <a:lstStyle/>
          <a:p>
            <a:fld id="{43017769-8132-47BF-91A5-80F81C7C6903}" type="datetime1">
              <a:rPr kumimoji="1" lang="ja-JP" altLang="en-US" smtClean="0"/>
              <a:t>2021/8/11</a:t>
            </a:fld>
            <a:endParaRPr kumimoji="1" lang="ja-JP" altLang="en-US"/>
          </a:p>
        </p:txBody>
      </p:sp>
    </p:spTree>
    <p:extLst>
      <p:ext uri="{BB962C8B-B14F-4D97-AF65-F5344CB8AC3E}">
        <p14:creationId xmlns:p14="http://schemas.microsoft.com/office/powerpoint/2010/main" val="1598325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Times New Roman" charset="0"/>
              </a:rPr>
              <a:t>Substantive and procedural law</a:t>
            </a:r>
            <a:endParaRPr kumimoji="1" lang="en-US" altLang="ja-JP" b="1" dirty="0"/>
          </a:p>
          <a:p>
            <a:pPr eaLnBrk="1" hangingPunct="1">
              <a:lnSpc>
                <a:spcPct val="90000"/>
              </a:lnSpc>
              <a:buFontTx/>
              <a:buChar char="•"/>
            </a:pPr>
            <a:r>
              <a:rPr lang="en-US" altLang="ja-JP" dirty="0">
                <a:latin typeface="Century Gothic" panose="020B0502020202020204" pitchFamily="34" charset="0"/>
              </a:rPr>
              <a:t>Legal syllogism</a:t>
            </a:r>
          </a:p>
          <a:p>
            <a:pPr lvl="1" eaLnBrk="1" hangingPunct="1">
              <a:lnSpc>
                <a:spcPct val="90000"/>
              </a:lnSpc>
              <a:buFontTx/>
              <a:buChar char="•"/>
            </a:pPr>
            <a:r>
              <a:rPr lang="en-US" altLang="ja-JP" dirty="0">
                <a:latin typeface="Century Gothic" panose="020B0502020202020204" pitchFamily="34" charset="0"/>
              </a:rPr>
              <a:t>(1) Rule,</a:t>
            </a:r>
          </a:p>
          <a:p>
            <a:pPr lvl="1" eaLnBrk="1" hangingPunct="1">
              <a:lnSpc>
                <a:spcPct val="90000"/>
              </a:lnSpc>
              <a:buFontTx/>
              <a:buChar char="•"/>
            </a:pPr>
            <a:r>
              <a:rPr lang="en-US" altLang="ja-JP" dirty="0">
                <a:latin typeface="Century Gothic" panose="020B0502020202020204" pitchFamily="34" charset="0"/>
              </a:rPr>
              <a:t>(2) Subsumption of facts under a rule</a:t>
            </a:r>
          </a:p>
          <a:p>
            <a:pPr lvl="1" eaLnBrk="1" hangingPunct="1">
              <a:lnSpc>
                <a:spcPct val="90000"/>
              </a:lnSpc>
              <a:buFontTx/>
              <a:buChar char="•"/>
            </a:pPr>
            <a:r>
              <a:rPr lang="en-US" altLang="ja-JP" dirty="0">
                <a:latin typeface="Century Gothic" panose="020B0502020202020204" pitchFamily="34" charset="0"/>
              </a:rPr>
              <a:t>(3) Conclusion (judgment)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Century Gothic" panose="020B0502020202020204" pitchFamily="34" charset="0"/>
              </a:rPr>
              <a:t>Rule is substantive law, subsumption and conclusion takes place according to procedural law.</a:t>
            </a:r>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71</a:t>
            </a:fld>
            <a:endParaRPr lang="en-US" altLang="ja-JP"/>
          </a:p>
        </p:txBody>
      </p:sp>
      <p:sp>
        <p:nvSpPr>
          <p:cNvPr id="6" name="日付プレースホルダー 5">
            <a:extLst>
              <a:ext uri="{FF2B5EF4-FFF2-40B4-BE49-F238E27FC236}">
                <a16:creationId xmlns:a16="http://schemas.microsoft.com/office/drawing/2014/main" id="{D7426D0D-F8CD-48F3-9A3B-1EE07CBF3399}"/>
              </a:ext>
            </a:extLst>
          </p:cNvPr>
          <p:cNvSpPr>
            <a:spLocks noGrp="1"/>
          </p:cNvSpPr>
          <p:nvPr>
            <p:ph type="dt" idx="1"/>
          </p:nvPr>
        </p:nvSpPr>
        <p:spPr/>
        <p:txBody>
          <a:bodyPr/>
          <a:lstStyle/>
          <a:p>
            <a:fld id="{87976288-AC2F-4DEC-AD85-85B0F101ABFE}" type="datetime1">
              <a:rPr kumimoji="1" lang="ja-JP" altLang="en-US" smtClean="0"/>
              <a:t>2021/8/11</a:t>
            </a:fld>
            <a:endParaRPr kumimoji="1" lang="ja-JP" altLang="en-US"/>
          </a:p>
        </p:txBody>
      </p:sp>
    </p:spTree>
    <p:extLst>
      <p:ext uri="{BB962C8B-B14F-4D97-AF65-F5344CB8AC3E}">
        <p14:creationId xmlns:p14="http://schemas.microsoft.com/office/powerpoint/2010/main" val="33645923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Example of Syllogism:</a:t>
            </a:r>
          </a:p>
          <a:p>
            <a:pPr lvl="1" eaLnBrk="1" hangingPunct="1">
              <a:buFont typeface="Arial" charset="0"/>
              <a:buChar char="•"/>
            </a:pPr>
            <a:r>
              <a:rPr lang="en-US" altLang="ja-JP" sz="1200" dirty="0">
                <a:latin typeface="Times New Roman" pitchFamily="18" charset="0"/>
                <a:cs typeface="Times New Roman" pitchFamily="18" charset="0"/>
              </a:rPr>
              <a:t>Major premise: All men are mortal.</a:t>
            </a:r>
          </a:p>
          <a:p>
            <a:pPr lvl="1" eaLnBrk="1" hangingPunct="1">
              <a:buFont typeface="Arial" charset="0"/>
              <a:buChar char="•"/>
            </a:pPr>
            <a:r>
              <a:rPr lang="en-US" altLang="ja-JP" sz="1200" dirty="0">
                <a:latin typeface="Times New Roman" pitchFamily="18" charset="0"/>
                <a:cs typeface="Times New Roman" pitchFamily="18" charset="0"/>
              </a:rPr>
              <a:t>Miner premise: Socrates is a man.</a:t>
            </a:r>
          </a:p>
          <a:p>
            <a:pPr lvl="1" eaLnBrk="1" hangingPunct="1">
              <a:buFont typeface="Arial" charset="0"/>
              <a:buChar char="•"/>
            </a:pPr>
            <a:r>
              <a:rPr lang="en-US" altLang="ja-JP" sz="1200" dirty="0">
                <a:latin typeface="Times New Roman" pitchFamily="18" charset="0"/>
                <a:cs typeface="Times New Roman" pitchFamily="18" charset="0"/>
              </a:rPr>
              <a:t>Conclusion: Socrates is mortal.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Times New Roman" pitchFamily="18" charset="0"/>
                <a:cs typeface="Times New Roman" pitchFamily="18" charset="0"/>
              </a:rPr>
              <a:t>Toulmin Diagram (Admit of exceptions)</a:t>
            </a:r>
            <a:endParaRPr lang="ja-JP" altLang="en-US" sz="1200" b="1" dirty="0">
              <a:latin typeface="Times New Roman" pitchFamily="18" charset="0"/>
              <a:cs typeface="Times New Roman"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altLang="ja-JP" sz="1200" dirty="0">
                <a:latin typeface="Times New Roman" pitchFamily="18" charset="0"/>
                <a:cs typeface="Times New Roman" pitchFamily="18" charset="0"/>
              </a:rPr>
              <a:t>Data: Socrates is a man.</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altLang="ja-JP" sz="1200" dirty="0">
                <a:latin typeface="Times New Roman" pitchFamily="18" charset="0"/>
                <a:cs typeface="Times New Roman" pitchFamily="18" charset="0"/>
              </a:rPr>
              <a:t>Claim: Socrates is mortal.</a:t>
            </a:r>
          </a:p>
          <a:p>
            <a:pPr lvl="1" eaLnBrk="1" hangingPunct="1">
              <a:buFont typeface="Arial" charset="0"/>
              <a:buChar char="•"/>
            </a:pPr>
            <a:r>
              <a:rPr lang="en-US" altLang="ja-JP" sz="1200" dirty="0">
                <a:latin typeface="Times New Roman" pitchFamily="18" charset="0"/>
                <a:cs typeface="Times New Roman" pitchFamily="18" charset="0"/>
              </a:rPr>
              <a:t>Warrant: All men are mortal.</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altLang="ja-JP" sz="1200" dirty="0">
                <a:latin typeface="Times New Roman" pitchFamily="18" charset="0"/>
                <a:cs typeface="Times New Roman" pitchFamily="18" charset="0"/>
              </a:rPr>
              <a:t>Rebuttal: </a:t>
            </a:r>
            <a:r>
              <a:rPr lang="en-US" altLang="ja-JP" sz="1200" dirty="0">
                <a:latin typeface="Century" pitchFamily="18" charset="0"/>
              </a:rPr>
              <a:t>Socrates is a man of god of philosophy.</a:t>
            </a:r>
            <a:endParaRPr lang="ja-JP" altLang="en-US" sz="1200" dirty="0">
              <a:latin typeface="Century"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altLang="ja-JP" sz="1200" dirty="0">
                <a:latin typeface="Times New Roman" pitchFamily="18" charset="0"/>
                <a:cs typeface="Times New Roman" pitchFamily="18" charset="0"/>
              </a:rPr>
              <a:t>Backing: </a:t>
            </a:r>
            <a:r>
              <a:rPr lang="en-US" altLang="ja-JP" sz="1200" dirty="0">
                <a:latin typeface="Century" pitchFamily="18" charset="0"/>
              </a:rPr>
              <a:t>All living things are mortal.</a:t>
            </a:r>
            <a:r>
              <a:rPr lang="ja-JP" altLang="en-US" sz="1200" dirty="0">
                <a:latin typeface="Century" pitchFamily="18" charset="0"/>
                <a:cs typeface="+mn-cs"/>
              </a:rPr>
              <a:t> </a:t>
            </a:r>
            <a:r>
              <a:rPr lang="en-US" altLang="ja-JP" sz="1200" dirty="0">
                <a:latin typeface="Century" pitchFamily="18" charset="0"/>
              </a:rPr>
              <a:t>However,  god and truth are immortal.</a:t>
            </a:r>
            <a:endParaRPr lang="ja-JP" altLang="en-US" sz="1200" dirty="0">
              <a:latin typeface="Century"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endParaRPr lang="en-US" altLang="ja-JP" sz="1200" dirty="0">
              <a:latin typeface="Times New Roman" pitchFamily="18" charset="0"/>
              <a:cs typeface="Times New Roman" pitchFamily="18" charset="0"/>
            </a:endParaRPr>
          </a:p>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72</a:t>
            </a:fld>
            <a:endParaRPr kumimoji="1" lang="ja-JP" altLang="en-US"/>
          </a:p>
        </p:txBody>
      </p:sp>
    </p:spTree>
    <p:extLst>
      <p:ext uri="{BB962C8B-B14F-4D97-AF65-F5344CB8AC3E}">
        <p14:creationId xmlns:p14="http://schemas.microsoft.com/office/powerpoint/2010/main" val="1447494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Application of  Toulmin Diagram to Joke</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Data: </a:t>
            </a:r>
            <a:r>
              <a:rPr lang="en-US" altLang="ja-JP" sz="1200" dirty="0">
                <a:latin typeface="Century" pitchFamily="18" charset="0"/>
              </a:rPr>
              <a:t>The person who made a manifestation knows that it does not reflect his/her true intention.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Claim: </a:t>
            </a:r>
            <a:r>
              <a:rPr lang="en-US" altLang="ja-JP" sz="1200" dirty="0">
                <a:latin typeface="Century" pitchFamily="18" charset="0"/>
              </a:rPr>
              <a:t>The manifestation is valid.</a:t>
            </a:r>
            <a:endParaRPr lang="en-US" altLang="ja-JP"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Warrant: </a:t>
            </a:r>
            <a:r>
              <a:rPr lang="en-US" altLang="ja-JP" sz="1200" dirty="0">
                <a:latin typeface="Century" pitchFamily="18" charset="0"/>
              </a:rPr>
              <a:t>The person who made a manifestation is liable to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n w="12700">
                  <a:solidFill>
                    <a:schemeClr val="tx1"/>
                  </a:solidFill>
                </a:ln>
                <a:latin typeface="Times New Roman" pitchFamily="18" charset="0"/>
                <a:cs typeface="Times New Roman" pitchFamily="18" charset="0"/>
              </a:rPr>
              <a:t>  Qualifier:</a:t>
            </a:r>
            <a:r>
              <a:rPr lang="ja-JP" altLang="en-US" sz="1200" b="0" dirty="0">
                <a:ln w="12700">
                  <a:solidFill>
                    <a:schemeClr val="tx1"/>
                  </a:solidFill>
                </a:ln>
                <a:latin typeface="Times New Roman" pitchFamily="18" charset="0"/>
                <a:cs typeface="Times New Roman" pitchFamily="18" charset="0"/>
              </a:rPr>
              <a:t> </a:t>
            </a:r>
            <a:r>
              <a:rPr lang="en-US" altLang="ja-JP" sz="1200" b="0" dirty="0">
                <a:ln w="12700">
                  <a:solidFill>
                    <a:schemeClr val="tx1"/>
                  </a:solidFill>
                </a:ln>
                <a:latin typeface="Times New Roman" pitchFamily="18" charset="0"/>
                <a:cs typeface="Times New Roman" pitchFamily="18" charset="0"/>
              </a:rPr>
              <a:t>Probably yes?</a:t>
            </a:r>
            <a:endParaRPr lang="en-US" altLang="ja-JP"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Rebuttal: </a:t>
            </a:r>
            <a:r>
              <a:rPr lang="en-US" altLang="ja-JP" sz="1200" dirty="0">
                <a:latin typeface="Century" pitchFamily="18" charset="0"/>
              </a:rPr>
              <a:t>When the other party knew or could have known the true intention, the manifestation is invalid.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n w="12700">
                  <a:solidFill>
                    <a:schemeClr val="tx1"/>
                  </a:solidFill>
                </a:ln>
                <a:latin typeface="Times New Roman" pitchFamily="18" charset="0"/>
                <a:cs typeface="Times New Roman" pitchFamily="18" charset="0"/>
              </a:rPr>
              <a:t>  Qualifier:</a:t>
            </a:r>
            <a:r>
              <a:rPr lang="ja-JP" altLang="en-US" sz="1200" b="0" dirty="0">
                <a:ln w="12700">
                  <a:solidFill>
                    <a:schemeClr val="tx1"/>
                  </a:solidFill>
                </a:ln>
                <a:latin typeface="Times New Roman" pitchFamily="18" charset="0"/>
                <a:cs typeface="Times New Roman" pitchFamily="18" charset="0"/>
              </a:rPr>
              <a:t> </a:t>
            </a:r>
            <a:r>
              <a:rPr lang="en-US" altLang="ja-JP" sz="1200" b="0" dirty="0">
                <a:ln w="12700">
                  <a:solidFill>
                    <a:schemeClr val="tx1"/>
                  </a:solidFill>
                </a:ln>
                <a:latin typeface="Times New Roman" pitchFamily="18" charset="0"/>
                <a:cs typeface="Times New Roman" pitchFamily="18" charset="0"/>
              </a:rPr>
              <a:t>Probably no?</a:t>
            </a:r>
            <a:endParaRPr lang="en-US" altLang="ja-JP"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Backing: </a:t>
            </a:r>
            <a:r>
              <a:rPr lang="en-US" altLang="ja-JP" sz="1200" dirty="0">
                <a:latin typeface="Century" pitchFamily="18" charset="0"/>
              </a:rPr>
              <a:t>The manifestation of intention which is concealed the true intention: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latin typeface="Times New Roman" panose="02020603050405020304" pitchFamily="18" charset="0"/>
                <a:cs typeface="Times New Roman" panose="02020603050405020304" pitchFamily="18" charset="0"/>
              </a:rPr>
              <a:t>  </a:t>
            </a:r>
            <a:r>
              <a:rPr lang="en-US" altLang="ja-JP" sz="1200" dirty="0">
                <a:latin typeface="Century" pitchFamily="18" charset="0"/>
              </a:rPr>
              <a:t>It is </a:t>
            </a:r>
            <a:r>
              <a:rPr lang="en-US" altLang="ja-JP" sz="1200" b="1" dirty="0">
                <a:latin typeface="Century" pitchFamily="18" charset="0"/>
              </a:rPr>
              <a:t>invalid</a:t>
            </a:r>
            <a:r>
              <a:rPr lang="en-US" altLang="ja-JP" sz="1200" dirty="0">
                <a:latin typeface="Century" pitchFamily="18" charset="0"/>
              </a:rPr>
              <a:t> in case the other party knew or could have known.</a:t>
            </a:r>
          </a:p>
          <a:p>
            <a:r>
              <a:rPr lang="en-US" altLang="ja-JP" b="1" dirty="0">
                <a:latin typeface="Times New Roman" panose="02020603050405020304" pitchFamily="18" charset="0"/>
                <a:cs typeface="Times New Roman" panose="02020603050405020304" pitchFamily="18" charset="0"/>
              </a:rPr>
              <a:t>  </a:t>
            </a:r>
            <a:r>
              <a:rPr lang="en-US" altLang="ja-JP" sz="1200" dirty="0">
                <a:latin typeface="Century" pitchFamily="18" charset="0"/>
              </a:rPr>
              <a:t>It is </a:t>
            </a:r>
            <a:r>
              <a:rPr lang="en-US" altLang="ja-JP" sz="1200" b="1" dirty="0">
                <a:latin typeface="Century" pitchFamily="18" charset="0"/>
              </a:rPr>
              <a:t>valid</a:t>
            </a:r>
            <a:r>
              <a:rPr lang="en-US" altLang="ja-JP" sz="1200" dirty="0">
                <a:latin typeface="Century" pitchFamily="18" charset="0"/>
              </a:rPr>
              <a:t> in case the other party is didn’t know and without negligence.</a:t>
            </a:r>
            <a:endParaRPr lang="en-US" altLang="ja-JP" b="1" dirty="0">
              <a:latin typeface="Times New Roman" panose="02020603050405020304" pitchFamily="18" charset="0"/>
              <a:cs typeface="Times New Roman" panose="02020603050405020304" pitchFamily="18" charset="0"/>
            </a:endParaRPr>
          </a:p>
          <a:p>
            <a:endParaRPr lang="en-US" altLang="ja-JP"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73</a:t>
            </a:fld>
            <a:endParaRPr kumimoji="1" lang="ja-JP" altLang="en-US"/>
          </a:p>
        </p:txBody>
      </p:sp>
    </p:spTree>
    <p:extLst>
      <p:ext uri="{BB962C8B-B14F-4D97-AF65-F5344CB8AC3E}">
        <p14:creationId xmlns:p14="http://schemas.microsoft.com/office/powerpoint/2010/main" val="2171674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Times New Roman" panose="02020603050405020304" pitchFamily="18" charset="0"/>
                <a:cs typeface="Times New Roman" panose="02020603050405020304" pitchFamily="18" charset="0"/>
              </a:rPr>
              <a:t>Legal structure of mental reservation and its amendment</a:t>
            </a:r>
            <a:endParaRPr kumimoji="1" lang="en-US" altLang="ja-JP" dirty="0"/>
          </a:p>
          <a:p>
            <a:r>
              <a:rPr lang="en-US" altLang="ja-JP" dirty="0"/>
              <a:t>Article 93 (Concealment of True Intention)</a:t>
            </a:r>
          </a:p>
          <a:p>
            <a:pPr marL="361950" lvl="1" indent="-180975"/>
            <a:r>
              <a:rPr lang="en-US" altLang="ja-JP" dirty="0"/>
              <a:t>(1) </a:t>
            </a:r>
            <a:r>
              <a:rPr lang="en-US" altLang="ja-JP" b="1" dirty="0"/>
              <a:t>Principle:</a:t>
            </a:r>
            <a:r>
              <a:rPr lang="en-US" altLang="ja-JP" dirty="0"/>
              <a:t> If a party’s manifestation is different with true intention(i.e.  lack of intention), then the manifestation is </a:t>
            </a:r>
            <a:r>
              <a:rPr lang="en-US" altLang="ja-JP" b="1" dirty="0"/>
              <a:t>null and void</a:t>
            </a:r>
            <a:r>
              <a:rPr lang="en-US" altLang="ja-JP" dirty="0"/>
              <a:t>.</a:t>
            </a:r>
          </a:p>
          <a:p>
            <a:pPr marL="361950" lvl="1" indent="-180975"/>
            <a:r>
              <a:rPr lang="en-US" altLang="ja-JP" dirty="0"/>
              <a:t>(2) </a:t>
            </a:r>
            <a:r>
              <a:rPr lang="en-US" altLang="ja-JP" b="1" dirty="0"/>
              <a:t>Exception:</a:t>
            </a:r>
            <a:r>
              <a:rPr lang="en-US" altLang="ja-JP" dirty="0"/>
              <a:t> If the other party, however,  did not know and could have not known, the true intention of the one party, then the manifestation is not null and void but </a:t>
            </a:r>
            <a:r>
              <a:rPr lang="en-US" altLang="ja-JP" b="1" dirty="0"/>
              <a:t>valid</a:t>
            </a:r>
            <a:r>
              <a:rPr lang="en-US" altLang="ja-JP" dirty="0"/>
              <a:t>.</a:t>
            </a:r>
          </a:p>
          <a:p>
            <a:pPr marL="361950" lvl="1" indent="-180975"/>
            <a:r>
              <a:rPr lang="en-US" altLang="ja-JP" dirty="0"/>
              <a:t>(3) </a:t>
            </a:r>
            <a:r>
              <a:rPr lang="en-US" altLang="ja-JP" b="1" dirty="0"/>
              <a:t>Presumption:</a:t>
            </a:r>
            <a:r>
              <a:rPr lang="en-US" altLang="ja-JP" dirty="0"/>
              <a:t> In order to protect the safety of transaction, if a party who makes the manifestation knows that it does not reflect his/her true intention, then </a:t>
            </a:r>
            <a:r>
              <a:rPr lang="en-US" altLang="ja-JP" b="1" dirty="0"/>
              <a:t>it is presumed </a:t>
            </a:r>
            <a:r>
              <a:rPr lang="en-US" altLang="ja-JP" dirty="0"/>
              <a:t>that </a:t>
            </a:r>
            <a:r>
              <a:rPr lang="en-US" altLang="ja-JP" b="1" dirty="0"/>
              <a:t>the other party did not know and could have not known</a:t>
            </a:r>
            <a:r>
              <a:rPr lang="en-US" altLang="ja-JP" dirty="0"/>
              <a:t>, the true intention of the person who makes the manifestation.</a:t>
            </a:r>
          </a:p>
          <a:p>
            <a:pPr marL="361950" lvl="1" indent="-180975"/>
            <a:r>
              <a:rPr lang="en-US" altLang="ja-JP" dirty="0"/>
              <a:t>(4) </a:t>
            </a:r>
            <a:r>
              <a:rPr lang="en-US" altLang="ja-JP" b="1" dirty="0"/>
              <a:t>Burden of proof: </a:t>
            </a:r>
            <a:r>
              <a:rPr lang="en-US" altLang="ja-JP" dirty="0"/>
              <a:t>If </a:t>
            </a:r>
            <a:r>
              <a:rPr lang="en-US" altLang="ja-JP" b="1" dirty="0"/>
              <a:t>the party </a:t>
            </a:r>
            <a:r>
              <a:rPr lang="en-US" altLang="ja-JP" dirty="0"/>
              <a:t>who makes different manifestation with true intention </a:t>
            </a:r>
            <a:r>
              <a:rPr lang="en-US" altLang="ja-JP" b="1" dirty="0"/>
              <a:t>proves</a:t>
            </a:r>
            <a:r>
              <a:rPr lang="en-US" altLang="ja-JP" dirty="0"/>
              <a:t> that the other party knew, or could have known, the true intention of the party who makes the manifestation, such manifestation of intention shall be void, as a principle, provided in first paragraph.</a:t>
            </a:r>
            <a:endParaRPr kumimoji="1" lang="ja-JP" altLang="en-US" dirty="0"/>
          </a:p>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74</a:t>
            </a:fld>
            <a:endParaRPr lang="en-US" altLang="ja-JP"/>
          </a:p>
        </p:txBody>
      </p:sp>
      <p:sp>
        <p:nvSpPr>
          <p:cNvPr id="6" name="日付プレースホルダー 5">
            <a:extLst>
              <a:ext uri="{FF2B5EF4-FFF2-40B4-BE49-F238E27FC236}">
                <a16:creationId xmlns:a16="http://schemas.microsoft.com/office/drawing/2014/main" id="{F9C25AD4-DEF2-47C2-BA05-16AE33347B88}"/>
              </a:ext>
            </a:extLst>
          </p:cNvPr>
          <p:cNvSpPr>
            <a:spLocks noGrp="1"/>
          </p:cNvSpPr>
          <p:nvPr>
            <p:ph type="dt" idx="1"/>
          </p:nvPr>
        </p:nvSpPr>
        <p:spPr/>
        <p:txBody>
          <a:bodyPr/>
          <a:lstStyle/>
          <a:p>
            <a:fld id="{E3DE19BD-2ACC-4E64-A564-6A4B7288AE91}" type="datetime1">
              <a:rPr kumimoji="1" lang="ja-JP" altLang="en-US" smtClean="0"/>
              <a:t>2021/8/11</a:t>
            </a:fld>
            <a:endParaRPr kumimoji="1" lang="ja-JP" altLang="en-US"/>
          </a:p>
        </p:txBody>
      </p:sp>
    </p:spTree>
    <p:extLst>
      <p:ext uri="{BB962C8B-B14F-4D97-AF65-F5344CB8AC3E}">
        <p14:creationId xmlns:p14="http://schemas.microsoft.com/office/powerpoint/2010/main" val="18515967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What would an ideal article look like? </a:t>
            </a:r>
          </a:p>
          <a:p>
            <a:r>
              <a:rPr kumimoji="1" lang="en-US" altLang="ja-JP" dirty="0"/>
              <a:t>Do you, as students of law, accept the Articles as given and lack the desire or neglect the effort to make the Articles ideal and understandable to the general public? </a:t>
            </a:r>
          </a:p>
          <a:p>
            <a:r>
              <a:rPr kumimoji="1" lang="en-US" altLang="ja-JP" dirty="0"/>
              <a:t>Part of the blame for the large number of people who dislike laws and rules is also the fault of those who make the articles and those who study them.</a:t>
            </a:r>
          </a:p>
          <a:p>
            <a:r>
              <a:rPr kumimoji="1" lang="en-US" altLang="ja-JP" dirty="0"/>
              <a:t>While it is necessary to interpret difficult-to-understand clauses to make them easier to understand, it is also necessary for those who study law to keep in mind the need to bring the clauses closer to an ideal clause that can be easily understood by the general public.</a:t>
            </a:r>
          </a:p>
          <a:p>
            <a:endParaRPr kumimoji="1" lang="en-US" altLang="ja-JP" dirty="0"/>
          </a:p>
          <a:p>
            <a:r>
              <a:rPr kumimoji="1" lang="en-US" altLang="ja-JP" dirty="0"/>
              <a:t>Now, an ideal article is one that, just by reading it, an ordinary person can </a:t>
            </a:r>
          </a:p>
          <a:p>
            <a:pPr marL="228600" indent="-228600">
              <a:buAutoNum type="arabicParenBoth"/>
            </a:pPr>
            <a:r>
              <a:rPr kumimoji="1" lang="en-US" altLang="ja-JP" dirty="0"/>
              <a:t>clearly understand the intention of the legislator who drafted the article, </a:t>
            </a:r>
          </a:p>
          <a:p>
            <a:pPr marL="228600" indent="-228600">
              <a:buAutoNum type="arabicParenBoth"/>
            </a:pPr>
            <a:r>
              <a:rPr kumimoji="1" lang="en-US" altLang="ja-JP" dirty="0"/>
              <a:t>clearly understand what will happen and what result will occur (combination of requirements and effects), and</a:t>
            </a:r>
          </a:p>
          <a:p>
            <a:pPr marL="228600" indent="-228600">
              <a:buAutoNum type="arabicParenBoth"/>
            </a:pPr>
            <a:r>
              <a:rPr kumimoji="1" lang="en-US" altLang="ja-JP" dirty="0"/>
              <a:t>clearly understand the situation that the article anticipates through concrete examples.</a:t>
            </a:r>
          </a:p>
          <a:p>
            <a:pPr marL="0" indent="0">
              <a:buNone/>
            </a:pPr>
            <a:r>
              <a:rPr kumimoji="1" lang="en-US" altLang="ja-JP" dirty="0"/>
              <a:t>As examples of articles that demonstrate such conditions, I will focus on Article 49 (Requirements for Termination of Contract) of the United Nations Convention on the International Sale of Goods (Vienna Convention on the Sale of Goods: CISG), which played a decisive role in the subsequent development of contract law by fusing Anglo-American and Continental law with respect to contract termination, </a:t>
            </a:r>
          </a:p>
          <a:p>
            <a:pPr marL="0" indent="0">
              <a:buNone/>
            </a:pPr>
            <a:r>
              <a:rPr kumimoji="1" lang="en-US" altLang="ja-JP" dirty="0"/>
              <a:t>and Article 770 (Judicial Divorce) of the Japanese Civil Code and its proposed amendments.</a:t>
            </a:r>
          </a:p>
          <a:p>
            <a:pPr marL="0" indent="0">
              <a:buNone/>
            </a:pPr>
            <a:endParaRPr kumimoji="1" lang="en-US" altLang="ja-JP" dirty="0"/>
          </a:p>
          <a:p>
            <a:pPr marL="0" indent="0">
              <a:buNone/>
            </a:pPr>
            <a:r>
              <a:rPr kumimoji="1" lang="en-US" altLang="ja-JP" dirty="0"/>
              <a:t>Based on the above discussion, I would like to clarify that the legislative technique for creating an ideal article is to (1) clarify the true requirements and effects first, and </a:t>
            </a:r>
          </a:p>
          <a:p>
            <a:pPr marL="0" indent="0">
              <a:buNone/>
            </a:pPr>
            <a:r>
              <a:rPr kumimoji="1" lang="en-US" altLang="ja-JP" dirty="0"/>
              <a:t>(2) provide concrete examples of those requirements as preconditions for legal presumption.</a:t>
            </a:r>
          </a:p>
          <a:p>
            <a:endParaRPr kumimoji="1" lang="ja-JP" altLang="en-US" dirty="0"/>
          </a:p>
        </p:txBody>
      </p:sp>
      <p:sp>
        <p:nvSpPr>
          <p:cNvPr id="4" name="日付プレースホルダー 3"/>
          <p:cNvSpPr>
            <a:spLocks noGrp="1"/>
          </p:cNvSpPr>
          <p:nvPr>
            <p:ph type="dt" idx="1"/>
          </p:nvPr>
        </p:nvSpPr>
        <p:spPr/>
        <p:txBody>
          <a:bodyPr/>
          <a:lstStyle/>
          <a:p>
            <a:fld id="{E988ACBB-6970-4DAB-8A21-B5A1C7A5A002}"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75</a:t>
            </a:fld>
            <a:endParaRPr kumimoji="1" lang="ja-JP" altLang="en-US"/>
          </a:p>
        </p:txBody>
      </p:sp>
    </p:spTree>
    <p:extLst>
      <p:ext uri="{BB962C8B-B14F-4D97-AF65-F5344CB8AC3E}">
        <p14:creationId xmlns:p14="http://schemas.microsoft.com/office/powerpoint/2010/main" val="1780642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a long time, Anglo-American law, which considers case law to be the center of law, and continental law, which considers codification to be the center of law and case law to be merely its interpretation, have been considered to be in a water-and-oil relationship, and it was thought to be difficult to fuse them.</a:t>
            </a:r>
          </a:p>
          <a:p>
            <a:r>
              <a:rPr kumimoji="1" lang="en-US" altLang="ja-JP" dirty="0"/>
              <a:t>However, the United Nations Convention on the International Sale of Goods (CISG), which was enacted in 1980, combined the ideas of Anglo-American law and continental law, which had been thought to be difficult, and this treaty was highly evaluated by both precedent-oriented countries and grammar-oriented countries.</a:t>
            </a:r>
          </a:p>
          <a:p>
            <a:r>
              <a:rPr kumimoji="1" lang="en-US" altLang="ja-JP" dirty="0"/>
              <a:t>What kind of legal technology has enabled the fusion of Anglo-American and Continental law?</a:t>
            </a:r>
          </a:p>
          <a:p>
            <a:r>
              <a:rPr kumimoji="1" lang="en-US" altLang="ja-JP" dirty="0"/>
              <a:t>A typical example is found in Article 49 of the treaty, so let's take a look at Article 49 of the CISG.</a:t>
            </a:r>
          </a:p>
          <a:p>
            <a:endParaRPr kumimoji="1" lang="en-US" altLang="ja-JP" dirty="0"/>
          </a:p>
          <a:p>
            <a:r>
              <a:rPr kumimoji="1" lang="en-US" altLang="ja-JP" dirty="0"/>
              <a:t>The first clause adopts the Anglo-American case law that the requirement for termination is "material breach of contract.</a:t>
            </a:r>
          </a:p>
          <a:p>
            <a:r>
              <a:rPr kumimoji="1" lang="en-US" altLang="ja-JP" dirty="0"/>
              <a:t>Paragraph 2 adopts the German law principle of "failure to perform the contract within the additional period set" as a concrete example of the requirement for cancellation.</a:t>
            </a:r>
          </a:p>
          <a:p>
            <a:r>
              <a:rPr kumimoji="1" lang="en-US" altLang="ja-JP" dirty="0"/>
              <a:t>In this way, the fusion of Anglo-American law and continental law, with an abstract but true requirement (paragraph 1) and a concrete example to realize that requirement (paragraph 2), has won high praise from many countries.</a:t>
            </a:r>
          </a:p>
        </p:txBody>
      </p:sp>
      <p:sp>
        <p:nvSpPr>
          <p:cNvPr id="4" name="フッター プレースホルダー 3"/>
          <p:cNvSpPr>
            <a:spLocks noGrp="1"/>
          </p:cNvSpPr>
          <p:nvPr>
            <p:ph type="ftr" sz="quarter" idx="10"/>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1"/>
          </p:nvPr>
        </p:nvSpPr>
        <p:spPr/>
        <p:txBody>
          <a:bodyPr/>
          <a:lstStyle/>
          <a:p>
            <a:pPr>
              <a:defRPr/>
            </a:pPr>
            <a:fld id="{96792ED8-E616-4C22-8D3F-DCBDA6943AC9}" type="slidenum">
              <a:rPr lang="ja-JP" altLang="en-US" smtClean="0"/>
              <a:pPr>
                <a:defRPr/>
              </a:pPr>
              <a:t>76</a:t>
            </a:fld>
            <a:endParaRPr lang="en-US" altLang="ja-JP"/>
          </a:p>
        </p:txBody>
      </p:sp>
      <p:sp>
        <p:nvSpPr>
          <p:cNvPr id="6" name="日付プレースホルダー 5">
            <a:extLst>
              <a:ext uri="{FF2B5EF4-FFF2-40B4-BE49-F238E27FC236}">
                <a16:creationId xmlns:a16="http://schemas.microsoft.com/office/drawing/2014/main" id="{3A920B9D-25B6-4AE7-B778-4B9A29B34953}"/>
              </a:ext>
            </a:extLst>
          </p:cNvPr>
          <p:cNvSpPr>
            <a:spLocks noGrp="1"/>
          </p:cNvSpPr>
          <p:nvPr>
            <p:ph type="dt" idx="1"/>
          </p:nvPr>
        </p:nvSpPr>
        <p:spPr/>
        <p:txBody>
          <a:bodyPr/>
          <a:lstStyle/>
          <a:p>
            <a:fld id="{62EA1E51-B428-4B01-800F-84CB3408680F}" type="datetime1">
              <a:rPr kumimoji="1" lang="ja-JP" altLang="en-US" smtClean="0"/>
              <a:t>2021/8/11</a:t>
            </a:fld>
            <a:endParaRPr kumimoji="1" lang="ja-JP" altLang="en-US"/>
          </a:p>
        </p:txBody>
      </p:sp>
    </p:spTree>
    <p:extLst>
      <p:ext uri="{BB962C8B-B14F-4D97-AF65-F5344CB8AC3E}">
        <p14:creationId xmlns:p14="http://schemas.microsoft.com/office/powerpoint/2010/main" val="1865728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Article 541 of the Japanese Civil Code is a provision that allows "termination by granting an additional period" in the German Civil Code. </a:t>
            </a:r>
          </a:p>
          <a:p>
            <a:r>
              <a:rPr kumimoji="1" lang="en-US" altLang="ja-JP" dirty="0"/>
              <a:t>The recent amendment to the Civil Code has placed a restriction on this provision. However, a recent amendment to the Civil Code has placed a limitation on this provision, namely, that this provision does not apply to cases where the default of the contract is not material.</a:t>
            </a:r>
          </a:p>
          <a:p>
            <a:r>
              <a:rPr kumimoji="1" lang="en-US" altLang="ja-JP" dirty="0"/>
              <a:t>This can be interpreted as a recognition of the Anglo-American requirement of termination of a contract when there is a serious breach of contract, so this provision, like the CISG, is a fusion of Anglo-American and Continental law.</a:t>
            </a:r>
          </a:p>
        </p:txBody>
      </p:sp>
      <p:sp>
        <p:nvSpPr>
          <p:cNvPr id="4" name="日付プレースホルダー 3"/>
          <p:cNvSpPr>
            <a:spLocks noGrp="1"/>
          </p:cNvSpPr>
          <p:nvPr>
            <p:ph type="dt" idx="1"/>
          </p:nvPr>
        </p:nvSpPr>
        <p:spPr/>
        <p:txBody>
          <a:bodyPr/>
          <a:lstStyle/>
          <a:p>
            <a:fld id="{3DD01D2F-78C6-4220-BC7F-4EB1B8F043CE}"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77</a:t>
            </a:fld>
            <a:endParaRPr kumimoji="1" lang="ja-JP" altLang="en-US"/>
          </a:p>
        </p:txBody>
      </p:sp>
    </p:spTree>
    <p:extLst>
      <p:ext uri="{BB962C8B-B14F-4D97-AF65-F5344CB8AC3E}">
        <p14:creationId xmlns:p14="http://schemas.microsoft.com/office/powerpoint/2010/main" val="13297383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Article 770 of the Japanese Civil Code stipulates the requirements for a judicial divorce. </a:t>
            </a:r>
          </a:p>
          <a:p>
            <a:r>
              <a:rPr kumimoji="1" lang="en-US" altLang="ja-JP" dirty="0"/>
              <a:t>The important part is the second clause, which states that divorce may not be granted in cases where items 1 through 4 of the first clause do not constitute serious reasons for not continuing the marriage, and that divorce is always granted in the case of item 5 (where there are serious reasons for not continuing the marriage).</a:t>
            </a:r>
          </a:p>
          <a:p>
            <a:r>
              <a:rPr kumimoji="1" lang="en-US" altLang="ja-JP" dirty="0"/>
              <a:t>This means that the true requirement in judicial decisions is "if there are serious reasons why the marriage cannot be continued," and the reasons listed in Items 1 through 4 of Paragraph 1 of Article 770 of the Civil Code are merely presumptive premises from which the true legal requirement is legally presumed.</a:t>
            </a:r>
          </a:p>
          <a:p>
            <a:endParaRPr kumimoji="1" lang="en-US" altLang="ja-JP" dirty="0"/>
          </a:p>
          <a:p>
            <a:r>
              <a:rPr kumimoji="1" lang="en-US" altLang="ja-JP" dirty="0"/>
              <a:t>Therefore, I have proposed an amendment to Article 770 of the Civil Code, declaring the true divorce requirement in Paragraph 1, and clarifying the amendment to list the presumptive prerequisite facts for presuming the true legal requirement in Items 1 through 4 of Paragraph 2 (with some provisions added as branch numbers).</a:t>
            </a:r>
          </a:p>
        </p:txBody>
      </p:sp>
      <p:sp>
        <p:nvSpPr>
          <p:cNvPr id="4" name="日付プレースホルダー 3"/>
          <p:cNvSpPr>
            <a:spLocks noGrp="1"/>
          </p:cNvSpPr>
          <p:nvPr>
            <p:ph type="dt" idx="1"/>
          </p:nvPr>
        </p:nvSpPr>
        <p:spPr/>
        <p:txBody>
          <a:bodyPr/>
          <a:lstStyle/>
          <a:p>
            <a:fld id="{7336EF6A-E2B4-4A25-A2A8-7DF71FA3DE54}"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78</a:t>
            </a:fld>
            <a:endParaRPr kumimoji="1" lang="ja-JP" altLang="en-US"/>
          </a:p>
        </p:txBody>
      </p:sp>
    </p:spTree>
    <p:extLst>
      <p:ext uri="{BB962C8B-B14F-4D97-AF65-F5344CB8AC3E}">
        <p14:creationId xmlns:p14="http://schemas.microsoft.com/office/powerpoint/2010/main" val="40895135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a:t>
            </a:r>
            <a:r>
              <a:rPr lang="en-US" altLang="ja-JP" dirty="0">
                <a:solidFill>
                  <a:schemeClr val="tx1"/>
                </a:solidFill>
              </a:rPr>
              <a:t>Those who study law should strive to be able to explain clearly and persuasively why law is necessary in all societies.</a:t>
            </a:r>
          </a:p>
          <a:p>
            <a:r>
              <a:rPr lang="ja-JP" altLang="en-US" dirty="0">
                <a:solidFill>
                  <a:schemeClr val="tx1"/>
                </a:solidFill>
              </a:rPr>
              <a:t>■</a:t>
            </a:r>
            <a:r>
              <a:rPr lang="en-US" altLang="ja-JP" dirty="0">
                <a:solidFill>
                  <a:schemeClr val="tx1"/>
                </a:solidFill>
              </a:rPr>
              <a:t>Those who study law should not only acquire the skills to interpret the articles of the law in an easy-to-understand manner, but also acquire and practice the skills to propose amendments to difficult articles of the law so that they can be understood by the general public.</a:t>
            </a:r>
          </a:p>
          <a:p>
            <a:r>
              <a:rPr lang="ja-JP" altLang="en-US" dirty="0">
                <a:solidFill>
                  <a:schemeClr val="tx1"/>
                </a:solidFill>
              </a:rPr>
              <a:t>■</a:t>
            </a:r>
            <a:r>
              <a:rPr lang="en-US" altLang="ja-JP" dirty="0">
                <a:solidFill>
                  <a:schemeClr val="tx1"/>
                </a:solidFill>
              </a:rPr>
              <a:t>Teaching is the best way of learning. Give students more time to teach, cutting your lecture time more than half.</a:t>
            </a:r>
            <a:endParaRPr lang="ja-JP" altLang="en-US" dirty="0">
              <a:solidFill>
                <a:schemeClr val="tx1"/>
              </a:solidFill>
            </a:endParaRPr>
          </a:p>
          <a:p>
            <a:endParaRPr kumimoji="1" lang="ja-JP" altLang="en-US" dirty="0"/>
          </a:p>
        </p:txBody>
      </p:sp>
      <p:sp>
        <p:nvSpPr>
          <p:cNvPr id="4" name="日付プレースホルダー 3"/>
          <p:cNvSpPr>
            <a:spLocks noGrp="1"/>
          </p:cNvSpPr>
          <p:nvPr>
            <p:ph type="dt" idx="1"/>
          </p:nvPr>
        </p:nvSpPr>
        <p:spPr/>
        <p:txBody>
          <a:bodyPr/>
          <a:lstStyle/>
          <a:p>
            <a:fld id="{B2310A7C-91AC-4837-BDC8-56F7BBC97910}"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79</a:t>
            </a:fld>
            <a:endParaRPr kumimoji="1" lang="ja-JP" altLang="en-US"/>
          </a:p>
        </p:txBody>
      </p:sp>
    </p:spTree>
    <p:extLst>
      <p:ext uri="{BB962C8B-B14F-4D97-AF65-F5344CB8AC3E}">
        <p14:creationId xmlns:p14="http://schemas.microsoft.com/office/powerpoint/2010/main" val="249703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Here, first, I will clarify the overall structure of the Japanese Civil Code, i.e., (1) General provisions of the Civil Code, (2) Real rights, (3) Claims, (4) Relatives, and (5) Succession.</a:t>
            </a:r>
          </a:p>
          <a:p>
            <a:r>
              <a:rPr kumimoji="1" lang="en-US" altLang="ja-JP" baseline="0" dirty="0"/>
              <a:t>Secondly, I will explain how frequently each Part of the Japanese Civil Code is applied by the courts, and what are the “Top 20 articles” which are most frequently applied.</a:t>
            </a:r>
            <a:endParaRPr kumimoji="1" lang="ja-JP" altLang="en-US" baseline="0" dirty="0"/>
          </a:p>
        </p:txBody>
      </p:sp>
      <p:sp>
        <p:nvSpPr>
          <p:cNvPr id="4" name="日付プレースホルダー 3"/>
          <p:cNvSpPr>
            <a:spLocks noGrp="1"/>
          </p:cNvSpPr>
          <p:nvPr>
            <p:ph type="dt" idx="1"/>
          </p:nvPr>
        </p:nvSpPr>
        <p:spPr/>
        <p:txBody>
          <a:bodyPr/>
          <a:lstStyle/>
          <a:p>
            <a:fld id="{73883D34-DE0A-44E1-9BAF-D11F29B56F3C}"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8</a:t>
            </a:fld>
            <a:endParaRPr kumimoji="1" lang="ja-JP" altLang="en-US"/>
          </a:p>
        </p:txBody>
      </p:sp>
    </p:spTree>
    <p:extLst>
      <p:ext uri="{BB962C8B-B14F-4D97-AF65-F5344CB8AC3E}">
        <p14:creationId xmlns:p14="http://schemas.microsoft.com/office/powerpoint/2010/main" val="1652953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1. Do for others.</a:t>
            </a:r>
          </a:p>
          <a:p>
            <a:pPr lvl="1"/>
            <a:r>
              <a:rPr lang="en-US" altLang="ja-JP" dirty="0"/>
              <a:t>Do not do to others what you would not want done to you.</a:t>
            </a:r>
            <a:r>
              <a:rPr lang="ja-JP" altLang="en-US" dirty="0"/>
              <a:t>←</a:t>
            </a:r>
            <a:r>
              <a:rPr lang="en-US" altLang="ja-JP" dirty="0"/>
              <a:t>Tort</a:t>
            </a:r>
            <a:r>
              <a:rPr lang="ja-JP" altLang="en-US" dirty="0"/>
              <a:t> </a:t>
            </a:r>
            <a:r>
              <a:rPr lang="en-US" altLang="ja-JP" dirty="0"/>
              <a:t>law</a:t>
            </a:r>
          </a:p>
          <a:p>
            <a:pPr lvl="1"/>
            <a:r>
              <a:rPr lang="en-US" altLang="ja-JP" dirty="0"/>
              <a:t>Actively do what others want you to do.</a:t>
            </a:r>
            <a:r>
              <a:rPr lang="ja-JP" altLang="en-US" dirty="0"/>
              <a:t>←</a:t>
            </a:r>
            <a:r>
              <a:rPr lang="en-US" altLang="ja-JP" dirty="0"/>
              <a:t>Business Management law</a:t>
            </a:r>
          </a:p>
          <a:p>
            <a:r>
              <a:rPr lang="en-US" altLang="ja-JP" dirty="0"/>
              <a:t>2. Nurture yourself.</a:t>
            </a:r>
          </a:p>
          <a:p>
            <a:pPr lvl="1"/>
            <a:r>
              <a:rPr lang="en-US" altLang="ja-JP" dirty="0"/>
              <a:t>Reversing the saying, "The more you like something, the more you like it," realize that “you will only like it if you become good at it”, and strive to master the skill.</a:t>
            </a:r>
          </a:p>
          <a:p>
            <a:pPr lvl="1"/>
            <a:r>
              <a:rPr lang="en-US" altLang="ja-JP" dirty="0"/>
              <a:t>"Continuity is power," so set a goal and make the necessary work a habit.</a:t>
            </a:r>
          </a:p>
          <a:p>
            <a:r>
              <a:rPr lang="en-US" altLang="ja-JP" dirty="0"/>
              <a:t>3. Challenge yourself.</a:t>
            </a:r>
          </a:p>
          <a:p>
            <a:pPr lvl="1"/>
            <a:r>
              <a:rPr lang="en-US" altLang="ja-JP" dirty="0"/>
              <a:t>Challenge yourself without fear of failure.</a:t>
            </a:r>
          </a:p>
          <a:p>
            <a:pPr lvl="1"/>
            <a:r>
              <a:rPr lang="en-US" altLang="ja-JP" dirty="0"/>
              <a:t>If you fail, try again. If you cannot try again, make amends.</a:t>
            </a:r>
            <a:endParaRPr lang="ja-JP" altLang="en-US" dirty="0"/>
          </a:p>
          <a:p>
            <a:endParaRPr kumimoji="1" lang="ja-JP" altLang="en-US" dirty="0"/>
          </a:p>
        </p:txBody>
      </p:sp>
      <p:sp>
        <p:nvSpPr>
          <p:cNvPr id="4" name="日付プレースホルダー 3"/>
          <p:cNvSpPr>
            <a:spLocks noGrp="1"/>
          </p:cNvSpPr>
          <p:nvPr>
            <p:ph type="dt" idx="1"/>
          </p:nvPr>
        </p:nvSpPr>
        <p:spPr/>
        <p:txBody>
          <a:bodyPr/>
          <a:lstStyle/>
          <a:p>
            <a:fld id="{B1A6F9EA-15A6-471D-A91A-035EE50E9833}"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80</a:t>
            </a:fld>
            <a:endParaRPr kumimoji="1" lang="ja-JP" altLang="en-US"/>
          </a:p>
        </p:txBody>
      </p:sp>
    </p:spTree>
    <p:extLst>
      <p:ext uri="{BB962C8B-B14F-4D97-AF65-F5344CB8AC3E}">
        <p14:creationId xmlns:p14="http://schemas.microsoft.com/office/powerpoint/2010/main" val="3284045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How to learn the law?</a:t>
            </a:r>
          </a:p>
          <a:p>
            <a:r>
              <a:rPr lang="en-US" altLang="ja-JP" dirty="0"/>
              <a:t>Best way of learning is teaching</a:t>
            </a:r>
          </a:p>
          <a:p>
            <a:r>
              <a:rPr lang="en-US" altLang="ja-JP" dirty="0"/>
              <a:t>Don’t teach too much, and give students time to teach.</a:t>
            </a:r>
          </a:p>
          <a:p>
            <a:pPr lvl="1"/>
            <a:r>
              <a:rPr lang="en-US" altLang="ja-JP" dirty="0"/>
              <a:t>Reducing your teaching plan by half.</a:t>
            </a:r>
          </a:p>
          <a:p>
            <a:pPr lvl="1"/>
            <a:r>
              <a:rPr lang="en-US" altLang="ja-JP" dirty="0"/>
              <a:t>With a half part, let students teach others(including teaching teachers).</a:t>
            </a:r>
          </a:p>
          <a:p>
            <a:pPr lvl="1"/>
            <a:r>
              <a:rPr lang="en-US" altLang="ja-JP" dirty="0"/>
              <a:t>Then they will learn by themselves.</a:t>
            </a:r>
          </a:p>
          <a:p>
            <a:r>
              <a:rPr lang="en-US" altLang="ja-JP" dirty="0"/>
              <a:t>Teach basic idea through solving one of the most difficult problems.</a:t>
            </a:r>
          </a:p>
          <a:p>
            <a:pPr lvl="1"/>
            <a:r>
              <a:rPr lang="en-US" altLang="ja-JP" dirty="0"/>
              <a:t>When student can solve such a difficult matter, she/he mastered basic ideas naturally.</a:t>
            </a:r>
          </a:p>
          <a:p>
            <a:r>
              <a:rPr lang="en-US" altLang="ja-JP" dirty="0"/>
              <a:t>Try to become the most excellent teacher.</a:t>
            </a:r>
          </a:p>
          <a:p>
            <a:pPr lvl="1"/>
            <a:r>
              <a:rPr lang="en-US" altLang="ja-JP" dirty="0"/>
              <a:t>Imitate her/his</a:t>
            </a:r>
            <a:r>
              <a:rPr lang="ja-JP" altLang="en-US" dirty="0"/>
              <a:t>（</a:t>
            </a:r>
            <a:r>
              <a:rPr lang="en-US" altLang="ja-JP" dirty="0"/>
              <a:t>e.g. Prof. </a:t>
            </a:r>
            <a:r>
              <a:rPr lang="en-US" altLang="ja-JP" dirty="0" err="1"/>
              <a:t>Kagayama’s</a:t>
            </a:r>
            <a:r>
              <a:rPr lang="ja-JP" altLang="en-US" dirty="0"/>
              <a:t>）</a:t>
            </a:r>
            <a:r>
              <a:rPr lang="en-US" altLang="ja-JP" dirty="0"/>
              <a:t> methods first.</a:t>
            </a:r>
          </a:p>
          <a:p>
            <a:pPr lvl="1"/>
            <a:r>
              <a:rPr lang="en-US" altLang="ja-JP" dirty="0"/>
              <a:t>Create new methods after your experiences.</a:t>
            </a:r>
            <a:endParaRPr lang="ja-JP" altLang="en-US" dirty="0"/>
          </a:p>
          <a:p>
            <a:endParaRPr kumimoji="1" lang="ja-JP" altLang="en-US" dirty="0"/>
          </a:p>
        </p:txBody>
      </p:sp>
      <p:sp>
        <p:nvSpPr>
          <p:cNvPr id="4" name="日付プレースホルダー 3"/>
          <p:cNvSpPr>
            <a:spLocks noGrp="1"/>
          </p:cNvSpPr>
          <p:nvPr>
            <p:ph type="dt" idx="1"/>
          </p:nvPr>
        </p:nvSpPr>
        <p:spPr/>
        <p:txBody>
          <a:bodyPr/>
          <a:lstStyle/>
          <a:p>
            <a:fld id="{D82D9FD4-210F-465C-BE4D-FE989C4A3C63}"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81</a:t>
            </a:fld>
            <a:endParaRPr kumimoji="1" lang="ja-JP" altLang="en-US"/>
          </a:p>
        </p:txBody>
      </p:sp>
    </p:spTree>
    <p:extLst>
      <p:ext uri="{BB962C8B-B14F-4D97-AF65-F5344CB8AC3E}">
        <p14:creationId xmlns:p14="http://schemas.microsoft.com/office/powerpoint/2010/main" val="41521589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9721B054-3160-4911-BD26-F90E64447B97}"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82</a:t>
            </a:fld>
            <a:endParaRPr kumimoji="1" lang="ja-JP" altLang="en-US"/>
          </a:p>
        </p:txBody>
      </p:sp>
    </p:spTree>
    <p:extLst>
      <p:ext uri="{BB962C8B-B14F-4D97-AF65-F5344CB8AC3E}">
        <p14:creationId xmlns:p14="http://schemas.microsoft.com/office/powerpoint/2010/main" val="28286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The Japanese Civil Code is governed by the General Provisions in Part 1. </a:t>
            </a:r>
          </a:p>
          <a:p>
            <a:r>
              <a:rPr kumimoji="1" lang="en-US" altLang="ja-JP" baseline="0" dirty="0"/>
              <a:t>And under the General Provisions of the Civil Code, the Civil Code is divided into two parts. </a:t>
            </a:r>
          </a:p>
          <a:p>
            <a:r>
              <a:rPr kumimoji="1" lang="en-US" altLang="ja-JP" baseline="0" dirty="0"/>
              <a:t>One is property law and the other is family law.</a:t>
            </a:r>
          </a:p>
          <a:p>
            <a:endParaRPr kumimoji="1" lang="en-US" altLang="ja-JP" baseline="0" dirty="0"/>
          </a:p>
          <a:p>
            <a:r>
              <a:rPr kumimoji="1" lang="en-US" altLang="ja-JP" baseline="0" dirty="0"/>
              <a:t>The first, property law, is divided into the law of property rights (Part 2) and the law of claims (Part 3).</a:t>
            </a:r>
          </a:p>
          <a:p>
            <a:r>
              <a:rPr kumimoji="1" lang="en-US" altLang="ja-JP" baseline="0" dirty="0"/>
              <a:t>The second, family law, is divided into relatives law (Part 4) and Succession law (Part 5).</a:t>
            </a:r>
            <a:endParaRPr kumimoji="1" lang="ja-JP" altLang="en-US" baseline="0" dirty="0"/>
          </a:p>
        </p:txBody>
      </p:sp>
      <p:sp>
        <p:nvSpPr>
          <p:cNvPr id="4" name="日付プレースホルダー 3"/>
          <p:cNvSpPr>
            <a:spLocks noGrp="1"/>
          </p:cNvSpPr>
          <p:nvPr>
            <p:ph type="dt" idx="1"/>
          </p:nvPr>
        </p:nvSpPr>
        <p:spPr/>
        <p:txBody>
          <a:bodyPr/>
          <a:lstStyle/>
          <a:p>
            <a:fld id="{6507291E-F638-405E-8748-2C484032B3A8}" type="datetime1">
              <a:rPr kumimoji="1" lang="ja-JP" altLang="en-US" smtClean="0"/>
              <a:t>2021/8/11</a:t>
            </a:fld>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5"/>
          </p:nvPr>
        </p:nvSpPr>
        <p:spPr/>
        <p:txBody>
          <a:bodyPr/>
          <a:lstStyle/>
          <a:p>
            <a:fld id="{6A843713-413B-4837-8C06-D23AC63C9F6F}" type="slidenum">
              <a:rPr kumimoji="1" lang="ja-JP" altLang="en-US" smtClean="0"/>
              <a:t>9</a:t>
            </a:fld>
            <a:endParaRPr kumimoji="1" lang="ja-JP" altLang="en-US"/>
          </a:p>
        </p:txBody>
      </p:sp>
    </p:spTree>
    <p:extLst>
      <p:ext uri="{BB962C8B-B14F-4D97-AF65-F5344CB8AC3E}">
        <p14:creationId xmlns:p14="http://schemas.microsoft.com/office/powerpoint/2010/main" val="26615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normAutofit/>
          </a:bodyPr>
          <a:lstStyle>
            <a:lvl1pPr algn="ctr">
              <a:defRPr sz="54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342900" indent="-342900" algn="l">
              <a:buFont typeface="Wingdings" panose="05000000000000000000" pitchFamily="2" charset="2"/>
              <a:buChar char="n"/>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667E0D-47C4-4702-9ACF-72A318E92311}"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7216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500874-52F1-4EAC-BBAC-8F9D5E2209BE}"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15668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DB72F5F-314E-4E43-AAC1-FB5BEB6C97B7}"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94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A2D16BA-5E9A-4D49-80D7-0CFC2D4FB3AF}"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57884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342900" indent="-342900">
              <a:buFont typeface="Wingdings" panose="05000000000000000000" pitchFamily="2" charset="2"/>
              <a:buChar char="n"/>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65DB5340-C492-447A-BE4D-3219A5952E98}"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953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249804-A097-48D1-9B51-A2164ACB94CE}" type="datetime1">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98798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F7A123-BD5D-4716-B553-D6911DF5F870}" type="datetime1">
              <a:rPr kumimoji="1" lang="ja-JP" altLang="en-US" smtClean="0"/>
              <a:t>2021/8/11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Overview of Civil Law of Japan, 2021</a:t>
            </a:r>
            <a:endParaRPr kumimoji="1" lang="ja-JP" altLang="en-US"/>
          </a:p>
        </p:txBody>
      </p:sp>
      <p:sp>
        <p:nvSpPr>
          <p:cNvPr id="9" name="スライド番号プレースホルダー 8"/>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62588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4AF1A7-996B-4981-983F-AE3739EEB97F}" type="datetime1">
              <a:rPr kumimoji="1" lang="ja-JP" altLang="en-US" smtClean="0"/>
              <a:t>2021/8/11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163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B5B277-DB14-44BD-B89C-E944F9E953BB}" type="datetime1">
              <a:rPr kumimoji="1" lang="ja-JP" altLang="en-US" smtClean="0"/>
              <a:t>2021/8/11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Overview of Civil Law of Japan, 2021</a:t>
            </a:r>
            <a:endParaRPr kumimoji="1" lang="ja-JP" altLang="en-US"/>
          </a:p>
        </p:txBody>
      </p:sp>
      <p:sp>
        <p:nvSpPr>
          <p:cNvPr id="4" name="スライド番号プレースホルダー 3"/>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0517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77F7A2-F64F-4ACE-9DCB-E91C381B3BF4}" type="datetime1">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6624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7ACC80-6676-47BC-9958-D1C98059106E}" type="datetime1">
              <a:rPr kumimoji="1" lang="ja-JP" altLang="en-US" smtClean="0"/>
              <a:t>2021/8/11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Overview of Civil Law of Japan, 2021</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8444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DFE31-5E91-4838-8D8B-872DC526F58F}" type="datetime1">
              <a:rPr kumimoji="1" lang="ja-JP" altLang="en-US" smtClean="0"/>
              <a:t>2021/8/11</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93C4-2A5C-4B4B-B565-ADAA94AD8651}" type="slidenum">
              <a:rPr kumimoji="1" lang="ja-JP" altLang="en-US" smtClean="0"/>
              <a:t>‹#›</a:t>
            </a:fld>
            <a:endParaRPr kumimoji="1" lang="ja-JP" altLang="en-US" dirty="0"/>
          </a:p>
        </p:txBody>
      </p:sp>
      <p:sp>
        <p:nvSpPr>
          <p:cNvPr id="7" name="動作設定ボタン: ホーム 6">
            <a:hlinkClick r:id="" action="ppaction://hlinkshowjump?jump=firstslide" highlightClick="1"/>
          </p:cNvPr>
          <p:cNvSpPr/>
          <p:nvPr userDrawn="1"/>
        </p:nvSpPr>
        <p:spPr>
          <a:xfrm>
            <a:off x="2547254" y="6318658"/>
            <a:ext cx="360000" cy="36000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 action="ppaction://hlinkshowjump?jump=firstslide" highlightClick="1"/>
          </p:cNvPr>
          <p:cNvSpPr/>
          <p:nvPr userDrawn="1"/>
        </p:nvSpPr>
        <p:spPr>
          <a:xfrm>
            <a:off x="3235670" y="6318658"/>
            <a:ext cx="360000" cy="360000"/>
          </a:xfrm>
          <a:prstGeom prst="actionButtonBeginning">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戻る 8">
            <a:hlinkClick r:id="" action="ppaction://hlinkshowjump?jump=lastslideviewed" highlightClick="1"/>
          </p:cNvPr>
          <p:cNvSpPr/>
          <p:nvPr userDrawn="1"/>
        </p:nvSpPr>
        <p:spPr>
          <a:xfrm>
            <a:off x="9308475" y="6318658"/>
            <a:ext cx="360000" cy="360000"/>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最後 9">
            <a:hlinkClick r:id="" action="ppaction://hlinkshowjump?jump=lastslide" highlightClick="1"/>
          </p:cNvPr>
          <p:cNvSpPr/>
          <p:nvPr userDrawn="1"/>
        </p:nvSpPr>
        <p:spPr>
          <a:xfrm>
            <a:off x="9991061" y="6318658"/>
            <a:ext cx="360000" cy="360000"/>
          </a:xfrm>
          <a:prstGeom prst="actionButtonE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情報 10">
            <a:hlinkClick r:id="" action="ppaction://noaction" highlightClick="1"/>
          </p:cNvPr>
          <p:cNvSpPr/>
          <p:nvPr userDrawn="1"/>
        </p:nvSpPr>
        <p:spPr>
          <a:xfrm>
            <a:off x="4059715" y="6318658"/>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921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832988"/>
            <a:ext cx="9144000" cy="1642933"/>
          </a:xfrm>
        </p:spPr>
        <p:txBody>
          <a:bodyPr>
            <a:normAutofit/>
          </a:bodyPr>
          <a:lstStyle/>
          <a:p>
            <a:r>
              <a:rPr kumimoji="1" lang="en-US" altLang="ja-JP" sz="8000" b="1" dirty="0">
                <a:latin typeface="Times New Roman" panose="02020603050405020304" pitchFamily="18" charset="0"/>
                <a:cs typeface="Times New Roman" panose="02020603050405020304" pitchFamily="18" charset="0"/>
              </a:rPr>
              <a:t>Civil</a:t>
            </a:r>
            <a:r>
              <a:rPr kumimoji="1" lang="ja-JP" altLang="en-US" sz="8000" b="1" dirty="0">
                <a:latin typeface="Times New Roman" panose="02020603050405020304" pitchFamily="18" charset="0"/>
                <a:cs typeface="Times New Roman" panose="02020603050405020304" pitchFamily="18" charset="0"/>
              </a:rPr>
              <a:t> </a:t>
            </a:r>
            <a:r>
              <a:rPr kumimoji="1" lang="en-US" altLang="ja-JP" sz="8000" b="1" dirty="0">
                <a:latin typeface="Times New Roman" panose="02020603050405020304" pitchFamily="18" charset="0"/>
                <a:cs typeface="Times New Roman" panose="02020603050405020304" pitchFamily="18" charset="0"/>
              </a:rPr>
              <a:t>Law</a:t>
            </a:r>
            <a:r>
              <a:rPr kumimoji="1" lang="ja-JP" altLang="en-US" sz="8000" b="1" dirty="0">
                <a:latin typeface="Times New Roman" panose="02020603050405020304" pitchFamily="18" charset="0"/>
                <a:cs typeface="Times New Roman" panose="02020603050405020304" pitchFamily="18" charset="0"/>
              </a:rPr>
              <a:t> </a:t>
            </a:r>
            <a:r>
              <a:rPr kumimoji="1" lang="en-US" altLang="ja-JP" sz="8000" b="1" dirty="0">
                <a:latin typeface="Times New Roman" panose="02020603050405020304" pitchFamily="18" charset="0"/>
                <a:cs typeface="Times New Roman" panose="02020603050405020304" pitchFamily="18" charset="0"/>
              </a:rPr>
              <a:t>of</a:t>
            </a:r>
            <a:r>
              <a:rPr kumimoji="1" lang="ja-JP" altLang="en-US" sz="8000" b="1" dirty="0">
                <a:latin typeface="Times New Roman" panose="02020603050405020304" pitchFamily="18" charset="0"/>
                <a:cs typeface="Times New Roman" panose="02020603050405020304" pitchFamily="18" charset="0"/>
              </a:rPr>
              <a:t> </a:t>
            </a:r>
            <a:r>
              <a:rPr kumimoji="1" lang="en-US" altLang="ja-JP" sz="8000" b="1" dirty="0">
                <a:latin typeface="Times New Roman" panose="02020603050405020304" pitchFamily="18" charset="0"/>
                <a:cs typeface="Times New Roman" panose="02020603050405020304" pitchFamily="18" charset="0"/>
              </a:rPr>
              <a:t>Japan</a:t>
            </a:r>
            <a:endParaRPr kumimoji="1" lang="ja-JP" altLang="en-US" sz="8000" b="1"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5590572" y="3262745"/>
            <a:ext cx="5077428" cy="2306781"/>
          </a:xfrm>
        </p:spPr>
        <p:txBody>
          <a:bodyPr anchor="ctr">
            <a:normAutofit/>
          </a:bodyPr>
          <a:lstStyle/>
          <a:p>
            <a:pPr marL="0" indent="0" algn="r">
              <a:buNone/>
            </a:pPr>
            <a:r>
              <a:rPr lang="en-US" altLang="ja-JP" sz="3600" b="1" dirty="0">
                <a:latin typeface="Times New Roman" panose="02020603050405020304" pitchFamily="18" charset="0"/>
                <a:cs typeface="Times New Roman" panose="02020603050405020304" pitchFamily="18" charset="0"/>
              </a:rPr>
              <a:t>Shigeru</a:t>
            </a:r>
            <a:r>
              <a:rPr lang="ja-JP" altLang="en-US" sz="3600" b="1" dirty="0">
                <a:latin typeface="Times New Roman" panose="02020603050405020304" pitchFamily="18" charset="0"/>
                <a:cs typeface="Times New Roman" panose="02020603050405020304" pitchFamily="18" charset="0"/>
              </a:rPr>
              <a:t> </a:t>
            </a:r>
            <a:r>
              <a:rPr lang="en-US" altLang="ja-JP" sz="3600" b="1" dirty="0">
                <a:latin typeface="Times New Roman" panose="02020603050405020304" pitchFamily="18" charset="0"/>
                <a:cs typeface="Times New Roman" panose="02020603050405020304" pitchFamily="18" charset="0"/>
              </a:rPr>
              <a:t>KAGAYAMA</a:t>
            </a:r>
            <a:endParaRPr kumimoji="1" lang="ja-JP" altLang="en-US" sz="3600" b="1" dirty="0">
              <a:latin typeface="Times New Roman" panose="02020603050405020304" pitchFamily="18" charset="0"/>
              <a:cs typeface="Times New Roman" panose="02020603050405020304" pitchFamily="18" charset="0"/>
            </a:endParaRPr>
          </a:p>
          <a:p>
            <a:pPr marL="0" indent="0" algn="r">
              <a:buNone/>
            </a:pPr>
            <a:r>
              <a:rPr kumimoji="1" lang="en-US" altLang="ja-JP" sz="3600" b="1" dirty="0">
                <a:latin typeface="Times New Roman" panose="02020603050405020304" pitchFamily="18" charset="0"/>
                <a:cs typeface="Times New Roman" panose="02020603050405020304" pitchFamily="18" charset="0"/>
              </a:rPr>
              <a:t>Emeritus Professor of </a:t>
            </a:r>
          </a:p>
          <a:p>
            <a:pPr marL="0" indent="0" algn="r">
              <a:buNone/>
            </a:pPr>
            <a:r>
              <a:rPr kumimoji="1" lang="en-US" altLang="ja-JP" sz="3600" b="1" dirty="0">
                <a:latin typeface="Times New Roman" panose="02020603050405020304" pitchFamily="18" charset="0"/>
                <a:cs typeface="Times New Roman" panose="02020603050405020304" pitchFamily="18" charset="0"/>
              </a:rPr>
              <a:t>Nagoya University</a:t>
            </a:r>
          </a:p>
        </p:txBody>
      </p:sp>
      <p:sp>
        <p:nvSpPr>
          <p:cNvPr id="4" name="日付プレースホルダー 3"/>
          <p:cNvSpPr>
            <a:spLocks noGrp="1"/>
          </p:cNvSpPr>
          <p:nvPr>
            <p:ph type="dt" sz="half" idx="10"/>
          </p:nvPr>
        </p:nvSpPr>
        <p:spPr/>
        <p:txBody>
          <a:bodyPr/>
          <a:lstStyle/>
          <a:p>
            <a:fld id="{A3D923B4-8F4B-4CCC-A905-E384DE27B7D4}" type="datetime1">
              <a:rPr kumimoji="1" lang="ja-JP" altLang="en-US" smtClean="0"/>
              <a:t>2021/8/11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1</a:t>
            </a:fld>
            <a:endParaRPr kumimoji="1" lang="ja-JP" altLang="en-US"/>
          </a:p>
        </p:txBody>
      </p:sp>
      <p:pic>
        <p:nvPicPr>
          <p:cNvPr id="7" name="Picture 4" descr="boisson">
            <a:extLst>
              <a:ext uri="{FF2B5EF4-FFF2-40B4-BE49-F238E27FC236}">
                <a16:creationId xmlns:a16="http://schemas.microsoft.com/office/drawing/2014/main" id="{7173404F-623F-4087-BA6F-DAAFA49B8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58" y="2711059"/>
            <a:ext cx="1490061" cy="294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3doctors">
            <a:extLst>
              <a:ext uri="{FF2B5EF4-FFF2-40B4-BE49-F238E27FC236}">
                <a16:creationId xmlns:a16="http://schemas.microsoft.com/office/drawing/2014/main" id="{9901EA01-5BD4-4B17-836A-3B3E61BD7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492" y="2711059"/>
            <a:ext cx="1910730" cy="294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4C879C04-8C7D-47C8-92B4-0B5A8F532523}"/>
              </a:ext>
            </a:extLst>
          </p:cNvPr>
          <p:cNvSpPr txBox="1"/>
          <p:nvPr/>
        </p:nvSpPr>
        <p:spPr>
          <a:xfrm flipH="1">
            <a:off x="1439858" y="5702564"/>
            <a:ext cx="1490061" cy="400110"/>
          </a:xfrm>
          <a:prstGeom prst="rect">
            <a:avLst/>
          </a:prstGeom>
          <a:noFill/>
        </p:spPr>
        <p:txBody>
          <a:bodyPr wrap="square" rtlCol="0">
            <a:spAutoFit/>
          </a:bodyPr>
          <a:lstStyle/>
          <a:p>
            <a:pPr algn="ctr"/>
            <a:r>
              <a:rPr kumimoji="1" lang="en-US" altLang="ja-JP" sz="2000" b="1" dirty="0" err="1">
                <a:latin typeface="Times New Roman" panose="02020603050405020304" pitchFamily="18" charset="0"/>
                <a:cs typeface="Times New Roman" panose="02020603050405020304" pitchFamily="18" charset="0"/>
              </a:rPr>
              <a:t>Boissonade</a:t>
            </a:r>
            <a:endParaRPr kumimoji="1" lang="ja-JP" altLang="en-US" sz="2000" b="1"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4DAB21B-1F3C-42F5-A166-19A278917CE8}"/>
              </a:ext>
            </a:extLst>
          </p:cNvPr>
          <p:cNvSpPr txBox="1"/>
          <p:nvPr/>
        </p:nvSpPr>
        <p:spPr>
          <a:xfrm>
            <a:off x="3306332" y="5718012"/>
            <a:ext cx="2254805" cy="369332"/>
          </a:xfrm>
          <a:prstGeom prst="rect">
            <a:avLst/>
          </a:prstGeom>
          <a:noFill/>
        </p:spPr>
        <p:txBody>
          <a:bodyPr wrap="square" rtlCol="0">
            <a:spAutoFit/>
          </a:bodyPr>
          <a:lstStyle/>
          <a:p>
            <a:pPr algn="ctr"/>
            <a:r>
              <a:rPr kumimoji="1" lang="en-US" altLang="ja-JP" b="1" dirty="0" err="1">
                <a:latin typeface="Times New Roman" panose="02020603050405020304" pitchFamily="18" charset="0"/>
                <a:cs typeface="Times New Roman" panose="02020603050405020304" pitchFamily="18" charset="0"/>
              </a:rPr>
              <a:t>Tomii</a:t>
            </a:r>
            <a:r>
              <a:rPr kumimoji="1" lang="en-US" altLang="ja-JP" b="1" dirty="0">
                <a:latin typeface="Times New Roman" panose="02020603050405020304" pitchFamily="18" charset="0"/>
                <a:cs typeface="Times New Roman" panose="02020603050405020304" pitchFamily="18" charset="0"/>
              </a:rPr>
              <a:t>, Ume, </a:t>
            </a:r>
            <a:r>
              <a:rPr kumimoji="1" lang="en-US" altLang="ja-JP" b="1" dirty="0" err="1">
                <a:latin typeface="Times New Roman" panose="02020603050405020304" pitchFamily="18" charset="0"/>
                <a:cs typeface="Times New Roman" panose="02020603050405020304" pitchFamily="18" charset="0"/>
              </a:rPr>
              <a:t>Hozumi</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2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en-US" altLang="ja-JP" b="1" dirty="0">
                <a:latin typeface="Times New Roman" panose="02020603050405020304" pitchFamily="18" charset="0"/>
                <a:cs typeface="Times New Roman" panose="02020603050405020304" pitchFamily="18" charset="0"/>
              </a:rPr>
              <a:t>Frequency of application of civil</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law </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by Japanese courts</a:t>
            </a:r>
            <a:endParaRPr kumimoji="1" lang="ja-JP" altLang="en-US"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pPr>
              <a:defRPr/>
            </a:pPr>
            <a:fld id="{6C99CAA2-C0DF-438B-B62D-3C8759F16688}" type="datetime1">
              <a:rPr lang="ja-JP" altLang="en-US" smtClean="0"/>
              <a:t>2021/8/11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10</a:t>
            </a:fld>
            <a:endParaRPr lang="en-US" altLang="ja-JP"/>
          </a:p>
        </p:txBody>
      </p:sp>
      <p:graphicFrame>
        <p:nvGraphicFramePr>
          <p:cNvPr id="8" name="グラフ 7"/>
          <p:cNvGraphicFramePr>
            <a:graphicFrameLocks/>
          </p:cNvGraphicFramePr>
          <p:nvPr/>
        </p:nvGraphicFramePr>
        <p:xfrm>
          <a:off x="2243572" y="1628800"/>
          <a:ext cx="7704856" cy="4571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8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2199482" y="260648"/>
            <a:ext cx="7793037" cy="1143000"/>
          </a:xfrm>
        </p:spPr>
        <p:txBody>
          <a:bodyPr anchor="ctr">
            <a:noAutofit/>
          </a:bodyPr>
          <a:lstStyle/>
          <a:p>
            <a:r>
              <a:rPr lang="en-US" altLang="ja-JP" sz="3600" b="1" dirty="0">
                <a:latin typeface="Times New Roman" panose="02020603050405020304" pitchFamily="18" charset="0"/>
                <a:cs typeface="Times New Roman" panose="02020603050405020304" pitchFamily="18" charset="0"/>
              </a:rPr>
              <a:t>Best 20 articles of Civil Code of Japan</a:t>
            </a:r>
            <a:br>
              <a:rPr lang="en-US" altLang="ja-JP" sz="2800" b="1" dirty="0">
                <a:latin typeface="Times New Roman" panose="02020603050405020304" pitchFamily="18" charset="0"/>
                <a:cs typeface="Times New Roman" panose="02020603050405020304" pitchFamily="18" charset="0"/>
              </a:rPr>
            </a:br>
            <a:r>
              <a:rPr lang="en-US" altLang="ja-JP" sz="2000" b="1" dirty="0">
                <a:latin typeface="Times New Roman" panose="02020603050405020304" pitchFamily="18" charset="0"/>
                <a:cs typeface="Times New Roman" panose="02020603050405020304" pitchFamily="18" charset="0"/>
              </a:rPr>
              <a:t>from the view point of frequency of application(1945-2013)</a:t>
            </a:r>
            <a:endParaRPr lang="ja-JP" altLang="en-US" sz="2000"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pPr>
              <a:defRPr/>
            </a:pPr>
            <a:fld id="{AEEAAE2A-7F7D-4A2F-AC8C-7E26DAC202A0}" type="datetime1">
              <a:rPr lang="ja-JP" altLang="en-US" smtClean="0"/>
              <a:t>2021/8/11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11</a:t>
            </a:fld>
            <a:endParaRPr lang="en-US" altLang="ja-JP"/>
          </a:p>
        </p:txBody>
      </p:sp>
      <p:graphicFrame>
        <p:nvGraphicFramePr>
          <p:cNvPr id="8" name="グラフ 7"/>
          <p:cNvGraphicFramePr>
            <a:graphicFrameLocks/>
          </p:cNvGraphicFramePr>
          <p:nvPr>
            <p:extLst>
              <p:ext uri="{D42A27DB-BD31-4B8C-83A1-F6EECF244321}">
                <p14:modId xmlns:p14="http://schemas.microsoft.com/office/powerpoint/2010/main" val="288285496"/>
              </p:ext>
            </p:extLst>
          </p:nvPr>
        </p:nvGraphicFramePr>
        <p:xfrm>
          <a:off x="638175" y="1819846"/>
          <a:ext cx="7515225"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2">
            <a:extLst>
              <a:ext uri="{FF2B5EF4-FFF2-40B4-BE49-F238E27FC236}">
                <a16:creationId xmlns:a16="http://schemas.microsoft.com/office/drawing/2014/main" id="{41F88697-2859-44DD-8BF6-F6A963D48747}"/>
              </a:ext>
            </a:extLst>
          </p:cNvPr>
          <p:cNvGraphicFramePr>
            <a:graphicFrameLocks noGrp="1"/>
          </p:cNvGraphicFramePr>
          <p:nvPr>
            <p:extLst>
              <p:ext uri="{D42A27DB-BD31-4B8C-83A1-F6EECF244321}">
                <p14:modId xmlns:p14="http://schemas.microsoft.com/office/powerpoint/2010/main" val="1215927243"/>
              </p:ext>
            </p:extLst>
          </p:nvPr>
        </p:nvGraphicFramePr>
        <p:xfrm>
          <a:off x="6782758" y="1871605"/>
          <a:ext cx="3913997" cy="4079240"/>
        </p:xfrm>
        <a:graphic>
          <a:graphicData uri="http://schemas.openxmlformats.org/drawingml/2006/table">
            <a:tbl>
              <a:tblPr firstRow="1" bandRow="1">
                <a:tableStyleId>{5C22544A-7EE6-4342-B048-85BDC9FD1C3A}</a:tableStyleId>
              </a:tblPr>
              <a:tblGrid>
                <a:gridCol w="467043">
                  <a:extLst>
                    <a:ext uri="{9D8B030D-6E8A-4147-A177-3AD203B41FA5}">
                      <a16:colId xmlns:a16="http://schemas.microsoft.com/office/drawing/2014/main" val="3316853538"/>
                    </a:ext>
                  </a:extLst>
                </a:gridCol>
                <a:gridCol w="927418">
                  <a:extLst>
                    <a:ext uri="{9D8B030D-6E8A-4147-A177-3AD203B41FA5}">
                      <a16:colId xmlns:a16="http://schemas.microsoft.com/office/drawing/2014/main" val="442883629"/>
                    </a:ext>
                  </a:extLst>
                </a:gridCol>
                <a:gridCol w="2519536">
                  <a:extLst>
                    <a:ext uri="{9D8B030D-6E8A-4147-A177-3AD203B41FA5}">
                      <a16:colId xmlns:a16="http://schemas.microsoft.com/office/drawing/2014/main" val="2107240207"/>
                    </a:ext>
                  </a:extLst>
                </a:gridCol>
              </a:tblGrid>
              <a:tr h="370840">
                <a:tc>
                  <a:txBody>
                    <a:bodyPr/>
                    <a:lstStyle/>
                    <a:p>
                      <a:r>
                        <a:rPr kumimoji="1" lang="en-US" altLang="ja-JP" dirty="0"/>
                        <a:t>No.</a:t>
                      </a:r>
                      <a:endParaRPr kumimoji="1" lang="ja-JP" altLang="en-US" dirty="0"/>
                    </a:p>
                  </a:txBody>
                  <a:tcPr/>
                </a:tc>
                <a:tc>
                  <a:txBody>
                    <a:bodyPr/>
                    <a:lstStyle/>
                    <a:p>
                      <a:r>
                        <a:rPr kumimoji="1" lang="en-US" altLang="ja-JP" dirty="0"/>
                        <a:t>Article</a:t>
                      </a:r>
                      <a:endParaRPr kumimoji="1" lang="ja-JP" altLang="en-US" dirty="0"/>
                    </a:p>
                  </a:txBody>
                  <a:tcPr/>
                </a:tc>
                <a:tc>
                  <a:txBody>
                    <a:bodyPr/>
                    <a:lstStyle/>
                    <a:p>
                      <a:r>
                        <a:rPr kumimoji="1" lang="en-US" altLang="ja-JP" dirty="0"/>
                        <a:t>Title of Article</a:t>
                      </a:r>
                      <a:endParaRPr kumimoji="1" lang="ja-JP" altLang="en-US" dirty="0"/>
                    </a:p>
                  </a:txBody>
                  <a:tcPr/>
                </a:tc>
                <a:extLst>
                  <a:ext uri="{0D108BD9-81ED-4DB2-BD59-A6C34878D82A}">
                    <a16:rowId xmlns:a16="http://schemas.microsoft.com/office/drawing/2014/main" val="1159922992"/>
                  </a:ext>
                </a:extLst>
              </a:tr>
              <a:tr h="370840">
                <a:tc>
                  <a:txBody>
                    <a:bodyPr/>
                    <a:lstStyle/>
                    <a:p>
                      <a:r>
                        <a:rPr kumimoji="1" lang="en-US" altLang="ja-JP" dirty="0"/>
                        <a:t>1</a:t>
                      </a:r>
                    </a:p>
                  </a:txBody>
                  <a:tcPr/>
                </a:tc>
                <a:tc>
                  <a:txBody>
                    <a:bodyPr/>
                    <a:lstStyle/>
                    <a:p>
                      <a:r>
                        <a:rPr kumimoji="1" lang="en-US" altLang="ja-JP" dirty="0"/>
                        <a:t>Art.709</a:t>
                      </a:r>
                      <a:endParaRPr kumimoji="1" lang="ja-JP" altLang="en-US" dirty="0"/>
                    </a:p>
                  </a:txBody>
                  <a:tcPr/>
                </a:tc>
                <a:tc>
                  <a:txBody>
                    <a:bodyPr/>
                    <a:lstStyle/>
                    <a:p>
                      <a:r>
                        <a:rPr kumimoji="1" lang="en-US" altLang="ja-JP" dirty="0"/>
                        <a:t>General tort law</a:t>
                      </a:r>
                      <a:endParaRPr kumimoji="1" lang="ja-JP" altLang="en-US" dirty="0"/>
                    </a:p>
                  </a:txBody>
                  <a:tcPr/>
                </a:tc>
                <a:extLst>
                  <a:ext uri="{0D108BD9-81ED-4DB2-BD59-A6C34878D82A}">
                    <a16:rowId xmlns:a16="http://schemas.microsoft.com/office/drawing/2014/main" val="1916967368"/>
                  </a:ext>
                </a:extLst>
              </a:tr>
              <a:tr h="370840">
                <a:tc>
                  <a:txBody>
                    <a:bodyPr/>
                    <a:lstStyle/>
                    <a:p>
                      <a:r>
                        <a:rPr kumimoji="1" lang="en-US" altLang="ja-JP" dirty="0"/>
                        <a:t>2</a:t>
                      </a:r>
                      <a:endParaRPr kumimoji="1" lang="ja-JP" altLang="en-US" dirty="0"/>
                    </a:p>
                  </a:txBody>
                  <a:tcPr/>
                </a:tc>
                <a:tc>
                  <a:txBody>
                    <a:bodyPr/>
                    <a:lstStyle/>
                    <a:p>
                      <a:r>
                        <a:rPr kumimoji="1" lang="en-US" altLang="ja-JP" dirty="0"/>
                        <a:t>Art.710</a:t>
                      </a:r>
                      <a:endParaRPr kumimoji="1" lang="ja-JP" altLang="en-US" dirty="0"/>
                    </a:p>
                  </a:txBody>
                  <a:tcPr/>
                </a:tc>
                <a:tc>
                  <a:txBody>
                    <a:bodyPr/>
                    <a:lstStyle/>
                    <a:p>
                      <a:r>
                        <a:rPr kumimoji="1" lang="en-US" altLang="ja-JP" dirty="0"/>
                        <a:t>Compensation</a:t>
                      </a:r>
                      <a:endParaRPr kumimoji="1" lang="ja-JP" altLang="en-US" dirty="0"/>
                    </a:p>
                  </a:txBody>
                  <a:tcPr/>
                </a:tc>
                <a:extLst>
                  <a:ext uri="{0D108BD9-81ED-4DB2-BD59-A6C34878D82A}">
                    <a16:rowId xmlns:a16="http://schemas.microsoft.com/office/drawing/2014/main" val="499481796"/>
                  </a:ext>
                </a:extLst>
              </a:tr>
              <a:tr h="370840">
                <a:tc>
                  <a:txBody>
                    <a:bodyPr/>
                    <a:lstStyle/>
                    <a:p>
                      <a:r>
                        <a:rPr kumimoji="1" lang="en-US" altLang="ja-JP" dirty="0"/>
                        <a:t>3</a:t>
                      </a:r>
                      <a:endParaRPr kumimoji="1" lang="ja-JP" altLang="en-US" dirty="0"/>
                    </a:p>
                  </a:txBody>
                  <a:tcPr/>
                </a:tc>
                <a:tc>
                  <a:txBody>
                    <a:bodyPr/>
                    <a:lstStyle/>
                    <a:p>
                      <a:r>
                        <a:rPr kumimoji="1" lang="en-US" altLang="ja-JP" dirty="0"/>
                        <a:t>Art.722</a:t>
                      </a:r>
                      <a:endParaRPr kumimoji="1" lang="ja-JP" altLang="en-US" dirty="0"/>
                    </a:p>
                  </a:txBody>
                  <a:tcPr/>
                </a:tc>
                <a:tc>
                  <a:txBody>
                    <a:bodyPr/>
                    <a:lstStyle/>
                    <a:p>
                      <a:r>
                        <a:rPr kumimoji="1" lang="en-US" altLang="ja-JP" dirty="0"/>
                        <a:t>Comparative Negligence</a:t>
                      </a:r>
                      <a:endParaRPr kumimoji="1" lang="ja-JP" altLang="en-US" dirty="0"/>
                    </a:p>
                  </a:txBody>
                  <a:tcPr/>
                </a:tc>
                <a:extLst>
                  <a:ext uri="{0D108BD9-81ED-4DB2-BD59-A6C34878D82A}">
                    <a16:rowId xmlns:a16="http://schemas.microsoft.com/office/drawing/2014/main" val="775307472"/>
                  </a:ext>
                </a:extLst>
              </a:tr>
              <a:tr h="370840">
                <a:tc>
                  <a:txBody>
                    <a:bodyPr/>
                    <a:lstStyle/>
                    <a:p>
                      <a:r>
                        <a:rPr kumimoji="1" lang="en-US" altLang="ja-JP" dirty="0"/>
                        <a:t>4</a:t>
                      </a:r>
                      <a:endParaRPr kumimoji="1" lang="ja-JP" altLang="en-US" dirty="0"/>
                    </a:p>
                  </a:txBody>
                  <a:tcPr/>
                </a:tc>
                <a:tc>
                  <a:txBody>
                    <a:bodyPr/>
                    <a:lstStyle/>
                    <a:p>
                      <a:r>
                        <a:rPr kumimoji="1" lang="en-US" altLang="ja-JP" dirty="0"/>
                        <a:t>Art.715</a:t>
                      </a:r>
                      <a:endParaRPr kumimoji="1" lang="ja-JP" altLang="en-US" dirty="0"/>
                    </a:p>
                  </a:txBody>
                  <a:tcPr/>
                </a:tc>
                <a:tc>
                  <a:txBody>
                    <a:bodyPr/>
                    <a:lstStyle/>
                    <a:p>
                      <a:r>
                        <a:rPr kumimoji="1" lang="en-US" altLang="ja-JP" dirty="0"/>
                        <a:t>Employers’ liability</a:t>
                      </a:r>
                      <a:endParaRPr kumimoji="1" lang="ja-JP" altLang="en-US" dirty="0"/>
                    </a:p>
                  </a:txBody>
                  <a:tcPr/>
                </a:tc>
                <a:extLst>
                  <a:ext uri="{0D108BD9-81ED-4DB2-BD59-A6C34878D82A}">
                    <a16:rowId xmlns:a16="http://schemas.microsoft.com/office/drawing/2014/main" val="835610073"/>
                  </a:ext>
                </a:extLst>
              </a:tr>
              <a:tr h="370840">
                <a:tc>
                  <a:txBody>
                    <a:bodyPr/>
                    <a:lstStyle/>
                    <a:p>
                      <a:r>
                        <a:rPr kumimoji="1" lang="en-US" altLang="ja-JP" dirty="0"/>
                        <a:t>5</a:t>
                      </a:r>
                      <a:endParaRPr kumimoji="1" lang="ja-JP" altLang="en-US" dirty="0"/>
                    </a:p>
                  </a:txBody>
                  <a:tcPr/>
                </a:tc>
                <a:tc>
                  <a:txBody>
                    <a:bodyPr/>
                    <a:lstStyle/>
                    <a:p>
                      <a:r>
                        <a:rPr kumimoji="1" lang="en-US" altLang="ja-JP" dirty="0"/>
                        <a:t>Art.415</a:t>
                      </a:r>
                      <a:endParaRPr kumimoji="1" lang="ja-JP" altLang="en-US" dirty="0"/>
                    </a:p>
                  </a:txBody>
                  <a:tcPr/>
                </a:tc>
                <a:tc>
                  <a:txBody>
                    <a:bodyPr/>
                    <a:lstStyle/>
                    <a:p>
                      <a:r>
                        <a:rPr kumimoji="1" lang="en-US" altLang="ja-JP" dirty="0"/>
                        <a:t>Non Performance</a:t>
                      </a:r>
                      <a:endParaRPr kumimoji="1" lang="ja-JP" altLang="en-US" dirty="0"/>
                    </a:p>
                  </a:txBody>
                  <a:tcPr/>
                </a:tc>
                <a:extLst>
                  <a:ext uri="{0D108BD9-81ED-4DB2-BD59-A6C34878D82A}">
                    <a16:rowId xmlns:a16="http://schemas.microsoft.com/office/drawing/2014/main" val="1475556003"/>
                  </a:ext>
                </a:extLst>
              </a:tr>
              <a:tr h="370840">
                <a:tc>
                  <a:txBody>
                    <a:bodyPr/>
                    <a:lstStyle/>
                    <a:p>
                      <a:r>
                        <a:rPr kumimoji="1" lang="en-US" altLang="ja-JP" dirty="0"/>
                        <a:t>6</a:t>
                      </a:r>
                      <a:endParaRPr kumimoji="1" lang="ja-JP" altLang="en-US" dirty="0"/>
                    </a:p>
                  </a:txBody>
                  <a:tcPr/>
                </a:tc>
                <a:tc>
                  <a:txBody>
                    <a:bodyPr/>
                    <a:lstStyle/>
                    <a:p>
                      <a:r>
                        <a:rPr kumimoji="1" lang="en-US" altLang="ja-JP" dirty="0"/>
                        <a:t>Art.1</a:t>
                      </a:r>
                      <a:endParaRPr kumimoji="1" lang="ja-JP" altLang="en-US" dirty="0"/>
                    </a:p>
                  </a:txBody>
                  <a:tcPr/>
                </a:tc>
                <a:tc>
                  <a:txBody>
                    <a:bodyPr/>
                    <a:lstStyle/>
                    <a:p>
                      <a:r>
                        <a:rPr kumimoji="1" lang="en-US" altLang="ja-JP" dirty="0"/>
                        <a:t>General Principles</a:t>
                      </a:r>
                      <a:endParaRPr kumimoji="1" lang="ja-JP" altLang="en-US" dirty="0"/>
                    </a:p>
                  </a:txBody>
                  <a:tcPr/>
                </a:tc>
                <a:extLst>
                  <a:ext uri="{0D108BD9-81ED-4DB2-BD59-A6C34878D82A}">
                    <a16:rowId xmlns:a16="http://schemas.microsoft.com/office/drawing/2014/main" val="396309484"/>
                  </a:ext>
                </a:extLst>
              </a:tr>
              <a:tr h="370840">
                <a:tc>
                  <a:txBody>
                    <a:bodyPr/>
                    <a:lstStyle/>
                    <a:p>
                      <a:r>
                        <a:rPr kumimoji="1" lang="en-US" altLang="ja-JP" dirty="0"/>
                        <a:t>7</a:t>
                      </a:r>
                      <a:endParaRPr kumimoji="1" lang="ja-JP" altLang="en-US" dirty="0"/>
                    </a:p>
                  </a:txBody>
                  <a:tcPr/>
                </a:tc>
                <a:tc>
                  <a:txBody>
                    <a:bodyPr/>
                    <a:lstStyle/>
                    <a:p>
                      <a:r>
                        <a:rPr kumimoji="1" lang="en-US" altLang="ja-JP" dirty="0"/>
                        <a:t>Art.719</a:t>
                      </a:r>
                      <a:endParaRPr kumimoji="1" lang="ja-JP" altLang="en-US" dirty="0"/>
                    </a:p>
                  </a:txBody>
                  <a:tcPr/>
                </a:tc>
                <a:tc>
                  <a:txBody>
                    <a:bodyPr/>
                    <a:lstStyle/>
                    <a:p>
                      <a:r>
                        <a:rPr kumimoji="1" lang="en-US" altLang="ja-JP" dirty="0"/>
                        <a:t>Joint tortfeasor</a:t>
                      </a:r>
                      <a:endParaRPr kumimoji="1" lang="ja-JP" altLang="en-US" dirty="0"/>
                    </a:p>
                  </a:txBody>
                  <a:tcPr/>
                </a:tc>
                <a:extLst>
                  <a:ext uri="{0D108BD9-81ED-4DB2-BD59-A6C34878D82A}">
                    <a16:rowId xmlns:a16="http://schemas.microsoft.com/office/drawing/2014/main" val="2579095495"/>
                  </a:ext>
                </a:extLst>
              </a:tr>
              <a:tr h="370840">
                <a:tc>
                  <a:txBody>
                    <a:bodyPr/>
                    <a:lstStyle/>
                    <a:p>
                      <a:r>
                        <a:rPr kumimoji="1" lang="en-US" altLang="ja-JP" dirty="0"/>
                        <a:t>8</a:t>
                      </a:r>
                      <a:endParaRPr kumimoji="1" lang="ja-JP" altLang="en-US" dirty="0"/>
                    </a:p>
                  </a:txBody>
                  <a:tcPr/>
                </a:tc>
                <a:tc>
                  <a:txBody>
                    <a:bodyPr/>
                    <a:lstStyle/>
                    <a:p>
                      <a:r>
                        <a:rPr kumimoji="1" lang="en-US" altLang="ja-JP" dirty="0"/>
                        <a:t>Art.90</a:t>
                      </a:r>
                      <a:endParaRPr kumimoji="1" lang="ja-JP" altLang="en-US" dirty="0"/>
                    </a:p>
                  </a:txBody>
                  <a:tcPr/>
                </a:tc>
                <a:tc>
                  <a:txBody>
                    <a:bodyPr/>
                    <a:lstStyle/>
                    <a:p>
                      <a:r>
                        <a:rPr kumimoji="1" lang="en-US" altLang="ja-JP" dirty="0"/>
                        <a:t>Pubic policy</a:t>
                      </a:r>
                      <a:endParaRPr kumimoji="1" lang="ja-JP" altLang="en-US" dirty="0"/>
                    </a:p>
                  </a:txBody>
                  <a:tcPr/>
                </a:tc>
                <a:extLst>
                  <a:ext uri="{0D108BD9-81ED-4DB2-BD59-A6C34878D82A}">
                    <a16:rowId xmlns:a16="http://schemas.microsoft.com/office/drawing/2014/main" val="2956403513"/>
                  </a:ext>
                </a:extLst>
              </a:tr>
              <a:tr h="370840">
                <a:tc>
                  <a:txBody>
                    <a:bodyPr/>
                    <a:lstStyle/>
                    <a:p>
                      <a:r>
                        <a:rPr kumimoji="1" lang="en-US" altLang="ja-JP" dirty="0"/>
                        <a:t>9</a:t>
                      </a:r>
                      <a:endParaRPr kumimoji="1" lang="ja-JP" altLang="en-US" dirty="0"/>
                    </a:p>
                  </a:txBody>
                  <a:tcPr/>
                </a:tc>
                <a:tc>
                  <a:txBody>
                    <a:bodyPr/>
                    <a:lstStyle/>
                    <a:p>
                      <a:r>
                        <a:rPr kumimoji="1" lang="en-US" altLang="ja-JP" dirty="0"/>
                        <a:t>Art.177</a:t>
                      </a:r>
                      <a:endParaRPr kumimoji="1" lang="ja-JP" altLang="en-US" dirty="0"/>
                    </a:p>
                  </a:txBody>
                  <a:tcPr/>
                </a:tc>
                <a:tc>
                  <a:txBody>
                    <a:bodyPr/>
                    <a:lstStyle/>
                    <a:p>
                      <a:r>
                        <a:rPr kumimoji="1" lang="en-US" altLang="ja-JP" dirty="0"/>
                        <a:t>Transfer real estate</a:t>
                      </a:r>
                      <a:endParaRPr kumimoji="1" lang="ja-JP" altLang="en-US" dirty="0"/>
                    </a:p>
                  </a:txBody>
                  <a:tcPr/>
                </a:tc>
                <a:extLst>
                  <a:ext uri="{0D108BD9-81ED-4DB2-BD59-A6C34878D82A}">
                    <a16:rowId xmlns:a16="http://schemas.microsoft.com/office/drawing/2014/main" val="932138356"/>
                  </a:ext>
                </a:extLst>
              </a:tr>
              <a:tr h="370840">
                <a:tc>
                  <a:txBody>
                    <a:bodyPr/>
                    <a:lstStyle/>
                    <a:p>
                      <a:r>
                        <a:rPr kumimoji="1" lang="en-US" altLang="ja-JP" dirty="0"/>
                        <a:t>10</a:t>
                      </a:r>
                      <a:endParaRPr kumimoji="1" lang="ja-JP" altLang="en-US" dirty="0"/>
                    </a:p>
                  </a:txBody>
                  <a:tcPr/>
                </a:tc>
                <a:tc>
                  <a:txBody>
                    <a:bodyPr/>
                    <a:lstStyle/>
                    <a:p>
                      <a:r>
                        <a:rPr kumimoji="1" lang="en-US" altLang="ja-JP" dirty="0"/>
                        <a:t>Art.612</a:t>
                      </a:r>
                      <a:endParaRPr kumimoji="1" lang="ja-JP" altLang="en-US" dirty="0"/>
                    </a:p>
                  </a:txBody>
                  <a:tcPr/>
                </a:tc>
                <a:tc>
                  <a:txBody>
                    <a:bodyPr/>
                    <a:lstStyle/>
                    <a:p>
                      <a:r>
                        <a:rPr kumimoji="1" lang="en-US" altLang="ja-JP" dirty="0"/>
                        <a:t>Restriction of sublease</a:t>
                      </a:r>
                      <a:endParaRPr kumimoji="1" lang="ja-JP" altLang="en-US" dirty="0"/>
                    </a:p>
                  </a:txBody>
                  <a:tcPr/>
                </a:tc>
                <a:extLst>
                  <a:ext uri="{0D108BD9-81ED-4DB2-BD59-A6C34878D82A}">
                    <a16:rowId xmlns:a16="http://schemas.microsoft.com/office/drawing/2014/main" val="69130416"/>
                  </a:ext>
                </a:extLst>
              </a:tr>
            </a:tbl>
          </a:graphicData>
        </a:graphic>
      </p:graphicFrame>
    </p:spTree>
    <p:extLst>
      <p:ext uri="{BB962C8B-B14F-4D97-AF65-F5344CB8AC3E}">
        <p14:creationId xmlns:p14="http://schemas.microsoft.com/office/powerpoint/2010/main" val="1095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584CEFA-47EE-406B-A334-115E093C735F}"/>
              </a:ext>
            </a:extLst>
          </p:cNvPr>
          <p:cNvSpPr>
            <a:spLocks noGrp="1"/>
          </p:cNvSpPr>
          <p:nvPr>
            <p:ph type="title"/>
          </p:nvPr>
        </p:nvSpPr>
        <p:spPr/>
        <p:txBody>
          <a:bodyPr>
            <a:normAutofit/>
          </a:bodyPr>
          <a:lstStyle/>
          <a:p>
            <a:r>
              <a:rPr lang="en-US" altLang="ja-JP" sz="7200" b="1" dirty="0">
                <a:latin typeface="Times New Roman" panose="02020603050405020304" pitchFamily="18" charset="0"/>
                <a:cs typeface="Times New Roman" panose="02020603050405020304" pitchFamily="18" charset="0"/>
              </a:rPr>
              <a:t>1. General Provisions of</a:t>
            </a:r>
            <a:br>
              <a:rPr lang="en-US" altLang="ja-JP" sz="7200" b="1" dirty="0">
                <a:latin typeface="Times New Roman" panose="02020603050405020304" pitchFamily="18" charset="0"/>
                <a:cs typeface="Times New Roman" panose="02020603050405020304" pitchFamily="18" charset="0"/>
              </a:rPr>
            </a:br>
            <a:r>
              <a:rPr lang="en-US" altLang="ja-JP" sz="7200" b="1" dirty="0">
                <a:latin typeface="Times New Roman" panose="02020603050405020304" pitchFamily="18" charset="0"/>
                <a:cs typeface="Times New Roman" panose="02020603050405020304" pitchFamily="18" charset="0"/>
              </a:rPr>
              <a:t>Civil Code of Japan</a:t>
            </a:r>
            <a:endParaRPr lang="ja-JP" altLang="en-US" sz="7200"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3C5B4BA2-518C-475C-93EB-DE9041CC118A}"/>
              </a:ext>
            </a:extLst>
          </p:cNvPr>
          <p:cNvSpPr>
            <a:spLocks noGrp="1"/>
          </p:cNvSpPr>
          <p:nvPr>
            <p:ph type="body" idx="1"/>
          </p:nvPr>
        </p:nvSpPr>
        <p:spPr/>
        <p:txBody>
          <a:bodyPr/>
          <a:lstStyle/>
          <a:p>
            <a:r>
              <a:rPr lang="en-US" altLang="ja-JP" dirty="0">
                <a:solidFill>
                  <a:schemeClr val="tx1"/>
                </a:solidFill>
              </a:rPr>
              <a:t>Structure of General Provisions of Civil Code of Japan</a:t>
            </a:r>
          </a:p>
          <a:p>
            <a:r>
              <a:rPr lang="en-US" altLang="ja-JP" dirty="0">
                <a:solidFill>
                  <a:schemeClr val="tx1"/>
                </a:solidFill>
              </a:rPr>
              <a:t>Objective of Civil Code of Japan (Art. 1, Art. 2)</a:t>
            </a:r>
          </a:p>
          <a:p>
            <a:r>
              <a:rPr lang="en-US" altLang="ja-JP" dirty="0">
                <a:solidFill>
                  <a:schemeClr val="tx1"/>
                </a:solidFill>
              </a:rPr>
              <a:t>Validity of Juridic Acts</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E6B8E357-8F28-44BB-840A-ACCC74EFAA56}"/>
              </a:ext>
            </a:extLst>
          </p:cNvPr>
          <p:cNvSpPr>
            <a:spLocks noGrp="1"/>
          </p:cNvSpPr>
          <p:nvPr>
            <p:ph type="dt" sz="half" idx="10"/>
          </p:nvPr>
        </p:nvSpPr>
        <p:spPr/>
        <p:txBody>
          <a:bodyPr/>
          <a:lstStyle/>
          <a:p>
            <a:fld id="{0FB50531-E359-4723-8942-5FDC936454BC}"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B3C32B44-82EC-46DC-905D-D61809A69E7F}"/>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3BAA6444-97D0-4857-AB53-0D41EDFDC979}"/>
              </a:ext>
            </a:extLst>
          </p:cNvPr>
          <p:cNvSpPr>
            <a:spLocks noGrp="1"/>
          </p:cNvSpPr>
          <p:nvPr>
            <p:ph type="sldNum" sz="quarter" idx="12"/>
          </p:nvPr>
        </p:nvSpPr>
        <p:spPr/>
        <p:txBody>
          <a:bodyPr/>
          <a:lstStyle/>
          <a:p>
            <a:fld id="{63BA93C4-2A5C-4B4B-B565-ADAA94AD8651}" type="slidenum">
              <a:rPr kumimoji="1" lang="ja-JP" altLang="en-US" smtClean="0"/>
              <a:t>12</a:t>
            </a:fld>
            <a:endParaRPr kumimoji="1" lang="ja-JP" altLang="en-US"/>
          </a:p>
        </p:txBody>
      </p:sp>
    </p:spTree>
    <p:extLst>
      <p:ext uri="{BB962C8B-B14F-4D97-AF65-F5344CB8AC3E}">
        <p14:creationId xmlns:p14="http://schemas.microsoft.com/office/powerpoint/2010/main" val="308219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40C05CF-41AD-472B-86DB-D1F83E607ADE}"/>
              </a:ext>
            </a:extLst>
          </p:cNvPr>
          <p:cNvSpPr>
            <a:spLocks noGrp="1"/>
          </p:cNvSpPr>
          <p:nvPr>
            <p:ph type="title"/>
          </p:nvPr>
        </p:nvSpPr>
        <p:spPr/>
        <p:txBody>
          <a:bodyPr>
            <a:normAutofit/>
          </a:bodyPr>
          <a:lstStyle/>
          <a:p>
            <a:r>
              <a:rPr lang="en-US" altLang="ja-JP" sz="4000" b="1" dirty="0">
                <a:latin typeface="Times New Roman" panose="02020603050405020304" pitchFamily="18" charset="0"/>
                <a:cs typeface="Times New Roman" panose="02020603050405020304" pitchFamily="18" charset="0"/>
              </a:rPr>
              <a:t>Structure of </a:t>
            </a:r>
            <a:r>
              <a:rPr lang="en-US" altLang="ja-JP" b="1" dirty="0">
                <a:solidFill>
                  <a:schemeClr val="accent5">
                    <a:lumMod val="50000"/>
                  </a:schemeClr>
                </a:solidFill>
                <a:latin typeface="Times New Roman" panose="02020603050405020304" pitchFamily="18" charset="0"/>
                <a:cs typeface="Times New Roman" panose="02020603050405020304" pitchFamily="18" charset="0"/>
              </a:rPr>
              <a:t>General provisions </a:t>
            </a:r>
            <a:r>
              <a:rPr lang="en-US" altLang="ja-JP" sz="4000" b="1" dirty="0">
                <a:latin typeface="Times New Roman" panose="02020603050405020304" pitchFamily="18" charset="0"/>
                <a:cs typeface="Times New Roman" panose="02020603050405020304" pitchFamily="18" charset="0"/>
              </a:rPr>
              <a:t>of Civil Code</a:t>
            </a:r>
            <a:endParaRPr lang="ja-JP" altLang="en-US" sz="4000" dirty="0">
              <a:latin typeface="Times New Roman" panose="02020603050405020304" pitchFamily="18" charset="0"/>
              <a:cs typeface="Times New Roman" panose="02020603050405020304" pitchFamily="18" charset="0"/>
            </a:endParaRPr>
          </a:p>
        </p:txBody>
      </p:sp>
      <p:sp>
        <p:nvSpPr>
          <p:cNvPr id="5" name="日付プレースホルダー 4">
            <a:extLst>
              <a:ext uri="{FF2B5EF4-FFF2-40B4-BE49-F238E27FC236}">
                <a16:creationId xmlns:a16="http://schemas.microsoft.com/office/drawing/2014/main" id="{97B13BD0-9622-401A-B616-B7A499851D87}"/>
              </a:ext>
            </a:extLst>
          </p:cNvPr>
          <p:cNvSpPr>
            <a:spLocks noGrp="1"/>
          </p:cNvSpPr>
          <p:nvPr>
            <p:ph type="dt" sz="half" idx="10"/>
          </p:nvPr>
        </p:nvSpPr>
        <p:spPr/>
        <p:txBody>
          <a:bodyPr/>
          <a:lstStyle/>
          <a:p>
            <a:fld id="{D2481EBA-B112-4C04-833F-6BD70A9CEAF0}" type="datetime1">
              <a:rPr kumimoji="1" lang="ja-JP" altLang="en-US" smtClean="0"/>
              <a:t>2021/8/11</a:t>
            </a:fld>
            <a:endParaRPr kumimoji="1" lang="ja-JP" altLang="en-US"/>
          </a:p>
        </p:txBody>
      </p:sp>
      <p:sp>
        <p:nvSpPr>
          <p:cNvPr id="6" name="フッター プレースホルダー 5">
            <a:extLst>
              <a:ext uri="{FF2B5EF4-FFF2-40B4-BE49-F238E27FC236}">
                <a16:creationId xmlns:a16="http://schemas.microsoft.com/office/drawing/2014/main" id="{5C3896B0-774B-492B-ADFE-F8713994C359}"/>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7" name="スライド番号プレースホルダー 6">
            <a:extLst>
              <a:ext uri="{FF2B5EF4-FFF2-40B4-BE49-F238E27FC236}">
                <a16:creationId xmlns:a16="http://schemas.microsoft.com/office/drawing/2014/main" id="{E342CF61-B307-4721-BB2E-CECD6FD9B5EE}"/>
              </a:ext>
            </a:extLst>
          </p:cNvPr>
          <p:cNvSpPr>
            <a:spLocks noGrp="1"/>
          </p:cNvSpPr>
          <p:nvPr>
            <p:ph type="sldNum" sz="quarter" idx="12"/>
          </p:nvPr>
        </p:nvSpPr>
        <p:spPr/>
        <p:txBody>
          <a:bodyPr/>
          <a:lstStyle/>
          <a:p>
            <a:fld id="{63BA93C4-2A5C-4B4B-B565-ADAA94AD8651}" type="slidenum">
              <a:rPr kumimoji="1" lang="ja-JP" altLang="en-US" smtClean="0"/>
              <a:t>13</a:t>
            </a:fld>
            <a:endParaRPr kumimoji="1" lang="ja-JP" altLang="en-US"/>
          </a:p>
        </p:txBody>
      </p:sp>
      <p:graphicFrame>
        <p:nvGraphicFramePr>
          <p:cNvPr id="9" name="図表 8">
            <a:extLst>
              <a:ext uri="{FF2B5EF4-FFF2-40B4-BE49-F238E27FC236}">
                <a16:creationId xmlns:a16="http://schemas.microsoft.com/office/drawing/2014/main" id="{C1AA60A2-7107-41F2-BF30-B0EFC5CED07E}"/>
              </a:ext>
            </a:extLst>
          </p:cNvPr>
          <p:cNvGraphicFramePr/>
          <p:nvPr>
            <p:extLst>
              <p:ext uri="{D42A27DB-BD31-4B8C-83A1-F6EECF244321}">
                <p14:modId xmlns:p14="http://schemas.microsoft.com/office/powerpoint/2010/main" val="2108987976"/>
              </p:ext>
            </p:extLst>
          </p:nvPr>
        </p:nvGraphicFramePr>
        <p:xfrm>
          <a:off x="838200" y="1583989"/>
          <a:ext cx="10657114" cy="466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3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52C69B5A-748E-414B-976B-375BFDFF7B85}"/>
                                            </p:graphicEl>
                                          </p:spTgt>
                                        </p:tgtEl>
                                        <p:attrNameLst>
                                          <p:attrName>style.visibility</p:attrName>
                                        </p:attrNameLst>
                                      </p:cBhvr>
                                      <p:to>
                                        <p:strVal val="visible"/>
                                      </p:to>
                                    </p:set>
                                    <p:animEffect transition="in" filter="wipe(left)">
                                      <p:cBhvr>
                                        <p:cTn id="7" dur="500"/>
                                        <p:tgtEl>
                                          <p:spTgt spid="9">
                                            <p:graphicEl>
                                              <a:dgm id="{52C69B5A-748E-414B-976B-375BFDFF7B8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dgm id="{CA051721-4BE2-4E80-BA13-A1FAA68892E7}"/>
                                            </p:graphicEl>
                                          </p:spTgt>
                                        </p:tgtEl>
                                        <p:attrNameLst>
                                          <p:attrName>style.visibility</p:attrName>
                                        </p:attrNameLst>
                                      </p:cBhvr>
                                      <p:to>
                                        <p:strVal val="visible"/>
                                      </p:to>
                                    </p:set>
                                    <p:animEffect transition="in" filter="wipe(left)">
                                      <p:cBhvr>
                                        <p:cTn id="11" dur="500"/>
                                        <p:tgtEl>
                                          <p:spTgt spid="9">
                                            <p:graphicEl>
                                              <a:dgm id="{CA051721-4BE2-4E80-BA13-A1FAA68892E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graphicEl>
                                              <a:dgm id="{37A6CE6F-3881-473A-8592-B4203E6693DF}"/>
                                            </p:graphicEl>
                                          </p:spTgt>
                                        </p:tgtEl>
                                        <p:attrNameLst>
                                          <p:attrName>style.visibility</p:attrName>
                                        </p:attrNameLst>
                                      </p:cBhvr>
                                      <p:to>
                                        <p:strVal val="visible"/>
                                      </p:to>
                                    </p:set>
                                    <p:animEffect transition="in" filter="wipe(left)">
                                      <p:cBhvr>
                                        <p:cTn id="16" dur="500"/>
                                        <p:tgtEl>
                                          <p:spTgt spid="9">
                                            <p:graphicEl>
                                              <a:dgm id="{37A6CE6F-3881-473A-8592-B4203E6693D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graphicEl>
                                              <a:dgm id="{6B2148FD-9B83-4307-A761-2EA193623FAD}"/>
                                            </p:graphicEl>
                                          </p:spTgt>
                                        </p:tgtEl>
                                        <p:attrNameLst>
                                          <p:attrName>style.visibility</p:attrName>
                                        </p:attrNameLst>
                                      </p:cBhvr>
                                      <p:to>
                                        <p:strVal val="visible"/>
                                      </p:to>
                                    </p:set>
                                    <p:animEffect transition="in" filter="wipe(left)">
                                      <p:cBhvr>
                                        <p:cTn id="20" dur="500"/>
                                        <p:tgtEl>
                                          <p:spTgt spid="9">
                                            <p:graphicEl>
                                              <a:dgm id="{6B2148FD-9B83-4307-A761-2EA193623FA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graphicEl>
                                              <a:dgm id="{96DDAAE8-635A-4DA1-8F09-F0321DA0A012}"/>
                                            </p:graphicEl>
                                          </p:spTgt>
                                        </p:tgtEl>
                                        <p:attrNameLst>
                                          <p:attrName>style.visibility</p:attrName>
                                        </p:attrNameLst>
                                      </p:cBhvr>
                                      <p:to>
                                        <p:strVal val="visible"/>
                                      </p:to>
                                    </p:set>
                                    <p:animEffect transition="in" filter="wipe(left)">
                                      <p:cBhvr>
                                        <p:cTn id="25" dur="500"/>
                                        <p:tgtEl>
                                          <p:spTgt spid="9">
                                            <p:graphicEl>
                                              <a:dgm id="{96DDAAE8-635A-4DA1-8F09-F0321DA0A012}"/>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5DB7F1A5-2847-4E7C-8429-F763F79D3665}"/>
                                            </p:graphicEl>
                                          </p:spTgt>
                                        </p:tgtEl>
                                        <p:attrNameLst>
                                          <p:attrName>style.visibility</p:attrName>
                                        </p:attrNameLst>
                                      </p:cBhvr>
                                      <p:to>
                                        <p:strVal val="visible"/>
                                      </p:to>
                                    </p:set>
                                    <p:animEffect transition="in" filter="wipe(left)">
                                      <p:cBhvr>
                                        <p:cTn id="29" dur="500"/>
                                        <p:tgtEl>
                                          <p:spTgt spid="9">
                                            <p:graphicEl>
                                              <a:dgm id="{5DB7F1A5-2847-4E7C-8429-F763F79D366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graphicEl>
                                              <a:dgm id="{8CA8A151-AA49-41DE-80D0-D23B9CB465C9}"/>
                                            </p:graphicEl>
                                          </p:spTgt>
                                        </p:tgtEl>
                                        <p:attrNameLst>
                                          <p:attrName>style.visibility</p:attrName>
                                        </p:attrNameLst>
                                      </p:cBhvr>
                                      <p:to>
                                        <p:strVal val="visible"/>
                                      </p:to>
                                    </p:set>
                                    <p:animEffect transition="in" filter="wipe(left)">
                                      <p:cBhvr>
                                        <p:cTn id="34" dur="500"/>
                                        <p:tgtEl>
                                          <p:spTgt spid="9">
                                            <p:graphicEl>
                                              <a:dgm id="{8CA8A151-AA49-41DE-80D0-D23B9CB465C9}"/>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graphicEl>
                                              <a:dgm id="{B85CD550-0B22-40BC-B671-BDBB2F1251A3}"/>
                                            </p:graphicEl>
                                          </p:spTgt>
                                        </p:tgtEl>
                                        <p:attrNameLst>
                                          <p:attrName>style.visibility</p:attrName>
                                        </p:attrNameLst>
                                      </p:cBhvr>
                                      <p:to>
                                        <p:strVal val="visible"/>
                                      </p:to>
                                    </p:set>
                                    <p:animEffect transition="in" filter="wipe(left)">
                                      <p:cBhvr>
                                        <p:cTn id="38" dur="500"/>
                                        <p:tgtEl>
                                          <p:spTgt spid="9">
                                            <p:graphicEl>
                                              <a:dgm id="{B85CD550-0B22-40BC-B671-BDBB2F1251A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graphicEl>
                                              <a:dgm id="{9AF88CFD-E36A-4E63-919F-7C031DE62761}"/>
                                            </p:graphicEl>
                                          </p:spTgt>
                                        </p:tgtEl>
                                        <p:attrNameLst>
                                          <p:attrName>style.visibility</p:attrName>
                                        </p:attrNameLst>
                                      </p:cBhvr>
                                      <p:to>
                                        <p:strVal val="visible"/>
                                      </p:to>
                                    </p:set>
                                    <p:animEffect transition="in" filter="wipe(left)">
                                      <p:cBhvr>
                                        <p:cTn id="43" dur="500"/>
                                        <p:tgtEl>
                                          <p:spTgt spid="9">
                                            <p:graphicEl>
                                              <a:dgm id="{9AF88CFD-E36A-4E63-919F-7C031DE62761}"/>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
                                            <p:graphicEl>
                                              <a:dgm id="{79F8CC58-EAA2-443B-86AA-BC916B1B5EDB}"/>
                                            </p:graphicEl>
                                          </p:spTgt>
                                        </p:tgtEl>
                                        <p:attrNameLst>
                                          <p:attrName>style.visibility</p:attrName>
                                        </p:attrNameLst>
                                      </p:cBhvr>
                                      <p:to>
                                        <p:strVal val="visible"/>
                                      </p:to>
                                    </p:set>
                                    <p:animEffect transition="in" filter="wipe(left)">
                                      <p:cBhvr>
                                        <p:cTn id="47" dur="500"/>
                                        <p:tgtEl>
                                          <p:spTgt spid="9">
                                            <p:graphicEl>
                                              <a:dgm id="{79F8CC58-EAA2-443B-86AA-BC916B1B5EDB}"/>
                                            </p:graphic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9">
                                            <p:graphicEl>
                                              <a:dgm id="{856057BE-661D-4D5F-BE4B-38B8C9067659}"/>
                                            </p:graphicEl>
                                          </p:spTgt>
                                        </p:tgtEl>
                                        <p:attrNameLst>
                                          <p:attrName>style.visibility</p:attrName>
                                        </p:attrNameLst>
                                      </p:cBhvr>
                                      <p:to>
                                        <p:strVal val="visible"/>
                                      </p:to>
                                    </p:set>
                                    <p:animEffect transition="in" filter="wipe(left)">
                                      <p:cBhvr>
                                        <p:cTn id="51" dur="500"/>
                                        <p:tgtEl>
                                          <p:spTgt spid="9">
                                            <p:graphicEl>
                                              <a:dgm id="{856057BE-661D-4D5F-BE4B-38B8C9067659}"/>
                                            </p:graphicEl>
                                          </p:spTgt>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9">
                                            <p:graphicEl>
                                              <a:dgm id="{416C543F-FBB7-4B9A-95E3-37243FE1EC2C}"/>
                                            </p:graphicEl>
                                          </p:spTgt>
                                        </p:tgtEl>
                                        <p:attrNameLst>
                                          <p:attrName>style.visibility</p:attrName>
                                        </p:attrNameLst>
                                      </p:cBhvr>
                                      <p:to>
                                        <p:strVal val="visible"/>
                                      </p:to>
                                    </p:set>
                                    <p:animEffect transition="in" filter="wipe(left)">
                                      <p:cBhvr>
                                        <p:cTn id="55" dur="500"/>
                                        <p:tgtEl>
                                          <p:spTgt spid="9">
                                            <p:graphicEl>
                                              <a:dgm id="{416C543F-FBB7-4B9A-95E3-37243FE1EC2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graphicEl>
                                              <a:dgm id="{8D94C3DB-A16F-442D-8EAF-CEE546FD901B}"/>
                                            </p:graphicEl>
                                          </p:spTgt>
                                        </p:tgtEl>
                                        <p:attrNameLst>
                                          <p:attrName>style.visibility</p:attrName>
                                        </p:attrNameLst>
                                      </p:cBhvr>
                                      <p:to>
                                        <p:strVal val="visible"/>
                                      </p:to>
                                    </p:set>
                                    <p:animEffect transition="in" filter="wipe(left)">
                                      <p:cBhvr>
                                        <p:cTn id="60" dur="500"/>
                                        <p:tgtEl>
                                          <p:spTgt spid="9">
                                            <p:graphicEl>
                                              <a:dgm id="{8D94C3DB-A16F-442D-8EAF-CEE546FD901B}"/>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EEB8E8FA-0A9C-4555-8573-5214F9DD3C6F}"/>
                                            </p:graphicEl>
                                          </p:spTgt>
                                        </p:tgtEl>
                                        <p:attrNameLst>
                                          <p:attrName>style.visibility</p:attrName>
                                        </p:attrNameLst>
                                      </p:cBhvr>
                                      <p:to>
                                        <p:strVal val="visible"/>
                                      </p:to>
                                    </p:set>
                                    <p:animEffect transition="in" filter="wipe(left)">
                                      <p:cBhvr>
                                        <p:cTn id="64" dur="500"/>
                                        <p:tgtEl>
                                          <p:spTgt spid="9">
                                            <p:graphicEl>
                                              <a:dgm id="{EEB8E8FA-0A9C-4555-8573-5214F9DD3C6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graphicEl>
                                              <a:dgm id="{CA46B44B-77AC-4F85-AEB1-1B34E6C18D86}"/>
                                            </p:graphicEl>
                                          </p:spTgt>
                                        </p:tgtEl>
                                        <p:attrNameLst>
                                          <p:attrName>style.visibility</p:attrName>
                                        </p:attrNameLst>
                                      </p:cBhvr>
                                      <p:to>
                                        <p:strVal val="visible"/>
                                      </p:to>
                                    </p:set>
                                    <p:animEffect transition="in" filter="wipe(left)">
                                      <p:cBhvr>
                                        <p:cTn id="69" dur="500"/>
                                        <p:tgtEl>
                                          <p:spTgt spid="9">
                                            <p:graphicEl>
                                              <a:dgm id="{CA46B44B-77AC-4F85-AEB1-1B34E6C18D86}"/>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graphicEl>
                                              <a:dgm id="{DFB39381-11CD-446C-8C58-75DF455A59ED}"/>
                                            </p:graphicEl>
                                          </p:spTgt>
                                        </p:tgtEl>
                                        <p:attrNameLst>
                                          <p:attrName>style.visibility</p:attrName>
                                        </p:attrNameLst>
                                      </p:cBhvr>
                                      <p:to>
                                        <p:strVal val="visible"/>
                                      </p:to>
                                    </p:set>
                                    <p:animEffect transition="in" filter="wipe(left)">
                                      <p:cBhvr>
                                        <p:cTn id="73" dur="500"/>
                                        <p:tgtEl>
                                          <p:spTgt spid="9">
                                            <p:graphicEl>
                                              <a:dgm id="{DFB39381-11CD-446C-8C58-75DF455A59ED}"/>
                                            </p:graphicEl>
                                          </p:spTgt>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9">
                                            <p:graphicEl>
                                              <a:dgm id="{24DE1220-AEC8-496C-8123-8754BE257BD8}"/>
                                            </p:graphicEl>
                                          </p:spTgt>
                                        </p:tgtEl>
                                        <p:attrNameLst>
                                          <p:attrName>style.visibility</p:attrName>
                                        </p:attrNameLst>
                                      </p:cBhvr>
                                      <p:to>
                                        <p:strVal val="visible"/>
                                      </p:to>
                                    </p:set>
                                    <p:animEffect transition="in" filter="wipe(left)">
                                      <p:cBhvr>
                                        <p:cTn id="77" dur="500"/>
                                        <p:tgtEl>
                                          <p:spTgt spid="9">
                                            <p:graphicEl>
                                              <a:dgm id="{24DE1220-AEC8-496C-8123-8754BE257BD8}"/>
                                            </p:graphicEl>
                                          </p:spTgt>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9">
                                            <p:graphicEl>
                                              <a:dgm id="{E483BDC1-83A2-406B-B89C-870B647211DB}"/>
                                            </p:graphicEl>
                                          </p:spTgt>
                                        </p:tgtEl>
                                        <p:attrNameLst>
                                          <p:attrName>style.visibility</p:attrName>
                                        </p:attrNameLst>
                                      </p:cBhvr>
                                      <p:to>
                                        <p:strVal val="visible"/>
                                      </p:to>
                                    </p:set>
                                    <p:animEffect transition="in" filter="wipe(left)">
                                      <p:cBhvr>
                                        <p:cTn id="81" dur="500"/>
                                        <p:tgtEl>
                                          <p:spTgt spid="9">
                                            <p:graphicEl>
                                              <a:dgm id="{E483BDC1-83A2-406B-B89C-870B647211DB}"/>
                                            </p:graphicEl>
                                          </p:spTgt>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9">
                                            <p:graphicEl>
                                              <a:dgm id="{8F453883-04F3-4C0C-9A64-6DEFD75CF7FE}"/>
                                            </p:graphicEl>
                                          </p:spTgt>
                                        </p:tgtEl>
                                        <p:attrNameLst>
                                          <p:attrName>style.visibility</p:attrName>
                                        </p:attrNameLst>
                                      </p:cBhvr>
                                      <p:to>
                                        <p:strVal val="visible"/>
                                      </p:to>
                                    </p:set>
                                    <p:animEffect transition="in" filter="wipe(left)">
                                      <p:cBhvr>
                                        <p:cTn id="85" dur="500"/>
                                        <p:tgtEl>
                                          <p:spTgt spid="9">
                                            <p:graphicEl>
                                              <a:dgm id="{8F453883-04F3-4C0C-9A64-6DEFD75CF7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D5588FC-08CA-40F8-8DDE-2AB343FAD858}"/>
              </a:ext>
            </a:extLst>
          </p:cNvPr>
          <p:cNvSpPr>
            <a:spLocks noGrp="1"/>
          </p:cNvSpPr>
          <p:nvPr>
            <p:ph type="title"/>
          </p:nvPr>
        </p:nvSpPr>
        <p:spPr>
          <a:xfrm>
            <a:off x="838200" y="365125"/>
            <a:ext cx="10515600" cy="1295182"/>
          </a:xfrm>
        </p:spPr>
        <p:txBody>
          <a:bodyPr>
            <a:noAutofit/>
          </a:bodyPr>
          <a:lstStyle/>
          <a:p>
            <a:r>
              <a:rPr lang="en-US" altLang="ja-JP" b="1" dirty="0">
                <a:latin typeface="Times New Roman" panose="02020603050405020304" pitchFamily="18" charset="0"/>
                <a:cs typeface="Times New Roman" panose="02020603050405020304" pitchFamily="18" charset="0"/>
              </a:rPr>
              <a:t>Common Provisions(Art.1-2) of Civil Law of Japan at the top of general provisions</a:t>
            </a:r>
            <a:endParaRPr lang="ja-JP" altLang="en-US" b="1"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82038AA7-28B7-4A27-8291-17D4A0EE967A}"/>
              </a:ext>
            </a:extLst>
          </p:cNvPr>
          <p:cNvSpPr>
            <a:spLocks noGrp="1"/>
          </p:cNvSpPr>
          <p:nvPr>
            <p:ph type="dt" sz="half" idx="10"/>
          </p:nvPr>
        </p:nvSpPr>
        <p:spPr/>
        <p:txBody>
          <a:bodyPr/>
          <a:lstStyle/>
          <a:p>
            <a:fld id="{CFB43B7C-E6E6-4C9C-922E-89856DB95199}"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DD83881D-A933-4500-9B74-7F8175ACE6EA}"/>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E6FDB76C-18D1-4B56-87DA-6FC7D4A31D35}"/>
              </a:ext>
            </a:extLst>
          </p:cNvPr>
          <p:cNvSpPr>
            <a:spLocks noGrp="1"/>
          </p:cNvSpPr>
          <p:nvPr>
            <p:ph type="sldNum" sz="quarter" idx="12"/>
          </p:nvPr>
        </p:nvSpPr>
        <p:spPr/>
        <p:txBody>
          <a:bodyPr/>
          <a:lstStyle/>
          <a:p>
            <a:fld id="{63BA93C4-2A5C-4B4B-B565-ADAA94AD8651}" type="slidenum">
              <a:rPr kumimoji="1" lang="ja-JP" altLang="en-US" smtClean="0"/>
              <a:t>14</a:t>
            </a:fld>
            <a:endParaRPr kumimoji="1" lang="ja-JP" altLang="en-US"/>
          </a:p>
        </p:txBody>
      </p:sp>
      <p:graphicFrame>
        <p:nvGraphicFramePr>
          <p:cNvPr id="8" name="図表 7">
            <a:extLst>
              <a:ext uri="{FF2B5EF4-FFF2-40B4-BE49-F238E27FC236}">
                <a16:creationId xmlns:a16="http://schemas.microsoft.com/office/drawing/2014/main" id="{CAC9D3D4-E68E-42AB-9F9B-B9FAB49B50EE}"/>
              </a:ext>
            </a:extLst>
          </p:cNvPr>
          <p:cNvGraphicFramePr/>
          <p:nvPr>
            <p:extLst>
              <p:ext uri="{D42A27DB-BD31-4B8C-83A1-F6EECF244321}">
                <p14:modId xmlns:p14="http://schemas.microsoft.com/office/powerpoint/2010/main" val="2863605212"/>
              </p:ext>
            </p:extLst>
          </p:nvPr>
        </p:nvGraphicFramePr>
        <p:xfrm>
          <a:off x="415467" y="1828799"/>
          <a:ext cx="11406419" cy="4359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9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EB868A39-A57A-49F7-A3F7-692FAF8A9FC5}"/>
                                            </p:graphicEl>
                                          </p:spTgt>
                                        </p:tgtEl>
                                        <p:attrNameLst>
                                          <p:attrName>style.visibility</p:attrName>
                                        </p:attrNameLst>
                                      </p:cBhvr>
                                      <p:to>
                                        <p:strVal val="visible"/>
                                      </p:to>
                                    </p:set>
                                    <p:animEffect transition="in" filter="wipe(left)">
                                      <p:cBhvr>
                                        <p:cTn id="7" dur="500"/>
                                        <p:tgtEl>
                                          <p:spTgt spid="8">
                                            <p:graphicEl>
                                              <a:dgm id="{EB868A39-A57A-49F7-A3F7-692FAF8A9FC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9243FEE9-68C2-45F9-A777-9635D3437675}"/>
                                            </p:graphicEl>
                                          </p:spTgt>
                                        </p:tgtEl>
                                        <p:attrNameLst>
                                          <p:attrName>style.visibility</p:attrName>
                                        </p:attrNameLst>
                                      </p:cBhvr>
                                      <p:to>
                                        <p:strVal val="visible"/>
                                      </p:to>
                                    </p:set>
                                    <p:animEffect transition="in" filter="wipe(left)">
                                      <p:cBhvr>
                                        <p:cTn id="11" dur="500"/>
                                        <p:tgtEl>
                                          <p:spTgt spid="8">
                                            <p:graphicEl>
                                              <a:dgm id="{9243FEE9-68C2-45F9-A777-9635D343767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dgm id="{1E3CEEBE-6AF4-4A30-A1DB-E1B40C13EB14}"/>
                                            </p:graphicEl>
                                          </p:spTgt>
                                        </p:tgtEl>
                                        <p:attrNameLst>
                                          <p:attrName>style.visibility</p:attrName>
                                        </p:attrNameLst>
                                      </p:cBhvr>
                                      <p:to>
                                        <p:strVal val="visible"/>
                                      </p:to>
                                    </p:set>
                                    <p:animEffect transition="in" filter="wipe(left)">
                                      <p:cBhvr>
                                        <p:cTn id="16" dur="500"/>
                                        <p:tgtEl>
                                          <p:spTgt spid="8">
                                            <p:graphicEl>
                                              <a:dgm id="{1E3CEEBE-6AF4-4A30-A1DB-E1B40C13EB14}"/>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graphicEl>
                                              <a:dgm id="{FAB2A63D-B234-437D-B79D-9301B861DE02}"/>
                                            </p:graphicEl>
                                          </p:spTgt>
                                        </p:tgtEl>
                                        <p:attrNameLst>
                                          <p:attrName>style.visibility</p:attrName>
                                        </p:attrNameLst>
                                      </p:cBhvr>
                                      <p:to>
                                        <p:strVal val="visible"/>
                                      </p:to>
                                    </p:set>
                                    <p:animEffect transition="in" filter="wipe(left)">
                                      <p:cBhvr>
                                        <p:cTn id="20" dur="500"/>
                                        <p:tgtEl>
                                          <p:spTgt spid="8">
                                            <p:graphicEl>
                                              <a:dgm id="{FAB2A63D-B234-437D-B79D-9301B861DE0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graphicEl>
                                              <a:dgm id="{CE88E1C3-C0D7-414B-AE3B-F3456EF75B6C}"/>
                                            </p:graphicEl>
                                          </p:spTgt>
                                        </p:tgtEl>
                                        <p:attrNameLst>
                                          <p:attrName>style.visibility</p:attrName>
                                        </p:attrNameLst>
                                      </p:cBhvr>
                                      <p:to>
                                        <p:strVal val="visible"/>
                                      </p:to>
                                    </p:set>
                                    <p:animEffect transition="in" filter="wipe(left)">
                                      <p:cBhvr>
                                        <p:cTn id="25" dur="500"/>
                                        <p:tgtEl>
                                          <p:spTgt spid="8">
                                            <p:graphicEl>
                                              <a:dgm id="{CE88E1C3-C0D7-414B-AE3B-F3456EF75B6C}"/>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graphicEl>
                                              <a:dgm id="{A48A7494-556F-4949-8F34-B589580D8F94}"/>
                                            </p:graphicEl>
                                          </p:spTgt>
                                        </p:tgtEl>
                                        <p:attrNameLst>
                                          <p:attrName>style.visibility</p:attrName>
                                        </p:attrNameLst>
                                      </p:cBhvr>
                                      <p:to>
                                        <p:strVal val="visible"/>
                                      </p:to>
                                    </p:set>
                                    <p:animEffect transition="in" filter="wipe(left)">
                                      <p:cBhvr>
                                        <p:cTn id="29" dur="500"/>
                                        <p:tgtEl>
                                          <p:spTgt spid="8">
                                            <p:graphicEl>
                                              <a:dgm id="{A48A7494-556F-4949-8F34-B589580D8F9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graphicEl>
                                              <a:dgm id="{F2BFE279-5338-402A-B563-A80F91BA6C4E}"/>
                                            </p:graphicEl>
                                          </p:spTgt>
                                        </p:tgtEl>
                                        <p:attrNameLst>
                                          <p:attrName>style.visibility</p:attrName>
                                        </p:attrNameLst>
                                      </p:cBhvr>
                                      <p:to>
                                        <p:strVal val="visible"/>
                                      </p:to>
                                    </p:set>
                                    <p:animEffect transition="in" filter="wipe(left)">
                                      <p:cBhvr>
                                        <p:cTn id="34" dur="500"/>
                                        <p:tgtEl>
                                          <p:spTgt spid="8">
                                            <p:graphicEl>
                                              <a:dgm id="{F2BFE279-5338-402A-B563-A80F91BA6C4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graphicEl>
                                              <a:dgm id="{38FB67C4-D01C-4E93-B34D-5B0BA6FD2071}"/>
                                            </p:graphicEl>
                                          </p:spTgt>
                                        </p:tgtEl>
                                        <p:attrNameLst>
                                          <p:attrName>style.visibility</p:attrName>
                                        </p:attrNameLst>
                                      </p:cBhvr>
                                      <p:to>
                                        <p:strVal val="visible"/>
                                      </p:to>
                                    </p:set>
                                    <p:animEffect transition="in" filter="wipe(left)">
                                      <p:cBhvr>
                                        <p:cTn id="38" dur="500"/>
                                        <p:tgtEl>
                                          <p:spTgt spid="8">
                                            <p:graphicEl>
                                              <a:dgm id="{38FB67C4-D01C-4E93-B34D-5B0BA6FD207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graphicEl>
                                              <a:dgm id="{9C490763-B042-40D2-9DBB-46764C33C32E}"/>
                                            </p:graphicEl>
                                          </p:spTgt>
                                        </p:tgtEl>
                                        <p:attrNameLst>
                                          <p:attrName>style.visibility</p:attrName>
                                        </p:attrNameLst>
                                      </p:cBhvr>
                                      <p:to>
                                        <p:strVal val="visible"/>
                                      </p:to>
                                    </p:set>
                                    <p:animEffect transition="in" filter="wipe(left)">
                                      <p:cBhvr>
                                        <p:cTn id="43" dur="500"/>
                                        <p:tgtEl>
                                          <p:spTgt spid="8">
                                            <p:graphicEl>
                                              <a:dgm id="{9C490763-B042-40D2-9DBB-46764C33C32E}"/>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
                                            <p:graphicEl>
                                              <a:dgm id="{D56FDFDF-F96F-4E6F-A0A0-B8BC70373E5A}"/>
                                            </p:graphicEl>
                                          </p:spTgt>
                                        </p:tgtEl>
                                        <p:attrNameLst>
                                          <p:attrName>style.visibility</p:attrName>
                                        </p:attrNameLst>
                                      </p:cBhvr>
                                      <p:to>
                                        <p:strVal val="visible"/>
                                      </p:to>
                                    </p:set>
                                    <p:animEffect transition="in" filter="wipe(left)">
                                      <p:cBhvr>
                                        <p:cTn id="47" dur="500"/>
                                        <p:tgtEl>
                                          <p:spTgt spid="8">
                                            <p:graphicEl>
                                              <a:dgm id="{D56FDFDF-F96F-4E6F-A0A0-B8BC70373E5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F4F130F1-7E55-4937-92A7-0842AC97393E}"/>
                                            </p:graphicEl>
                                          </p:spTgt>
                                        </p:tgtEl>
                                        <p:attrNameLst>
                                          <p:attrName>style.visibility</p:attrName>
                                        </p:attrNameLst>
                                      </p:cBhvr>
                                      <p:to>
                                        <p:strVal val="visible"/>
                                      </p:to>
                                    </p:set>
                                    <p:animEffect transition="in" filter="wipe(left)">
                                      <p:cBhvr>
                                        <p:cTn id="52" dur="500"/>
                                        <p:tgtEl>
                                          <p:spTgt spid="8">
                                            <p:graphicEl>
                                              <a:dgm id="{F4F130F1-7E55-4937-92A7-0842AC97393E}"/>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8">
                                            <p:graphicEl>
                                              <a:dgm id="{D1BB699A-C498-42E5-81D9-ED4855D0696A}"/>
                                            </p:graphicEl>
                                          </p:spTgt>
                                        </p:tgtEl>
                                        <p:attrNameLst>
                                          <p:attrName>style.visibility</p:attrName>
                                        </p:attrNameLst>
                                      </p:cBhvr>
                                      <p:to>
                                        <p:strVal val="visible"/>
                                      </p:to>
                                    </p:set>
                                    <p:animEffect transition="in" filter="wipe(left)">
                                      <p:cBhvr>
                                        <p:cTn id="56" dur="500"/>
                                        <p:tgtEl>
                                          <p:spTgt spid="8">
                                            <p:graphicEl>
                                              <a:dgm id="{D1BB699A-C498-42E5-81D9-ED4855D0696A}"/>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graphicEl>
                                              <a:dgm id="{B0C7E76A-9312-456F-91F1-0C0E8E6DDC01}"/>
                                            </p:graphicEl>
                                          </p:spTgt>
                                        </p:tgtEl>
                                        <p:attrNameLst>
                                          <p:attrName>style.visibility</p:attrName>
                                        </p:attrNameLst>
                                      </p:cBhvr>
                                      <p:to>
                                        <p:strVal val="visible"/>
                                      </p:to>
                                    </p:set>
                                    <p:animEffect transition="in" filter="wipe(left)">
                                      <p:cBhvr>
                                        <p:cTn id="61" dur="500"/>
                                        <p:tgtEl>
                                          <p:spTgt spid="8">
                                            <p:graphicEl>
                                              <a:dgm id="{B0C7E76A-9312-456F-91F1-0C0E8E6DDC01}"/>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8">
                                            <p:graphicEl>
                                              <a:dgm id="{476AB1E0-1E86-4BD5-9B29-8E651F11D9EF}"/>
                                            </p:graphicEl>
                                          </p:spTgt>
                                        </p:tgtEl>
                                        <p:attrNameLst>
                                          <p:attrName>style.visibility</p:attrName>
                                        </p:attrNameLst>
                                      </p:cBhvr>
                                      <p:to>
                                        <p:strVal val="visible"/>
                                      </p:to>
                                    </p:set>
                                    <p:animEffect transition="in" filter="wipe(left)">
                                      <p:cBhvr>
                                        <p:cTn id="65" dur="500"/>
                                        <p:tgtEl>
                                          <p:spTgt spid="8">
                                            <p:graphicEl>
                                              <a:dgm id="{476AB1E0-1E86-4BD5-9B29-8E651F11D9E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graphicEl>
                                              <a:dgm id="{75CEC9BE-4E4A-42F4-856D-C254161D16B9}"/>
                                            </p:graphicEl>
                                          </p:spTgt>
                                        </p:tgtEl>
                                        <p:attrNameLst>
                                          <p:attrName>style.visibility</p:attrName>
                                        </p:attrNameLst>
                                      </p:cBhvr>
                                      <p:to>
                                        <p:strVal val="visible"/>
                                      </p:to>
                                    </p:set>
                                    <p:animEffect transition="in" filter="wipe(left)">
                                      <p:cBhvr>
                                        <p:cTn id="70" dur="500"/>
                                        <p:tgtEl>
                                          <p:spTgt spid="8">
                                            <p:graphicEl>
                                              <a:dgm id="{75CEC9BE-4E4A-42F4-856D-C254161D16B9}"/>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8">
                                            <p:graphicEl>
                                              <a:dgm id="{35AD5BF0-918F-415B-A7B7-8BC302CE009D}"/>
                                            </p:graphicEl>
                                          </p:spTgt>
                                        </p:tgtEl>
                                        <p:attrNameLst>
                                          <p:attrName>style.visibility</p:attrName>
                                        </p:attrNameLst>
                                      </p:cBhvr>
                                      <p:to>
                                        <p:strVal val="visible"/>
                                      </p:to>
                                    </p:set>
                                    <p:animEffect transition="in" filter="wipe(left)">
                                      <p:cBhvr>
                                        <p:cTn id="74" dur="500"/>
                                        <p:tgtEl>
                                          <p:spTgt spid="8">
                                            <p:graphicEl>
                                              <a:dgm id="{35AD5BF0-918F-415B-A7B7-8BC302CE009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graphicEl>
                                              <a:dgm id="{EE698230-9CC2-4CB7-8FFB-D549916421EE}"/>
                                            </p:graphicEl>
                                          </p:spTgt>
                                        </p:tgtEl>
                                        <p:attrNameLst>
                                          <p:attrName>style.visibility</p:attrName>
                                        </p:attrNameLst>
                                      </p:cBhvr>
                                      <p:to>
                                        <p:strVal val="visible"/>
                                      </p:to>
                                    </p:set>
                                    <p:animEffect transition="in" filter="wipe(left)">
                                      <p:cBhvr>
                                        <p:cTn id="79" dur="500"/>
                                        <p:tgtEl>
                                          <p:spTgt spid="8">
                                            <p:graphicEl>
                                              <a:dgm id="{EE698230-9CC2-4CB7-8FFB-D549916421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8884D2-2A21-4001-8BE5-2F03CCB9E7D3}"/>
              </a:ext>
            </a:extLst>
          </p:cNvPr>
          <p:cNvSpPr>
            <a:spLocks noGrp="1"/>
          </p:cNvSpPr>
          <p:nvPr>
            <p:ph type="title"/>
          </p:nvPr>
        </p:nvSpPr>
        <p:spPr/>
        <p:txBody>
          <a:bodyPr>
            <a:normAutofit fontScale="90000"/>
          </a:bodyPr>
          <a:lstStyle/>
          <a:p>
            <a:r>
              <a:rPr lang="en-US" altLang="ja-JP" sz="5400" b="1" dirty="0">
                <a:latin typeface="Times New Roman" panose="02020603050405020304" pitchFamily="18" charset="0"/>
                <a:cs typeface="Times New Roman" panose="02020603050405020304" pitchFamily="18" charset="0"/>
              </a:rPr>
              <a:t>Objectives of Civil Code of Japan</a:t>
            </a:r>
            <a:br>
              <a:rPr lang="en-US" altLang="ja-JP" sz="54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My proposal of amendment of Civil Code of Japan</a:t>
            </a:r>
            <a:endParaRPr lang="ja-JP" altLang="en-US" sz="5400" b="1" dirty="0">
              <a:latin typeface="Times New Roman" panose="02020603050405020304" pitchFamily="18" charset="0"/>
              <a:cs typeface="Times New Roman" panose="02020603050405020304" pitchFamily="18" charset="0"/>
            </a:endParaRPr>
          </a:p>
        </p:txBody>
      </p:sp>
      <p:sp>
        <p:nvSpPr>
          <p:cNvPr id="7" name="コンテンツ プレースホルダー 6">
            <a:extLst>
              <a:ext uri="{FF2B5EF4-FFF2-40B4-BE49-F238E27FC236}">
                <a16:creationId xmlns:a16="http://schemas.microsoft.com/office/drawing/2014/main" id="{7FF5F96A-89E7-41BB-AFD2-5CC5D8FDB5E7}"/>
              </a:ext>
            </a:extLst>
          </p:cNvPr>
          <p:cNvSpPr>
            <a:spLocks noGrp="1"/>
          </p:cNvSpPr>
          <p:nvPr>
            <p:ph sz="half" idx="1"/>
          </p:nvPr>
        </p:nvSpPr>
        <p:spPr>
          <a:xfrm>
            <a:off x="838200" y="1825625"/>
            <a:ext cx="4009373" cy="4351338"/>
          </a:xfrm>
        </p:spPr>
        <p:txBody>
          <a:bodyPr>
            <a:normAutofit lnSpcReduction="10000"/>
          </a:bodyPr>
          <a:lstStyle/>
          <a:p>
            <a:r>
              <a:rPr lang="en-US" altLang="ja-JP" b="1" dirty="0">
                <a:latin typeface="Times New Roman" panose="02020603050405020304" pitchFamily="18" charset="0"/>
                <a:cs typeface="Times New Roman" panose="02020603050405020304" pitchFamily="18" charset="0"/>
              </a:rPr>
              <a:t>Article1_a</a:t>
            </a:r>
            <a:r>
              <a:rPr lang="en-US" altLang="ja-JP" dirty="0">
                <a:latin typeface="Times New Roman" panose="02020603050405020304" pitchFamily="18" charset="0"/>
                <a:cs typeface="Times New Roman" panose="02020603050405020304" pitchFamily="18" charset="0"/>
              </a:rPr>
              <a:t> (Purpose of Civil Code of Japan)</a:t>
            </a:r>
          </a:p>
          <a:p>
            <a:pPr lvl="1"/>
            <a:r>
              <a:rPr lang="en-US" altLang="ja-JP" dirty="0">
                <a:latin typeface="Times New Roman" panose="02020603050405020304" pitchFamily="18" charset="0"/>
                <a:cs typeface="Times New Roman" panose="02020603050405020304" pitchFamily="18" charset="0"/>
              </a:rPr>
              <a:t>The purpose of this Act is to realize the dignity of individuals and the essential equality of the sexes by providing for,</a:t>
            </a:r>
          </a:p>
          <a:p>
            <a:pPr lvl="2"/>
            <a:r>
              <a:rPr lang="en-US" altLang="ja-JP" dirty="0">
                <a:latin typeface="Times New Roman" panose="02020603050405020304" pitchFamily="18" charset="0"/>
                <a:cs typeface="Times New Roman" panose="02020603050405020304" pitchFamily="18" charset="0"/>
              </a:rPr>
              <a:t>(a) the subject enjoying private rights</a:t>
            </a:r>
          </a:p>
          <a:p>
            <a:pPr lvl="2"/>
            <a:r>
              <a:rPr lang="en-US" altLang="ja-JP" dirty="0">
                <a:latin typeface="Times New Roman" panose="02020603050405020304" pitchFamily="18" charset="0"/>
                <a:cs typeface="Times New Roman" panose="02020603050405020304" pitchFamily="18" charset="0"/>
              </a:rPr>
              <a:t>(b) the object of private rights </a:t>
            </a:r>
          </a:p>
          <a:p>
            <a:pPr lvl="2"/>
            <a:r>
              <a:rPr lang="en-US" altLang="ja-JP" dirty="0">
                <a:latin typeface="Times New Roman" panose="02020603050405020304" pitchFamily="18" charset="0"/>
                <a:cs typeface="Times New Roman" panose="02020603050405020304" pitchFamily="18" charset="0"/>
              </a:rPr>
              <a:t>(c) the creation, modification and extinction of private rights.</a:t>
            </a:r>
            <a:endParaRPr lang="ja-JP" altLang="en-US" dirty="0">
              <a:latin typeface="Times New Roman" panose="02020603050405020304" pitchFamily="18" charset="0"/>
              <a:cs typeface="Times New Roman" panose="02020603050405020304" pitchFamily="18" charset="0"/>
            </a:endParaRPr>
          </a:p>
        </p:txBody>
      </p:sp>
      <p:sp>
        <p:nvSpPr>
          <p:cNvPr id="8" name="コンテンツ プレースホルダー 7">
            <a:extLst>
              <a:ext uri="{FF2B5EF4-FFF2-40B4-BE49-F238E27FC236}">
                <a16:creationId xmlns:a16="http://schemas.microsoft.com/office/drawing/2014/main" id="{EDCEB2C5-BDEE-4D3D-AB4B-96466F48A5A9}"/>
              </a:ext>
            </a:extLst>
          </p:cNvPr>
          <p:cNvSpPr>
            <a:spLocks noGrp="1"/>
          </p:cNvSpPr>
          <p:nvPr>
            <p:ph sz="half" idx="2"/>
          </p:nvPr>
        </p:nvSpPr>
        <p:spPr>
          <a:xfrm>
            <a:off x="5198301" y="1825625"/>
            <a:ext cx="6155499" cy="4351338"/>
          </a:xfrm>
        </p:spPr>
        <p:txBody>
          <a:bodyPr>
            <a:normAutofit lnSpcReduction="10000"/>
          </a:bodyPr>
          <a:lstStyle/>
          <a:p>
            <a:r>
              <a:rPr lang="en-US" altLang="ja-JP" b="1" dirty="0">
                <a:latin typeface="Times New Roman" panose="02020603050405020304" pitchFamily="18" charset="0"/>
                <a:cs typeface="Times New Roman" panose="02020603050405020304" pitchFamily="18" charset="0"/>
              </a:rPr>
              <a:t>Article1_</a:t>
            </a:r>
            <a:r>
              <a:rPr lang="en-US" altLang="ja-JP" b="1">
                <a:latin typeface="Times New Roman" panose="02020603050405020304" pitchFamily="18" charset="0"/>
                <a:cs typeface="Times New Roman" panose="02020603050405020304" pitchFamily="18" charset="0"/>
              </a:rPr>
              <a:t>b</a:t>
            </a:r>
            <a:r>
              <a:rPr lang="en-US" altLang="ja-JP">
                <a:latin typeface="Times New Roman" panose="02020603050405020304" pitchFamily="18" charset="0"/>
                <a:cs typeface="Times New Roman" panose="02020603050405020304" pitchFamily="18" charset="0"/>
              </a:rPr>
              <a:t> (Limitations of Exercise of Private Rights)</a:t>
            </a:r>
            <a:endParaRPr lang="en-US" altLang="ja-JP" dirty="0">
              <a:latin typeface="Times New Roman" panose="02020603050405020304" pitchFamily="18" charset="0"/>
              <a:cs typeface="Times New Roman" panose="02020603050405020304" pitchFamily="18" charset="0"/>
            </a:endParaRPr>
          </a:p>
          <a:p>
            <a:pPr lvl="1"/>
            <a:r>
              <a:rPr lang="en-US" altLang="ja-JP" dirty="0">
                <a:latin typeface="Times New Roman" panose="02020603050405020304" pitchFamily="18" charset="0"/>
                <a:cs typeface="Times New Roman" panose="02020603050405020304" pitchFamily="18" charset="0"/>
              </a:rPr>
              <a:t>(1) Private rights shall conform to the public welfare.</a:t>
            </a:r>
          </a:p>
          <a:p>
            <a:pPr lvl="1"/>
            <a:r>
              <a:rPr lang="en-US" altLang="ja-JP" dirty="0">
                <a:latin typeface="Times New Roman" panose="02020603050405020304" pitchFamily="18" charset="0"/>
                <a:cs typeface="Times New Roman" panose="02020603050405020304" pitchFamily="18" charset="0"/>
              </a:rPr>
              <a:t>(2) The exercise of rights and the performance of obligations shall be carried out in good faith.</a:t>
            </a:r>
          </a:p>
          <a:p>
            <a:pPr lvl="1"/>
            <a:r>
              <a:rPr lang="en-US" altLang="ja-JP" dirty="0">
                <a:latin typeface="Times New Roman" panose="02020603050405020304" pitchFamily="18" charset="0"/>
                <a:cs typeface="Times New Roman" panose="02020603050405020304" pitchFamily="18" charset="0"/>
              </a:rPr>
              <a:t>(3) No abuse of rights shall be permitted.</a:t>
            </a:r>
          </a:p>
          <a:p>
            <a:r>
              <a:rPr lang="en-US" altLang="ja-JP" b="1" dirty="0">
                <a:latin typeface="Times New Roman" panose="02020603050405020304" pitchFamily="18" charset="0"/>
                <a:cs typeface="Times New Roman" panose="02020603050405020304" pitchFamily="18" charset="0"/>
              </a:rPr>
              <a:t>Article2</a:t>
            </a:r>
            <a:r>
              <a:rPr lang="en-US" altLang="ja-JP" dirty="0">
                <a:latin typeface="Times New Roman" panose="02020603050405020304" pitchFamily="18" charset="0"/>
                <a:cs typeface="Times New Roman" panose="02020603050405020304" pitchFamily="18" charset="0"/>
              </a:rPr>
              <a:t> (Standards for Interpretation)</a:t>
            </a:r>
          </a:p>
          <a:p>
            <a:pPr lvl="1"/>
            <a:r>
              <a:rPr lang="en-US" altLang="ja-JP" dirty="0">
                <a:latin typeface="Times New Roman" panose="02020603050405020304" pitchFamily="18" charset="0"/>
                <a:cs typeface="Times New Roman" panose="02020603050405020304" pitchFamily="18" charset="0"/>
              </a:rPr>
              <a:t>This Act shall be construed in accordance with the dignity of individuals and the essential equality of the sexes.</a:t>
            </a:r>
            <a:endParaRPr lang="ja-JP" altLang="en-US" dirty="0">
              <a:latin typeface="Times New Roman" panose="02020603050405020304" pitchFamily="18" charset="0"/>
              <a:cs typeface="Times New Roman" panose="02020603050405020304" pitchFamily="18" charset="0"/>
            </a:endParaRPr>
          </a:p>
        </p:txBody>
      </p:sp>
      <p:sp>
        <p:nvSpPr>
          <p:cNvPr id="3" name="日付プレースホルダー 2">
            <a:extLst>
              <a:ext uri="{FF2B5EF4-FFF2-40B4-BE49-F238E27FC236}">
                <a16:creationId xmlns:a16="http://schemas.microsoft.com/office/drawing/2014/main" id="{0DCAB2A0-3E46-4EEC-87EE-DDBED249479D}"/>
              </a:ext>
            </a:extLst>
          </p:cNvPr>
          <p:cNvSpPr>
            <a:spLocks noGrp="1"/>
          </p:cNvSpPr>
          <p:nvPr>
            <p:ph type="dt" sz="half" idx="10"/>
          </p:nvPr>
        </p:nvSpPr>
        <p:spPr/>
        <p:txBody>
          <a:bodyPr/>
          <a:lstStyle/>
          <a:p>
            <a:fld id="{76FDE98F-4330-42AC-8346-81AF29848A84}"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7EF1D73F-14D9-451F-B998-2FA4E4078D83}"/>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236744B7-81EF-4559-B8A8-2F15E7F1694A}"/>
              </a:ext>
            </a:extLst>
          </p:cNvPr>
          <p:cNvSpPr>
            <a:spLocks noGrp="1"/>
          </p:cNvSpPr>
          <p:nvPr>
            <p:ph type="sldNum" sz="quarter" idx="12"/>
          </p:nvPr>
        </p:nvSpPr>
        <p:spPr/>
        <p:txBody>
          <a:bodyPr/>
          <a:lstStyle/>
          <a:p>
            <a:fld id="{63BA93C4-2A5C-4B4B-B565-ADAA94AD8651}" type="slidenum">
              <a:rPr kumimoji="1" lang="ja-JP" altLang="en-US" smtClean="0"/>
              <a:t>15</a:t>
            </a:fld>
            <a:endParaRPr kumimoji="1" lang="ja-JP" altLang="en-US"/>
          </a:p>
        </p:txBody>
      </p:sp>
    </p:spTree>
    <p:extLst>
      <p:ext uri="{BB962C8B-B14F-4D97-AF65-F5344CB8AC3E}">
        <p14:creationId xmlns:p14="http://schemas.microsoft.com/office/powerpoint/2010/main" val="191910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908516332"/>
              </p:ext>
            </p:extLst>
          </p:nvPr>
        </p:nvGraphicFramePr>
        <p:xfrm>
          <a:off x="363255" y="613458"/>
          <a:ext cx="11465888" cy="563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2">
            <a:extLst>
              <a:ext uri="{FF2B5EF4-FFF2-40B4-BE49-F238E27FC236}">
                <a16:creationId xmlns:a16="http://schemas.microsoft.com/office/drawing/2014/main" id="{9F67755A-9D13-4E7A-A20C-882E23CA8D34}"/>
              </a:ext>
            </a:extLst>
          </p:cNvPr>
          <p:cNvSpPr>
            <a:spLocks noGrp="1"/>
          </p:cNvSpPr>
          <p:nvPr>
            <p:ph type="title"/>
          </p:nvPr>
        </p:nvSpPr>
        <p:spPr>
          <a:xfrm>
            <a:off x="362857" y="243071"/>
            <a:ext cx="3294742" cy="1180617"/>
          </a:xfrm>
        </p:spPr>
        <p:txBody>
          <a:bodyPr>
            <a:normAutofit fontScale="90000"/>
          </a:bodyPr>
          <a:lstStyle/>
          <a:p>
            <a:r>
              <a:rPr lang="en-US" altLang="ja-JP" sz="4000" b="1" dirty="0">
                <a:latin typeface="Times New Roman" panose="02020603050405020304" pitchFamily="18" charset="0"/>
                <a:cs typeface="Times New Roman" panose="02020603050405020304" pitchFamily="18" charset="0"/>
              </a:rPr>
              <a:t>Validity of </a:t>
            </a:r>
            <a:br>
              <a:rPr lang="en-US" altLang="ja-JP" sz="4000" b="1" dirty="0">
                <a:latin typeface="Times New Roman" panose="02020603050405020304" pitchFamily="18" charset="0"/>
                <a:cs typeface="Times New Roman" panose="02020603050405020304" pitchFamily="18" charset="0"/>
              </a:rPr>
            </a:br>
            <a:r>
              <a:rPr lang="en-US" altLang="ja-JP" sz="4000" b="1" dirty="0">
                <a:latin typeface="Times New Roman" panose="02020603050405020304" pitchFamily="18" charset="0"/>
                <a:cs typeface="Times New Roman" panose="02020603050405020304" pitchFamily="18" charset="0"/>
              </a:rPr>
              <a:t>Juridic Acts</a:t>
            </a:r>
            <a:endParaRPr lang="ja-JP" altLang="en-US" sz="4000" b="1"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F13BA601-CFC0-435C-853B-90581ACCB962}"/>
              </a:ext>
            </a:extLst>
          </p:cNvPr>
          <p:cNvSpPr>
            <a:spLocks noGrp="1"/>
          </p:cNvSpPr>
          <p:nvPr>
            <p:ph type="dt" sz="half" idx="10"/>
          </p:nvPr>
        </p:nvSpPr>
        <p:spPr/>
        <p:txBody>
          <a:bodyPr/>
          <a:lstStyle/>
          <a:p>
            <a:fld id="{BFCBF512-810A-493F-9D8A-5D7A17B2D117}"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95B8A357-8E18-4A3A-9BCE-A25B00D4648E}"/>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ADE46BD9-FFEC-455A-B863-2A336D7BDB84}"/>
              </a:ext>
            </a:extLst>
          </p:cNvPr>
          <p:cNvSpPr>
            <a:spLocks noGrp="1"/>
          </p:cNvSpPr>
          <p:nvPr>
            <p:ph type="sldNum" sz="quarter" idx="12"/>
          </p:nvPr>
        </p:nvSpPr>
        <p:spPr/>
        <p:txBody>
          <a:bodyPr/>
          <a:lstStyle/>
          <a:p>
            <a:fld id="{63BA93C4-2A5C-4B4B-B565-ADAA94AD8651}" type="slidenum">
              <a:rPr kumimoji="1" lang="ja-JP" altLang="en-US" smtClean="0"/>
              <a:t>16</a:t>
            </a:fld>
            <a:endParaRPr kumimoji="1" lang="ja-JP" altLang="en-US"/>
          </a:p>
        </p:txBody>
      </p:sp>
    </p:spTree>
    <p:extLst>
      <p:ext uri="{BB962C8B-B14F-4D97-AF65-F5344CB8AC3E}">
        <p14:creationId xmlns:p14="http://schemas.microsoft.com/office/powerpoint/2010/main" val="330943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321FA778-8412-490A-9231-3C6FEB17C497}"/>
                                            </p:graphicEl>
                                          </p:spTgt>
                                        </p:tgtEl>
                                        <p:attrNameLst>
                                          <p:attrName>style.visibility</p:attrName>
                                        </p:attrNameLst>
                                      </p:cBhvr>
                                      <p:to>
                                        <p:strVal val="visible"/>
                                      </p:to>
                                    </p:set>
                                    <p:animEffect transition="in" filter="wipe(left)">
                                      <p:cBhvr>
                                        <p:cTn id="7" dur="500"/>
                                        <p:tgtEl>
                                          <p:spTgt spid="2">
                                            <p:graphicEl>
                                              <a:dgm id="{321FA778-8412-490A-9231-3C6FEB17C497}"/>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65BC3B18-6503-40C8-9482-C66E4CAB8B85}"/>
                                            </p:graphicEl>
                                          </p:spTgt>
                                        </p:tgtEl>
                                        <p:attrNameLst>
                                          <p:attrName>style.visibility</p:attrName>
                                        </p:attrNameLst>
                                      </p:cBhvr>
                                      <p:to>
                                        <p:strVal val="visible"/>
                                      </p:to>
                                    </p:set>
                                    <p:animEffect transition="in" filter="wipe(left)">
                                      <p:cBhvr>
                                        <p:cTn id="11" dur="500"/>
                                        <p:tgtEl>
                                          <p:spTgt spid="2">
                                            <p:graphicEl>
                                              <a:dgm id="{65BC3B18-6503-40C8-9482-C66E4CAB8B85}"/>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9F8CDE50-C07C-43AD-968D-0076EF6E4928}"/>
                                            </p:graphicEl>
                                          </p:spTgt>
                                        </p:tgtEl>
                                        <p:attrNameLst>
                                          <p:attrName>style.visibility</p:attrName>
                                        </p:attrNameLst>
                                      </p:cBhvr>
                                      <p:to>
                                        <p:strVal val="visible"/>
                                      </p:to>
                                    </p:set>
                                    <p:animEffect transition="in" filter="wipe(left)">
                                      <p:cBhvr>
                                        <p:cTn id="15" dur="500"/>
                                        <p:tgtEl>
                                          <p:spTgt spid="2">
                                            <p:graphicEl>
                                              <a:dgm id="{9F8CDE50-C07C-43AD-968D-0076EF6E4928}"/>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B40E9C97-B5F8-4D2A-B711-EBDD54D97A53}"/>
                                            </p:graphicEl>
                                          </p:spTgt>
                                        </p:tgtEl>
                                        <p:attrNameLst>
                                          <p:attrName>style.visibility</p:attrName>
                                        </p:attrNameLst>
                                      </p:cBhvr>
                                      <p:to>
                                        <p:strVal val="visible"/>
                                      </p:to>
                                    </p:set>
                                    <p:animEffect transition="in" filter="wipe(left)">
                                      <p:cBhvr>
                                        <p:cTn id="19" dur="500"/>
                                        <p:tgtEl>
                                          <p:spTgt spid="2">
                                            <p:graphicEl>
                                              <a:dgm id="{B40E9C97-B5F8-4D2A-B711-EBDD54D97A53}"/>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AEF14EB1-D2A5-44BA-95B6-408A370CB8FC}"/>
                                            </p:graphicEl>
                                          </p:spTgt>
                                        </p:tgtEl>
                                        <p:attrNameLst>
                                          <p:attrName>style.visibility</p:attrName>
                                        </p:attrNameLst>
                                      </p:cBhvr>
                                      <p:to>
                                        <p:strVal val="visible"/>
                                      </p:to>
                                    </p:set>
                                    <p:animEffect transition="in" filter="wipe(left)">
                                      <p:cBhvr>
                                        <p:cTn id="23" dur="500"/>
                                        <p:tgtEl>
                                          <p:spTgt spid="2">
                                            <p:graphicEl>
                                              <a:dgm id="{AEF14EB1-D2A5-44BA-95B6-408A370CB8FC}"/>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3C9BB0F1-3FDF-40BC-B171-014677BA4E9D}"/>
                                            </p:graphicEl>
                                          </p:spTgt>
                                        </p:tgtEl>
                                        <p:attrNameLst>
                                          <p:attrName>style.visibility</p:attrName>
                                        </p:attrNameLst>
                                      </p:cBhvr>
                                      <p:to>
                                        <p:strVal val="visible"/>
                                      </p:to>
                                    </p:set>
                                    <p:animEffect transition="in" filter="wipe(left)">
                                      <p:cBhvr>
                                        <p:cTn id="27" dur="500"/>
                                        <p:tgtEl>
                                          <p:spTgt spid="2">
                                            <p:graphicEl>
                                              <a:dgm id="{3C9BB0F1-3FDF-40BC-B171-014677BA4E9D}"/>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77ABCC20-059A-49E2-ABB3-27C32A492628}"/>
                                            </p:graphicEl>
                                          </p:spTgt>
                                        </p:tgtEl>
                                        <p:attrNameLst>
                                          <p:attrName>style.visibility</p:attrName>
                                        </p:attrNameLst>
                                      </p:cBhvr>
                                      <p:to>
                                        <p:strVal val="visible"/>
                                      </p:to>
                                    </p:set>
                                    <p:animEffect transition="in" filter="wipe(left)">
                                      <p:cBhvr>
                                        <p:cTn id="31" dur="500"/>
                                        <p:tgtEl>
                                          <p:spTgt spid="2">
                                            <p:graphicEl>
                                              <a:dgm id="{77ABCC20-059A-49E2-ABB3-27C32A492628}"/>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1B560E3-6B58-44BF-8D0E-AF6C192996A5}"/>
                                            </p:graphicEl>
                                          </p:spTgt>
                                        </p:tgtEl>
                                        <p:attrNameLst>
                                          <p:attrName>style.visibility</p:attrName>
                                        </p:attrNameLst>
                                      </p:cBhvr>
                                      <p:to>
                                        <p:strVal val="visible"/>
                                      </p:to>
                                    </p:set>
                                    <p:animEffect transition="in" filter="wipe(left)">
                                      <p:cBhvr>
                                        <p:cTn id="35" dur="500"/>
                                        <p:tgtEl>
                                          <p:spTgt spid="2">
                                            <p:graphicEl>
                                              <a:dgm id="{51B560E3-6B58-44BF-8D0E-AF6C192996A5}"/>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4CE073EA-D717-47F5-BD05-FD7246AD8727}"/>
                                            </p:graphicEl>
                                          </p:spTgt>
                                        </p:tgtEl>
                                        <p:attrNameLst>
                                          <p:attrName>style.visibility</p:attrName>
                                        </p:attrNameLst>
                                      </p:cBhvr>
                                      <p:to>
                                        <p:strVal val="visible"/>
                                      </p:to>
                                    </p:set>
                                    <p:animEffect transition="in" filter="wipe(left)">
                                      <p:cBhvr>
                                        <p:cTn id="39" dur="500"/>
                                        <p:tgtEl>
                                          <p:spTgt spid="2">
                                            <p:graphicEl>
                                              <a:dgm id="{4CE073EA-D717-47F5-BD05-FD7246AD8727}"/>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14FE4E96-B020-413D-8204-553FD883ECB7}"/>
                                            </p:graphicEl>
                                          </p:spTgt>
                                        </p:tgtEl>
                                        <p:attrNameLst>
                                          <p:attrName>style.visibility</p:attrName>
                                        </p:attrNameLst>
                                      </p:cBhvr>
                                      <p:to>
                                        <p:strVal val="visible"/>
                                      </p:to>
                                    </p:set>
                                    <p:animEffect transition="in" filter="wipe(left)">
                                      <p:cBhvr>
                                        <p:cTn id="43" dur="500"/>
                                        <p:tgtEl>
                                          <p:spTgt spid="2">
                                            <p:graphicEl>
                                              <a:dgm id="{14FE4E96-B020-413D-8204-553FD883ECB7}"/>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AA38E0AA-FF21-463C-9DBC-F0A3F6717121}"/>
                                            </p:graphicEl>
                                          </p:spTgt>
                                        </p:tgtEl>
                                        <p:attrNameLst>
                                          <p:attrName>style.visibility</p:attrName>
                                        </p:attrNameLst>
                                      </p:cBhvr>
                                      <p:to>
                                        <p:strVal val="visible"/>
                                      </p:to>
                                    </p:set>
                                    <p:animEffect transition="in" filter="wipe(left)">
                                      <p:cBhvr>
                                        <p:cTn id="47" dur="500"/>
                                        <p:tgtEl>
                                          <p:spTgt spid="2">
                                            <p:graphicEl>
                                              <a:dgm id="{AA38E0AA-FF21-463C-9DBC-F0A3F6717121}"/>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DA0FAA9A-CC47-41E2-B734-CF515EEC1390}"/>
                                            </p:graphicEl>
                                          </p:spTgt>
                                        </p:tgtEl>
                                        <p:attrNameLst>
                                          <p:attrName>style.visibility</p:attrName>
                                        </p:attrNameLst>
                                      </p:cBhvr>
                                      <p:to>
                                        <p:strVal val="visible"/>
                                      </p:to>
                                    </p:set>
                                    <p:animEffect transition="in" filter="wipe(left)">
                                      <p:cBhvr>
                                        <p:cTn id="51" dur="500"/>
                                        <p:tgtEl>
                                          <p:spTgt spid="2">
                                            <p:graphicEl>
                                              <a:dgm id="{DA0FAA9A-CC47-41E2-B734-CF515EEC1390}"/>
                                            </p:graphic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82658F2B-E224-45D1-A850-5C24AEA0FF7E}"/>
                                            </p:graphicEl>
                                          </p:spTgt>
                                        </p:tgtEl>
                                        <p:attrNameLst>
                                          <p:attrName>style.visibility</p:attrName>
                                        </p:attrNameLst>
                                      </p:cBhvr>
                                      <p:to>
                                        <p:strVal val="visible"/>
                                      </p:to>
                                    </p:set>
                                    <p:animEffect transition="in" filter="wipe(left)">
                                      <p:cBhvr>
                                        <p:cTn id="55" dur="500"/>
                                        <p:tgtEl>
                                          <p:spTgt spid="2">
                                            <p:graphicEl>
                                              <a:dgm id="{82658F2B-E224-45D1-A850-5C24AEA0FF7E}"/>
                                            </p:graphic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5C8EA0FD-0C13-4E44-BA48-4A0DAF8CFBAC}"/>
                                            </p:graphicEl>
                                          </p:spTgt>
                                        </p:tgtEl>
                                        <p:attrNameLst>
                                          <p:attrName>style.visibility</p:attrName>
                                        </p:attrNameLst>
                                      </p:cBhvr>
                                      <p:to>
                                        <p:strVal val="visible"/>
                                      </p:to>
                                    </p:set>
                                    <p:animEffect transition="in" filter="wipe(left)">
                                      <p:cBhvr>
                                        <p:cTn id="59" dur="500"/>
                                        <p:tgtEl>
                                          <p:spTgt spid="2">
                                            <p:graphicEl>
                                              <a:dgm id="{5C8EA0FD-0C13-4E44-BA48-4A0DAF8CFBAC}"/>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D88C99AA-D3E9-49E9-A1E7-1401E9C38C34}"/>
                                            </p:graphicEl>
                                          </p:spTgt>
                                        </p:tgtEl>
                                        <p:attrNameLst>
                                          <p:attrName>style.visibility</p:attrName>
                                        </p:attrNameLst>
                                      </p:cBhvr>
                                      <p:to>
                                        <p:strVal val="visible"/>
                                      </p:to>
                                    </p:set>
                                    <p:animEffect transition="in" filter="wipe(left)">
                                      <p:cBhvr>
                                        <p:cTn id="63" dur="500"/>
                                        <p:tgtEl>
                                          <p:spTgt spid="2">
                                            <p:graphicEl>
                                              <a:dgm id="{D88C99AA-D3E9-49E9-A1E7-1401E9C38C34}"/>
                                            </p:graphicEl>
                                          </p:spTgt>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AC70D3D8-B7DA-4D60-929A-F221AA94A531}"/>
                                            </p:graphicEl>
                                          </p:spTgt>
                                        </p:tgtEl>
                                        <p:attrNameLst>
                                          <p:attrName>style.visibility</p:attrName>
                                        </p:attrNameLst>
                                      </p:cBhvr>
                                      <p:to>
                                        <p:strVal val="visible"/>
                                      </p:to>
                                    </p:set>
                                    <p:animEffect transition="in" filter="wipe(left)">
                                      <p:cBhvr>
                                        <p:cTn id="67" dur="500"/>
                                        <p:tgtEl>
                                          <p:spTgt spid="2">
                                            <p:graphicEl>
                                              <a:dgm id="{AC70D3D8-B7DA-4D60-929A-F221AA94A531}"/>
                                            </p:graphicEl>
                                          </p:spTgt>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CB8313D5-5224-4E7C-AE9B-62DB8A1C8047}"/>
                                            </p:graphicEl>
                                          </p:spTgt>
                                        </p:tgtEl>
                                        <p:attrNameLst>
                                          <p:attrName>style.visibility</p:attrName>
                                        </p:attrNameLst>
                                      </p:cBhvr>
                                      <p:to>
                                        <p:strVal val="visible"/>
                                      </p:to>
                                    </p:set>
                                    <p:animEffect transition="in" filter="wipe(left)">
                                      <p:cBhvr>
                                        <p:cTn id="71" dur="500"/>
                                        <p:tgtEl>
                                          <p:spTgt spid="2">
                                            <p:graphicEl>
                                              <a:dgm id="{CB8313D5-5224-4E7C-AE9B-62DB8A1C8047}"/>
                                            </p:graphicEl>
                                          </p:spTgt>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
                                            <p:graphicEl>
                                              <a:dgm id="{86E1E2A6-A7E6-4AFF-B6FC-7BC6DB10E7EB}"/>
                                            </p:graphicEl>
                                          </p:spTgt>
                                        </p:tgtEl>
                                        <p:attrNameLst>
                                          <p:attrName>style.visibility</p:attrName>
                                        </p:attrNameLst>
                                      </p:cBhvr>
                                      <p:to>
                                        <p:strVal val="visible"/>
                                      </p:to>
                                    </p:set>
                                    <p:animEffect transition="in" filter="wipe(left)">
                                      <p:cBhvr>
                                        <p:cTn id="75" dur="500"/>
                                        <p:tgtEl>
                                          <p:spTgt spid="2">
                                            <p:graphicEl>
                                              <a:dgm id="{86E1E2A6-A7E6-4AFF-B6FC-7BC6DB10E7EB}"/>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graphicEl>
                                              <a:dgm id="{4D2786DC-E419-484C-91B4-4C8A5FEA5DE9}"/>
                                            </p:graphicEl>
                                          </p:spTgt>
                                        </p:tgtEl>
                                        <p:attrNameLst>
                                          <p:attrName>style.visibility</p:attrName>
                                        </p:attrNameLst>
                                      </p:cBhvr>
                                      <p:to>
                                        <p:strVal val="visible"/>
                                      </p:to>
                                    </p:set>
                                    <p:animEffect transition="in" filter="wipe(left)">
                                      <p:cBhvr>
                                        <p:cTn id="80" dur="500"/>
                                        <p:tgtEl>
                                          <p:spTgt spid="2">
                                            <p:graphicEl>
                                              <a:dgm id="{4D2786DC-E419-484C-91B4-4C8A5FEA5DE9}"/>
                                            </p:graphicEl>
                                          </p:spTgt>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
                                            <p:graphicEl>
                                              <a:dgm id="{2467300B-B4C9-43A7-8CF7-F4FCF200D7EA}"/>
                                            </p:graphicEl>
                                          </p:spTgt>
                                        </p:tgtEl>
                                        <p:attrNameLst>
                                          <p:attrName>style.visibility</p:attrName>
                                        </p:attrNameLst>
                                      </p:cBhvr>
                                      <p:to>
                                        <p:strVal val="visible"/>
                                      </p:to>
                                    </p:set>
                                    <p:animEffect transition="in" filter="wipe(left)">
                                      <p:cBhvr>
                                        <p:cTn id="84" dur="500"/>
                                        <p:tgtEl>
                                          <p:spTgt spid="2">
                                            <p:graphicEl>
                                              <a:dgm id="{2467300B-B4C9-43A7-8CF7-F4FCF200D7EA}"/>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
                                            <p:graphicEl>
                                              <a:dgm id="{1755787F-307B-49AE-905B-CA26FFEFB7EC}"/>
                                            </p:graphicEl>
                                          </p:spTgt>
                                        </p:tgtEl>
                                        <p:attrNameLst>
                                          <p:attrName>style.visibility</p:attrName>
                                        </p:attrNameLst>
                                      </p:cBhvr>
                                      <p:to>
                                        <p:strVal val="visible"/>
                                      </p:to>
                                    </p:set>
                                    <p:animEffect transition="in" filter="wipe(left)">
                                      <p:cBhvr>
                                        <p:cTn id="89" dur="500"/>
                                        <p:tgtEl>
                                          <p:spTgt spid="2">
                                            <p:graphicEl>
                                              <a:dgm id="{1755787F-307B-49AE-905B-CA26FFEFB7EC}"/>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graphicEl>
                                              <a:dgm id="{4384DEDE-75C7-411A-B421-D3F6C64FE228}"/>
                                            </p:graphicEl>
                                          </p:spTgt>
                                        </p:tgtEl>
                                        <p:attrNameLst>
                                          <p:attrName>style.visibility</p:attrName>
                                        </p:attrNameLst>
                                      </p:cBhvr>
                                      <p:to>
                                        <p:strVal val="visible"/>
                                      </p:to>
                                    </p:set>
                                    <p:animEffect transition="in" filter="wipe(left)">
                                      <p:cBhvr>
                                        <p:cTn id="93" dur="500"/>
                                        <p:tgtEl>
                                          <p:spTgt spid="2">
                                            <p:graphicEl>
                                              <a:dgm id="{4384DEDE-75C7-411A-B421-D3F6C64FE228}"/>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742F1E01-E9CE-47DC-96FC-6AE02B87EFFF}"/>
                                            </p:graphicEl>
                                          </p:spTgt>
                                        </p:tgtEl>
                                        <p:attrNameLst>
                                          <p:attrName>style.visibility</p:attrName>
                                        </p:attrNameLst>
                                      </p:cBhvr>
                                      <p:to>
                                        <p:strVal val="visible"/>
                                      </p:to>
                                    </p:set>
                                    <p:animEffect transition="in" filter="wipe(left)">
                                      <p:cBhvr>
                                        <p:cTn id="98" dur="500"/>
                                        <p:tgtEl>
                                          <p:spTgt spid="2">
                                            <p:graphicEl>
                                              <a:dgm id="{742F1E01-E9CE-47DC-96FC-6AE02B87EFFF}"/>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EFA3E0DE-1611-4A43-90DD-F01561CCD5BE}"/>
                                            </p:graphicEl>
                                          </p:spTgt>
                                        </p:tgtEl>
                                        <p:attrNameLst>
                                          <p:attrName>style.visibility</p:attrName>
                                        </p:attrNameLst>
                                      </p:cBhvr>
                                      <p:to>
                                        <p:strVal val="visible"/>
                                      </p:to>
                                    </p:set>
                                    <p:animEffect transition="in" filter="wipe(left)">
                                      <p:cBhvr>
                                        <p:cTn id="102" dur="500"/>
                                        <p:tgtEl>
                                          <p:spTgt spid="2">
                                            <p:graphicEl>
                                              <a:dgm id="{EFA3E0DE-1611-4A43-90DD-F01561CCD5B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
                                            <p:graphicEl>
                                              <a:dgm id="{4E51D91F-BEAE-40C1-B8E7-5879DFCCE604}"/>
                                            </p:graphicEl>
                                          </p:spTgt>
                                        </p:tgtEl>
                                        <p:attrNameLst>
                                          <p:attrName>style.visibility</p:attrName>
                                        </p:attrNameLst>
                                      </p:cBhvr>
                                      <p:to>
                                        <p:strVal val="visible"/>
                                      </p:to>
                                    </p:set>
                                    <p:animEffect transition="in" filter="wipe(left)">
                                      <p:cBhvr>
                                        <p:cTn id="107" dur="500"/>
                                        <p:tgtEl>
                                          <p:spTgt spid="2">
                                            <p:graphicEl>
                                              <a:dgm id="{4E51D91F-BEAE-40C1-B8E7-5879DFCCE604}"/>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92F2E9A8-B9A0-468E-9970-437B30300180}"/>
                                            </p:graphicEl>
                                          </p:spTgt>
                                        </p:tgtEl>
                                        <p:attrNameLst>
                                          <p:attrName>style.visibility</p:attrName>
                                        </p:attrNameLst>
                                      </p:cBhvr>
                                      <p:to>
                                        <p:strVal val="visible"/>
                                      </p:to>
                                    </p:set>
                                    <p:animEffect transition="in" filter="wipe(left)">
                                      <p:cBhvr>
                                        <p:cTn id="111" dur="500"/>
                                        <p:tgtEl>
                                          <p:spTgt spid="2">
                                            <p:graphicEl>
                                              <a:dgm id="{92F2E9A8-B9A0-468E-9970-437B30300180}"/>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
                                            <p:graphicEl>
                                              <a:dgm id="{84034DE6-4AB2-404D-AD87-435C0BC79CC5}"/>
                                            </p:graphicEl>
                                          </p:spTgt>
                                        </p:tgtEl>
                                        <p:attrNameLst>
                                          <p:attrName>style.visibility</p:attrName>
                                        </p:attrNameLst>
                                      </p:cBhvr>
                                      <p:to>
                                        <p:strVal val="visible"/>
                                      </p:to>
                                    </p:set>
                                    <p:animEffect transition="in" filter="wipe(left)">
                                      <p:cBhvr>
                                        <p:cTn id="116" dur="500"/>
                                        <p:tgtEl>
                                          <p:spTgt spid="2">
                                            <p:graphicEl>
                                              <a:dgm id="{84034DE6-4AB2-404D-AD87-435C0BC79CC5}"/>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graphicEl>
                                              <a:dgm id="{64F1304C-BBF2-456E-93CE-36233CA42D1F}"/>
                                            </p:graphicEl>
                                          </p:spTgt>
                                        </p:tgtEl>
                                        <p:attrNameLst>
                                          <p:attrName>style.visibility</p:attrName>
                                        </p:attrNameLst>
                                      </p:cBhvr>
                                      <p:to>
                                        <p:strVal val="visible"/>
                                      </p:to>
                                    </p:set>
                                    <p:animEffect transition="in" filter="wipe(left)">
                                      <p:cBhvr>
                                        <p:cTn id="120" dur="500"/>
                                        <p:tgtEl>
                                          <p:spTgt spid="2">
                                            <p:graphicEl>
                                              <a:dgm id="{64F1304C-BBF2-456E-93CE-36233CA42D1F}"/>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629CC972-0806-4A33-9331-C7E991DEE793}"/>
                                            </p:graphicEl>
                                          </p:spTgt>
                                        </p:tgtEl>
                                        <p:attrNameLst>
                                          <p:attrName>style.visibility</p:attrName>
                                        </p:attrNameLst>
                                      </p:cBhvr>
                                      <p:to>
                                        <p:strVal val="visible"/>
                                      </p:to>
                                    </p:set>
                                    <p:animEffect transition="in" filter="wipe(left)">
                                      <p:cBhvr>
                                        <p:cTn id="125" dur="500"/>
                                        <p:tgtEl>
                                          <p:spTgt spid="2">
                                            <p:graphicEl>
                                              <a:dgm id="{629CC972-0806-4A33-9331-C7E991DEE793}"/>
                                            </p:graphicEl>
                                          </p:spTgt>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2">
                                            <p:graphicEl>
                                              <a:dgm id="{D767587F-EB15-4B76-ADA0-C10E55397A6F}"/>
                                            </p:graphicEl>
                                          </p:spTgt>
                                        </p:tgtEl>
                                        <p:attrNameLst>
                                          <p:attrName>style.visibility</p:attrName>
                                        </p:attrNameLst>
                                      </p:cBhvr>
                                      <p:to>
                                        <p:strVal val="visible"/>
                                      </p:to>
                                    </p:set>
                                    <p:animEffect transition="in" filter="wipe(left)">
                                      <p:cBhvr>
                                        <p:cTn id="129" dur="500"/>
                                        <p:tgtEl>
                                          <p:spTgt spid="2">
                                            <p:graphicEl>
                                              <a:dgm id="{D767587F-EB15-4B76-ADA0-C10E55397A6F}"/>
                                            </p:graphicEl>
                                          </p:spTgt>
                                        </p:tgtEl>
                                      </p:cBhvr>
                                    </p:animEffect>
                                  </p:childTnLst>
                                </p:cTn>
                              </p:par>
                            </p:childTnLst>
                          </p:cTn>
                        </p:par>
                        <p:par>
                          <p:cTn id="130" fill="hold">
                            <p:stCondLst>
                              <p:cond delay="10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2509E20-5659-4630-952C-31671D8AC1B5}"/>
                                            </p:graphicEl>
                                          </p:spTgt>
                                        </p:tgtEl>
                                        <p:attrNameLst>
                                          <p:attrName>style.visibility</p:attrName>
                                        </p:attrNameLst>
                                      </p:cBhvr>
                                      <p:to>
                                        <p:strVal val="visible"/>
                                      </p:to>
                                    </p:set>
                                    <p:animEffect transition="in" filter="wipe(left)">
                                      <p:cBhvr>
                                        <p:cTn id="133" dur="500"/>
                                        <p:tgtEl>
                                          <p:spTgt spid="2">
                                            <p:graphicEl>
                                              <a:dgm id="{D2509E20-5659-4630-952C-31671D8AC1B5}"/>
                                            </p:graphicEl>
                                          </p:spTgt>
                                        </p:tgtEl>
                                      </p:cBhvr>
                                    </p:animEffect>
                                  </p:childTnLst>
                                </p:cTn>
                              </p:par>
                            </p:childTnLst>
                          </p:cTn>
                        </p:par>
                        <p:par>
                          <p:cTn id="134" fill="hold">
                            <p:stCondLst>
                              <p:cond delay="1500"/>
                            </p:stCondLst>
                            <p:childTnLst>
                              <p:par>
                                <p:cTn id="135" presetID="22" presetClass="entr" presetSubtype="8" fill="hold" grpId="0" nodeType="afterEffect">
                                  <p:stCondLst>
                                    <p:cond delay="0"/>
                                  </p:stCondLst>
                                  <p:childTnLst>
                                    <p:set>
                                      <p:cBhvr>
                                        <p:cTn id="136" dur="1" fill="hold">
                                          <p:stCondLst>
                                            <p:cond delay="0"/>
                                          </p:stCondLst>
                                        </p:cTn>
                                        <p:tgtEl>
                                          <p:spTgt spid="2">
                                            <p:graphicEl>
                                              <a:dgm id="{0C5F9556-4CD3-4927-A0B2-90CD10A145EA}"/>
                                            </p:graphicEl>
                                          </p:spTgt>
                                        </p:tgtEl>
                                        <p:attrNameLst>
                                          <p:attrName>style.visibility</p:attrName>
                                        </p:attrNameLst>
                                      </p:cBhvr>
                                      <p:to>
                                        <p:strVal val="visible"/>
                                      </p:to>
                                    </p:set>
                                    <p:animEffect transition="in" filter="wipe(left)">
                                      <p:cBhvr>
                                        <p:cTn id="137" dur="500"/>
                                        <p:tgtEl>
                                          <p:spTgt spid="2">
                                            <p:graphicEl>
                                              <a:dgm id="{0C5F9556-4CD3-4927-A0B2-90CD10A145EA}"/>
                                            </p:graphicEl>
                                          </p:spTgt>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2">
                                            <p:graphicEl>
                                              <a:dgm id="{C9EC68EC-8879-4CF3-84A4-09A93BED1ABE}"/>
                                            </p:graphicEl>
                                          </p:spTgt>
                                        </p:tgtEl>
                                        <p:attrNameLst>
                                          <p:attrName>style.visibility</p:attrName>
                                        </p:attrNameLst>
                                      </p:cBhvr>
                                      <p:to>
                                        <p:strVal val="visible"/>
                                      </p:to>
                                    </p:set>
                                    <p:animEffect transition="in" filter="wipe(left)">
                                      <p:cBhvr>
                                        <p:cTn id="141" dur="500"/>
                                        <p:tgtEl>
                                          <p:spTgt spid="2">
                                            <p:graphicEl>
                                              <a:dgm id="{C9EC68EC-8879-4CF3-84A4-09A93BED1ABE}"/>
                                            </p:graphicEl>
                                          </p:spTgt>
                                        </p:tgtEl>
                                      </p:cBhvr>
                                    </p:animEffect>
                                  </p:childTnLst>
                                </p:cTn>
                              </p:par>
                            </p:childTnLst>
                          </p:cTn>
                        </p:par>
                        <p:par>
                          <p:cTn id="142" fill="hold">
                            <p:stCondLst>
                              <p:cond delay="2500"/>
                            </p:stCondLst>
                            <p:childTnLst>
                              <p:par>
                                <p:cTn id="143" presetID="22" presetClass="entr" presetSubtype="8" fill="hold" grpId="0" nodeType="afterEffect">
                                  <p:stCondLst>
                                    <p:cond delay="0"/>
                                  </p:stCondLst>
                                  <p:childTnLst>
                                    <p:set>
                                      <p:cBhvr>
                                        <p:cTn id="144" dur="1" fill="hold">
                                          <p:stCondLst>
                                            <p:cond delay="0"/>
                                          </p:stCondLst>
                                        </p:cTn>
                                        <p:tgtEl>
                                          <p:spTgt spid="2">
                                            <p:graphicEl>
                                              <a:dgm id="{E18F5C63-0462-439C-90E4-349D605C7001}"/>
                                            </p:graphicEl>
                                          </p:spTgt>
                                        </p:tgtEl>
                                        <p:attrNameLst>
                                          <p:attrName>style.visibility</p:attrName>
                                        </p:attrNameLst>
                                      </p:cBhvr>
                                      <p:to>
                                        <p:strVal val="visible"/>
                                      </p:to>
                                    </p:set>
                                    <p:animEffect transition="in" filter="wipe(left)">
                                      <p:cBhvr>
                                        <p:cTn id="145" dur="500"/>
                                        <p:tgtEl>
                                          <p:spTgt spid="2">
                                            <p:graphicEl>
                                              <a:dgm id="{E18F5C63-0462-439C-90E4-349D605C7001}"/>
                                            </p:graphicEl>
                                          </p:spTgt>
                                        </p:tgtEl>
                                      </p:cBhvr>
                                    </p:animEffect>
                                  </p:childTnLst>
                                </p:cTn>
                              </p:par>
                            </p:childTnLst>
                          </p:cTn>
                        </p:par>
                        <p:par>
                          <p:cTn id="146" fill="hold">
                            <p:stCondLst>
                              <p:cond delay="3000"/>
                            </p:stCondLst>
                            <p:childTnLst>
                              <p:par>
                                <p:cTn id="147" presetID="22" presetClass="entr" presetSubtype="8" fill="hold" grpId="0" nodeType="afterEffect">
                                  <p:stCondLst>
                                    <p:cond delay="0"/>
                                  </p:stCondLst>
                                  <p:childTnLst>
                                    <p:set>
                                      <p:cBhvr>
                                        <p:cTn id="148" dur="1" fill="hold">
                                          <p:stCondLst>
                                            <p:cond delay="0"/>
                                          </p:stCondLst>
                                        </p:cTn>
                                        <p:tgtEl>
                                          <p:spTgt spid="2">
                                            <p:graphicEl>
                                              <a:dgm id="{5AE684F4-DA1A-49C5-B6C7-D6DE3CC2F9C2}"/>
                                            </p:graphicEl>
                                          </p:spTgt>
                                        </p:tgtEl>
                                        <p:attrNameLst>
                                          <p:attrName>style.visibility</p:attrName>
                                        </p:attrNameLst>
                                      </p:cBhvr>
                                      <p:to>
                                        <p:strVal val="visible"/>
                                      </p:to>
                                    </p:set>
                                    <p:animEffect transition="in" filter="wipe(left)">
                                      <p:cBhvr>
                                        <p:cTn id="149" dur="500"/>
                                        <p:tgtEl>
                                          <p:spTgt spid="2">
                                            <p:graphicEl>
                                              <a:dgm id="{5AE684F4-DA1A-49C5-B6C7-D6DE3CC2F9C2}"/>
                                            </p:graphicEl>
                                          </p:spTgt>
                                        </p:tgtEl>
                                      </p:cBhvr>
                                    </p:animEffect>
                                  </p:childTnLst>
                                </p:cTn>
                              </p:par>
                            </p:childTnLst>
                          </p:cTn>
                        </p:par>
                        <p:par>
                          <p:cTn id="150" fill="hold">
                            <p:stCondLst>
                              <p:cond delay="3500"/>
                            </p:stCondLst>
                            <p:childTnLst>
                              <p:par>
                                <p:cTn id="151" presetID="22" presetClass="entr" presetSubtype="8" fill="hold" grpId="0" nodeType="afterEffect">
                                  <p:stCondLst>
                                    <p:cond delay="0"/>
                                  </p:stCondLst>
                                  <p:childTnLst>
                                    <p:set>
                                      <p:cBhvr>
                                        <p:cTn id="152" dur="1" fill="hold">
                                          <p:stCondLst>
                                            <p:cond delay="0"/>
                                          </p:stCondLst>
                                        </p:cTn>
                                        <p:tgtEl>
                                          <p:spTgt spid="2">
                                            <p:graphicEl>
                                              <a:dgm id="{EBD483BF-3F48-4DFD-9241-2A160A7CD0CF}"/>
                                            </p:graphicEl>
                                          </p:spTgt>
                                        </p:tgtEl>
                                        <p:attrNameLst>
                                          <p:attrName>style.visibility</p:attrName>
                                        </p:attrNameLst>
                                      </p:cBhvr>
                                      <p:to>
                                        <p:strVal val="visible"/>
                                      </p:to>
                                    </p:set>
                                    <p:animEffect transition="in" filter="wipe(left)">
                                      <p:cBhvr>
                                        <p:cTn id="153" dur="500"/>
                                        <p:tgtEl>
                                          <p:spTgt spid="2">
                                            <p:graphicEl>
                                              <a:dgm id="{EBD483BF-3F48-4DFD-9241-2A160A7CD0CF}"/>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2">
                                            <p:graphicEl>
                                              <a:dgm id="{04F3F48C-9F30-4772-BCF6-F5CB0D1B9A42}"/>
                                            </p:graphicEl>
                                          </p:spTgt>
                                        </p:tgtEl>
                                        <p:attrNameLst>
                                          <p:attrName>style.visibility</p:attrName>
                                        </p:attrNameLst>
                                      </p:cBhvr>
                                      <p:to>
                                        <p:strVal val="visible"/>
                                      </p:to>
                                    </p:set>
                                    <p:animEffect transition="in" filter="wipe(left)">
                                      <p:cBhvr>
                                        <p:cTn id="158" dur="500"/>
                                        <p:tgtEl>
                                          <p:spTgt spid="2">
                                            <p:graphicEl>
                                              <a:dgm id="{04F3F48C-9F30-4772-BCF6-F5CB0D1B9A42}"/>
                                            </p:graphicEl>
                                          </p:spTgt>
                                        </p:tgtEl>
                                      </p:cBhvr>
                                    </p:animEffect>
                                  </p:childTnLst>
                                </p:cTn>
                              </p:par>
                            </p:childTnLst>
                          </p:cTn>
                        </p:par>
                        <p:par>
                          <p:cTn id="159" fill="hold">
                            <p:stCondLst>
                              <p:cond delay="500"/>
                            </p:stCondLst>
                            <p:childTnLst>
                              <p:par>
                                <p:cTn id="160" presetID="22" presetClass="entr" presetSubtype="8" fill="hold" grpId="0" nodeType="afterEffect">
                                  <p:stCondLst>
                                    <p:cond delay="0"/>
                                  </p:stCondLst>
                                  <p:childTnLst>
                                    <p:set>
                                      <p:cBhvr>
                                        <p:cTn id="161" dur="1" fill="hold">
                                          <p:stCondLst>
                                            <p:cond delay="0"/>
                                          </p:stCondLst>
                                        </p:cTn>
                                        <p:tgtEl>
                                          <p:spTgt spid="2">
                                            <p:graphicEl>
                                              <a:dgm id="{7A96835C-3285-43F2-9D88-55111CBFBD09}"/>
                                            </p:graphicEl>
                                          </p:spTgt>
                                        </p:tgtEl>
                                        <p:attrNameLst>
                                          <p:attrName>style.visibility</p:attrName>
                                        </p:attrNameLst>
                                      </p:cBhvr>
                                      <p:to>
                                        <p:strVal val="visible"/>
                                      </p:to>
                                    </p:set>
                                    <p:animEffect transition="in" filter="wipe(left)">
                                      <p:cBhvr>
                                        <p:cTn id="162" dur="500"/>
                                        <p:tgtEl>
                                          <p:spTgt spid="2">
                                            <p:graphicEl>
                                              <a:dgm id="{7A96835C-3285-43F2-9D88-55111CBFBD09}"/>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2">
                                            <p:graphicEl>
                                              <a:dgm id="{37A21AD7-6C48-484D-BF03-1725186331FD}"/>
                                            </p:graphicEl>
                                          </p:spTgt>
                                        </p:tgtEl>
                                        <p:attrNameLst>
                                          <p:attrName>style.visibility</p:attrName>
                                        </p:attrNameLst>
                                      </p:cBhvr>
                                      <p:to>
                                        <p:strVal val="visible"/>
                                      </p:to>
                                    </p:set>
                                    <p:animEffect transition="in" filter="wipe(left)">
                                      <p:cBhvr>
                                        <p:cTn id="167" dur="500"/>
                                        <p:tgtEl>
                                          <p:spTgt spid="2">
                                            <p:graphicEl>
                                              <a:dgm id="{37A21AD7-6C48-484D-BF03-1725186331FD}"/>
                                            </p:graphicEl>
                                          </p:spTgt>
                                        </p:tgtEl>
                                      </p:cBhvr>
                                    </p:animEffect>
                                  </p:childTnLst>
                                </p:cTn>
                              </p:par>
                            </p:childTnLst>
                          </p:cTn>
                        </p:par>
                        <p:par>
                          <p:cTn id="168" fill="hold">
                            <p:stCondLst>
                              <p:cond delay="500"/>
                            </p:stCondLst>
                            <p:childTnLst>
                              <p:par>
                                <p:cTn id="169" presetID="22" presetClass="entr" presetSubtype="8" fill="hold" grpId="0" nodeType="afterEffect">
                                  <p:stCondLst>
                                    <p:cond delay="0"/>
                                  </p:stCondLst>
                                  <p:childTnLst>
                                    <p:set>
                                      <p:cBhvr>
                                        <p:cTn id="170" dur="1" fill="hold">
                                          <p:stCondLst>
                                            <p:cond delay="0"/>
                                          </p:stCondLst>
                                        </p:cTn>
                                        <p:tgtEl>
                                          <p:spTgt spid="2">
                                            <p:graphicEl>
                                              <a:dgm id="{6F3BDA0F-9032-4EED-A5BE-22B2167161D1}"/>
                                            </p:graphicEl>
                                          </p:spTgt>
                                        </p:tgtEl>
                                        <p:attrNameLst>
                                          <p:attrName>style.visibility</p:attrName>
                                        </p:attrNameLst>
                                      </p:cBhvr>
                                      <p:to>
                                        <p:strVal val="visible"/>
                                      </p:to>
                                    </p:set>
                                    <p:animEffect transition="in" filter="wipe(left)">
                                      <p:cBhvr>
                                        <p:cTn id="171" dur="500"/>
                                        <p:tgtEl>
                                          <p:spTgt spid="2">
                                            <p:graphicEl>
                                              <a:dgm id="{6F3BDA0F-9032-4EED-A5BE-22B2167161D1}"/>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2">
                                            <p:graphicEl>
                                              <a:dgm id="{9EDA34D7-14CA-4D53-8BB1-7ED66BD5E169}"/>
                                            </p:graphicEl>
                                          </p:spTgt>
                                        </p:tgtEl>
                                        <p:attrNameLst>
                                          <p:attrName>style.visibility</p:attrName>
                                        </p:attrNameLst>
                                      </p:cBhvr>
                                      <p:to>
                                        <p:strVal val="visible"/>
                                      </p:to>
                                    </p:set>
                                    <p:animEffect transition="in" filter="wipe(left)">
                                      <p:cBhvr>
                                        <p:cTn id="176" dur="500"/>
                                        <p:tgtEl>
                                          <p:spTgt spid="2">
                                            <p:graphicEl>
                                              <a:dgm id="{9EDA34D7-14CA-4D53-8BB1-7ED66BD5E169}"/>
                                            </p:graphicEl>
                                          </p:spTgt>
                                        </p:tgtEl>
                                      </p:cBhvr>
                                    </p:animEffect>
                                  </p:childTnLst>
                                </p:cTn>
                              </p:par>
                            </p:childTnLst>
                          </p:cTn>
                        </p:par>
                        <p:par>
                          <p:cTn id="177" fill="hold">
                            <p:stCondLst>
                              <p:cond delay="500"/>
                            </p:stCondLst>
                            <p:childTnLst>
                              <p:par>
                                <p:cTn id="178" presetID="22" presetClass="entr" presetSubtype="8" fill="hold" grpId="0" nodeType="afterEffect">
                                  <p:stCondLst>
                                    <p:cond delay="0"/>
                                  </p:stCondLst>
                                  <p:childTnLst>
                                    <p:set>
                                      <p:cBhvr>
                                        <p:cTn id="179" dur="1" fill="hold">
                                          <p:stCondLst>
                                            <p:cond delay="0"/>
                                          </p:stCondLst>
                                        </p:cTn>
                                        <p:tgtEl>
                                          <p:spTgt spid="2">
                                            <p:graphicEl>
                                              <a:dgm id="{31017E0E-1E61-4D39-B4A9-125845531FAB}"/>
                                            </p:graphicEl>
                                          </p:spTgt>
                                        </p:tgtEl>
                                        <p:attrNameLst>
                                          <p:attrName>style.visibility</p:attrName>
                                        </p:attrNameLst>
                                      </p:cBhvr>
                                      <p:to>
                                        <p:strVal val="visible"/>
                                      </p:to>
                                    </p:set>
                                    <p:animEffect transition="in" filter="wipe(left)">
                                      <p:cBhvr>
                                        <p:cTn id="180" dur="500"/>
                                        <p:tgtEl>
                                          <p:spTgt spid="2">
                                            <p:graphicEl>
                                              <a:dgm id="{31017E0E-1E61-4D39-B4A9-125845531FAB}"/>
                                            </p:graphic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
                                            <p:graphicEl>
                                              <a:dgm id="{99D33379-A07B-4874-B410-840425DA951F}"/>
                                            </p:graphicEl>
                                          </p:spTgt>
                                        </p:tgtEl>
                                        <p:attrNameLst>
                                          <p:attrName>style.visibility</p:attrName>
                                        </p:attrNameLst>
                                      </p:cBhvr>
                                      <p:to>
                                        <p:strVal val="visible"/>
                                      </p:to>
                                    </p:set>
                                    <p:animEffect transition="in" filter="wipe(left)">
                                      <p:cBhvr>
                                        <p:cTn id="185" dur="500"/>
                                        <p:tgtEl>
                                          <p:spTgt spid="2">
                                            <p:graphicEl>
                                              <a:dgm id="{99D33379-A07B-4874-B410-840425DA951F}"/>
                                            </p:graphicEl>
                                          </p:spTgt>
                                        </p:tgtEl>
                                      </p:cBhvr>
                                    </p:animEffect>
                                  </p:childTnLst>
                                </p:cTn>
                              </p:par>
                            </p:childTnLst>
                          </p:cTn>
                        </p:par>
                        <p:par>
                          <p:cTn id="186" fill="hold">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2">
                                            <p:graphicEl>
                                              <a:dgm id="{8FBA883E-230A-463E-88A5-6E0093894B07}"/>
                                            </p:graphicEl>
                                          </p:spTgt>
                                        </p:tgtEl>
                                        <p:attrNameLst>
                                          <p:attrName>style.visibility</p:attrName>
                                        </p:attrNameLst>
                                      </p:cBhvr>
                                      <p:to>
                                        <p:strVal val="visible"/>
                                      </p:to>
                                    </p:set>
                                    <p:animEffect transition="in" filter="wipe(left)">
                                      <p:cBhvr>
                                        <p:cTn id="189" dur="500"/>
                                        <p:tgtEl>
                                          <p:spTgt spid="2">
                                            <p:graphicEl>
                                              <a:dgm id="{8FBA883E-230A-463E-88A5-6E0093894B07}"/>
                                            </p:graphic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2">
                                            <p:graphicEl>
                                              <a:dgm id="{6F0E5B7B-D838-4549-AC28-13365DDAB476}"/>
                                            </p:graphicEl>
                                          </p:spTgt>
                                        </p:tgtEl>
                                        <p:attrNameLst>
                                          <p:attrName>style.visibility</p:attrName>
                                        </p:attrNameLst>
                                      </p:cBhvr>
                                      <p:to>
                                        <p:strVal val="visible"/>
                                      </p:to>
                                    </p:set>
                                    <p:animEffect transition="in" filter="wipe(left)">
                                      <p:cBhvr>
                                        <p:cTn id="194" dur="500"/>
                                        <p:tgtEl>
                                          <p:spTgt spid="2">
                                            <p:graphicEl>
                                              <a:dgm id="{6F0E5B7B-D838-4549-AC28-13365DDAB476}"/>
                                            </p:graphicEl>
                                          </p:spTgt>
                                        </p:tgtEl>
                                      </p:cBhvr>
                                    </p:animEffect>
                                  </p:childTnLst>
                                </p:cTn>
                              </p:par>
                            </p:childTnLst>
                          </p:cTn>
                        </p:par>
                        <p:par>
                          <p:cTn id="195" fill="hold">
                            <p:stCondLst>
                              <p:cond delay="500"/>
                            </p:stCondLst>
                            <p:childTnLst>
                              <p:par>
                                <p:cTn id="196" presetID="22" presetClass="entr" presetSubtype="8" fill="hold" grpId="0" nodeType="afterEffect">
                                  <p:stCondLst>
                                    <p:cond delay="0"/>
                                  </p:stCondLst>
                                  <p:childTnLst>
                                    <p:set>
                                      <p:cBhvr>
                                        <p:cTn id="197" dur="1" fill="hold">
                                          <p:stCondLst>
                                            <p:cond delay="0"/>
                                          </p:stCondLst>
                                        </p:cTn>
                                        <p:tgtEl>
                                          <p:spTgt spid="2">
                                            <p:graphicEl>
                                              <a:dgm id="{2B17B287-1828-498B-AB3A-C46677DCFBF2}"/>
                                            </p:graphicEl>
                                          </p:spTgt>
                                        </p:tgtEl>
                                        <p:attrNameLst>
                                          <p:attrName>style.visibility</p:attrName>
                                        </p:attrNameLst>
                                      </p:cBhvr>
                                      <p:to>
                                        <p:strVal val="visible"/>
                                      </p:to>
                                    </p:set>
                                    <p:animEffect transition="in" filter="wipe(left)">
                                      <p:cBhvr>
                                        <p:cTn id="198" dur="500"/>
                                        <p:tgtEl>
                                          <p:spTgt spid="2">
                                            <p:graphicEl>
                                              <a:dgm id="{2B17B287-1828-498B-AB3A-C46677DCFBF2}"/>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2">
                                            <p:graphicEl>
                                              <a:dgm id="{EF94BC38-B9F8-433F-B85B-2BA4EF120999}"/>
                                            </p:graphicEl>
                                          </p:spTgt>
                                        </p:tgtEl>
                                        <p:attrNameLst>
                                          <p:attrName>style.visibility</p:attrName>
                                        </p:attrNameLst>
                                      </p:cBhvr>
                                      <p:to>
                                        <p:strVal val="visible"/>
                                      </p:to>
                                    </p:set>
                                    <p:animEffect transition="in" filter="wipe(left)">
                                      <p:cBhvr>
                                        <p:cTn id="203" dur="500"/>
                                        <p:tgtEl>
                                          <p:spTgt spid="2">
                                            <p:graphicEl>
                                              <a:dgm id="{EF94BC38-B9F8-433F-B85B-2BA4EF1209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741EB4E-D7A9-4756-B7D3-A02955D71F5B}" type="slidenum">
              <a:rPr kumimoji="0" lang="ja-JP" altLang="en-US" smtClean="0"/>
              <a:pPr eaLnBrk="1" hangingPunct="1"/>
              <a:t>17</a:t>
            </a:fld>
            <a:endParaRPr kumimoji="0" lang="en-US" altLang="ja-JP"/>
          </a:p>
        </p:txBody>
      </p:sp>
      <p:sp>
        <p:nvSpPr>
          <p:cNvPr id="124931" name="Rectangle 2"/>
          <p:cNvSpPr>
            <a:spLocks noGrp="1" noChangeArrowheads="1"/>
          </p:cNvSpPr>
          <p:nvPr>
            <p:ph type="title" idx="4294967295"/>
          </p:nvPr>
        </p:nvSpPr>
        <p:spPr>
          <a:xfrm>
            <a:off x="2193055" y="557808"/>
            <a:ext cx="7793037" cy="1143000"/>
          </a:xfrm>
        </p:spPr>
        <p:txBody>
          <a:bodyPr>
            <a:normAutofit fontScale="90000"/>
          </a:bodyPr>
          <a:lstStyle/>
          <a:p>
            <a:pPr eaLnBrk="1" hangingPunct="1"/>
            <a:r>
              <a:rPr lang="en-US" altLang="ja-JP" b="1" dirty="0">
                <a:latin typeface="Times New Roman" panose="02020603050405020304" pitchFamily="18" charset="0"/>
                <a:cs typeface="Times New Roman" panose="02020603050405020304" pitchFamily="18" charset="0"/>
              </a:rPr>
              <a:t>Relationship between gross negligence and mala fide</a:t>
            </a:r>
          </a:p>
        </p:txBody>
      </p:sp>
      <p:graphicFrame>
        <p:nvGraphicFramePr>
          <p:cNvPr id="232451" name="Group 3"/>
          <p:cNvGraphicFramePr>
            <a:graphicFrameLocks noGrp="1"/>
          </p:cNvGraphicFramePr>
          <p:nvPr/>
        </p:nvGraphicFramePr>
        <p:xfrm>
          <a:off x="2351316" y="1988841"/>
          <a:ext cx="7467600" cy="4111625"/>
        </p:xfrm>
        <a:graphic>
          <a:graphicData uri="http://schemas.openxmlformats.org/drawingml/2006/table">
            <a:tbl>
              <a:tblPr/>
              <a:tblGrid>
                <a:gridCol w="1905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1201593">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Bona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(in good faith)</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Mala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(in bad faith)</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4532">
                        <a:alpha val="50000"/>
                      </a:srgbClr>
                    </a:solidFill>
                  </a:tcPr>
                </a:tc>
                <a:extLst>
                  <a:ext uri="{0D108BD9-81ED-4DB2-BD59-A6C34878D82A}">
                    <a16:rowId xmlns:a16="http://schemas.microsoft.com/office/drawing/2014/main" val="10000"/>
                  </a:ext>
                </a:extLst>
              </a:tr>
              <a:tr h="135556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Without negligence</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Gross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C6C0">
                        <a:alpha val="50000"/>
                      </a:srgbClr>
                    </a:solidFill>
                  </a:tcPr>
                </a:tc>
                <a:tc vMerge="1">
                  <a:txBody>
                    <a:bodyPr/>
                    <a:lstStyle/>
                    <a:p>
                      <a:endParaRPr kumimoji="1" lang="ja-JP" altLang="en-US"/>
                    </a:p>
                  </a:txBody>
                  <a:tcPr/>
                </a:tc>
                <a:extLst>
                  <a:ext uri="{0D108BD9-81ED-4DB2-BD59-A6C34878D82A}">
                    <a16:rowId xmlns:a16="http://schemas.microsoft.com/office/drawing/2014/main" val="10001"/>
                  </a:ext>
                </a:extLst>
              </a:tr>
              <a:tr h="15544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Protected in almost all cases</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a:ln>
                            <a:noFill/>
                          </a:ln>
                          <a:solidFill>
                            <a:schemeClr val="tx1"/>
                          </a:solidFill>
                          <a:effectLst/>
                          <a:latin typeface="Tahoma" charset="0"/>
                          <a:ea typeface="ＭＳ Ｐゴシック" charset="-128"/>
                        </a:rPr>
                        <a:t>Protected some cases</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a:ln>
                            <a:noFill/>
                          </a:ln>
                          <a:solidFill>
                            <a:schemeClr val="tx1"/>
                          </a:solidFill>
                          <a:effectLst/>
                          <a:latin typeface="Tahoma" charset="0"/>
                          <a:ea typeface="ＭＳ Ｐゴシック" charset="-128"/>
                        </a:rPr>
                        <a:t>Evaluate as mala fide and not protected almost all but opponent is also mala fide cases</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日付プレースホルダー 2">
            <a:extLst>
              <a:ext uri="{FF2B5EF4-FFF2-40B4-BE49-F238E27FC236}">
                <a16:creationId xmlns:a16="http://schemas.microsoft.com/office/drawing/2014/main" id="{613EFADD-CA13-4A01-8A55-76D954644CF4}"/>
              </a:ext>
            </a:extLst>
          </p:cNvPr>
          <p:cNvSpPr>
            <a:spLocks noGrp="1"/>
          </p:cNvSpPr>
          <p:nvPr>
            <p:ph type="dt" sz="half" idx="10"/>
          </p:nvPr>
        </p:nvSpPr>
        <p:spPr/>
        <p:txBody>
          <a:bodyPr/>
          <a:lstStyle/>
          <a:p>
            <a:fld id="{3E080A4D-E95D-4DB0-97FB-51E18A88E0A7}" type="datetime1">
              <a:rPr kumimoji="1" lang="ja-JP" altLang="en-US" smtClean="0"/>
              <a:t>2021/8/11</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BBD2D88-862F-49FD-A9CA-FF5D5B4D5AD2}"/>
              </a:ext>
            </a:extLst>
          </p:cNvPr>
          <p:cNvSpPr>
            <a:spLocks noGrp="1"/>
          </p:cNvSpPr>
          <p:nvPr>
            <p:ph type="title"/>
          </p:nvPr>
        </p:nvSpPr>
        <p:spPr/>
        <p:txBody>
          <a:bodyPr>
            <a:normAutofit/>
          </a:bodyPr>
          <a:lstStyle/>
          <a:p>
            <a:r>
              <a:rPr lang="en-US" altLang="ja-JP" sz="7200" b="1" dirty="0">
                <a:latin typeface="Times New Roman" panose="02020603050405020304" pitchFamily="18" charset="0"/>
                <a:cs typeface="Times New Roman" panose="02020603050405020304" pitchFamily="18" charset="0"/>
              </a:rPr>
              <a:t>2. Real rights</a:t>
            </a:r>
            <a:endParaRPr lang="ja-JP" altLang="en-US" sz="7200"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3B3C8DD5-0F64-4319-9506-411A2D44B93E}"/>
              </a:ext>
            </a:extLst>
          </p:cNvPr>
          <p:cNvSpPr>
            <a:spLocks noGrp="1"/>
          </p:cNvSpPr>
          <p:nvPr>
            <p:ph type="body" idx="1"/>
          </p:nvPr>
        </p:nvSpPr>
        <p:spPr/>
        <p:txBody>
          <a:bodyPr/>
          <a:lstStyle/>
          <a:p>
            <a:r>
              <a:rPr lang="en-US" altLang="ja-JP" dirty="0">
                <a:solidFill>
                  <a:schemeClr val="tx1"/>
                </a:solidFill>
              </a:rPr>
              <a:t>Structure of Real rights</a:t>
            </a:r>
          </a:p>
          <a:p>
            <a:r>
              <a:rPr lang="en-US" altLang="ja-JP" dirty="0">
                <a:solidFill>
                  <a:schemeClr val="tx1"/>
                </a:solidFill>
              </a:rPr>
              <a:t>Distinction between Real rights (Part2) and Claims (Part3)</a:t>
            </a:r>
          </a:p>
          <a:p>
            <a:r>
              <a:rPr lang="en-US" altLang="ja-JP" dirty="0">
                <a:solidFill>
                  <a:schemeClr val="tx1"/>
                </a:solidFill>
              </a:rPr>
              <a:t>Relation ship between Sales Contract and Real Right</a:t>
            </a:r>
          </a:p>
          <a:p>
            <a:endParaRPr lang="ja-JP" altLang="en-US" dirty="0"/>
          </a:p>
        </p:txBody>
      </p:sp>
      <p:sp>
        <p:nvSpPr>
          <p:cNvPr id="3" name="日付プレースホルダー 2">
            <a:extLst>
              <a:ext uri="{FF2B5EF4-FFF2-40B4-BE49-F238E27FC236}">
                <a16:creationId xmlns:a16="http://schemas.microsoft.com/office/drawing/2014/main" id="{36699B6D-CCD4-4614-B24C-0DF9F35FAF2B}"/>
              </a:ext>
            </a:extLst>
          </p:cNvPr>
          <p:cNvSpPr>
            <a:spLocks noGrp="1"/>
          </p:cNvSpPr>
          <p:nvPr>
            <p:ph type="dt" sz="half" idx="10"/>
          </p:nvPr>
        </p:nvSpPr>
        <p:spPr/>
        <p:txBody>
          <a:bodyPr/>
          <a:lstStyle/>
          <a:p>
            <a:fld id="{F95B6357-5203-4256-A736-9BE95C1AC3FE}"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F3908739-959A-406A-8535-44D5A67EEB8C}"/>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9BA273F6-56B9-4D2C-BC12-C0453791630D}"/>
              </a:ext>
            </a:extLst>
          </p:cNvPr>
          <p:cNvSpPr>
            <a:spLocks noGrp="1"/>
          </p:cNvSpPr>
          <p:nvPr>
            <p:ph type="sldNum" sz="quarter" idx="12"/>
          </p:nvPr>
        </p:nvSpPr>
        <p:spPr/>
        <p:txBody>
          <a:bodyPr/>
          <a:lstStyle/>
          <a:p>
            <a:fld id="{63BA93C4-2A5C-4B4B-B565-ADAA94AD8651}" type="slidenum">
              <a:rPr kumimoji="1" lang="ja-JP" altLang="en-US" smtClean="0"/>
              <a:t>18</a:t>
            </a:fld>
            <a:endParaRPr kumimoji="1" lang="ja-JP" altLang="en-US"/>
          </a:p>
        </p:txBody>
      </p:sp>
    </p:spTree>
    <p:extLst>
      <p:ext uri="{BB962C8B-B14F-4D97-AF65-F5344CB8AC3E}">
        <p14:creationId xmlns:p14="http://schemas.microsoft.com/office/powerpoint/2010/main" val="306494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extLst>
              <p:ext uri="{D42A27DB-BD31-4B8C-83A1-F6EECF244321}">
                <p14:modId xmlns:p14="http://schemas.microsoft.com/office/powerpoint/2010/main" val="504630778"/>
              </p:ext>
            </p:extLst>
          </p:nvPr>
        </p:nvGraphicFramePr>
        <p:xfrm>
          <a:off x="571499" y="1145894"/>
          <a:ext cx="11234057" cy="494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4">
            <a:extLst>
              <a:ext uri="{FF2B5EF4-FFF2-40B4-BE49-F238E27FC236}">
                <a16:creationId xmlns:a16="http://schemas.microsoft.com/office/drawing/2014/main" id="{F630A914-19F7-4BAD-84AA-08258F0F6984}"/>
              </a:ext>
            </a:extLst>
          </p:cNvPr>
          <p:cNvSpPr>
            <a:spLocks noGrp="1"/>
          </p:cNvSpPr>
          <p:nvPr>
            <p:ph type="title"/>
          </p:nvPr>
        </p:nvSpPr>
        <p:spPr>
          <a:xfrm>
            <a:off x="838200" y="365125"/>
            <a:ext cx="10515600" cy="676597"/>
          </a:xfrm>
        </p:spPr>
        <p:txBody>
          <a:bodyPr>
            <a:noAutofit/>
          </a:bodyPr>
          <a:lstStyle/>
          <a:p>
            <a:r>
              <a:rPr lang="en-US" altLang="ja-JP" sz="4800" b="1" dirty="0">
                <a:latin typeface="Times New Roman" panose="02020603050405020304" pitchFamily="18" charset="0"/>
                <a:cs typeface="Times New Roman" panose="02020603050405020304" pitchFamily="18" charset="0"/>
              </a:rPr>
              <a:t>Structure of Real Rights</a:t>
            </a:r>
            <a:endParaRPr lang="ja-JP" altLang="en-US" sz="4800" b="1" dirty="0">
              <a:latin typeface="Times New Roman" panose="02020603050405020304" pitchFamily="18" charset="0"/>
              <a:cs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A4105151-B6A6-4BF4-AA4C-F753C962994C}"/>
              </a:ext>
            </a:extLst>
          </p:cNvPr>
          <p:cNvSpPr>
            <a:spLocks noGrp="1"/>
          </p:cNvSpPr>
          <p:nvPr>
            <p:ph type="dt" sz="half" idx="10"/>
          </p:nvPr>
        </p:nvSpPr>
        <p:spPr/>
        <p:txBody>
          <a:bodyPr/>
          <a:lstStyle/>
          <a:p>
            <a:fld id="{2071B3D4-A9A1-4824-B26F-70EE0F927039}" type="datetime1">
              <a:rPr kumimoji="1" lang="ja-JP" altLang="en-US" smtClean="0"/>
              <a:t>2021/8/11</a:t>
            </a:fld>
            <a:endParaRPr kumimoji="1" lang="ja-JP" altLang="en-US"/>
          </a:p>
        </p:txBody>
      </p:sp>
      <p:sp>
        <p:nvSpPr>
          <p:cNvPr id="3" name="フッター プレースホルダー 2">
            <a:extLst>
              <a:ext uri="{FF2B5EF4-FFF2-40B4-BE49-F238E27FC236}">
                <a16:creationId xmlns:a16="http://schemas.microsoft.com/office/drawing/2014/main" id="{2CEF6770-ED4F-44B6-97A4-A84F1C8D79FF}"/>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4" name="スライド番号プレースホルダー 3">
            <a:extLst>
              <a:ext uri="{FF2B5EF4-FFF2-40B4-BE49-F238E27FC236}">
                <a16:creationId xmlns:a16="http://schemas.microsoft.com/office/drawing/2014/main" id="{F382E2B4-83E6-40F1-BC3C-FB0B327986BF}"/>
              </a:ext>
            </a:extLst>
          </p:cNvPr>
          <p:cNvSpPr>
            <a:spLocks noGrp="1"/>
          </p:cNvSpPr>
          <p:nvPr>
            <p:ph type="sldNum" sz="quarter" idx="12"/>
          </p:nvPr>
        </p:nvSpPr>
        <p:spPr/>
        <p:txBody>
          <a:bodyPr/>
          <a:lstStyle/>
          <a:p>
            <a:fld id="{96BDDC30-DD3F-4427-B562-2F3229407357}" type="slidenum">
              <a:rPr kumimoji="1" lang="ja-JP" altLang="en-US" smtClean="0"/>
              <a:t>19</a:t>
            </a:fld>
            <a:endParaRPr kumimoji="1" lang="ja-JP" altLang="en-US"/>
          </a:p>
        </p:txBody>
      </p:sp>
    </p:spTree>
    <p:extLst>
      <p:ext uri="{BB962C8B-B14F-4D97-AF65-F5344CB8AC3E}">
        <p14:creationId xmlns:p14="http://schemas.microsoft.com/office/powerpoint/2010/main" val="23134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4F298D2C-640C-4597-96B8-9F657FF4B6F9}"/>
                                            </p:graphicEl>
                                          </p:spTgt>
                                        </p:tgtEl>
                                        <p:attrNameLst>
                                          <p:attrName>style.visibility</p:attrName>
                                        </p:attrNameLst>
                                      </p:cBhvr>
                                      <p:to>
                                        <p:strVal val="visible"/>
                                      </p:to>
                                    </p:set>
                                    <p:animEffect transition="in" filter="wipe(left)">
                                      <p:cBhvr>
                                        <p:cTn id="7" dur="500"/>
                                        <p:tgtEl>
                                          <p:spTgt spid="6">
                                            <p:graphicEl>
                                              <a:dgm id="{4F298D2C-640C-4597-96B8-9F657FF4B6F9}"/>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5480900-23A7-4A87-8C96-F505C8B12353}"/>
                                            </p:graphicEl>
                                          </p:spTgt>
                                        </p:tgtEl>
                                        <p:attrNameLst>
                                          <p:attrName>style.visibility</p:attrName>
                                        </p:attrNameLst>
                                      </p:cBhvr>
                                      <p:to>
                                        <p:strVal val="visible"/>
                                      </p:to>
                                    </p:set>
                                    <p:animEffect transition="in" filter="wipe(left)">
                                      <p:cBhvr>
                                        <p:cTn id="11" dur="500"/>
                                        <p:tgtEl>
                                          <p:spTgt spid="6">
                                            <p:graphicEl>
                                              <a:dgm id="{75480900-23A7-4A87-8C96-F505C8B12353}"/>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EA077487-9B9C-4BDE-B4D1-1385B60FFA29}"/>
                                            </p:graphicEl>
                                          </p:spTgt>
                                        </p:tgtEl>
                                        <p:attrNameLst>
                                          <p:attrName>style.visibility</p:attrName>
                                        </p:attrNameLst>
                                      </p:cBhvr>
                                      <p:to>
                                        <p:strVal val="visible"/>
                                      </p:to>
                                    </p:set>
                                    <p:animEffect transition="in" filter="wipe(left)">
                                      <p:cBhvr>
                                        <p:cTn id="16" dur="500"/>
                                        <p:tgtEl>
                                          <p:spTgt spid="6">
                                            <p:graphicEl>
                                              <a:dgm id="{EA077487-9B9C-4BDE-B4D1-1385B60FFA29}"/>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A566C208-D4DA-4C69-9B21-B8193D15E7F9}"/>
                                            </p:graphicEl>
                                          </p:spTgt>
                                        </p:tgtEl>
                                        <p:attrNameLst>
                                          <p:attrName>style.visibility</p:attrName>
                                        </p:attrNameLst>
                                      </p:cBhvr>
                                      <p:to>
                                        <p:strVal val="visible"/>
                                      </p:to>
                                    </p:set>
                                    <p:animEffect transition="in" filter="wipe(left)">
                                      <p:cBhvr>
                                        <p:cTn id="20" dur="500"/>
                                        <p:tgtEl>
                                          <p:spTgt spid="6">
                                            <p:graphicEl>
                                              <a:dgm id="{A566C208-D4DA-4C69-9B21-B8193D15E7F9}"/>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6F6F4FB4-CA17-4939-9E60-2BD86650D602}"/>
                                            </p:graphicEl>
                                          </p:spTgt>
                                        </p:tgtEl>
                                        <p:attrNameLst>
                                          <p:attrName>style.visibility</p:attrName>
                                        </p:attrNameLst>
                                      </p:cBhvr>
                                      <p:to>
                                        <p:strVal val="visible"/>
                                      </p:to>
                                    </p:set>
                                    <p:animEffect transition="in" filter="wipe(left)">
                                      <p:cBhvr>
                                        <p:cTn id="24" dur="500"/>
                                        <p:tgtEl>
                                          <p:spTgt spid="6">
                                            <p:graphicEl>
                                              <a:dgm id="{6F6F4FB4-CA17-4939-9E60-2BD86650D602}"/>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03A915D4-2E3B-4564-85B2-5E83514913DC}"/>
                                            </p:graphicEl>
                                          </p:spTgt>
                                        </p:tgtEl>
                                        <p:attrNameLst>
                                          <p:attrName>style.visibility</p:attrName>
                                        </p:attrNameLst>
                                      </p:cBhvr>
                                      <p:to>
                                        <p:strVal val="visible"/>
                                      </p:to>
                                    </p:set>
                                    <p:animEffect transition="in" filter="wipe(left)">
                                      <p:cBhvr>
                                        <p:cTn id="28" dur="500"/>
                                        <p:tgtEl>
                                          <p:spTgt spid="6">
                                            <p:graphicEl>
                                              <a:dgm id="{03A915D4-2E3B-4564-85B2-5E83514913D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9A8BB681-A523-45FA-9CA8-0AF5713170FC}"/>
                                            </p:graphicEl>
                                          </p:spTgt>
                                        </p:tgtEl>
                                        <p:attrNameLst>
                                          <p:attrName>style.visibility</p:attrName>
                                        </p:attrNameLst>
                                      </p:cBhvr>
                                      <p:to>
                                        <p:strVal val="visible"/>
                                      </p:to>
                                    </p:set>
                                    <p:animEffect transition="in" filter="wipe(left)">
                                      <p:cBhvr>
                                        <p:cTn id="33" dur="500"/>
                                        <p:tgtEl>
                                          <p:spTgt spid="6">
                                            <p:graphicEl>
                                              <a:dgm id="{9A8BB681-A523-45FA-9CA8-0AF5713170FC}"/>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01255D05-BF95-4C8C-B8A2-175D53F86885}"/>
                                            </p:graphicEl>
                                          </p:spTgt>
                                        </p:tgtEl>
                                        <p:attrNameLst>
                                          <p:attrName>style.visibility</p:attrName>
                                        </p:attrNameLst>
                                      </p:cBhvr>
                                      <p:to>
                                        <p:strVal val="visible"/>
                                      </p:to>
                                    </p:set>
                                    <p:animEffect transition="in" filter="wipe(left)">
                                      <p:cBhvr>
                                        <p:cTn id="37" dur="500"/>
                                        <p:tgtEl>
                                          <p:spTgt spid="6">
                                            <p:graphicEl>
                                              <a:dgm id="{01255D05-BF95-4C8C-B8A2-175D53F86885}"/>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80999BAD-CEFA-490B-981E-0B396B519E11}"/>
                                            </p:graphicEl>
                                          </p:spTgt>
                                        </p:tgtEl>
                                        <p:attrNameLst>
                                          <p:attrName>style.visibility</p:attrName>
                                        </p:attrNameLst>
                                      </p:cBhvr>
                                      <p:to>
                                        <p:strVal val="visible"/>
                                      </p:to>
                                    </p:set>
                                    <p:animEffect transition="in" filter="wipe(left)">
                                      <p:cBhvr>
                                        <p:cTn id="41" dur="500"/>
                                        <p:tgtEl>
                                          <p:spTgt spid="6">
                                            <p:graphicEl>
                                              <a:dgm id="{80999BAD-CEFA-490B-981E-0B396B519E11}"/>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315BBD4F-6711-4CF5-A31A-5A807436F880}"/>
                                            </p:graphicEl>
                                          </p:spTgt>
                                        </p:tgtEl>
                                        <p:attrNameLst>
                                          <p:attrName>style.visibility</p:attrName>
                                        </p:attrNameLst>
                                      </p:cBhvr>
                                      <p:to>
                                        <p:strVal val="visible"/>
                                      </p:to>
                                    </p:set>
                                    <p:animEffect transition="in" filter="wipe(left)">
                                      <p:cBhvr>
                                        <p:cTn id="45" dur="500"/>
                                        <p:tgtEl>
                                          <p:spTgt spid="6">
                                            <p:graphicEl>
                                              <a:dgm id="{315BBD4F-6711-4CF5-A31A-5A807436F880}"/>
                                            </p:graphicEl>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6">
                                            <p:graphicEl>
                                              <a:dgm id="{39835A49-1DFD-4957-8BC9-B7A91D2215F1}"/>
                                            </p:graphicEl>
                                          </p:spTgt>
                                        </p:tgtEl>
                                        <p:attrNameLst>
                                          <p:attrName>style.visibility</p:attrName>
                                        </p:attrNameLst>
                                      </p:cBhvr>
                                      <p:to>
                                        <p:strVal val="visible"/>
                                      </p:to>
                                    </p:set>
                                    <p:animEffect transition="in" filter="wipe(left)">
                                      <p:cBhvr>
                                        <p:cTn id="49" dur="500"/>
                                        <p:tgtEl>
                                          <p:spTgt spid="6">
                                            <p:graphicEl>
                                              <a:dgm id="{39835A49-1DFD-4957-8BC9-B7A91D2215F1}"/>
                                            </p:graphicEl>
                                          </p:spTgt>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6">
                                            <p:graphicEl>
                                              <a:dgm id="{8EB5B19F-EEF2-4538-9202-4B12FB47184A}"/>
                                            </p:graphicEl>
                                          </p:spTgt>
                                        </p:tgtEl>
                                        <p:attrNameLst>
                                          <p:attrName>style.visibility</p:attrName>
                                        </p:attrNameLst>
                                      </p:cBhvr>
                                      <p:to>
                                        <p:strVal val="visible"/>
                                      </p:to>
                                    </p:set>
                                    <p:animEffect transition="in" filter="wipe(left)">
                                      <p:cBhvr>
                                        <p:cTn id="53" dur="500"/>
                                        <p:tgtEl>
                                          <p:spTgt spid="6">
                                            <p:graphicEl>
                                              <a:dgm id="{8EB5B19F-EEF2-4538-9202-4B12FB47184A}"/>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graphicEl>
                                              <a:dgm id="{8B1DCC1B-9F11-4981-8D7C-3AE55AE0A2D0}"/>
                                            </p:graphicEl>
                                          </p:spTgt>
                                        </p:tgtEl>
                                        <p:attrNameLst>
                                          <p:attrName>style.visibility</p:attrName>
                                        </p:attrNameLst>
                                      </p:cBhvr>
                                      <p:to>
                                        <p:strVal val="visible"/>
                                      </p:to>
                                    </p:set>
                                    <p:animEffect transition="in" filter="wipe(left)">
                                      <p:cBhvr>
                                        <p:cTn id="58" dur="500"/>
                                        <p:tgtEl>
                                          <p:spTgt spid="6">
                                            <p:graphicEl>
                                              <a:dgm id="{8B1DCC1B-9F11-4981-8D7C-3AE55AE0A2D0}"/>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6">
                                            <p:graphicEl>
                                              <a:dgm id="{69840FC6-698D-4D00-AC38-F62E547102D0}"/>
                                            </p:graphicEl>
                                          </p:spTgt>
                                        </p:tgtEl>
                                        <p:attrNameLst>
                                          <p:attrName>style.visibility</p:attrName>
                                        </p:attrNameLst>
                                      </p:cBhvr>
                                      <p:to>
                                        <p:strVal val="visible"/>
                                      </p:to>
                                    </p:set>
                                    <p:animEffect transition="in" filter="wipe(left)">
                                      <p:cBhvr>
                                        <p:cTn id="62" dur="500"/>
                                        <p:tgtEl>
                                          <p:spTgt spid="6">
                                            <p:graphicEl>
                                              <a:dgm id="{69840FC6-698D-4D00-AC38-F62E547102D0}"/>
                                            </p:graphic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6">
                                            <p:graphicEl>
                                              <a:dgm id="{41C5001A-D073-4F8D-850D-FB5F60544FB3}"/>
                                            </p:graphicEl>
                                          </p:spTgt>
                                        </p:tgtEl>
                                        <p:attrNameLst>
                                          <p:attrName>style.visibility</p:attrName>
                                        </p:attrNameLst>
                                      </p:cBhvr>
                                      <p:to>
                                        <p:strVal val="visible"/>
                                      </p:to>
                                    </p:set>
                                    <p:animEffect transition="in" filter="wipe(left)">
                                      <p:cBhvr>
                                        <p:cTn id="66" dur="500"/>
                                        <p:tgtEl>
                                          <p:spTgt spid="6">
                                            <p:graphicEl>
                                              <a:dgm id="{41C5001A-D073-4F8D-850D-FB5F60544FB3}"/>
                                            </p:graphicEl>
                                          </p:spTgt>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6">
                                            <p:graphicEl>
                                              <a:dgm id="{2F5FF8E6-5A78-47A8-8C9E-09919476D580}"/>
                                            </p:graphicEl>
                                          </p:spTgt>
                                        </p:tgtEl>
                                        <p:attrNameLst>
                                          <p:attrName>style.visibility</p:attrName>
                                        </p:attrNameLst>
                                      </p:cBhvr>
                                      <p:to>
                                        <p:strVal val="visible"/>
                                      </p:to>
                                    </p:set>
                                    <p:animEffect transition="in" filter="wipe(left)">
                                      <p:cBhvr>
                                        <p:cTn id="70" dur="500"/>
                                        <p:tgtEl>
                                          <p:spTgt spid="6">
                                            <p:graphicEl>
                                              <a:dgm id="{2F5FF8E6-5A78-47A8-8C9E-09919476D580}"/>
                                            </p:graphic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6">
                                            <p:graphicEl>
                                              <a:dgm id="{A3859540-128D-4FFA-8E80-BA5A43133E3E}"/>
                                            </p:graphicEl>
                                          </p:spTgt>
                                        </p:tgtEl>
                                        <p:attrNameLst>
                                          <p:attrName>style.visibility</p:attrName>
                                        </p:attrNameLst>
                                      </p:cBhvr>
                                      <p:to>
                                        <p:strVal val="visible"/>
                                      </p:to>
                                    </p:set>
                                    <p:animEffect transition="in" filter="wipe(left)">
                                      <p:cBhvr>
                                        <p:cTn id="74" dur="500"/>
                                        <p:tgtEl>
                                          <p:spTgt spid="6">
                                            <p:graphicEl>
                                              <a:dgm id="{A3859540-128D-4FFA-8E80-BA5A43133E3E}"/>
                                            </p:graphicEl>
                                          </p:spTgt>
                                        </p:tgtEl>
                                      </p:cBhvr>
                                    </p:animEffect>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6">
                                            <p:graphicEl>
                                              <a:dgm id="{60E40B20-8B57-47AD-9FF3-4D32BE8820EB}"/>
                                            </p:graphicEl>
                                          </p:spTgt>
                                        </p:tgtEl>
                                        <p:attrNameLst>
                                          <p:attrName>style.visibility</p:attrName>
                                        </p:attrNameLst>
                                      </p:cBhvr>
                                      <p:to>
                                        <p:strVal val="visible"/>
                                      </p:to>
                                    </p:set>
                                    <p:animEffect transition="in" filter="wipe(left)">
                                      <p:cBhvr>
                                        <p:cTn id="78" dur="500"/>
                                        <p:tgtEl>
                                          <p:spTgt spid="6">
                                            <p:graphicEl>
                                              <a:dgm id="{60E40B20-8B57-47AD-9FF3-4D32BE8820EB}"/>
                                            </p:graphicEl>
                                          </p:spTgt>
                                        </p:tgtEl>
                                      </p:cBhvr>
                                    </p:animEffect>
                                  </p:childTnLst>
                                </p:cTn>
                              </p:par>
                            </p:childTnLst>
                          </p:cTn>
                        </p:par>
                        <p:par>
                          <p:cTn id="79" fill="hold">
                            <p:stCondLst>
                              <p:cond delay="3000"/>
                            </p:stCondLst>
                            <p:childTnLst>
                              <p:par>
                                <p:cTn id="80" presetID="22" presetClass="entr" presetSubtype="8" fill="hold" grpId="0" nodeType="afterEffect">
                                  <p:stCondLst>
                                    <p:cond delay="0"/>
                                  </p:stCondLst>
                                  <p:childTnLst>
                                    <p:set>
                                      <p:cBhvr>
                                        <p:cTn id="81" dur="1" fill="hold">
                                          <p:stCondLst>
                                            <p:cond delay="0"/>
                                          </p:stCondLst>
                                        </p:cTn>
                                        <p:tgtEl>
                                          <p:spTgt spid="6">
                                            <p:graphicEl>
                                              <a:dgm id="{0AA367E0-8AE8-4689-B5D5-FD158425D7E0}"/>
                                            </p:graphicEl>
                                          </p:spTgt>
                                        </p:tgtEl>
                                        <p:attrNameLst>
                                          <p:attrName>style.visibility</p:attrName>
                                        </p:attrNameLst>
                                      </p:cBhvr>
                                      <p:to>
                                        <p:strVal val="visible"/>
                                      </p:to>
                                    </p:set>
                                    <p:animEffect transition="in" filter="wipe(left)">
                                      <p:cBhvr>
                                        <p:cTn id="82" dur="500"/>
                                        <p:tgtEl>
                                          <p:spTgt spid="6">
                                            <p:graphicEl>
                                              <a:dgm id="{0AA367E0-8AE8-4689-B5D5-FD158425D7E0}"/>
                                            </p:graphicEl>
                                          </p:spTgt>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A5B278F7-017F-42A7-B777-259D82470C55}"/>
                                            </p:graphicEl>
                                          </p:spTgt>
                                        </p:tgtEl>
                                        <p:attrNameLst>
                                          <p:attrName>style.visibility</p:attrName>
                                        </p:attrNameLst>
                                      </p:cBhvr>
                                      <p:to>
                                        <p:strVal val="visible"/>
                                      </p:to>
                                    </p:set>
                                    <p:animEffect transition="in" filter="wipe(left)">
                                      <p:cBhvr>
                                        <p:cTn id="86" dur="500"/>
                                        <p:tgtEl>
                                          <p:spTgt spid="6">
                                            <p:graphicEl>
                                              <a:dgm id="{A5B278F7-017F-42A7-B777-259D82470C5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
                                            <p:graphicEl>
                                              <a:dgm id="{D5470C27-53B4-4E4D-91C6-EE5C9D315903}"/>
                                            </p:graphicEl>
                                          </p:spTgt>
                                        </p:tgtEl>
                                        <p:attrNameLst>
                                          <p:attrName>style.visibility</p:attrName>
                                        </p:attrNameLst>
                                      </p:cBhvr>
                                      <p:to>
                                        <p:strVal val="visible"/>
                                      </p:to>
                                    </p:set>
                                    <p:animEffect transition="in" filter="wipe(left)">
                                      <p:cBhvr>
                                        <p:cTn id="91" dur="500"/>
                                        <p:tgtEl>
                                          <p:spTgt spid="6">
                                            <p:graphicEl>
                                              <a:dgm id="{D5470C27-53B4-4E4D-91C6-EE5C9D315903}"/>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6">
                                            <p:graphicEl>
                                              <a:dgm id="{8FDA60A7-B85D-48C1-8B53-E65A57B30BD1}"/>
                                            </p:graphicEl>
                                          </p:spTgt>
                                        </p:tgtEl>
                                        <p:attrNameLst>
                                          <p:attrName>style.visibility</p:attrName>
                                        </p:attrNameLst>
                                      </p:cBhvr>
                                      <p:to>
                                        <p:strVal val="visible"/>
                                      </p:to>
                                    </p:set>
                                    <p:animEffect transition="in" filter="wipe(left)">
                                      <p:cBhvr>
                                        <p:cTn id="95" dur="500"/>
                                        <p:tgtEl>
                                          <p:spTgt spid="6">
                                            <p:graphicEl>
                                              <a:dgm id="{8FDA60A7-B85D-48C1-8B53-E65A57B30BD1}"/>
                                            </p:graphicEl>
                                          </p:spTgt>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6">
                                            <p:graphicEl>
                                              <a:dgm id="{0F8A18B2-EF59-480D-A7D0-D1E1024EB48A}"/>
                                            </p:graphicEl>
                                          </p:spTgt>
                                        </p:tgtEl>
                                        <p:attrNameLst>
                                          <p:attrName>style.visibility</p:attrName>
                                        </p:attrNameLst>
                                      </p:cBhvr>
                                      <p:to>
                                        <p:strVal val="visible"/>
                                      </p:to>
                                    </p:set>
                                    <p:animEffect transition="in" filter="wipe(left)">
                                      <p:cBhvr>
                                        <p:cTn id="99" dur="500"/>
                                        <p:tgtEl>
                                          <p:spTgt spid="6">
                                            <p:graphicEl>
                                              <a:dgm id="{0F8A18B2-EF59-480D-A7D0-D1E1024EB48A}"/>
                                            </p:graphicEl>
                                          </p:spTgt>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6">
                                            <p:graphicEl>
                                              <a:dgm id="{15411B08-3921-4036-B513-57DE4F5F450B}"/>
                                            </p:graphicEl>
                                          </p:spTgt>
                                        </p:tgtEl>
                                        <p:attrNameLst>
                                          <p:attrName>style.visibility</p:attrName>
                                        </p:attrNameLst>
                                      </p:cBhvr>
                                      <p:to>
                                        <p:strVal val="visible"/>
                                      </p:to>
                                    </p:set>
                                    <p:animEffect transition="in" filter="wipe(left)">
                                      <p:cBhvr>
                                        <p:cTn id="103" dur="500"/>
                                        <p:tgtEl>
                                          <p:spTgt spid="6">
                                            <p:graphicEl>
                                              <a:dgm id="{15411B08-3921-4036-B513-57DE4F5F450B}"/>
                                            </p:graphicEl>
                                          </p:spTgt>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6">
                                            <p:graphicEl>
                                              <a:dgm id="{C6B803DD-8D9C-4AE4-8D5E-A7BEA3DF0DA5}"/>
                                            </p:graphicEl>
                                          </p:spTgt>
                                        </p:tgtEl>
                                        <p:attrNameLst>
                                          <p:attrName>style.visibility</p:attrName>
                                        </p:attrNameLst>
                                      </p:cBhvr>
                                      <p:to>
                                        <p:strVal val="visible"/>
                                      </p:to>
                                    </p:set>
                                    <p:animEffect transition="in" filter="wipe(left)">
                                      <p:cBhvr>
                                        <p:cTn id="107" dur="500"/>
                                        <p:tgtEl>
                                          <p:spTgt spid="6">
                                            <p:graphicEl>
                                              <a:dgm id="{C6B803DD-8D9C-4AE4-8D5E-A7BEA3DF0DA5}"/>
                                            </p:graphicEl>
                                          </p:spTgt>
                                        </p:tgtEl>
                                      </p:cBhvr>
                                    </p:animEffect>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6">
                                            <p:graphicEl>
                                              <a:dgm id="{D1A42F76-A61F-4128-84A9-44E4883CD033}"/>
                                            </p:graphicEl>
                                          </p:spTgt>
                                        </p:tgtEl>
                                        <p:attrNameLst>
                                          <p:attrName>style.visibility</p:attrName>
                                        </p:attrNameLst>
                                      </p:cBhvr>
                                      <p:to>
                                        <p:strVal val="visible"/>
                                      </p:to>
                                    </p:set>
                                    <p:animEffect transition="in" filter="wipe(left)">
                                      <p:cBhvr>
                                        <p:cTn id="111" dur="500"/>
                                        <p:tgtEl>
                                          <p:spTgt spid="6">
                                            <p:graphicEl>
                                              <a:dgm id="{D1A42F76-A61F-4128-84A9-44E4883CD033}"/>
                                            </p:graphicEl>
                                          </p:spTgt>
                                        </p:tgtEl>
                                      </p:cBhvr>
                                    </p:animEffect>
                                  </p:childTnLst>
                                </p:cTn>
                              </p:par>
                            </p:childTnLst>
                          </p:cTn>
                        </p:par>
                        <p:par>
                          <p:cTn id="112" fill="hold">
                            <p:stCondLst>
                              <p:cond delay="3000"/>
                            </p:stCondLst>
                            <p:childTnLst>
                              <p:par>
                                <p:cTn id="113" presetID="22" presetClass="entr" presetSubtype="8" fill="hold" grpId="0" nodeType="afterEffect">
                                  <p:stCondLst>
                                    <p:cond delay="0"/>
                                  </p:stCondLst>
                                  <p:childTnLst>
                                    <p:set>
                                      <p:cBhvr>
                                        <p:cTn id="114" dur="1" fill="hold">
                                          <p:stCondLst>
                                            <p:cond delay="0"/>
                                          </p:stCondLst>
                                        </p:cTn>
                                        <p:tgtEl>
                                          <p:spTgt spid="6">
                                            <p:graphicEl>
                                              <a:dgm id="{B84FD377-7275-4E6C-B097-5A2B5432B4C0}"/>
                                            </p:graphicEl>
                                          </p:spTgt>
                                        </p:tgtEl>
                                        <p:attrNameLst>
                                          <p:attrName>style.visibility</p:attrName>
                                        </p:attrNameLst>
                                      </p:cBhvr>
                                      <p:to>
                                        <p:strVal val="visible"/>
                                      </p:to>
                                    </p:set>
                                    <p:animEffect transition="in" filter="wipe(left)">
                                      <p:cBhvr>
                                        <p:cTn id="115" dur="500"/>
                                        <p:tgtEl>
                                          <p:spTgt spid="6">
                                            <p:graphicEl>
                                              <a:dgm id="{B84FD377-7275-4E6C-B097-5A2B5432B4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9D35448-D3D0-4013-A2EC-1A627F79C62C}"/>
              </a:ext>
            </a:extLst>
          </p:cNvPr>
          <p:cNvSpPr>
            <a:spLocks noGrp="1"/>
          </p:cNvSpPr>
          <p:nvPr>
            <p:ph type="title"/>
          </p:nvPr>
        </p:nvSpPr>
        <p:spPr/>
        <p:txBody>
          <a:bodyPr>
            <a:normAutofit/>
          </a:bodyPr>
          <a:lstStyle/>
          <a:p>
            <a:r>
              <a:rPr lang="en-US" altLang="ja-JP" sz="7200" b="1" dirty="0">
                <a:latin typeface="Times New Roman" panose="02020603050405020304" pitchFamily="18" charset="0"/>
                <a:cs typeface="Times New Roman" panose="02020603050405020304" pitchFamily="18" charset="0"/>
              </a:rPr>
              <a:t>Preface</a:t>
            </a:r>
            <a:endParaRPr lang="ja-JP" altLang="en-US" sz="7200" b="1" dirty="0">
              <a:latin typeface="Times New Roman" panose="02020603050405020304" pitchFamily="18" charset="0"/>
              <a:cs typeface="Times New Roman" panose="02020603050405020304" pitchFamily="18" charset="0"/>
            </a:endParaRPr>
          </a:p>
        </p:txBody>
      </p:sp>
      <p:sp>
        <p:nvSpPr>
          <p:cNvPr id="8" name="テキスト プレースホルダー 7">
            <a:extLst>
              <a:ext uri="{FF2B5EF4-FFF2-40B4-BE49-F238E27FC236}">
                <a16:creationId xmlns:a16="http://schemas.microsoft.com/office/drawing/2014/main" id="{F3A90F8F-A9B6-42FA-A3E6-63B2D481404A}"/>
              </a:ext>
            </a:extLst>
          </p:cNvPr>
          <p:cNvSpPr>
            <a:spLocks noGrp="1"/>
          </p:cNvSpPr>
          <p:nvPr>
            <p:ph type="body" idx="1"/>
          </p:nvPr>
        </p:nvSpPr>
        <p:spPr>
          <a:xfrm>
            <a:off x="2498503" y="4354127"/>
            <a:ext cx="7182295" cy="1500187"/>
          </a:xfrm>
        </p:spPr>
        <p:txBody>
          <a:bodyPr/>
          <a:lstStyle/>
          <a:p>
            <a:r>
              <a:rPr lang="en-US" altLang="ja-JP" dirty="0">
                <a:solidFill>
                  <a:schemeClr val="tx1"/>
                </a:solidFill>
              </a:rPr>
              <a:t>Self-Introduction</a:t>
            </a:r>
          </a:p>
          <a:p>
            <a:r>
              <a:rPr lang="en-US" altLang="ja-JP" dirty="0">
                <a:solidFill>
                  <a:schemeClr val="tx1"/>
                </a:solidFill>
              </a:rPr>
              <a:t>History of Civil Code of Japan</a:t>
            </a:r>
          </a:p>
          <a:p>
            <a:r>
              <a:rPr lang="en-US" altLang="ja-JP" dirty="0">
                <a:solidFill>
                  <a:schemeClr val="tx1"/>
                </a:solidFill>
              </a:rPr>
              <a:t>Current Situation of Civil Code of Japan</a:t>
            </a:r>
            <a:endParaRPr lang="ja-JP" altLang="en-US" dirty="0">
              <a:solidFill>
                <a:schemeClr val="tx1"/>
              </a:solidFill>
            </a:endParaRPr>
          </a:p>
        </p:txBody>
      </p:sp>
      <p:sp>
        <p:nvSpPr>
          <p:cNvPr id="4" name="日付プレースホルダー 3">
            <a:extLst>
              <a:ext uri="{FF2B5EF4-FFF2-40B4-BE49-F238E27FC236}">
                <a16:creationId xmlns:a16="http://schemas.microsoft.com/office/drawing/2014/main" id="{E6422D67-6E70-4333-BFDA-1CFB49F80883}"/>
              </a:ext>
            </a:extLst>
          </p:cNvPr>
          <p:cNvSpPr>
            <a:spLocks noGrp="1"/>
          </p:cNvSpPr>
          <p:nvPr>
            <p:ph type="dt" sz="half" idx="10"/>
          </p:nvPr>
        </p:nvSpPr>
        <p:spPr/>
        <p:txBody>
          <a:bodyPr/>
          <a:lstStyle/>
          <a:p>
            <a:fld id="{3E0374A1-2BED-440E-82FD-A7496E7BB2A6}"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C2766F13-35F1-435D-9479-278667A46A33}"/>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7F77E63C-A680-4D98-BDCC-214E9BC36EA0}"/>
              </a:ext>
            </a:extLst>
          </p:cNvPr>
          <p:cNvSpPr>
            <a:spLocks noGrp="1"/>
          </p:cNvSpPr>
          <p:nvPr>
            <p:ph type="sldNum" sz="quarter" idx="12"/>
          </p:nvPr>
        </p:nvSpPr>
        <p:spPr/>
        <p:txBody>
          <a:bodyPr/>
          <a:lstStyle/>
          <a:p>
            <a:fld id="{63BA93C4-2A5C-4B4B-B565-ADAA94AD8651}" type="slidenum">
              <a:rPr kumimoji="1" lang="ja-JP" altLang="en-US" smtClean="0"/>
              <a:t>2</a:t>
            </a:fld>
            <a:endParaRPr kumimoji="1" lang="ja-JP" altLang="en-US"/>
          </a:p>
        </p:txBody>
      </p:sp>
    </p:spTree>
    <p:extLst>
      <p:ext uri="{BB962C8B-B14F-4D97-AF65-F5344CB8AC3E}">
        <p14:creationId xmlns:p14="http://schemas.microsoft.com/office/powerpoint/2010/main" val="254851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7047731" y="1916886"/>
            <a:ext cx="1756349" cy="944413"/>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Claim</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右矢印 5"/>
          <p:cNvSpPr/>
          <p:nvPr/>
        </p:nvSpPr>
        <p:spPr>
          <a:xfrm rot="2669837">
            <a:off x="5813111" y="3413708"/>
            <a:ext cx="3564801" cy="1257013"/>
          </a:xfrm>
          <a:prstGeom prst="rightArrow">
            <a:avLst/>
          </a:prstGeom>
          <a:solidFill>
            <a:schemeClr val="accent5">
              <a:lumMod val="20000"/>
              <a:lumOff val="80000"/>
            </a:schemeClr>
          </a:solidFill>
          <a:ln>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r"/>
            <a:r>
              <a:rPr kumimoji="1" lang="en-US" altLang="ja-JP" sz="2400" b="1" dirty="0">
                <a:solidFill>
                  <a:schemeClr val="tx1"/>
                </a:solidFill>
                <a:latin typeface="Times New Roman" panose="02020603050405020304" pitchFamily="18" charset="0"/>
                <a:cs typeface="Times New Roman" panose="02020603050405020304" pitchFamily="18" charset="0"/>
              </a:rPr>
              <a:t>Power of Execution</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8" name="正方形/長方形 7"/>
          <p:cNvSpPr/>
          <p:nvPr/>
        </p:nvSpPr>
        <p:spPr>
          <a:xfrm>
            <a:off x="1800862" y="5295244"/>
            <a:ext cx="1742594" cy="871297"/>
          </a:xfrm>
          <a:prstGeom prst="rect">
            <a:avLst/>
          </a:prstGeom>
          <a:solidFill>
            <a:schemeClr val="accent4">
              <a:lumMod val="20000"/>
              <a:lumOff val="80000"/>
            </a:schemeClr>
          </a:solidFill>
          <a:ln>
            <a:solidFill>
              <a:schemeClr val="accent4">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800" b="1" dirty="0">
                <a:latin typeface="Times New Roman" panose="02020603050405020304" pitchFamily="18" charset="0"/>
                <a:cs typeface="Times New Roman" panose="02020603050405020304" pitchFamily="18" charset="0"/>
              </a:rPr>
              <a:t>Things</a:t>
            </a:r>
            <a:endParaRPr kumimoji="1" lang="ja-JP" altLang="en-US" sz="2800" b="1" dirty="0">
              <a:latin typeface="Times New Roman" panose="02020603050405020304" pitchFamily="18" charset="0"/>
              <a:cs typeface="Times New Roman" panose="02020603050405020304" pitchFamily="18" charset="0"/>
            </a:endParaRPr>
          </a:p>
        </p:txBody>
      </p:sp>
      <p:sp>
        <p:nvSpPr>
          <p:cNvPr id="9" name="下矢印 8"/>
          <p:cNvSpPr/>
          <p:nvPr/>
        </p:nvSpPr>
        <p:spPr>
          <a:xfrm>
            <a:off x="1891655" y="2938740"/>
            <a:ext cx="1520985" cy="2353096"/>
          </a:xfrm>
          <a:prstGeom prst="downArrow">
            <a:avLst/>
          </a:prstGeom>
          <a:solidFill>
            <a:schemeClr val="accent2">
              <a:lumMod val="20000"/>
              <a:lumOff val="80000"/>
            </a:scheme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Con-</a:t>
            </a:r>
            <a:r>
              <a:rPr kumimoji="1" lang="en-US" altLang="ja-JP" sz="2400" b="1" dirty="0" err="1">
                <a:solidFill>
                  <a:schemeClr val="tx1"/>
                </a:solidFill>
                <a:latin typeface="Times New Roman" panose="02020603050405020304" pitchFamily="18" charset="0"/>
                <a:cs typeface="Times New Roman" panose="02020603050405020304" pitchFamily="18" charset="0"/>
              </a:rPr>
              <a:t>trol</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下矢印 11"/>
          <p:cNvSpPr/>
          <p:nvPr/>
        </p:nvSpPr>
        <p:spPr>
          <a:xfrm>
            <a:off x="8967156" y="2938739"/>
            <a:ext cx="1520985" cy="2356505"/>
          </a:xfrm>
          <a:prstGeom prst="downArrow">
            <a:avLst/>
          </a:prstGeom>
          <a:solidFill>
            <a:schemeClr val="accent4">
              <a:lumMod val="20000"/>
              <a:lumOff val="80000"/>
            </a:schemeClr>
          </a:solidFill>
          <a:ln>
            <a:solidFill>
              <a:schemeClr val="accent4">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Con-</a:t>
            </a:r>
            <a:r>
              <a:rPr kumimoji="1" lang="en-US" altLang="ja-JP" sz="2400" b="1" dirty="0" err="1">
                <a:solidFill>
                  <a:schemeClr val="tx1"/>
                </a:solidFill>
                <a:latin typeface="Times New Roman" panose="02020603050405020304" pitchFamily="18" charset="0"/>
                <a:cs typeface="Times New Roman" panose="02020603050405020304" pitchFamily="18" charset="0"/>
              </a:rPr>
              <a:t>trol</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正方形/長方形 12"/>
          <p:cNvSpPr/>
          <p:nvPr/>
        </p:nvSpPr>
        <p:spPr>
          <a:xfrm>
            <a:off x="8872681" y="5295244"/>
            <a:ext cx="1742594" cy="871297"/>
          </a:xfrm>
          <a:prstGeom prst="rect">
            <a:avLst/>
          </a:prstGeom>
          <a:solidFill>
            <a:schemeClr val="accent4">
              <a:lumMod val="20000"/>
              <a:lumOff val="80000"/>
            </a:schemeClr>
          </a:solidFill>
          <a:ln>
            <a:solidFill>
              <a:schemeClr val="accent4">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800" b="1" dirty="0">
                <a:latin typeface="Times New Roman" panose="02020603050405020304" pitchFamily="18" charset="0"/>
                <a:cs typeface="Times New Roman" panose="02020603050405020304" pitchFamily="18" charset="0"/>
              </a:rPr>
              <a:t>Property</a:t>
            </a:r>
            <a:endParaRPr kumimoji="1" lang="ja-JP" altLang="en-US" sz="2800" b="1"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1533879" y="1221257"/>
            <a:ext cx="2213966" cy="523220"/>
          </a:xfrm>
          <a:prstGeom prst="rect">
            <a:avLst/>
          </a:prstGeom>
          <a:noFill/>
        </p:spPr>
        <p:txBody>
          <a:bodyPr wrap="square" rtlCol="0">
            <a:spAutoFit/>
          </a:bodyPr>
          <a:lstStyle/>
          <a:p>
            <a:pPr algn="ctr"/>
            <a:r>
              <a:rPr kumimoji="1" lang="en-US" altLang="ja-JP" sz="2800" b="1" dirty="0">
                <a:latin typeface="Times New Roman" panose="02020603050405020304" pitchFamily="18" charset="0"/>
                <a:cs typeface="Times New Roman" panose="02020603050405020304" pitchFamily="18" charset="0"/>
              </a:rPr>
              <a:t>Real rights</a:t>
            </a:r>
            <a:endParaRPr kumimoji="1" lang="ja-JP" altLang="en-US" sz="2800" b="1"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6727044" y="1185199"/>
            <a:ext cx="2213966" cy="523220"/>
          </a:xfrm>
          <a:prstGeom prst="rect">
            <a:avLst/>
          </a:prstGeom>
          <a:noFill/>
        </p:spPr>
        <p:txBody>
          <a:bodyPr wrap="square" rtlCol="0">
            <a:spAutoFit/>
          </a:bodyPr>
          <a:lstStyle/>
          <a:p>
            <a:pPr algn="ctr"/>
            <a:r>
              <a:rPr kumimoji="1" lang="en-US" altLang="ja-JP" sz="2800" b="1" dirty="0">
                <a:latin typeface="Times New Roman" panose="02020603050405020304" pitchFamily="18" charset="0"/>
                <a:cs typeface="Times New Roman" panose="02020603050405020304" pitchFamily="18" charset="0"/>
              </a:rPr>
              <a:t>Claims</a:t>
            </a:r>
            <a:endParaRPr kumimoji="1" lang="ja-JP" altLang="en-US" sz="2800" b="1"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3364109" y="4383006"/>
            <a:ext cx="2660714"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Use, Profit</a:t>
            </a:r>
          </a:p>
          <a:p>
            <a:r>
              <a:rPr kumimoji="1" lang="en-US" altLang="ja-JP" sz="2400" b="1" dirty="0">
                <a:latin typeface="Times New Roman" panose="02020603050405020304" pitchFamily="18" charset="0"/>
                <a:cs typeface="Times New Roman" panose="02020603050405020304" pitchFamily="18" charset="0"/>
              </a:rPr>
              <a:t>Realize, Dispose</a:t>
            </a:r>
            <a:endParaRPr kumimoji="1" lang="ja-JP" altLang="en-US" sz="2400" b="1" dirty="0">
              <a:latin typeface="Times New Roman" panose="02020603050405020304" pitchFamily="18" charset="0"/>
              <a:cs typeface="Times New Roman" panose="02020603050405020304" pitchFamily="18" charset="0"/>
            </a:endParaRPr>
          </a:p>
        </p:txBody>
      </p:sp>
      <p:sp>
        <p:nvSpPr>
          <p:cNvPr id="7" name="円/楕円 6"/>
          <p:cNvSpPr/>
          <p:nvPr/>
        </p:nvSpPr>
        <p:spPr>
          <a:xfrm>
            <a:off x="1725650" y="1845248"/>
            <a:ext cx="1821010" cy="1159697"/>
          </a:xfrm>
          <a:prstGeom prst="ellipse">
            <a:avLst/>
          </a:prstGeom>
          <a:solidFill>
            <a:schemeClr val="accent1">
              <a:lumMod val="20000"/>
              <a:lumOff val="80000"/>
            </a:schemeClr>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400" b="1" dirty="0">
                <a:latin typeface="Times New Roman" panose="02020603050405020304" pitchFamily="18" charset="0"/>
                <a:cs typeface="Times New Roman" panose="02020603050405020304" pitchFamily="18" charset="0"/>
              </a:rPr>
              <a:t>Person</a:t>
            </a:r>
            <a:endParaRPr kumimoji="1" lang="ja-JP" altLang="en-US" sz="2400" b="1" dirty="0">
              <a:latin typeface="Times New Roman" panose="02020603050405020304" pitchFamily="18" charset="0"/>
              <a:cs typeface="Times New Roman" panose="02020603050405020304" pitchFamily="18" charset="0"/>
            </a:endParaRPr>
          </a:p>
        </p:txBody>
      </p:sp>
      <p:sp>
        <p:nvSpPr>
          <p:cNvPr id="11" name="円/楕円 10"/>
          <p:cNvSpPr/>
          <p:nvPr/>
        </p:nvSpPr>
        <p:spPr>
          <a:xfrm>
            <a:off x="8817143" y="1814041"/>
            <a:ext cx="1821010" cy="1159697"/>
          </a:xfrm>
          <a:prstGeom prst="ellipse">
            <a:avLst/>
          </a:prstGeom>
          <a:solidFill>
            <a:schemeClr val="accent6">
              <a:lumMod val="20000"/>
              <a:lumOff val="8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400" b="1" dirty="0">
                <a:latin typeface="Times New Roman" panose="02020603050405020304" pitchFamily="18" charset="0"/>
                <a:cs typeface="Times New Roman" panose="02020603050405020304" pitchFamily="18" charset="0"/>
              </a:rPr>
              <a:t>Obligor</a:t>
            </a:r>
            <a:endParaRPr kumimoji="1" lang="ja-JP" altLang="en-US" sz="2400" b="1" dirty="0">
              <a:latin typeface="Times New Roman" panose="02020603050405020304" pitchFamily="18" charset="0"/>
              <a:cs typeface="Times New Roman" panose="02020603050405020304" pitchFamily="18" charset="0"/>
            </a:endParaRPr>
          </a:p>
        </p:txBody>
      </p:sp>
      <p:sp>
        <p:nvSpPr>
          <p:cNvPr id="10" name="円/楕円 9"/>
          <p:cNvSpPr/>
          <p:nvPr/>
        </p:nvSpPr>
        <p:spPr>
          <a:xfrm>
            <a:off x="5343114" y="1845248"/>
            <a:ext cx="1821010" cy="1159697"/>
          </a:xfrm>
          <a:prstGeom prst="ellipse">
            <a:avLst/>
          </a:prstGeom>
          <a:solidFill>
            <a:schemeClr val="accent5">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400" b="1" dirty="0" err="1">
                <a:latin typeface="Times New Roman" panose="02020603050405020304" pitchFamily="18" charset="0"/>
                <a:cs typeface="Times New Roman" panose="02020603050405020304" pitchFamily="18" charset="0"/>
              </a:rPr>
              <a:t>Obligee</a:t>
            </a:r>
            <a:endParaRPr kumimoji="1" lang="ja-JP" altLang="en-US" sz="2400" b="1" dirty="0">
              <a:latin typeface="Times New Roman" panose="02020603050405020304" pitchFamily="18" charset="0"/>
              <a:cs typeface="Times New Roman" panose="02020603050405020304" pitchFamily="18" charset="0"/>
            </a:endParaRPr>
          </a:p>
        </p:txBody>
      </p:sp>
      <p:sp>
        <p:nvSpPr>
          <p:cNvPr id="22" name="タイトル 21">
            <a:extLst>
              <a:ext uri="{FF2B5EF4-FFF2-40B4-BE49-F238E27FC236}">
                <a16:creationId xmlns:a16="http://schemas.microsoft.com/office/drawing/2014/main" id="{141D4676-F432-4EBC-AA2B-22B40732AD73}"/>
              </a:ext>
            </a:extLst>
          </p:cNvPr>
          <p:cNvSpPr>
            <a:spLocks noGrp="1"/>
          </p:cNvSpPr>
          <p:nvPr>
            <p:ph type="title"/>
          </p:nvPr>
        </p:nvSpPr>
        <p:spPr>
          <a:xfrm>
            <a:off x="838200" y="365125"/>
            <a:ext cx="10515600" cy="712485"/>
          </a:xfrm>
        </p:spPr>
        <p:txBody>
          <a:bodyPr>
            <a:normAutofit/>
          </a:bodyPr>
          <a:lstStyle/>
          <a:p>
            <a:r>
              <a:rPr lang="en-US" altLang="ja-JP" sz="4400" b="1" dirty="0">
                <a:latin typeface="Times New Roman" panose="02020603050405020304" pitchFamily="18" charset="0"/>
                <a:cs typeface="Times New Roman" panose="02020603050405020304" pitchFamily="18" charset="0"/>
              </a:rPr>
              <a:t>Distinction between Real rights and Claims</a:t>
            </a:r>
            <a:endParaRPr lang="ja-JP" altLang="en-US" dirty="0"/>
          </a:p>
        </p:txBody>
      </p:sp>
      <p:sp>
        <p:nvSpPr>
          <p:cNvPr id="2" name="日付プレースホルダー 1">
            <a:extLst>
              <a:ext uri="{FF2B5EF4-FFF2-40B4-BE49-F238E27FC236}">
                <a16:creationId xmlns:a16="http://schemas.microsoft.com/office/drawing/2014/main" id="{D5BB0FFB-D6A5-4FAA-ACB7-72100E4BCC9F}"/>
              </a:ext>
            </a:extLst>
          </p:cNvPr>
          <p:cNvSpPr>
            <a:spLocks noGrp="1"/>
          </p:cNvSpPr>
          <p:nvPr>
            <p:ph type="dt" sz="half" idx="10"/>
          </p:nvPr>
        </p:nvSpPr>
        <p:spPr/>
        <p:txBody>
          <a:bodyPr/>
          <a:lstStyle/>
          <a:p>
            <a:fld id="{266DB085-93FF-492F-BEFE-033A234EBFDD}" type="datetime1">
              <a:rPr kumimoji="1" lang="ja-JP" altLang="en-US" smtClean="0"/>
              <a:t>2021/8/11</a:t>
            </a:fld>
            <a:endParaRPr kumimoji="1" lang="ja-JP" altLang="en-US"/>
          </a:p>
        </p:txBody>
      </p:sp>
      <p:sp>
        <p:nvSpPr>
          <p:cNvPr id="19" name="フッター プレースホルダー 18">
            <a:extLst>
              <a:ext uri="{FF2B5EF4-FFF2-40B4-BE49-F238E27FC236}">
                <a16:creationId xmlns:a16="http://schemas.microsoft.com/office/drawing/2014/main" id="{9BF8C4C0-4EC2-4778-AF52-7665C4A15D09}"/>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20" name="スライド番号プレースホルダー 19">
            <a:extLst>
              <a:ext uri="{FF2B5EF4-FFF2-40B4-BE49-F238E27FC236}">
                <a16:creationId xmlns:a16="http://schemas.microsoft.com/office/drawing/2014/main" id="{AA715FAB-6FD8-4459-BD98-950AF2913F5C}"/>
              </a:ext>
            </a:extLst>
          </p:cNvPr>
          <p:cNvSpPr>
            <a:spLocks noGrp="1"/>
          </p:cNvSpPr>
          <p:nvPr>
            <p:ph type="sldNum" sz="quarter" idx="12"/>
          </p:nvPr>
        </p:nvSpPr>
        <p:spPr/>
        <p:txBody>
          <a:bodyPr/>
          <a:lstStyle/>
          <a:p>
            <a:fld id="{96BDDC30-DD3F-4427-B562-2F3229407357}" type="slidenum">
              <a:rPr kumimoji="1" lang="ja-JP" altLang="en-US" smtClean="0"/>
              <a:t>20</a:t>
            </a:fld>
            <a:endParaRPr kumimoji="1" lang="ja-JP" altLang="en-US"/>
          </a:p>
        </p:txBody>
      </p:sp>
    </p:spTree>
    <p:extLst>
      <p:ext uri="{BB962C8B-B14F-4D97-AF65-F5344CB8AC3E}">
        <p14:creationId xmlns:p14="http://schemas.microsoft.com/office/powerpoint/2010/main" val="36391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22" presetClass="entr" presetSubtype="1"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2" presetClass="entr" presetSubtype="2"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1250"/>
                            </p:stCondLst>
                            <p:childTnLst>
                              <p:par>
                                <p:cTn id="29" presetID="22" presetClass="entr" presetSubtype="8" fill="hold" grpId="0" nodeType="afterEffect">
                                  <p:stCondLst>
                                    <p:cond delay="25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2" grpId="0" animBg="1"/>
      <p:bldP spid="13" grpId="0" animBg="1"/>
      <p:bldP spid="18" grpId="0"/>
      <p:bldP spid="7" grpId="0" animBg="1"/>
      <p:bldP spid="11"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latin typeface="Times New Roman" panose="02020603050405020304" pitchFamily="18" charset="0"/>
                <a:cs typeface="Times New Roman" panose="02020603050405020304" pitchFamily="18" charset="0"/>
              </a:rPr>
              <a:t>Relationship between sale contract and real right of land (1/2)</a:t>
            </a:r>
            <a:endParaRPr kumimoji="1"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Autofit/>
          </a:bodyPr>
          <a:lstStyle/>
          <a:p>
            <a:r>
              <a:rPr lang="en-US" altLang="ja-JP" sz="3600" dirty="0"/>
              <a:t>Article 555(Sale)</a:t>
            </a:r>
          </a:p>
          <a:p>
            <a:pPr lvl="1"/>
            <a:r>
              <a:rPr lang="en-US" altLang="ja-JP" sz="3200" dirty="0"/>
              <a:t>A sale shall become effective when one of the parties promises to transfer a certain real rights to the other party and </a:t>
            </a:r>
          </a:p>
          <a:p>
            <a:pPr lvl="1"/>
            <a:r>
              <a:rPr lang="en-US" altLang="ja-JP" sz="3200" dirty="0"/>
              <a:t>the other party promises to pay the purchase money for it.</a:t>
            </a:r>
          </a:p>
          <a:p>
            <a:r>
              <a:rPr lang="en-US" altLang="ja-JP" sz="3600" dirty="0"/>
              <a:t>Article 176(Creation and Transfer of Real Rights)</a:t>
            </a:r>
          </a:p>
          <a:p>
            <a:pPr lvl="1"/>
            <a:r>
              <a:rPr lang="en-US" altLang="ja-JP" sz="3200" dirty="0"/>
              <a:t>The creation and transfer of real rights shall take effect solely by the manifestations of intention of the relevant parties.</a:t>
            </a:r>
            <a:endParaRPr kumimoji="1" lang="ja-JP" altLang="en-US" sz="3200" dirty="0"/>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21</a:t>
            </a:fld>
            <a:endParaRPr lang="en-US" altLang="ja-JP"/>
          </a:p>
        </p:txBody>
      </p:sp>
      <p:sp>
        <p:nvSpPr>
          <p:cNvPr id="6" name="日付プレースホルダー 5">
            <a:extLst>
              <a:ext uri="{FF2B5EF4-FFF2-40B4-BE49-F238E27FC236}">
                <a16:creationId xmlns:a16="http://schemas.microsoft.com/office/drawing/2014/main" id="{2EB1A648-1419-4609-9FC5-A13CCDC53043}"/>
              </a:ext>
            </a:extLst>
          </p:cNvPr>
          <p:cNvSpPr>
            <a:spLocks noGrp="1"/>
          </p:cNvSpPr>
          <p:nvPr>
            <p:ph type="dt" sz="half" idx="10"/>
          </p:nvPr>
        </p:nvSpPr>
        <p:spPr/>
        <p:txBody>
          <a:bodyPr/>
          <a:lstStyle/>
          <a:p>
            <a:fld id="{317DD24A-23A5-4629-AAED-B0484F68B5B5}" type="datetime1">
              <a:rPr kumimoji="1" lang="ja-JP" altLang="en-US" smtClean="0"/>
              <a:t>2021/8/11</a:t>
            </a:fld>
            <a:endParaRPr kumimoji="1" lang="ja-JP" altLang="en-US"/>
          </a:p>
        </p:txBody>
      </p:sp>
    </p:spTree>
    <p:extLst>
      <p:ext uri="{BB962C8B-B14F-4D97-AF65-F5344CB8AC3E}">
        <p14:creationId xmlns:p14="http://schemas.microsoft.com/office/powerpoint/2010/main" val="2411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1981200" y="188640"/>
            <a:ext cx="8229600" cy="1008112"/>
          </a:xfrm>
        </p:spPr>
        <p:txBody>
          <a:bodyPr>
            <a:noAutofit/>
          </a:bodyPr>
          <a:lstStyle/>
          <a:p>
            <a:r>
              <a:rPr lang="en-US" altLang="ja-JP" sz="3600" b="1" dirty="0">
                <a:latin typeface="Times New Roman" panose="02020603050405020304" pitchFamily="18" charset="0"/>
                <a:cs typeface="Times New Roman" panose="02020603050405020304" pitchFamily="18" charset="0"/>
              </a:rPr>
              <a:t>The effect of sale contract</a:t>
            </a:r>
            <a:br>
              <a:rPr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 (Art. 176 Code Civil of Japan)</a:t>
            </a:r>
            <a:endParaRPr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Overview of Civil Law of Japan, 2021</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12" name="円/楕円 11"/>
          <p:cNvSpPr/>
          <p:nvPr/>
        </p:nvSpPr>
        <p:spPr>
          <a:xfrm>
            <a:off x="3223274" y="257091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1</a:t>
            </a:r>
            <a:r>
              <a:rPr lang="en-US" altLang="ja-JP" baseline="30000" dirty="0"/>
              <a:t>st</a:t>
            </a:r>
            <a:r>
              <a:rPr lang="en-US" altLang="ja-JP" dirty="0"/>
              <a:t> Buyer</a:t>
            </a:r>
            <a:endParaRPr lang="ja-JP" altLang="en-US" dirty="0"/>
          </a:p>
        </p:txBody>
      </p:sp>
      <p:sp>
        <p:nvSpPr>
          <p:cNvPr id="13" name="円/楕円 12"/>
          <p:cNvSpPr/>
          <p:nvPr/>
        </p:nvSpPr>
        <p:spPr>
          <a:xfrm>
            <a:off x="7543754" y="257091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a:t>Seller</a:t>
            </a:r>
            <a:endParaRPr lang="ja-JP" altLang="en-US" dirty="0"/>
          </a:p>
        </p:txBody>
      </p:sp>
      <p:sp>
        <p:nvSpPr>
          <p:cNvPr id="21" name="左右矢印 20"/>
          <p:cNvSpPr/>
          <p:nvPr/>
        </p:nvSpPr>
        <p:spPr>
          <a:xfrm>
            <a:off x="4663434" y="2577955"/>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Sale contract</a:t>
            </a:r>
            <a:endParaRPr lang="ja-JP" altLang="en-US" dirty="0"/>
          </a:p>
        </p:txBody>
      </p:sp>
      <p:sp>
        <p:nvSpPr>
          <p:cNvPr id="20" name="星 7 19"/>
          <p:cNvSpPr/>
          <p:nvPr/>
        </p:nvSpPr>
        <p:spPr>
          <a:xfrm>
            <a:off x="7335326" y="177281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a:t>Property right</a:t>
            </a:r>
            <a:endParaRPr lang="ja-JP" altLang="en-US" dirty="0"/>
          </a:p>
        </p:txBody>
      </p:sp>
      <p:sp>
        <p:nvSpPr>
          <p:cNvPr id="3" name="テキスト ボックス 2"/>
          <p:cNvSpPr txBox="1"/>
          <p:nvPr/>
        </p:nvSpPr>
        <p:spPr>
          <a:xfrm>
            <a:off x="2163270" y="3717032"/>
            <a:ext cx="7848872" cy="1938992"/>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sz="2400" dirty="0">
                <a:latin typeface="Century Gothic" panose="020B0502020202020204" pitchFamily="34" charset="0"/>
              </a:rPr>
              <a:t>Article 176(Creation and Transfer of Real Rights)</a:t>
            </a:r>
          </a:p>
          <a:p>
            <a:pPr marL="742950" lvl="1" indent="-285750">
              <a:buClr>
                <a:schemeClr val="tx2"/>
              </a:buClr>
              <a:buFont typeface="Wingdings" panose="05000000000000000000" pitchFamily="2" charset="2"/>
              <a:buChar char="n"/>
            </a:pPr>
            <a:r>
              <a:rPr lang="en-US" altLang="ja-JP" sz="2400" dirty="0">
                <a:latin typeface="Century Gothic" panose="020B0502020202020204" pitchFamily="34" charset="0"/>
              </a:rPr>
              <a:t>The creation and transfer of real rights shall take effect </a:t>
            </a:r>
          </a:p>
          <a:p>
            <a:pPr marL="742950" lvl="1" indent="-285750">
              <a:buClr>
                <a:schemeClr val="tx2"/>
              </a:buClr>
              <a:buFont typeface="Wingdings" panose="05000000000000000000" pitchFamily="2" charset="2"/>
              <a:buChar char="n"/>
            </a:pPr>
            <a:r>
              <a:rPr lang="en-US" altLang="ja-JP" sz="2400" dirty="0">
                <a:latin typeface="Century Gothic" panose="020B0502020202020204" pitchFamily="34" charset="0"/>
              </a:rPr>
              <a:t>solely by the manifestations of intention of the relevant parties.</a:t>
            </a:r>
            <a:endParaRPr lang="ja-JP" altLang="en-US" sz="2400" dirty="0">
              <a:latin typeface="Century Gothic" panose="020B0502020202020204" pitchFamily="34" charset="0"/>
            </a:endParaRPr>
          </a:p>
        </p:txBody>
      </p:sp>
      <p:sp>
        <p:nvSpPr>
          <p:cNvPr id="2" name="日付プレースホルダー 1">
            <a:extLst>
              <a:ext uri="{FF2B5EF4-FFF2-40B4-BE49-F238E27FC236}">
                <a16:creationId xmlns:a16="http://schemas.microsoft.com/office/drawing/2014/main" id="{FA65E860-7773-4BEF-A52F-9CABEC004B1D}"/>
              </a:ext>
            </a:extLst>
          </p:cNvPr>
          <p:cNvSpPr>
            <a:spLocks noGrp="1"/>
          </p:cNvSpPr>
          <p:nvPr>
            <p:ph type="dt" sz="half" idx="10"/>
          </p:nvPr>
        </p:nvSpPr>
        <p:spPr/>
        <p:txBody>
          <a:bodyPr/>
          <a:lstStyle/>
          <a:p>
            <a:fld id="{66CD3756-A69B-4467-989A-63F42E6BD8EE}" type="datetime1">
              <a:rPr kumimoji="1" lang="ja-JP" altLang="en-US" smtClean="0"/>
              <a:t>2021/8/11</a:t>
            </a:fld>
            <a:endParaRPr kumimoji="1" lang="ja-JP" altLang="en-US"/>
          </a:p>
        </p:txBody>
      </p:sp>
    </p:spTree>
    <p:extLst>
      <p:ext uri="{BB962C8B-B14F-4D97-AF65-F5344CB8AC3E}">
        <p14:creationId xmlns:p14="http://schemas.microsoft.com/office/powerpoint/2010/main" val="3173946250"/>
      </p:ext>
    </p:extLst>
  </p:cSld>
  <p:clrMapOvr>
    <a:masterClrMapping/>
  </p:clrMapOvr>
  <mc:AlternateContent xmlns:mc="http://schemas.openxmlformats.org/markup-compatibility/2006" xmlns:p14="http://schemas.microsoft.com/office/powerpoint/2010/main">
    <mc:Choice Requires="p14">
      <p:transition p14:dur="0" advTm="36000"/>
    </mc:Choice>
    <mc:Fallback xmlns="">
      <p:transition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childTnLst>
                          </p:cTn>
                        </p:par>
                        <p:par>
                          <p:cTn id="13" fill="hold">
                            <p:stCondLst>
                              <p:cond delay="1250"/>
                            </p:stCondLst>
                            <p:childTnLst>
                              <p:par>
                                <p:cTn id="14" presetID="22" presetClass="entr" presetSubtype="8"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2000"/>
                            </p:stCondLst>
                            <p:childTnLst>
                              <p:par>
                                <p:cTn id="18" presetID="6" presetClass="entr" presetSubtype="32" fill="hold" grpId="0"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circle(out)">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4" dur="3500" fill="hold"/>
                                        <p:tgtEl>
                                          <p:spTgt spid="20"/>
                                        </p:tgtEl>
                                        <p:attrNameLst>
                                          <p:attrName>ppt_x</p:attrName>
                                          <p:attrName>ppt_y</p:attrName>
                                        </p:attrNameLst>
                                      </p:cBhvr>
                                      <p:rCtr x="-23628" y="-2450"/>
                                    </p:animMotion>
                                  </p:childTnLst>
                                </p:cTn>
                              </p:par>
                              <p:par>
                                <p:cTn id="25" presetID="22" presetClass="entr" presetSubtype="8"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1000"/>
                                        <p:tgtEl>
                                          <p:spTgt spid="3">
                                            <p:txEl>
                                              <p:pRg st="0" end="0"/>
                                            </p:txEl>
                                          </p:spTgt>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up)">
                                      <p:cBhvr>
                                        <p:cTn id="30" dur="1000"/>
                                        <p:tgtEl>
                                          <p:spTgt spid="3">
                                            <p:txEl>
                                              <p:pRg st="1" end="1"/>
                                            </p:txEl>
                                          </p:spTgt>
                                        </p:tgtEl>
                                      </p:cBhvr>
                                    </p:animEffect>
                                  </p:childTnLst>
                                </p:cTn>
                              </p:par>
                              <p:par>
                                <p:cTn id="31" presetID="22" presetClass="entr" presetSubtype="1" fill="hold" grpId="0" nodeType="withEffect">
                                  <p:stCondLst>
                                    <p:cond delay="25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0" grpId="0" animBg="1"/>
      <p:bldP spid="20" grpId="1" animBg="1"/>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a:latin typeface="Times New Roman" panose="02020603050405020304" pitchFamily="18" charset="0"/>
                <a:cs typeface="Times New Roman" panose="02020603050405020304" pitchFamily="18" charset="0"/>
              </a:rPr>
              <a:t>Relationship between sale contract and </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real right of land (2/2)</a:t>
            </a:r>
            <a:endParaRPr kumimoji="1"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en-US" altLang="ja-JP" sz="3600" dirty="0"/>
              <a:t>Article 177(Requirements of Perfection of Changes in Real Rights concerning Immovable properties)</a:t>
            </a:r>
          </a:p>
          <a:p>
            <a:pPr lvl="1"/>
            <a:r>
              <a:rPr lang="en-US" altLang="ja-JP" sz="3200" dirty="0"/>
              <a:t>Acquisitions of, losses of and changes in real rights concerning immovable properties may not be asserted against third parties, </a:t>
            </a:r>
          </a:p>
          <a:p>
            <a:pPr lvl="1"/>
            <a:r>
              <a:rPr lang="en-US" altLang="ja-JP" sz="3200" dirty="0"/>
              <a:t>unless the same are registered pursuant to the applicable provisions of the Real Estate Registration Act (Law No. 123 of 2004) and other laws regarding registration.</a:t>
            </a:r>
            <a:endParaRPr kumimoji="1" lang="ja-JP" altLang="en-US" sz="3200" dirty="0"/>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23</a:t>
            </a:fld>
            <a:endParaRPr lang="en-US" altLang="ja-JP"/>
          </a:p>
        </p:txBody>
      </p:sp>
      <p:sp>
        <p:nvSpPr>
          <p:cNvPr id="6" name="日付プレースホルダー 5">
            <a:extLst>
              <a:ext uri="{FF2B5EF4-FFF2-40B4-BE49-F238E27FC236}">
                <a16:creationId xmlns:a16="http://schemas.microsoft.com/office/drawing/2014/main" id="{DB3F53EF-0421-4F83-B359-F7CC6FCECC42}"/>
              </a:ext>
            </a:extLst>
          </p:cNvPr>
          <p:cNvSpPr>
            <a:spLocks noGrp="1"/>
          </p:cNvSpPr>
          <p:nvPr>
            <p:ph type="dt" sz="half" idx="10"/>
          </p:nvPr>
        </p:nvSpPr>
        <p:spPr/>
        <p:txBody>
          <a:bodyPr/>
          <a:lstStyle/>
          <a:p>
            <a:fld id="{675975AB-5B61-47D1-A355-3DA1FFDDA5E5}" type="datetime1">
              <a:rPr kumimoji="1" lang="ja-JP" altLang="en-US" smtClean="0"/>
              <a:t>2021/8/11</a:t>
            </a:fld>
            <a:endParaRPr kumimoji="1" lang="ja-JP" altLang="en-US"/>
          </a:p>
        </p:txBody>
      </p:sp>
    </p:spTree>
    <p:extLst>
      <p:ext uri="{BB962C8B-B14F-4D97-AF65-F5344CB8AC3E}">
        <p14:creationId xmlns:p14="http://schemas.microsoft.com/office/powerpoint/2010/main" val="8609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1981200" y="188640"/>
            <a:ext cx="8229600" cy="1008112"/>
          </a:xfrm>
        </p:spPr>
        <p:txBody>
          <a:bodyPr>
            <a:noAutofit/>
          </a:bodyPr>
          <a:lstStyle/>
          <a:p>
            <a:r>
              <a:rPr lang="en-US" altLang="ja-JP" sz="3600" b="1" dirty="0">
                <a:latin typeface="Times New Roman" panose="02020603050405020304" pitchFamily="18" charset="0"/>
                <a:cs typeface="Times New Roman" panose="02020603050405020304" pitchFamily="18" charset="0"/>
              </a:rPr>
              <a:t>The effect of the double selling of a real estate(Art. 177 Code Civil of Japan)</a:t>
            </a:r>
            <a:endParaRPr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a:t>Overview of Civil Law of Japan, 2021</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24</a:t>
            </a:fld>
            <a:endParaRPr kumimoji="1" lang="ja-JP" altLang="en-US"/>
          </a:p>
        </p:txBody>
      </p:sp>
      <p:sp>
        <p:nvSpPr>
          <p:cNvPr id="12" name="円/楕円 11"/>
          <p:cNvSpPr/>
          <p:nvPr/>
        </p:nvSpPr>
        <p:spPr>
          <a:xfrm>
            <a:off x="2495600" y="218316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1</a:t>
            </a:r>
            <a:r>
              <a:rPr lang="en-US" altLang="ja-JP" baseline="30000" dirty="0"/>
              <a:t>st</a:t>
            </a:r>
            <a:r>
              <a:rPr lang="en-US" altLang="ja-JP" dirty="0"/>
              <a:t> Buyer</a:t>
            </a:r>
            <a:endParaRPr lang="ja-JP" altLang="en-US" dirty="0"/>
          </a:p>
        </p:txBody>
      </p:sp>
      <p:sp>
        <p:nvSpPr>
          <p:cNvPr id="13" name="円/楕円 12"/>
          <p:cNvSpPr/>
          <p:nvPr/>
        </p:nvSpPr>
        <p:spPr>
          <a:xfrm>
            <a:off x="6816080" y="218316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a:t>Seller</a:t>
            </a:r>
            <a:endParaRPr lang="ja-JP" altLang="en-US" dirty="0"/>
          </a:p>
        </p:txBody>
      </p:sp>
      <p:sp>
        <p:nvSpPr>
          <p:cNvPr id="14" name="円/楕円 13"/>
          <p:cNvSpPr/>
          <p:nvPr/>
        </p:nvSpPr>
        <p:spPr>
          <a:xfrm>
            <a:off x="6744072" y="5364420"/>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2</a:t>
            </a:r>
            <a:r>
              <a:rPr lang="en-US" altLang="ja-JP" baseline="30000" dirty="0"/>
              <a:t>nd</a:t>
            </a:r>
            <a:r>
              <a:rPr lang="en-US" altLang="ja-JP" dirty="0"/>
              <a:t> Buyer</a:t>
            </a:r>
            <a:endParaRPr lang="ja-JP" altLang="en-US" dirty="0"/>
          </a:p>
        </p:txBody>
      </p:sp>
      <p:sp>
        <p:nvSpPr>
          <p:cNvPr id="18" name="横巻き 17"/>
          <p:cNvSpPr/>
          <p:nvPr/>
        </p:nvSpPr>
        <p:spPr>
          <a:xfrm>
            <a:off x="8760296" y="2132857"/>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Registration</a:t>
            </a:r>
            <a:endParaRPr lang="ja-JP" altLang="en-US" dirty="0"/>
          </a:p>
        </p:txBody>
      </p:sp>
      <p:sp>
        <p:nvSpPr>
          <p:cNvPr id="21" name="左右矢印 20"/>
          <p:cNvSpPr/>
          <p:nvPr/>
        </p:nvSpPr>
        <p:spPr>
          <a:xfrm>
            <a:off x="3935760" y="2190205"/>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1</a:t>
            </a:r>
            <a:r>
              <a:rPr lang="en-US" altLang="ja-JP" baseline="30000" dirty="0"/>
              <a:t>st</a:t>
            </a:r>
            <a:r>
              <a:rPr lang="en-US" altLang="ja-JP" dirty="0"/>
              <a:t> Sale contract</a:t>
            </a:r>
            <a:endParaRPr lang="ja-JP" altLang="en-US" dirty="0"/>
          </a:p>
        </p:txBody>
      </p:sp>
      <p:sp>
        <p:nvSpPr>
          <p:cNvPr id="22" name="上下矢印 21"/>
          <p:cNvSpPr/>
          <p:nvPr/>
        </p:nvSpPr>
        <p:spPr>
          <a:xfrm>
            <a:off x="6508923" y="2919082"/>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dirty="0"/>
              <a:t>2</a:t>
            </a:r>
            <a:r>
              <a:rPr lang="en-US" altLang="ja-JP" baseline="30000" dirty="0"/>
              <a:t>nd</a:t>
            </a:r>
            <a:r>
              <a:rPr lang="en-US" altLang="ja-JP" dirty="0"/>
              <a:t> Sale contract</a:t>
            </a:r>
            <a:endParaRPr lang="ja-JP" altLang="en-US" dirty="0"/>
          </a:p>
        </p:txBody>
      </p:sp>
      <p:sp>
        <p:nvSpPr>
          <p:cNvPr id="23" name="円弧 22"/>
          <p:cNvSpPr/>
          <p:nvPr/>
        </p:nvSpPr>
        <p:spPr>
          <a:xfrm>
            <a:off x="3215680" y="2471192"/>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 name="円弧 23"/>
          <p:cNvSpPr/>
          <p:nvPr/>
        </p:nvSpPr>
        <p:spPr>
          <a:xfrm>
            <a:off x="3215680" y="2348880"/>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5" name="円弧 24"/>
          <p:cNvSpPr/>
          <p:nvPr/>
        </p:nvSpPr>
        <p:spPr>
          <a:xfrm>
            <a:off x="7702642" y="2711120"/>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7" name="円弧 26"/>
          <p:cNvSpPr/>
          <p:nvPr/>
        </p:nvSpPr>
        <p:spPr>
          <a:xfrm>
            <a:off x="7392144" y="2711119"/>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 name="左矢印 1"/>
          <p:cNvSpPr/>
          <p:nvPr/>
        </p:nvSpPr>
        <p:spPr>
          <a:xfrm rot="2856172">
            <a:off x="3545290" y="394135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a:t>Denial of  the transfer of real right</a:t>
            </a:r>
            <a:endParaRPr lang="ja-JP" altLang="en-US" dirty="0"/>
          </a:p>
        </p:txBody>
      </p:sp>
      <p:sp>
        <p:nvSpPr>
          <p:cNvPr id="20" name="星 7 19"/>
          <p:cNvSpPr/>
          <p:nvPr/>
        </p:nvSpPr>
        <p:spPr>
          <a:xfrm>
            <a:off x="6607652" y="138506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dirty="0"/>
              <a:t>Property right</a:t>
            </a:r>
            <a:endParaRPr lang="ja-JP" altLang="en-US" dirty="0"/>
          </a:p>
        </p:txBody>
      </p:sp>
      <p:sp>
        <p:nvSpPr>
          <p:cNvPr id="3" name="日付プレースホルダー 2">
            <a:extLst>
              <a:ext uri="{FF2B5EF4-FFF2-40B4-BE49-F238E27FC236}">
                <a16:creationId xmlns:a16="http://schemas.microsoft.com/office/drawing/2014/main" id="{A6D0702E-3C7E-45D6-8BBF-32D0992F3CC1}"/>
              </a:ext>
            </a:extLst>
          </p:cNvPr>
          <p:cNvSpPr>
            <a:spLocks noGrp="1"/>
          </p:cNvSpPr>
          <p:nvPr>
            <p:ph type="dt" sz="half" idx="10"/>
          </p:nvPr>
        </p:nvSpPr>
        <p:spPr/>
        <p:txBody>
          <a:bodyPr/>
          <a:lstStyle/>
          <a:p>
            <a:fld id="{AE32B16F-CCCF-40EB-9CDC-E7459338197F}" type="datetime1">
              <a:rPr kumimoji="1" lang="ja-JP" altLang="en-US" smtClean="0"/>
              <a:t>2021/8/11</a:t>
            </a:fld>
            <a:endParaRPr kumimoji="1" lang="ja-JP" altLang="en-US"/>
          </a:p>
        </p:txBody>
      </p:sp>
    </p:spTree>
    <p:extLst>
      <p:ext uri="{BB962C8B-B14F-4D97-AF65-F5344CB8AC3E}">
        <p14:creationId xmlns:p14="http://schemas.microsoft.com/office/powerpoint/2010/main" val="2379030272"/>
      </p:ext>
    </p:extLst>
  </p:cSld>
  <p:clrMapOvr>
    <a:masterClrMapping/>
  </p:clrMapOvr>
  <mc:AlternateContent xmlns:mc="http://schemas.openxmlformats.org/markup-compatibility/2006" xmlns:p14="http://schemas.microsoft.com/office/powerpoint/2010/main">
    <mc:Choice Requires="p14">
      <p:transition p14:dur="0" advTm="36000"/>
    </mc:Choice>
    <mc:Fallback xmlns="">
      <p:transition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par>
                                <p:cTn id="13" presetID="6" presetClass="entr" presetSubtype="3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6" presetClass="entr" presetSubtype="32"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circle(out)">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20"/>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2250"/>
                                        <p:tgtEl>
                                          <p:spTgt spid="23"/>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out)">
                                      <p:cBhvr>
                                        <p:cTn id="38" dur="2000"/>
                                        <p:tgtEl>
                                          <p:spTgt spid="22"/>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18"/>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000"/>
                                        <p:tgtEl>
                                          <p:spTgt spid="27"/>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000"/>
                                        <p:tgtEl>
                                          <p:spTgt spid="24"/>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20"/>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20"/>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8" grpId="1" animBg="1"/>
      <p:bldP spid="21" grpId="0" animBg="1"/>
      <p:bldP spid="22" grpId="0" animBg="1"/>
      <p:bldP spid="23" grpId="0" animBg="1"/>
      <p:bldP spid="24" grpId="0" animBg="1"/>
      <p:bldP spid="25" grpId="0" animBg="1"/>
      <p:bldP spid="27" grpId="0" animBg="1"/>
      <p:bldP spid="2" grpId="0" animBg="1"/>
      <p:bldP spid="20" grpId="0" animBg="1"/>
      <p:bldP spid="20" grpId="1" animBg="1"/>
      <p:bldP spid="20" grpId="2" animBg="1"/>
      <p:bldP spid="20" grpId="3"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885EE2C-F789-4D59-A510-C0EB20871E79}"/>
              </a:ext>
            </a:extLst>
          </p:cNvPr>
          <p:cNvSpPr>
            <a:spLocks noGrp="1"/>
          </p:cNvSpPr>
          <p:nvPr>
            <p:ph type="title"/>
          </p:nvPr>
        </p:nvSpPr>
        <p:spPr>
          <a:xfrm>
            <a:off x="831850" y="540696"/>
            <a:ext cx="10515600" cy="2852737"/>
          </a:xfrm>
        </p:spPr>
        <p:txBody>
          <a:bodyPr>
            <a:normAutofit/>
          </a:bodyPr>
          <a:lstStyle/>
          <a:p>
            <a:r>
              <a:rPr lang="en-US" altLang="ja-JP" b="1" dirty="0">
                <a:latin typeface="Times New Roman" panose="02020603050405020304" pitchFamily="18" charset="0"/>
                <a:cs typeface="Times New Roman" panose="02020603050405020304" pitchFamily="18" charset="0"/>
              </a:rPr>
              <a:t>3. Relationship between  </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Law of Real property</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and Obligation</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D60EB61F-D88F-4481-B97E-8121743FB68B}"/>
              </a:ext>
            </a:extLst>
          </p:cNvPr>
          <p:cNvSpPr>
            <a:spLocks noGrp="1"/>
          </p:cNvSpPr>
          <p:nvPr>
            <p:ph type="body" idx="1"/>
          </p:nvPr>
        </p:nvSpPr>
        <p:spPr>
          <a:xfrm>
            <a:off x="831850" y="3715473"/>
            <a:ext cx="10515600" cy="2374177"/>
          </a:xfrm>
        </p:spPr>
        <p:txBody>
          <a:bodyPr>
            <a:normAutofit/>
          </a:bodyPr>
          <a:lstStyle/>
          <a:p>
            <a:r>
              <a:rPr lang="en-US" altLang="ja-JP" dirty="0">
                <a:solidFill>
                  <a:schemeClr val="tx1"/>
                </a:solidFill>
              </a:rPr>
              <a:t>Dominant position of claims under modern law</a:t>
            </a:r>
          </a:p>
          <a:p>
            <a:pPr marL="800100" lvl="1" indent="-342900">
              <a:buFont typeface="Wingdings" panose="05000000000000000000" pitchFamily="2" charset="2"/>
              <a:buChar char="n"/>
            </a:pPr>
            <a:r>
              <a:rPr lang="en-US" altLang="ja-JP" dirty="0">
                <a:solidFill>
                  <a:schemeClr val="tx1"/>
                </a:solidFill>
              </a:rPr>
              <a:t>Extensive effect of claims on third parties</a:t>
            </a:r>
          </a:p>
          <a:p>
            <a:pPr marL="1257300" lvl="2" indent="-342900">
              <a:buFont typeface="Wingdings" panose="05000000000000000000" pitchFamily="2" charset="2"/>
              <a:buChar char="n"/>
            </a:pPr>
            <a:r>
              <a:rPr lang="en-US" altLang="ja-JP" dirty="0">
                <a:solidFill>
                  <a:schemeClr val="tx1"/>
                </a:solidFill>
              </a:rPr>
              <a:t>Action </a:t>
            </a:r>
            <a:r>
              <a:rPr lang="en-US" altLang="ja-JP" dirty="0" err="1">
                <a:solidFill>
                  <a:schemeClr val="tx1"/>
                </a:solidFill>
              </a:rPr>
              <a:t>directe</a:t>
            </a:r>
            <a:endParaRPr lang="en-US" altLang="ja-JP" dirty="0">
              <a:solidFill>
                <a:schemeClr val="tx1"/>
              </a:solidFill>
            </a:endParaRPr>
          </a:p>
          <a:p>
            <a:pPr marL="1257300" lvl="2" indent="-342900">
              <a:buFont typeface="Wingdings" panose="05000000000000000000" pitchFamily="2" charset="2"/>
              <a:buChar char="n"/>
            </a:pPr>
            <a:r>
              <a:rPr lang="en-US" altLang="ja-JP" dirty="0">
                <a:solidFill>
                  <a:schemeClr val="tx1"/>
                </a:solidFill>
              </a:rPr>
              <a:t>Action </a:t>
            </a:r>
            <a:r>
              <a:rPr lang="en-US" altLang="ja-JP" dirty="0" err="1">
                <a:solidFill>
                  <a:schemeClr val="tx1"/>
                </a:solidFill>
              </a:rPr>
              <a:t>paulienne</a:t>
            </a:r>
            <a:endParaRPr lang="en-US" altLang="ja-JP" dirty="0">
              <a:solidFill>
                <a:schemeClr val="tx1"/>
              </a:solidFill>
            </a:endParaRPr>
          </a:p>
          <a:p>
            <a:pPr marL="800100" lvl="1" indent="-342900">
              <a:buFont typeface="Wingdings" panose="05000000000000000000" pitchFamily="2" charset="2"/>
              <a:buChar char="n"/>
            </a:pPr>
            <a:r>
              <a:rPr lang="en-US" altLang="ja-JP" dirty="0">
                <a:solidFill>
                  <a:schemeClr val="tx1"/>
                </a:solidFill>
              </a:rPr>
              <a:t>Strong Power of Suretyship</a:t>
            </a:r>
          </a:p>
          <a:p>
            <a:pPr marL="1257300" lvl="2" indent="-342900">
              <a:buFont typeface="Wingdings" panose="05000000000000000000" pitchFamily="2" charset="2"/>
              <a:buChar char="n"/>
            </a:pPr>
            <a:r>
              <a:rPr lang="en-US" altLang="ja-JP" dirty="0">
                <a:solidFill>
                  <a:schemeClr val="tx1"/>
                </a:solidFill>
              </a:rPr>
              <a:t>Real suretyship as preference</a:t>
            </a:r>
          </a:p>
          <a:p>
            <a:pPr marL="1257300" lvl="2" indent="-342900">
              <a:buFont typeface="Wingdings" panose="05000000000000000000" pitchFamily="2" charset="2"/>
              <a:buChar char="n"/>
            </a:pPr>
            <a:r>
              <a:rPr lang="en-US" altLang="ja-JP" dirty="0">
                <a:solidFill>
                  <a:schemeClr val="tx1"/>
                </a:solidFill>
              </a:rPr>
              <a:t>Personal suretyship as strong liability</a:t>
            </a:r>
          </a:p>
          <a:p>
            <a:pPr marL="685800"/>
            <a:endParaRPr lang="en-US" altLang="ja-JP" dirty="0">
              <a:solidFill>
                <a:schemeClr val="tx1"/>
              </a:solidFill>
            </a:endParaRPr>
          </a:p>
          <a:p>
            <a:pPr marL="0" indent="0">
              <a:buNone/>
            </a:pPr>
            <a:endParaRPr lang="en-US" altLang="ja-JP" dirty="0">
              <a:solidFill>
                <a:schemeClr val="tx1"/>
              </a:solidFill>
            </a:endParaRPr>
          </a:p>
          <a:p>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844C5751-F932-497A-8987-B2337C4BEA56}"/>
              </a:ext>
            </a:extLst>
          </p:cNvPr>
          <p:cNvSpPr>
            <a:spLocks noGrp="1"/>
          </p:cNvSpPr>
          <p:nvPr>
            <p:ph type="dt" sz="half" idx="10"/>
          </p:nvPr>
        </p:nvSpPr>
        <p:spPr/>
        <p:txBody>
          <a:bodyPr/>
          <a:lstStyle/>
          <a:p>
            <a:fld id="{3291982A-1DD7-4B99-A85D-98E7A7A23D30}"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AB179B77-902A-4726-B273-3CCEE2785B4C}"/>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9889642C-264B-41BA-8815-CC165C14466F}"/>
              </a:ext>
            </a:extLst>
          </p:cNvPr>
          <p:cNvSpPr>
            <a:spLocks noGrp="1"/>
          </p:cNvSpPr>
          <p:nvPr>
            <p:ph type="sldNum" sz="quarter" idx="12"/>
          </p:nvPr>
        </p:nvSpPr>
        <p:spPr/>
        <p:txBody>
          <a:bodyPr/>
          <a:lstStyle/>
          <a:p>
            <a:fld id="{63BA93C4-2A5C-4B4B-B565-ADAA94AD8651}" type="slidenum">
              <a:rPr kumimoji="1" lang="ja-JP" altLang="en-US" smtClean="0"/>
              <a:t>25</a:t>
            </a:fld>
            <a:endParaRPr kumimoji="1" lang="ja-JP" altLang="en-US"/>
          </a:p>
        </p:txBody>
      </p:sp>
    </p:spTree>
    <p:extLst>
      <p:ext uri="{BB962C8B-B14F-4D97-AF65-F5344CB8AC3E}">
        <p14:creationId xmlns:p14="http://schemas.microsoft.com/office/powerpoint/2010/main" val="231198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sz="6000" b="1" dirty="0">
                <a:latin typeface="Times New Roman" panose="02020603050405020304" pitchFamily="18" charset="0"/>
                <a:cs typeface="Times New Roman" panose="02020603050405020304" pitchFamily="18" charset="0"/>
              </a:rPr>
              <a:t>Action </a:t>
            </a:r>
            <a:r>
              <a:rPr kumimoji="1" lang="en-US" altLang="ja-JP" sz="6000" b="1" dirty="0" err="1">
                <a:latin typeface="Times New Roman" panose="02020603050405020304" pitchFamily="18" charset="0"/>
                <a:cs typeface="Times New Roman" panose="02020603050405020304" pitchFamily="18" charset="0"/>
              </a:rPr>
              <a:t>paulienne</a:t>
            </a:r>
            <a:endParaRPr kumimoji="1" lang="ja-JP" altLang="en-US" sz="6000" b="1" dirty="0">
              <a:latin typeface="Times New Roman" panose="02020603050405020304" pitchFamily="18" charset="0"/>
              <a:cs typeface="Times New Roman" panose="02020603050405020304" pitchFamily="18" charset="0"/>
            </a:endParaRPr>
          </a:p>
        </p:txBody>
      </p:sp>
      <p:sp>
        <p:nvSpPr>
          <p:cNvPr id="6" name="コンテンツ プレースホルダー 5"/>
          <p:cNvSpPr>
            <a:spLocks noGrp="1"/>
          </p:cNvSpPr>
          <p:nvPr>
            <p:ph sz="half" idx="1"/>
          </p:nvPr>
        </p:nvSpPr>
        <p:spPr>
          <a:xfrm>
            <a:off x="810977" y="1805926"/>
            <a:ext cx="4629124" cy="4114512"/>
          </a:xfrm>
        </p:spPr>
        <p:txBody>
          <a:bodyPr>
            <a:noAutofit/>
          </a:bodyPr>
          <a:lstStyle/>
          <a:p>
            <a:r>
              <a:rPr lang="en-US" altLang="ja-JP" sz="2400" dirty="0"/>
              <a:t>Article 424(</a:t>
            </a:r>
            <a:r>
              <a:rPr lang="en-US" altLang="ja-JP" sz="2400" dirty="0" err="1"/>
              <a:t>Obligee's</a:t>
            </a:r>
            <a:r>
              <a:rPr lang="en-US" altLang="ja-JP" sz="2400" dirty="0"/>
              <a:t> Right to Demand the Rescission of Fraudulent Act)</a:t>
            </a:r>
          </a:p>
          <a:p>
            <a:pPr lvl="1"/>
            <a:r>
              <a:rPr lang="en-US" altLang="ja-JP" sz="1800" dirty="0"/>
              <a:t>(1)</a:t>
            </a:r>
            <a:r>
              <a:rPr lang="ja-JP" altLang="en-US" sz="1800" dirty="0"/>
              <a:t>　</a:t>
            </a:r>
            <a:r>
              <a:rPr lang="en-US" altLang="ja-JP" sz="1800" dirty="0"/>
              <a:t>An </a:t>
            </a:r>
            <a:r>
              <a:rPr lang="en-US" altLang="ja-JP" sz="1800" dirty="0" err="1"/>
              <a:t>obligee</a:t>
            </a:r>
            <a:r>
              <a:rPr lang="en-US" altLang="ja-JP" sz="1800" dirty="0"/>
              <a:t> may demand the court to rescind any juristic act which an obligor commits knowing that it will prejudice the </a:t>
            </a:r>
            <a:r>
              <a:rPr lang="en-US" altLang="ja-JP" sz="1800" dirty="0" err="1"/>
              <a:t>obligee</a:t>
            </a:r>
            <a:r>
              <a:rPr lang="en-US" altLang="ja-JP" sz="1800" dirty="0"/>
              <a:t>; </a:t>
            </a:r>
          </a:p>
          <a:p>
            <a:pPr lvl="1"/>
            <a:r>
              <a:rPr lang="en-US" altLang="ja-JP" sz="1800" dirty="0"/>
              <a:t>provided, however, that, this shall not apply to the cases where any person who benefits from such act, or any person who succeeds to such benefit, did not know, at the time of such act or succession, the fact that the </a:t>
            </a:r>
            <a:r>
              <a:rPr lang="en-US" altLang="ja-JP" sz="1800" dirty="0" err="1"/>
              <a:t>obligee</a:t>
            </a:r>
            <a:r>
              <a:rPr lang="en-US" altLang="ja-JP" sz="1800" dirty="0"/>
              <a:t> is to be prejudiced.</a:t>
            </a:r>
          </a:p>
          <a:p>
            <a:endParaRPr lang="en-US" altLang="ja-JP" sz="2400" dirty="0"/>
          </a:p>
        </p:txBody>
      </p:sp>
      <p:sp>
        <p:nvSpPr>
          <p:cNvPr id="7" name="コンテンツ プレースホルダー 6"/>
          <p:cNvSpPr>
            <a:spLocks noGrp="1"/>
          </p:cNvSpPr>
          <p:nvPr>
            <p:ph sz="half" idx="2"/>
          </p:nvPr>
        </p:nvSpPr>
        <p:spPr>
          <a:xfrm>
            <a:off x="5729468" y="1834526"/>
            <a:ext cx="5982451" cy="4114512"/>
          </a:xfrm>
        </p:spPr>
        <p:txBody>
          <a:bodyPr>
            <a:noAutofit/>
          </a:bodyPr>
          <a:lstStyle/>
          <a:p>
            <a:r>
              <a:rPr lang="en-US" altLang="ja-JP" sz="2400" dirty="0"/>
              <a:t>Article 425(Effect of Rescission of Fraudulent Act)</a:t>
            </a:r>
          </a:p>
          <a:p>
            <a:pPr lvl="1"/>
            <a:r>
              <a:rPr lang="en-US" altLang="ja-JP" sz="1800" dirty="0"/>
              <a:t>The rescission pursuant to the provision of the preceding Article shall have an effect for the benefit of all </a:t>
            </a:r>
            <a:r>
              <a:rPr lang="en-US" altLang="ja-JP" sz="1800" dirty="0" err="1"/>
              <a:t>obligees</a:t>
            </a:r>
            <a:r>
              <a:rPr lang="en-US" altLang="ja-JP" sz="1800" dirty="0"/>
              <a:t>.</a:t>
            </a:r>
            <a:endParaRPr lang="en-US" altLang="ja-JP" dirty="0"/>
          </a:p>
          <a:p>
            <a:r>
              <a:rPr lang="en-US" altLang="ja-JP" sz="2400" dirty="0"/>
              <a:t>Article 426(Limitation Period of </a:t>
            </a:r>
            <a:r>
              <a:rPr lang="en-US" altLang="ja-JP" sz="2400" dirty="0" err="1"/>
              <a:t>Obligee's</a:t>
            </a:r>
            <a:r>
              <a:rPr lang="en-US" altLang="ja-JP" sz="2400" dirty="0"/>
              <a:t> Right to Rescind Fraudulent Act)</a:t>
            </a:r>
          </a:p>
          <a:p>
            <a:pPr lvl="1"/>
            <a:r>
              <a:rPr lang="en-US" altLang="ja-JP" sz="1800" dirty="0"/>
              <a:t>The right to rescind pursuant to the provision of Article 424 shall be extinguished by operation of prescription if not exercised within two years from the time that the </a:t>
            </a:r>
            <a:r>
              <a:rPr lang="en-US" altLang="ja-JP" sz="1800" dirty="0" err="1"/>
              <a:t>obligee</a:t>
            </a:r>
            <a:r>
              <a:rPr lang="en-US" altLang="ja-JP" sz="1800" dirty="0"/>
              <a:t> acquired knowledge of the cause of the rescission. The same shall apply if twenty years pass from the time of the act.</a:t>
            </a:r>
            <a:endParaRPr lang="ja-JP" altLang="en-US" sz="1800" dirty="0"/>
          </a:p>
          <a:p>
            <a:endParaRPr lang="ja-JP" altLang="en-US" sz="2400" dirty="0"/>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26</a:t>
            </a:fld>
            <a:endParaRPr lang="en-US" altLang="ja-JP"/>
          </a:p>
        </p:txBody>
      </p:sp>
      <p:sp>
        <p:nvSpPr>
          <p:cNvPr id="2" name="日付プレースホルダー 1">
            <a:extLst>
              <a:ext uri="{FF2B5EF4-FFF2-40B4-BE49-F238E27FC236}">
                <a16:creationId xmlns:a16="http://schemas.microsoft.com/office/drawing/2014/main" id="{005C0147-F94D-47AC-B8F6-7E9081BA6EE1}"/>
              </a:ext>
            </a:extLst>
          </p:cNvPr>
          <p:cNvSpPr>
            <a:spLocks noGrp="1"/>
          </p:cNvSpPr>
          <p:nvPr>
            <p:ph type="dt" sz="half" idx="10"/>
          </p:nvPr>
        </p:nvSpPr>
        <p:spPr/>
        <p:txBody>
          <a:bodyPr/>
          <a:lstStyle/>
          <a:p>
            <a:fld id="{84F1E3BF-4829-4741-AC76-BB5F1934FAA0}" type="datetime1">
              <a:rPr kumimoji="1" lang="ja-JP" altLang="en-US" smtClean="0"/>
              <a:t>2021/8/11</a:t>
            </a:fld>
            <a:endParaRPr kumimoji="1" lang="ja-JP" altLang="en-US"/>
          </a:p>
        </p:txBody>
      </p:sp>
    </p:spTree>
    <p:extLst>
      <p:ext uri="{BB962C8B-B14F-4D97-AF65-F5344CB8AC3E}">
        <p14:creationId xmlns:p14="http://schemas.microsoft.com/office/powerpoint/2010/main" val="15006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Action </a:t>
            </a:r>
            <a:r>
              <a:rPr kumimoji="1" lang="en-US" altLang="ja-JP" b="1" dirty="0" err="1">
                <a:latin typeface="Times New Roman" panose="02020603050405020304" pitchFamily="18" charset="0"/>
                <a:cs typeface="Times New Roman" panose="02020603050405020304" pitchFamily="18" charset="0"/>
              </a:rPr>
              <a:t>paulienne</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(droit de suit: tracing right)</a:t>
            </a:r>
            <a:endParaRPr kumimoji="1" lang="ja-JP" altLang="en-US" b="1" dirty="0">
              <a:latin typeface="Times New Roman" panose="02020603050405020304" pitchFamily="18" charset="0"/>
              <a:cs typeface="Times New Roman" panose="02020603050405020304" pitchFamily="18" charset="0"/>
            </a:endParaRPr>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27</a:t>
            </a:fld>
            <a:endParaRPr lang="en-US" altLang="ja-JP"/>
          </a:p>
        </p:txBody>
      </p:sp>
      <p:sp>
        <p:nvSpPr>
          <p:cNvPr id="5" name="正方形/長方形 4"/>
          <p:cNvSpPr/>
          <p:nvPr/>
        </p:nvSpPr>
        <p:spPr>
          <a:xfrm>
            <a:off x="6776436" y="2809844"/>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Estate</a:t>
            </a:r>
            <a:endParaRPr lang="ja-JP" altLang="en-US" dirty="0"/>
          </a:p>
        </p:txBody>
      </p:sp>
      <p:sp>
        <p:nvSpPr>
          <p:cNvPr id="6" name="正方形/長方形 5"/>
          <p:cNvSpPr/>
          <p:nvPr/>
        </p:nvSpPr>
        <p:spPr>
          <a:xfrm>
            <a:off x="6790544" y="4105988"/>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Estate</a:t>
            </a:r>
            <a:endParaRPr lang="ja-JP" altLang="en-US" dirty="0"/>
          </a:p>
        </p:txBody>
      </p:sp>
      <p:sp>
        <p:nvSpPr>
          <p:cNvPr id="7" name="正方形/長方形 6"/>
          <p:cNvSpPr/>
          <p:nvPr/>
        </p:nvSpPr>
        <p:spPr>
          <a:xfrm>
            <a:off x="6790543" y="5423836"/>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Estate</a:t>
            </a:r>
            <a:endParaRPr lang="ja-JP" altLang="en-US" dirty="0"/>
          </a:p>
        </p:txBody>
      </p:sp>
      <p:sp>
        <p:nvSpPr>
          <p:cNvPr id="8" name="右矢印 7"/>
          <p:cNvSpPr/>
          <p:nvPr/>
        </p:nvSpPr>
        <p:spPr>
          <a:xfrm>
            <a:off x="3575720" y="1833533"/>
            <a:ext cx="4536504"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Monetary credit</a:t>
            </a:r>
            <a:endParaRPr lang="ja-JP" altLang="en-US" b="1" dirty="0">
              <a:solidFill>
                <a:schemeClr val="tx1"/>
              </a:solidFill>
            </a:endParaRPr>
          </a:p>
        </p:txBody>
      </p:sp>
      <p:sp>
        <p:nvSpPr>
          <p:cNvPr id="9" name="右矢印 8"/>
          <p:cNvSpPr/>
          <p:nvPr/>
        </p:nvSpPr>
        <p:spPr>
          <a:xfrm rot="694943">
            <a:off x="3465247" y="2382645"/>
            <a:ext cx="3343190"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Execution</a:t>
            </a:r>
            <a:endParaRPr lang="ja-JP" altLang="en-US" dirty="0">
              <a:solidFill>
                <a:schemeClr val="tx1"/>
              </a:solidFill>
            </a:endParaRPr>
          </a:p>
        </p:txBody>
      </p:sp>
      <p:sp>
        <p:nvSpPr>
          <p:cNvPr id="10" name="右矢印 9"/>
          <p:cNvSpPr/>
          <p:nvPr/>
        </p:nvSpPr>
        <p:spPr>
          <a:xfrm rot="1575104">
            <a:off x="3642844" y="3304135"/>
            <a:ext cx="3296445"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Retraction &amp; Execution</a:t>
            </a:r>
            <a:endParaRPr lang="ja-JP" altLang="en-US" dirty="0">
              <a:solidFill>
                <a:schemeClr val="tx1"/>
              </a:solidFill>
            </a:endParaRPr>
          </a:p>
        </p:txBody>
      </p:sp>
      <p:sp>
        <p:nvSpPr>
          <p:cNvPr id="11" name="右矢印 10"/>
          <p:cNvSpPr/>
          <p:nvPr/>
        </p:nvSpPr>
        <p:spPr>
          <a:xfrm rot="2112633">
            <a:off x="3136252" y="4110872"/>
            <a:ext cx="4005349"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Retraction &amp; Execution</a:t>
            </a:r>
            <a:endParaRPr lang="ja-JP" altLang="en-US" dirty="0">
              <a:solidFill>
                <a:schemeClr val="tx1"/>
              </a:solidFill>
            </a:endParaRPr>
          </a:p>
        </p:txBody>
      </p:sp>
      <p:sp>
        <p:nvSpPr>
          <p:cNvPr id="12" name="正方形/長方形 11"/>
          <p:cNvSpPr/>
          <p:nvPr/>
        </p:nvSpPr>
        <p:spPr>
          <a:xfrm>
            <a:off x="6778363" y="2809844"/>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Estate</a:t>
            </a:r>
            <a:endParaRPr lang="ja-JP" altLang="en-US" dirty="0">
              <a:solidFill>
                <a:schemeClr val="tx1"/>
              </a:solidFill>
            </a:endParaRPr>
          </a:p>
        </p:txBody>
      </p:sp>
      <p:sp>
        <p:nvSpPr>
          <p:cNvPr id="13" name="正方形/長方形 12"/>
          <p:cNvSpPr/>
          <p:nvPr/>
        </p:nvSpPr>
        <p:spPr>
          <a:xfrm>
            <a:off x="6804651" y="4105988"/>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Estate</a:t>
            </a:r>
            <a:endParaRPr lang="ja-JP" altLang="en-US" dirty="0">
              <a:solidFill>
                <a:schemeClr val="tx1"/>
              </a:solidFill>
            </a:endParaRPr>
          </a:p>
        </p:txBody>
      </p:sp>
      <p:sp>
        <p:nvSpPr>
          <p:cNvPr id="14" name="下矢印 13"/>
          <p:cNvSpPr/>
          <p:nvPr/>
        </p:nvSpPr>
        <p:spPr>
          <a:xfrm>
            <a:off x="6855263" y="3376194"/>
            <a:ext cx="2024431" cy="75522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Transfer</a:t>
            </a:r>
            <a:endParaRPr lang="ja-JP" altLang="en-US" dirty="0"/>
          </a:p>
        </p:txBody>
      </p:sp>
      <p:sp>
        <p:nvSpPr>
          <p:cNvPr id="15" name="下矢印 14"/>
          <p:cNvSpPr/>
          <p:nvPr/>
        </p:nvSpPr>
        <p:spPr>
          <a:xfrm>
            <a:off x="6783255" y="4672338"/>
            <a:ext cx="2024431" cy="74006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Transfer</a:t>
            </a:r>
            <a:endParaRPr lang="ja-JP" altLang="en-US" dirty="0"/>
          </a:p>
        </p:txBody>
      </p:sp>
      <p:sp>
        <p:nvSpPr>
          <p:cNvPr id="16" name="円/楕円 15"/>
          <p:cNvSpPr/>
          <p:nvPr/>
        </p:nvSpPr>
        <p:spPr>
          <a:xfrm>
            <a:off x="1991545" y="1766587"/>
            <a:ext cx="1963855" cy="1807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b="1" dirty="0" err="1">
                <a:solidFill>
                  <a:schemeClr val="bg1"/>
                </a:solidFill>
              </a:rPr>
              <a:t>Obligee</a:t>
            </a:r>
            <a:r>
              <a:rPr lang="en-US" altLang="ja-JP" b="1" dirty="0">
                <a:solidFill>
                  <a:schemeClr val="bg1"/>
                </a:solidFill>
              </a:rPr>
              <a:t> “</a:t>
            </a:r>
            <a:r>
              <a:rPr lang="en-US" altLang="ja-JP" b="1" dirty="0">
                <a:solidFill>
                  <a:schemeClr val="bg1"/>
                </a:solidFill>
                <a:latin typeface="Times New Roman" panose="02020603050405020304" pitchFamily="18" charset="0"/>
                <a:cs typeface="Times New Roman" panose="02020603050405020304" pitchFamily="18" charset="0"/>
              </a:rPr>
              <a:t>A”</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7" name="円/楕円 16"/>
          <p:cNvSpPr/>
          <p:nvPr/>
        </p:nvSpPr>
        <p:spPr>
          <a:xfrm>
            <a:off x="7921739" y="3926826"/>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b="1" dirty="0">
                <a:solidFill>
                  <a:schemeClr val="bg1"/>
                </a:solidFill>
                <a:latin typeface="Times New Roman" panose="02020603050405020304" pitchFamily="18" charset="0"/>
                <a:cs typeface="Times New Roman" panose="02020603050405020304" pitchFamily="18" charset="0"/>
              </a:rPr>
              <a:t>Mala fide </a:t>
            </a:r>
            <a:r>
              <a:rPr lang="en-US" altLang="ja-JP" b="1" dirty="0" err="1">
                <a:solidFill>
                  <a:schemeClr val="bg1"/>
                </a:solidFill>
                <a:latin typeface="Times New Roman" panose="02020603050405020304" pitchFamily="18" charset="0"/>
                <a:cs typeface="Times New Roman" panose="02020603050405020304" pitchFamily="18" charset="0"/>
              </a:rPr>
              <a:t>Beneficiary”C</a:t>
            </a:r>
            <a:r>
              <a:rPr lang="en-US" altLang="ja-JP" b="1" dirty="0">
                <a:solidFill>
                  <a:schemeClr val="bg1"/>
                </a:solidFill>
                <a:latin typeface="Times New Roman" panose="02020603050405020304" pitchFamily="18" charset="0"/>
                <a:cs typeface="Times New Roman" panose="02020603050405020304" pitchFamily="18" charset="0"/>
              </a:rPr>
              <a:t>”</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8" name="円/楕円 17"/>
          <p:cNvSpPr/>
          <p:nvPr/>
        </p:nvSpPr>
        <p:spPr>
          <a:xfrm>
            <a:off x="7921738" y="1800059"/>
            <a:ext cx="1963855" cy="1740832"/>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b="1" dirty="0">
                <a:solidFill>
                  <a:schemeClr val="bg1"/>
                </a:solidFill>
              </a:rPr>
              <a:t>Obligor </a:t>
            </a:r>
            <a:r>
              <a:rPr lang="en-US" altLang="ja-JP" b="1">
                <a:solidFill>
                  <a:schemeClr val="bg1"/>
                </a:solidFill>
              </a:rPr>
              <a:t>“</a:t>
            </a:r>
            <a:r>
              <a:rPr lang="en-US" altLang="ja-JP" b="1">
                <a:solidFill>
                  <a:schemeClr val="bg1"/>
                </a:solidFill>
                <a:latin typeface="Times New Roman" panose="02020603050405020304" pitchFamily="18" charset="0"/>
                <a:cs typeface="Times New Roman" panose="02020603050405020304" pitchFamily="18" charset="0"/>
              </a:rPr>
              <a:t>B”</a:t>
            </a:r>
            <a:br>
              <a:rPr lang="en-US" altLang="ja-JP" b="1">
                <a:solidFill>
                  <a:schemeClr val="bg1"/>
                </a:solidFill>
                <a:latin typeface="Times New Roman" panose="02020603050405020304" pitchFamily="18" charset="0"/>
                <a:cs typeface="Times New Roman" panose="02020603050405020304" pitchFamily="18" charset="0"/>
              </a:rPr>
            </a:br>
            <a:r>
              <a:rPr lang="en-US" altLang="ja-JP" b="1">
                <a:solidFill>
                  <a:schemeClr val="bg1"/>
                </a:solidFill>
                <a:latin typeface="Times New Roman" panose="02020603050405020304" pitchFamily="18" charset="0"/>
                <a:cs typeface="Times New Roman" panose="02020603050405020304" pitchFamily="18" charset="0"/>
              </a:rPr>
              <a:t>Mala fide</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9" name="円/楕円 18"/>
          <p:cNvSpPr/>
          <p:nvPr/>
        </p:nvSpPr>
        <p:spPr>
          <a:xfrm>
            <a:off x="7921739" y="5207812"/>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b="1" dirty="0">
                <a:solidFill>
                  <a:schemeClr val="bg1"/>
                </a:solidFill>
                <a:latin typeface="Times New Roman" panose="02020603050405020304" pitchFamily="18" charset="0"/>
                <a:cs typeface="Times New Roman" panose="02020603050405020304" pitchFamily="18" charset="0"/>
              </a:rPr>
              <a:t>Mala fide </a:t>
            </a:r>
            <a:r>
              <a:rPr lang="en-US" altLang="ja-JP" b="1" dirty="0" err="1">
                <a:solidFill>
                  <a:schemeClr val="bg1"/>
                </a:solidFill>
                <a:latin typeface="Times New Roman" panose="02020603050405020304" pitchFamily="18" charset="0"/>
                <a:cs typeface="Times New Roman" panose="02020603050405020304" pitchFamily="18" charset="0"/>
              </a:rPr>
              <a:t>Beneficiary”D</a:t>
            </a:r>
            <a:r>
              <a:rPr lang="en-US" altLang="ja-JP" b="1" dirty="0">
                <a:solidFill>
                  <a:schemeClr val="bg1"/>
                </a:solidFill>
                <a:latin typeface="Times New Roman" panose="02020603050405020304" pitchFamily="18" charset="0"/>
                <a:cs typeface="Times New Roman" panose="02020603050405020304" pitchFamily="18" charset="0"/>
              </a:rPr>
              <a:t>”</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20" name="日付プレースホルダー 19">
            <a:extLst>
              <a:ext uri="{FF2B5EF4-FFF2-40B4-BE49-F238E27FC236}">
                <a16:creationId xmlns:a16="http://schemas.microsoft.com/office/drawing/2014/main" id="{795EDC2F-896E-41AE-87CD-9B55C9D664A5}"/>
              </a:ext>
            </a:extLst>
          </p:cNvPr>
          <p:cNvSpPr>
            <a:spLocks noGrp="1"/>
          </p:cNvSpPr>
          <p:nvPr>
            <p:ph type="dt" sz="half" idx="10"/>
          </p:nvPr>
        </p:nvSpPr>
        <p:spPr/>
        <p:txBody>
          <a:bodyPr/>
          <a:lstStyle/>
          <a:p>
            <a:fld id="{7AC8202A-C247-44C8-BBFC-9CA23A344BCD}" type="datetime1">
              <a:rPr kumimoji="1" lang="ja-JP" altLang="en-US" smtClean="0"/>
              <a:t>2021/8/11</a:t>
            </a:fld>
            <a:endParaRPr kumimoji="1" lang="ja-JP" altLang="en-US"/>
          </a:p>
        </p:txBody>
      </p:sp>
    </p:spTree>
    <p:extLst>
      <p:ext uri="{BB962C8B-B14F-4D97-AF65-F5344CB8AC3E}">
        <p14:creationId xmlns:p14="http://schemas.microsoft.com/office/powerpoint/2010/main" val="37643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0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0" presetClass="exit" presetSubtype="0" fill="hold" grpId="1" nodeType="withEffect">
                                  <p:stCondLst>
                                    <p:cond delay="25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750"/>
                            </p:stCondLst>
                            <p:childTnLst>
                              <p:par>
                                <p:cTn id="36" presetID="22" presetClass="entr" presetSubtype="8" fill="hold" grpId="0" nodeType="afterEffect">
                                  <p:stCondLst>
                                    <p:cond delay="25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500"/>
                            </p:stCondLst>
                            <p:childTnLst>
                              <p:par>
                                <p:cTn id="43" presetID="22" presetClass="entr" presetSubtype="1" fill="hold" grpId="0" nodeType="after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10" presetClass="exit" presetSubtype="0" fill="hold" grpId="1" nodeType="withEffect">
                                  <p:stCondLst>
                                    <p:cond delay="25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ntr" presetSubtype="0"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750"/>
                            </p:stCondLst>
                            <p:childTnLst>
                              <p:par>
                                <p:cTn id="58" presetID="22" presetClass="entr" presetSubtype="8" fill="hold" grpId="0" nodeType="afterEffect">
                                  <p:stCondLst>
                                    <p:cond delay="25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500"/>
                            </p:stCondLst>
                            <p:childTnLst>
                              <p:par>
                                <p:cTn id="65" presetID="22" presetClass="entr" presetSubtype="1" fill="hold" grpId="0" nodeType="afterEffect">
                                  <p:stCondLst>
                                    <p:cond delay="25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Action Oblique and Attachment</a:t>
            </a:r>
            <a:br>
              <a:rPr kumimoji="1" lang="en-US" altLang="ja-JP"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Dividend is equal among </a:t>
            </a:r>
            <a:r>
              <a:rPr lang="en-US" altLang="ja-JP" sz="3600" b="1" dirty="0" err="1">
                <a:latin typeface="Times New Roman" panose="02020603050405020304" pitchFamily="18" charset="0"/>
                <a:cs typeface="Times New Roman" panose="02020603050405020304" pitchFamily="18" charset="0"/>
              </a:rPr>
              <a:t>obligees</a:t>
            </a:r>
            <a:endParaRPr kumimoji="1" lang="ja-JP" altLang="en-US" b="1" dirty="0">
              <a:latin typeface="Times New Roman" panose="02020603050405020304" pitchFamily="18" charset="0"/>
              <a:cs typeface="Times New Roman" panose="02020603050405020304" pitchFamily="18" charset="0"/>
            </a:endParaRPr>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28</a:t>
            </a:fld>
            <a:endParaRPr lang="en-US" altLang="ja-JP"/>
          </a:p>
        </p:txBody>
      </p:sp>
      <p:sp>
        <p:nvSpPr>
          <p:cNvPr id="7" name="右矢印 6"/>
          <p:cNvSpPr/>
          <p:nvPr/>
        </p:nvSpPr>
        <p:spPr>
          <a:xfrm>
            <a:off x="3791745" y="1983779"/>
            <a:ext cx="1322327"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 </a:t>
            </a:r>
            <a:r>
              <a:rPr lang="en-US" altLang="ja-JP" dirty="0">
                <a:solidFill>
                  <a:schemeClr val="tx1"/>
                </a:solidFill>
                <a:latin typeface="Century Gothic" panose="020B0502020202020204" pitchFamily="34" charset="0"/>
              </a:rPr>
              <a:t>Credit</a:t>
            </a:r>
            <a:r>
              <a:rPr lang="en-US" altLang="ja-JP" dirty="0">
                <a:solidFill>
                  <a:schemeClr val="tx1"/>
                </a:solidFill>
              </a:rPr>
              <a:t> </a:t>
            </a:r>
            <a:r>
              <a:rPr lang="en-US" altLang="ja-JP" b="1" dirty="0">
                <a:solidFill>
                  <a:schemeClr val="tx1"/>
                </a:solidFill>
                <a:latin typeface="Times New Roman" panose="02020603050405020304" pitchFamily="18" charset="0"/>
                <a:cs typeface="Times New Roman" panose="02020603050405020304" pitchFamily="18" charset="0"/>
              </a:rPr>
              <a:t>α</a:t>
            </a:r>
            <a:endParaRPr lang="ja-JP" altLang="en-US" dirty="0">
              <a:solidFill>
                <a:schemeClr val="tx1"/>
              </a:solidFill>
            </a:endParaRPr>
          </a:p>
        </p:txBody>
      </p:sp>
      <p:sp>
        <p:nvSpPr>
          <p:cNvPr id="8" name="左矢印 7"/>
          <p:cNvSpPr/>
          <p:nvPr/>
        </p:nvSpPr>
        <p:spPr>
          <a:xfrm>
            <a:off x="7084812" y="2019258"/>
            <a:ext cx="1387452" cy="709551"/>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entury Gothic" panose="020B0502020202020204" pitchFamily="34" charset="0"/>
                <a:cs typeface="Times New Roman" panose="02020603050405020304" pitchFamily="18" charset="0"/>
              </a:rPr>
              <a:t>Credit</a:t>
            </a:r>
            <a:r>
              <a:rPr lang="en-US" altLang="ja-JP" b="1" dirty="0">
                <a:solidFill>
                  <a:schemeClr val="tx1"/>
                </a:solidFill>
                <a:latin typeface="Times New Roman" panose="02020603050405020304" pitchFamily="18" charset="0"/>
                <a:cs typeface="Times New Roman" panose="02020603050405020304" pitchFamily="18" charset="0"/>
              </a:rPr>
              <a:t> γ</a:t>
            </a:r>
            <a:endParaRPr lang="ja-JP" altLang="en-US" dirty="0">
              <a:solidFill>
                <a:schemeClr val="tx1"/>
              </a:solidFill>
            </a:endParaRPr>
          </a:p>
        </p:txBody>
      </p:sp>
      <p:sp>
        <p:nvSpPr>
          <p:cNvPr id="9" name="下矢印 8"/>
          <p:cNvSpPr/>
          <p:nvPr/>
        </p:nvSpPr>
        <p:spPr>
          <a:xfrm>
            <a:off x="5171700" y="2831232"/>
            <a:ext cx="1840392" cy="196592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Century Gothic" panose="020B0502020202020204" pitchFamily="34" charset="0"/>
                <a:cs typeface="Times New Roman" panose="02020603050405020304" pitchFamily="18" charset="0"/>
              </a:rPr>
              <a:t>Credit</a:t>
            </a:r>
            <a:r>
              <a:rPr lang="en-US" altLang="ja-JP" b="1" dirty="0">
                <a:solidFill>
                  <a:schemeClr val="tx1"/>
                </a:solidFill>
                <a:latin typeface="Times New Roman" panose="02020603050405020304" pitchFamily="18" charset="0"/>
                <a:cs typeface="Times New Roman" panose="02020603050405020304" pitchFamily="18" charset="0"/>
              </a:rPr>
              <a:t>  β</a:t>
            </a:r>
            <a:endParaRPr lang="ja-JP" altLang="en-US" dirty="0">
              <a:solidFill>
                <a:schemeClr val="tx1"/>
              </a:solidFill>
            </a:endParaRPr>
          </a:p>
        </p:txBody>
      </p:sp>
      <p:sp>
        <p:nvSpPr>
          <p:cNvPr id="10" name="左矢印 9"/>
          <p:cNvSpPr/>
          <p:nvPr/>
        </p:nvSpPr>
        <p:spPr>
          <a:xfrm rot="19943934">
            <a:off x="6448296" y="2729986"/>
            <a:ext cx="2383075" cy="780506"/>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Century Gothic" panose="020B0502020202020204" pitchFamily="34" charset="0"/>
              </a:rPr>
              <a:t>Execution</a:t>
            </a:r>
            <a:endParaRPr lang="ja-JP" altLang="en-US" dirty="0">
              <a:solidFill>
                <a:schemeClr val="tx1"/>
              </a:solidFill>
              <a:latin typeface="Century Gothic" panose="020B0502020202020204" pitchFamily="34" charset="0"/>
            </a:endParaRPr>
          </a:p>
        </p:txBody>
      </p:sp>
      <p:sp>
        <p:nvSpPr>
          <p:cNvPr id="11" name="右矢印 10"/>
          <p:cNvSpPr/>
          <p:nvPr/>
        </p:nvSpPr>
        <p:spPr>
          <a:xfrm rot="2639643">
            <a:off x="2706992" y="3392673"/>
            <a:ext cx="3185317"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Century Gothic" panose="020B0502020202020204" pitchFamily="34" charset="0"/>
              </a:rPr>
              <a:t>Action oblique</a:t>
            </a:r>
            <a:endParaRPr lang="ja-JP" altLang="en-US" b="1" dirty="0">
              <a:solidFill>
                <a:schemeClr val="tx1"/>
              </a:solidFill>
              <a:latin typeface="Century Gothic" panose="020B0502020202020204" pitchFamily="34" charset="0"/>
            </a:endParaRPr>
          </a:p>
        </p:txBody>
      </p:sp>
      <p:sp>
        <p:nvSpPr>
          <p:cNvPr id="12" name="円/楕円 11"/>
          <p:cNvSpPr/>
          <p:nvPr/>
        </p:nvSpPr>
        <p:spPr>
          <a:xfrm>
            <a:off x="1919537" y="1916832"/>
            <a:ext cx="1963855" cy="914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b="1" dirty="0" err="1">
                <a:solidFill>
                  <a:schemeClr val="bg1"/>
                </a:solidFill>
              </a:rPr>
              <a:t>Obligee</a:t>
            </a:r>
            <a:r>
              <a:rPr lang="en-US" altLang="ja-JP" b="1" dirty="0">
                <a:solidFill>
                  <a:schemeClr val="bg1"/>
                </a:solidFill>
              </a:rPr>
              <a:t> A</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3" name="円/楕円 12"/>
          <p:cNvSpPr/>
          <p:nvPr/>
        </p:nvSpPr>
        <p:spPr>
          <a:xfrm>
            <a:off x="5114073" y="4797152"/>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b="1" dirty="0">
                <a:solidFill>
                  <a:schemeClr val="bg1"/>
                </a:solidFill>
              </a:rPr>
              <a:t>Obligor’s obligor C</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4" name="円/楕円 13"/>
          <p:cNvSpPr/>
          <p:nvPr/>
        </p:nvSpPr>
        <p:spPr>
          <a:xfrm>
            <a:off x="8380618" y="1916832"/>
            <a:ext cx="1963855"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b="1" dirty="0" err="1">
                <a:solidFill>
                  <a:schemeClr val="bg1"/>
                </a:solidFill>
              </a:rPr>
              <a:t>Obligee</a:t>
            </a:r>
            <a:r>
              <a:rPr lang="en-US" altLang="ja-JP" b="1" dirty="0">
                <a:solidFill>
                  <a:schemeClr val="bg1"/>
                </a:solidFill>
              </a:rPr>
              <a:t> D</a:t>
            </a:r>
            <a:endParaRPr lang="en-US" altLang="ja-JP" b="1" dirty="0">
              <a:solidFill>
                <a:schemeClr val="bg1"/>
              </a:solidFill>
              <a:latin typeface="Times New Roman" panose="02020603050405020304" pitchFamily="18" charset="0"/>
              <a:cs typeface="Times New Roman" panose="02020603050405020304" pitchFamily="18" charset="0"/>
            </a:endParaRPr>
          </a:p>
        </p:txBody>
      </p:sp>
      <p:sp>
        <p:nvSpPr>
          <p:cNvPr id="15" name="円/楕円 14"/>
          <p:cNvSpPr/>
          <p:nvPr/>
        </p:nvSpPr>
        <p:spPr>
          <a:xfrm>
            <a:off x="5120959" y="1916832"/>
            <a:ext cx="1963855" cy="91440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b="1" dirty="0">
                <a:solidFill>
                  <a:schemeClr val="bg1"/>
                </a:solidFill>
              </a:rPr>
              <a:t>Obligor B</a:t>
            </a:r>
            <a:endParaRPr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1991544" y="4460920"/>
            <a:ext cx="3240361"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Non-performance of “B”</a:t>
            </a:r>
          </a:p>
          <a:p>
            <a:pPr marL="285750" indent="-285750">
              <a:buClr>
                <a:schemeClr val="tx2"/>
              </a:buClr>
              <a:buFont typeface="Wingdings" panose="05000000000000000000" pitchFamily="2" charset="2"/>
              <a:buChar char="n"/>
            </a:pPr>
            <a:r>
              <a:rPr lang="en-US" altLang="ja-JP" dirty="0"/>
              <a:t>Name of “A”</a:t>
            </a:r>
          </a:p>
          <a:p>
            <a:pPr marL="285750" indent="-285750">
              <a:buClr>
                <a:schemeClr val="tx2"/>
              </a:buClr>
              <a:buFont typeface="Wingdings" panose="05000000000000000000" pitchFamily="2" charset="2"/>
              <a:buChar char="n"/>
            </a:pPr>
            <a:r>
              <a:rPr lang="en-US" altLang="ja-JP" dirty="0"/>
              <a:t>Subrogate of “B”</a:t>
            </a:r>
          </a:p>
          <a:p>
            <a:pPr marL="285750" indent="-285750">
              <a:buClr>
                <a:schemeClr val="tx2"/>
              </a:buClr>
              <a:buFont typeface="Wingdings" panose="05000000000000000000" pitchFamily="2" charset="2"/>
              <a:buChar char="n"/>
            </a:pPr>
            <a:r>
              <a:rPr lang="en-US" altLang="ja-JP" dirty="0"/>
              <a:t>“A” exercises credit β</a:t>
            </a:r>
          </a:p>
        </p:txBody>
      </p:sp>
      <p:sp>
        <p:nvSpPr>
          <p:cNvPr id="17" name="テキスト ボックス 16"/>
          <p:cNvSpPr txBox="1"/>
          <p:nvPr/>
        </p:nvSpPr>
        <p:spPr>
          <a:xfrm>
            <a:off x="7115642" y="4460920"/>
            <a:ext cx="315682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Non-performance of “B”</a:t>
            </a:r>
            <a:endParaRPr lang="ja-JP" altLang="en-US" dirty="0"/>
          </a:p>
          <a:p>
            <a:pPr marL="285750" indent="-285750">
              <a:buClr>
                <a:schemeClr val="tx2"/>
              </a:buClr>
              <a:buFont typeface="Wingdings" panose="05000000000000000000" pitchFamily="2" charset="2"/>
              <a:buChar char="n"/>
            </a:pPr>
            <a:r>
              <a:rPr lang="en-US" altLang="ja-JP" dirty="0"/>
              <a:t>Name of “D”</a:t>
            </a:r>
          </a:p>
          <a:p>
            <a:pPr marL="285750" indent="-285750">
              <a:buClr>
                <a:schemeClr val="tx2"/>
              </a:buClr>
              <a:buFont typeface="Wingdings" panose="05000000000000000000" pitchFamily="2" charset="2"/>
              <a:buChar char="n"/>
            </a:pPr>
            <a:r>
              <a:rPr lang="en-US" altLang="ja-JP" dirty="0"/>
              <a:t>For sake of “D”</a:t>
            </a:r>
          </a:p>
          <a:p>
            <a:pPr marL="285750" indent="-285750">
              <a:buClr>
                <a:schemeClr val="tx2"/>
              </a:buClr>
              <a:buFont typeface="Wingdings" panose="05000000000000000000" pitchFamily="2" charset="2"/>
              <a:buChar char="n"/>
            </a:pPr>
            <a:r>
              <a:rPr lang="en-US" altLang="ja-JP" dirty="0"/>
              <a:t>“D” exercises credit β</a:t>
            </a:r>
          </a:p>
        </p:txBody>
      </p:sp>
      <p:sp>
        <p:nvSpPr>
          <p:cNvPr id="2" name="日付プレースホルダー 1">
            <a:extLst>
              <a:ext uri="{FF2B5EF4-FFF2-40B4-BE49-F238E27FC236}">
                <a16:creationId xmlns:a16="http://schemas.microsoft.com/office/drawing/2014/main" id="{867DFA5D-8AE6-4AA0-9527-456377F524CB}"/>
              </a:ext>
            </a:extLst>
          </p:cNvPr>
          <p:cNvSpPr>
            <a:spLocks noGrp="1"/>
          </p:cNvSpPr>
          <p:nvPr>
            <p:ph type="dt" sz="half" idx="10"/>
          </p:nvPr>
        </p:nvSpPr>
        <p:spPr/>
        <p:txBody>
          <a:bodyPr/>
          <a:lstStyle/>
          <a:p>
            <a:fld id="{434B08DB-2EDC-499B-A4DA-E4918A9B7D67}" type="datetime1">
              <a:rPr kumimoji="1" lang="ja-JP" altLang="en-US" smtClean="0"/>
              <a:t>2021/8/11</a:t>
            </a:fld>
            <a:endParaRPr kumimoji="1" lang="ja-JP" altLang="en-US"/>
          </a:p>
        </p:txBody>
      </p:sp>
    </p:spTree>
    <p:extLst>
      <p:ext uri="{BB962C8B-B14F-4D97-AF65-F5344CB8AC3E}">
        <p14:creationId xmlns:p14="http://schemas.microsoft.com/office/powerpoint/2010/main" val="9444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up)">
                                      <p:cBhvr>
                                        <p:cTn id="40" dur="500"/>
                                        <p:tgtEl>
                                          <p:spTgt spid="16">
                                            <p:txEl>
                                              <p:pRg st="0" end="0"/>
                                            </p:txEl>
                                          </p:spTgt>
                                        </p:tgtEl>
                                      </p:cBhvr>
                                    </p:animEffect>
                                  </p:childTnLst>
                                </p:cTn>
                              </p:par>
                            </p:childTnLst>
                          </p:cTn>
                        </p:par>
                        <p:par>
                          <p:cTn id="41" fill="hold">
                            <p:stCondLst>
                              <p:cond delay="1250"/>
                            </p:stCondLst>
                            <p:childTnLst>
                              <p:par>
                                <p:cTn id="42" presetID="22" presetClass="entr" presetSubtype="1" fill="hold" grpId="0" nodeType="afterEffect">
                                  <p:stCondLst>
                                    <p:cond delay="250"/>
                                  </p:stCondLst>
                                  <p:childTnLst>
                                    <p:set>
                                      <p:cBhvr>
                                        <p:cTn id="43" dur="1" fill="hold">
                                          <p:stCondLst>
                                            <p:cond delay="0"/>
                                          </p:stCondLst>
                                        </p:cTn>
                                        <p:tgtEl>
                                          <p:spTgt spid="16">
                                            <p:txEl>
                                              <p:pRg st="1" end="1"/>
                                            </p:txEl>
                                          </p:spTgt>
                                        </p:tgtEl>
                                        <p:attrNameLst>
                                          <p:attrName>style.visibility</p:attrName>
                                        </p:attrNameLst>
                                      </p:cBhvr>
                                      <p:to>
                                        <p:strVal val="visible"/>
                                      </p:to>
                                    </p:set>
                                    <p:animEffect transition="in" filter="wipe(up)">
                                      <p:cBhvr>
                                        <p:cTn id="44" dur="500"/>
                                        <p:tgtEl>
                                          <p:spTgt spid="16">
                                            <p:txEl>
                                              <p:pRg st="1" end="1"/>
                                            </p:txEl>
                                          </p:spTgt>
                                        </p:tgtEl>
                                      </p:cBhvr>
                                    </p:animEffect>
                                  </p:childTnLst>
                                </p:cTn>
                              </p:par>
                            </p:childTnLst>
                          </p:cTn>
                        </p:par>
                        <p:par>
                          <p:cTn id="45" fill="hold">
                            <p:stCondLst>
                              <p:cond delay="2000"/>
                            </p:stCondLst>
                            <p:childTnLst>
                              <p:par>
                                <p:cTn id="46" presetID="22" presetClass="entr" presetSubtype="1" fill="hold" grpId="0" nodeType="afterEffect">
                                  <p:stCondLst>
                                    <p:cond delay="25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wipe(up)">
                                      <p:cBhvr>
                                        <p:cTn id="48" dur="500"/>
                                        <p:tgtEl>
                                          <p:spTgt spid="16">
                                            <p:txEl>
                                              <p:pRg st="2" end="2"/>
                                            </p:txEl>
                                          </p:spTgt>
                                        </p:tgtEl>
                                      </p:cBhvr>
                                    </p:animEffect>
                                  </p:childTnLst>
                                </p:cTn>
                              </p:par>
                            </p:childTnLst>
                          </p:cTn>
                        </p:par>
                        <p:par>
                          <p:cTn id="49" fill="hold">
                            <p:stCondLst>
                              <p:cond delay="2750"/>
                            </p:stCondLst>
                            <p:childTnLst>
                              <p:par>
                                <p:cTn id="50" presetID="22" presetClass="entr" presetSubtype="1" fill="hold" grpId="0" nodeType="afterEffect">
                                  <p:stCondLst>
                                    <p:cond delay="25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wipe(up)">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22" presetClass="entr" presetSubtype="1" fill="hold" grpId="0" nodeType="afterEffect">
                                  <p:stCondLst>
                                    <p:cond delay="25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wipe(up)">
                                      <p:cBhvr>
                                        <p:cTn id="61" dur="500"/>
                                        <p:tgtEl>
                                          <p:spTgt spid="17">
                                            <p:txEl>
                                              <p:pRg st="0" end="0"/>
                                            </p:txEl>
                                          </p:spTgt>
                                        </p:tgtEl>
                                      </p:cBhvr>
                                    </p:animEffect>
                                  </p:childTnLst>
                                </p:cTn>
                              </p:par>
                            </p:childTnLst>
                          </p:cTn>
                        </p:par>
                        <p:par>
                          <p:cTn id="62" fill="hold">
                            <p:stCondLst>
                              <p:cond delay="1250"/>
                            </p:stCondLst>
                            <p:childTnLst>
                              <p:par>
                                <p:cTn id="63" presetID="22" presetClass="entr" presetSubtype="1" fill="hold" grpId="0" nodeType="afterEffect">
                                  <p:stCondLst>
                                    <p:cond delay="250"/>
                                  </p:stCondLst>
                                  <p:childTnLst>
                                    <p:set>
                                      <p:cBhvr>
                                        <p:cTn id="64" dur="1" fill="hold">
                                          <p:stCondLst>
                                            <p:cond delay="0"/>
                                          </p:stCondLst>
                                        </p:cTn>
                                        <p:tgtEl>
                                          <p:spTgt spid="17">
                                            <p:txEl>
                                              <p:pRg st="1" end="1"/>
                                            </p:txEl>
                                          </p:spTgt>
                                        </p:tgtEl>
                                        <p:attrNameLst>
                                          <p:attrName>style.visibility</p:attrName>
                                        </p:attrNameLst>
                                      </p:cBhvr>
                                      <p:to>
                                        <p:strVal val="visible"/>
                                      </p:to>
                                    </p:set>
                                    <p:animEffect transition="in" filter="wipe(up)">
                                      <p:cBhvr>
                                        <p:cTn id="65" dur="500"/>
                                        <p:tgtEl>
                                          <p:spTgt spid="17">
                                            <p:txEl>
                                              <p:pRg st="1" end="1"/>
                                            </p:txEl>
                                          </p:spTgt>
                                        </p:tgtEl>
                                      </p:cBhvr>
                                    </p:animEffect>
                                  </p:childTnLst>
                                </p:cTn>
                              </p:par>
                            </p:childTnLst>
                          </p:cTn>
                        </p:par>
                        <p:par>
                          <p:cTn id="66" fill="hold">
                            <p:stCondLst>
                              <p:cond delay="2000"/>
                            </p:stCondLst>
                            <p:childTnLst>
                              <p:par>
                                <p:cTn id="67" presetID="22" presetClass="entr" presetSubtype="1" fill="hold" grpId="0" nodeType="afterEffect">
                                  <p:stCondLst>
                                    <p:cond delay="25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up)">
                                      <p:cBhvr>
                                        <p:cTn id="69" dur="500"/>
                                        <p:tgtEl>
                                          <p:spTgt spid="17">
                                            <p:txEl>
                                              <p:pRg st="2" end="2"/>
                                            </p:txEl>
                                          </p:spTgt>
                                        </p:tgtEl>
                                      </p:cBhvr>
                                    </p:animEffect>
                                  </p:childTnLst>
                                </p:cTn>
                              </p:par>
                            </p:childTnLst>
                          </p:cTn>
                        </p:par>
                        <p:par>
                          <p:cTn id="70" fill="hold">
                            <p:stCondLst>
                              <p:cond delay="2750"/>
                            </p:stCondLst>
                            <p:childTnLst>
                              <p:par>
                                <p:cTn id="71" presetID="22" presetClass="entr" presetSubtype="1" fill="hold" grpId="0" nodeType="afterEffect">
                                  <p:stCondLst>
                                    <p:cond delay="250"/>
                                  </p:stCondLst>
                                  <p:childTnLst>
                                    <p:set>
                                      <p:cBhvr>
                                        <p:cTn id="72" dur="1" fill="hold">
                                          <p:stCondLst>
                                            <p:cond delay="0"/>
                                          </p:stCondLst>
                                        </p:cTn>
                                        <p:tgtEl>
                                          <p:spTgt spid="17">
                                            <p:txEl>
                                              <p:pRg st="3" end="3"/>
                                            </p:txEl>
                                          </p:spTgt>
                                        </p:tgtEl>
                                        <p:attrNameLst>
                                          <p:attrName>style.visibility</p:attrName>
                                        </p:attrNameLst>
                                      </p:cBhvr>
                                      <p:to>
                                        <p:strVal val="visible"/>
                                      </p:to>
                                    </p:set>
                                    <p:animEffect transition="in" filter="wipe(up)">
                                      <p:cBhvr>
                                        <p:cTn id="7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build="p"/>
      <p:bldP spid="1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“Action </a:t>
            </a:r>
            <a:r>
              <a:rPr kumimoji="1" lang="en-US" altLang="ja-JP" b="1" dirty="0" err="1">
                <a:latin typeface="Times New Roman" panose="02020603050405020304" pitchFamily="18" charset="0"/>
                <a:cs typeface="Times New Roman" panose="02020603050405020304" pitchFamily="18" charset="0"/>
              </a:rPr>
              <a:t>directe</a:t>
            </a:r>
            <a:r>
              <a:rPr kumimoji="1" lang="en-US" altLang="ja-JP" b="1" dirty="0">
                <a:latin typeface="Times New Roman" panose="02020603050405020304" pitchFamily="18" charset="0"/>
                <a:cs typeface="Times New Roman" panose="02020603050405020304" pitchFamily="18" charset="0"/>
              </a:rPr>
              <a:t>” of a victim against insurance company</a:t>
            </a:r>
            <a:endParaRPr kumimoji="1" lang="ja-JP" altLang="en-US" b="1" dirty="0">
              <a:latin typeface="Times New Roman" panose="02020603050405020304" pitchFamily="18" charset="0"/>
              <a:cs typeface="Times New Roman" panose="02020603050405020304" pitchFamily="18" charset="0"/>
            </a:endParaRPr>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29</a:t>
            </a:fld>
            <a:endParaRPr lang="en-US" altLang="ja-JP"/>
          </a:p>
        </p:txBody>
      </p:sp>
      <p:sp>
        <p:nvSpPr>
          <p:cNvPr id="5" name="右矢印 4"/>
          <p:cNvSpPr/>
          <p:nvPr/>
        </p:nvSpPr>
        <p:spPr>
          <a:xfrm rot="19941252" flipH="1">
            <a:off x="6453426" y="3623119"/>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t>Attachment</a:t>
            </a:r>
            <a:endParaRPr lang="ja-JP" altLang="en-US" dirty="0"/>
          </a:p>
        </p:txBody>
      </p:sp>
      <p:sp>
        <p:nvSpPr>
          <p:cNvPr id="6" name="右矢印 5"/>
          <p:cNvSpPr/>
          <p:nvPr/>
        </p:nvSpPr>
        <p:spPr>
          <a:xfrm flipH="1">
            <a:off x="6731383" y="2925231"/>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Credit</a:t>
            </a:r>
            <a:endParaRPr lang="ja-JP" altLang="en-US" dirty="0"/>
          </a:p>
        </p:txBody>
      </p:sp>
      <p:sp>
        <p:nvSpPr>
          <p:cNvPr id="7" name="下矢印 6"/>
          <p:cNvSpPr/>
          <p:nvPr/>
        </p:nvSpPr>
        <p:spPr>
          <a:xfrm>
            <a:off x="5340679" y="3470873"/>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en-US" altLang="ja-JP" dirty="0" err="1"/>
              <a:t>Insu-rance</a:t>
            </a:r>
            <a:endParaRPr lang="ja-JP" altLang="en-US" dirty="0"/>
          </a:p>
        </p:txBody>
      </p:sp>
      <p:sp>
        <p:nvSpPr>
          <p:cNvPr id="8" name="円弧 7"/>
          <p:cNvSpPr/>
          <p:nvPr/>
        </p:nvSpPr>
        <p:spPr>
          <a:xfrm>
            <a:off x="4495221" y="3748975"/>
            <a:ext cx="1249904" cy="986510"/>
          </a:xfrm>
          <a:prstGeom prst="arc">
            <a:avLst>
              <a:gd name="adj1" fmla="val 12250379"/>
              <a:gd name="adj2" fmla="val 2075065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dirty="0"/>
              <a:t>transfer</a:t>
            </a:r>
            <a:endParaRPr lang="ja-JP" altLang="en-US" dirty="0"/>
          </a:p>
        </p:txBody>
      </p:sp>
      <p:sp>
        <p:nvSpPr>
          <p:cNvPr id="9" name="右矢印 8"/>
          <p:cNvSpPr/>
          <p:nvPr/>
        </p:nvSpPr>
        <p:spPr>
          <a:xfrm>
            <a:off x="3863752" y="2914604"/>
            <a:ext cx="1310556"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Damages</a:t>
            </a:r>
            <a:endParaRPr lang="ja-JP" altLang="en-US" dirty="0"/>
          </a:p>
        </p:txBody>
      </p:sp>
      <p:sp>
        <p:nvSpPr>
          <p:cNvPr id="10" name="下矢印 9"/>
          <p:cNvSpPr/>
          <p:nvPr/>
        </p:nvSpPr>
        <p:spPr>
          <a:xfrm>
            <a:off x="5159896" y="2908695"/>
            <a:ext cx="1840392"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　　　</a:t>
            </a:r>
            <a:r>
              <a:rPr lang="en-US" altLang="ja-JP" dirty="0" err="1"/>
              <a:t>Insu-rance</a:t>
            </a:r>
            <a:endParaRPr lang="ja-JP" altLang="en-US" dirty="0"/>
          </a:p>
        </p:txBody>
      </p:sp>
      <p:sp>
        <p:nvSpPr>
          <p:cNvPr id="11" name="円/楕円 10"/>
          <p:cNvSpPr/>
          <p:nvPr/>
        </p:nvSpPr>
        <p:spPr>
          <a:xfrm>
            <a:off x="2351584"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a:t>Victim A</a:t>
            </a:r>
            <a:endParaRPr lang="ja-JP" altLang="en-US" dirty="0"/>
          </a:p>
        </p:txBody>
      </p:sp>
      <p:sp>
        <p:nvSpPr>
          <p:cNvPr id="12" name="円/楕円 11"/>
          <p:cNvSpPr/>
          <p:nvPr/>
        </p:nvSpPr>
        <p:spPr>
          <a:xfrm>
            <a:off x="5080687" y="2791269"/>
            <a:ext cx="1742594"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dirty="0" err="1"/>
              <a:t>TortfeasorB</a:t>
            </a:r>
            <a:endParaRPr lang="ja-JP" altLang="en-US" sz="1400" dirty="0"/>
          </a:p>
        </p:txBody>
      </p:sp>
      <p:sp>
        <p:nvSpPr>
          <p:cNvPr id="13" name="円/楕円 12"/>
          <p:cNvSpPr/>
          <p:nvPr/>
        </p:nvSpPr>
        <p:spPr>
          <a:xfrm>
            <a:off x="4993559" y="5311549"/>
            <a:ext cx="1916853"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dirty="0"/>
              <a:t>Insurance Company C</a:t>
            </a:r>
            <a:endParaRPr lang="ja-JP" altLang="en-US" dirty="0"/>
          </a:p>
        </p:txBody>
      </p:sp>
      <p:sp>
        <p:nvSpPr>
          <p:cNvPr id="14" name="円/楕円 13"/>
          <p:cNvSpPr/>
          <p:nvPr/>
        </p:nvSpPr>
        <p:spPr>
          <a:xfrm>
            <a:off x="8184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err="1"/>
              <a:t>Obligee</a:t>
            </a:r>
            <a:r>
              <a:rPr lang="en-US" altLang="ja-JP" dirty="0"/>
              <a:t> D</a:t>
            </a:r>
            <a:endParaRPr lang="ja-JP" altLang="en-US" dirty="0"/>
          </a:p>
        </p:txBody>
      </p:sp>
      <p:sp>
        <p:nvSpPr>
          <p:cNvPr id="15" name="テキスト ボックス 14"/>
          <p:cNvSpPr txBox="1"/>
          <p:nvPr/>
        </p:nvSpPr>
        <p:spPr>
          <a:xfrm>
            <a:off x="2063552" y="1556792"/>
            <a:ext cx="8208912" cy="923330"/>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Security Act of the Automobile Accident Liability Art. 16 (1) </a:t>
            </a:r>
          </a:p>
          <a:p>
            <a:pPr marL="742950" lvl="1" indent="-285750">
              <a:buClr>
                <a:srgbClr val="FF0000"/>
              </a:buClr>
              <a:buFont typeface="Wingdings" panose="05000000000000000000" pitchFamily="2" charset="2"/>
              <a:buChar char="n"/>
            </a:pPr>
            <a:r>
              <a:rPr lang="en-US" altLang="ja-JP" dirty="0"/>
              <a:t>A victim of automobile accident may claim for damages against insurance company of </a:t>
            </a:r>
            <a:r>
              <a:rPr lang="en-US" altLang="ja-JP" dirty="0" err="1"/>
              <a:t>tortfeasor</a:t>
            </a:r>
            <a:r>
              <a:rPr lang="en-US" altLang="ja-JP" dirty="0"/>
              <a:t> to the extent of the insurance amount.</a:t>
            </a:r>
            <a:endParaRPr lang="ja-JP" altLang="en-US" dirty="0"/>
          </a:p>
        </p:txBody>
      </p:sp>
      <p:sp>
        <p:nvSpPr>
          <p:cNvPr id="16" name="日付プレースホルダー 15">
            <a:extLst>
              <a:ext uri="{FF2B5EF4-FFF2-40B4-BE49-F238E27FC236}">
                <a16:creationId xmlns:a16="http://schemas.microsoft.com/office/drawing/2014/main" id="{3CCAADA0-DDA2-40A9-BF9D-8DF4E34620F0}"/>
              </a:ext>
            </a:extLst>
          </p:cNvPr>
          <p:cNvSpPr>
            <a:spLocks noGrp="1"/>
          </p:cNvSpPr>
          <p:nvPr>
            <p:ph type="dt" sz="half" idx="10"/>
          </p:nvPr>
        </p:nvSpPr>
        <p:spPr/>
        <p:txBody>
          <a:bodyPr/>
          <a:lstStyle/>
          <a:p>
            <a:fld id="{CB5FF608-A6CE-4B30-8DB0-36F26E3DB9C8}" type="datetime1">
              <a:rPr kumimoji="1" lang="ja-JP" altLang="en-US" smtClean="0"/>
              <a:t>2021/8/11</a:t>
            </a:fld>
            <a:endParaRPr kumimoji="1" lang="ja-JP" altLang="en-US"/>
          </a:p>
        </p:txBody>
      </p:sp>
    </p:spTree>
    <p:extLst>
      <p:ext uri="{BB962C8B-B14F-4D97-AF65-F5344CB8AC3E}">
        <p14:creationId xmlns:p14="http://schemas.microsoft.com/office/powerpoint/2010/main" val="9030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up)">
                                      <p:cBhvr>
                                        <p:cTn id="10" dur="10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750"/>
                                        <p:tgtEl>
                                          <p:spTgt spid="11"/>
                                        </p:tgtEl>
                                      </p:cBhvr>
                                    </p:animEffect>
                                  </p:childTnLst>
                                </p:cTn>
                              </p:par>
                              <p:par>
                                <p:cTn id="16" presetID="22" presetClass="entr" presetSubtype="8"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par>
                                <p:cTn id="19" presetID="22" presetClass="entr" presetSubtype="8" fill="hold" grpId="0" nodeType="withEffect">
                                  <p:stCondLst>
                                    <p:cond delay="2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750"/>
                                        <p:tgtEl>
                                          <p:spTgt spid="12"/>
                                        </p:tgtEl>
                                      </p:cBhvr>
                                    </p:animEffect>
                                  </p:childTnLst>
                                </p:cTn>
                              </p:par>
                              <p:par>
                                <p:cTn id="22" presetID="22" presetClass="entr" presetSubtype="1" fill="hold" grpId="0" nodeType="withEffect">
                                  <p:stCondLst>
                                    <p:cond delay="325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750"/>
                                        <p:tgtEl>
                                          <p:spTgt spid="10"/>
                                        </p:tgtEl>
                                      </p:cBhvr>
                                    </p:animEffect>
                                  </p:childTnLst>
                                </p:cTn>
                              </p:par>
                              <p:par>
                                <p:cTn id="25" presetID="22" presetClass="entr" presetSubtype="8" fill="hold" grpId="0" nodeType="withEffect">
                                  <p:stCondLst>
                                    <p:cond delay="42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750"/>
                                        <p:tgtEl>
                                          <p:spTgt spid="13"/>
                                        </p:tgtEl>
                                      </p:cBhvr>
                                    </p:animEffect>
                                  </p:childTnLst>
                                </p:cTn>
                              </p:par>
                              <p:par>
                                <p:cTn id="28" presetID="42" presetClass="path" presetSubtype="0" accel="50000" decel="50000" fill="hold" grpId="1" nodeType="withEffect">
                                  <p:stCondLst>
                                    <p:cond delay="5500"/>
                                  </p:stCondLst>
                                  <p:childTnLst>
                                    <p:animMotion origin="layout" path="M -1.66667E-6 3.3526E-6 L -0.18055 0.04693 " pathEditMode="relative" rAng="0" ptsTypes="AA">
                                      <p:cBhvr>
                                        <p:cTn id="29" dur="2000" fill="hold"/>
                                        <p:tgtEl>
                                          <p:spTgt spid="10"/>
                                        </p:tgtEl>
                                        <p:attrNameLst>
                                          <p:attrName>ppt_x</p:attrName>
                                          <p:attrName>ppt_y</p:attrName>
                                        </p:attrNameLst>
                                      </p:cBhvr>
                                      <p:rCtr x="-9028" y="2335"/>
                                    </p:animMotion>
                                  </p:childTnLst>
                                </p:cTn>
                              </p:par>
                              <p:par>
                                <p:cTn id="30" presetID="8" presetClass="emph" presetSubtype="0" fill="hold" grpId="2" nodeType="withEffect">
                                  <p:stCondLst>
                                    <p:cond delay="5500"/>
                                  </p:stCondLst>
                                  <p:childTnLst>
                                    <p:animRot by="-2400000">
                                      <p:cBhvr>
                                        <p:cTn id="31" dur="2000" fill="hold"/>
                                        <p:tgtEl>
                                          <p:spTgt spid="10"/>
                                        </p:tgtEl>
                                        <p:attrNameLst>
                                          <p:attrName>r</p:attrName>
                                        </p:attrNameLst>
                                      </p:cBhvr>
                                    </p:animRot>
                                  </p:childTnLst>
                                </p:cTn>
                              </p:par>
                              <p:par>
                                <p:cTn id="32" presetID="22" presetClass="entr" presetSubtype="2" fill="hold" grpId="0" nodeType="withEffect">
                                  <p:stCondLst>
                                    <p:cond delay="550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750"/>
                                        <p:tgtEl>
                                          <p:spTgt spid="8"/>
                                        </p:tgtEl>
                                      </p:cBhvr>
                                    </p:animEffect>
                                  </p:childTnLst>
                                </p:cTn>
                              </p:par>
                              <p:par>
                                <p:cTn id="35" presetID="10" presetClass="entr" presetSubtype="0" fill="hold" grpId="0" nodeType="withEffect">
                                  <p:stCondLst>
                                    <p:cond delay="5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50"/>
                                        <p:tgtEl>
                                          <p:spTgt spid="7"/>
                                        </p:tgtEl>
                                      </p:cBhvr>
                                    </p:animEffect>
                                  </p:childTnLst>
                                </p:cTn>
                              </p:par>
                              <p:par>
                                <p:cTn id="38" presetID="22" presetClass="entr" presetSubtype="2"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750"/>
                                        <p:tgtEl>
                                          <p:spTgt spid="14"/>
                                        </p:tgtEl>
                                      </p:cBhvr>
                                    </p:animEffect>
                                  </p:childTnLst>
                                </p:cTn>
                              </p:par>
                              <p:par>
                                <p:cTn id="41" presetID="22" presetClass="entr" presetSubtype="2" fill="hold" grpId="0" nodeType="withEffect">
                                  <p:stCondLst>
                                    <p:cond delay="150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75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right)">
                                      <p:cBhvr>
                                        <p:cTn id="4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animBg="1"/>
      <p:bldP spid="10" grpId="2" animBg="1"/>
      <p:bldP spid="11" grpId="0" animBg="1"/>
      <p:bldP spid="12" grpId="0" animBg="1"/>
      <p:bldP spid="13" grpId="0" animBg="1"/>
      <p:bldP spid="14" grpId="0" animBg="1"/>
      <p:bldP spid="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5D34466-BCEA-4803-BC52-1A2656E99C62}"/>
              </a:ext>
            </a:extLst>
          </p:cNvPr>
          <p:cNvSpPr>
            <a:spLocks noGrp="1"/>
          </p:cNvSpPr>
          <p:nvPr>
            <p:ph type="title"/>
          </p:nvPr>
        </p:nvSpPr>
        <p:spPr>
          <a:xfrm>
            <a:off x="838200" y="365126"/>
            <a:ext cx="10515600" cy="965964"/>
          </a:xfrm>
        </p:spPr>
        <p:txBody>
          <a:bodyPr>
            <a:normAutofit/>
          </a:bodyPr>
          <a:lstStyle/>
          <a:p>
            <a:r>
              <a:rPr lang="en-US" altLang="ja-JP" sz="5400" b="1" dirty="0">
                <a:latin typeface="Times New Roman" panose="02020603050405020304" pitchFamily="18" charset="0"/>
                <a:cs typeface="Times New Roman" panose="02020603050405020304" pitchFamily="18" charset="0"/>
              </a:rPr>
              <a:t>Self-Introduction (1/2)</a:t>
            </a:r>
            <a:endParaRPr lang="ja-JP" altLang="en-US" sz="5400" b="1" dirty="0">
              <a:latin typeface="Times New Roman" panose="02020603050405020304" pitchFamily="18" charset="0"/>
              <a:cs typeface="Times New Roman" panose="02020603050405020304" pitchFamily="18" charset="0"/>
            </a:endParaRPr>
          </a:p>
        </p:txBody>
      </p:sp>
      <p:sp>
        <p:nvSpPr>
          <p:cNvPr id="9" name="コンテンツ プレースホルダー 8">
            <a:extLst>
              <a:ext uri="{FF2B5EF4-FFF2-40B4-BE49-F238E27FC236}">
                <a16:creationId xmlns:a16="http://schemas.microsoft.com/office/drawing/2014/main" id="{86A00473-C4DD-4B6C-BE28-00BD51721472}"/>
              </a:ext>
            </a:extLst>
          </p:cNvPr>
          <p:cNvSpPr>
            <a:spLocks noGrp="1"/>
          </p:cNvSpPr>
          <p:nvPr>
            <p:ph idx="1"/>
          </p:nvPr>
        </p:nvSpPr>
        <p:spPr>
          <a:xfrm>
            <a:off x="838200" y="1570975"/>
            <a:ext cx="10515600" cy="4351338"/>
          </a:xfrm>
        </p:spPr>
        <p:txBody>
          <a:bodyPr>
            <a:normAutofit fontScale="92500" lnSpcReduction="10000"/>
          </a:bodyPr>
          <a:lstStyle/>
          <a:p>
            <a:pPr>
              <a:lnSpc>
                <a:spcPct val="110000"/>
              </a:lnSpc>
            </a:pPr>
            <a:r>
              <a:rPr lang="en-US" altLang="ja-JP" dirty="0"/>
              <a:t>I am a emeritus professor of Nagoya University and </a:t>
            </a:r>
            <a:r>
              <a:rPr lang="en-US" altLang="ja-JP" dirty="0" err="1"/>
              <a:t>Meijigakuin</a:t>
            </a:r>
            <a:r>
              <a:rPr lang="en-US" altLang="ja-JP" dirty="0"/>
              <a:t> University. </a:t>
            </a:r>
          </a:p>
          <a:p>
            <a:pPr>
              <a:lnSpc>
                <a:spcPct val="110000"/>
              </a:lnSpc>
            </a:pPr>
            <a:r>
              <a:rPr lang="en-US" altLang="ja-JP" dirty="0"/>
              <a:t>17 years ago, I was a professor of Nagoya University.</a:t>
            </a:r>
          </a:p>
          <a:p>
            <a:pPr lvl="1">
              <a:lnSpc>
                <a:spcPct val="110000"/>
              </a:lnSpc>
            </a:pPr>
            <a:r>
              <a:rPr lang="en-US" altLang="ja-JP" dirty="0"/>
              <a:t>During 1997-2004 I was going to Asian countries,  State of Mongolia, Vietnam, Cambodia, Laos, Uzbekistan and China to cooperate development of civil law.</a:t>
            </a:r>
          </a:p>
          <a:p>
            <a:pPr lvl="1">
              <a:lnSpc>
                <a:spcPct val="110000"/>
              </a:lnSpc>
            </a:pPr>
            <a:r>
              <a:rPr lang="en-US" altLang="ja-JP" dirty="0"/>
              <a:t>Fortunately, these activities were evaluated from this university, I became to an emeritus professor of Nagoya University in 2008.</a:t>
            </a:r>
          </a:p>
          <a:p>
            <a:pPr>
              <a:lnSpc>
                <a:spcPct val="110000"/>
              </a:lnSpc>
            </a:pPr>
            <a:r>
              <a:rPr lang="en-US" altLang="ja-JP" dirty="0"/>
              <a:t>My specialty is civil law, but I also study consumer law, legal informatics (AI &amp; Law), law &amp; management, and copyright law. </a:t>
            </a:r>
          </a:p>
          <a:p>
            <a:pPr lvl="1">
              <a:lnSpc>
                <a:spcPct val="110000"/>
              </a:lnSpc>
            </a:pPr>
            <a:r>
              <a:rPr lang="en-US" altLang="ja-JP" dirty="0"/>
              <a:t>I am currently writing a book titled "Introduction to Law for Children" on legal education for young children.</a:t>
            </a:r>
          </a:p>
        </p:txBody>
      </p:sp>
      <p:sp>
        <p:nvSpPr>
          <p:cNvPr id="5" name="日付プレースホルダー 4">
            <a:extLst>
              <a:ext uri="{FF2B5EF4-FFF2-40B4-BE49-F238E27FC236}">
                <a16:creationId xmlns:a16="http://schemas.microsoft.com/office/drawing/2014/main" id="{33DE644B-ACEE-4BCB-9501-490F1038EACF}"/>
              </a:ext>
            </a:extLst>
          </p:cNvPr>
          <p:cNvSpPr>
            <a:spLocks noGrp="1"/>
          </p:cNvSpPr>
          <p:nvPr>
            <p:ph type="dt" sz="half" idx="10"/>
          </p:nvPr>
        </p:nvSpPr>
        <p:spPr/>
        <p:txBody>
          <a:bodyPr/>
          <a:lstStyle/>
          <a:p>
            <a:fld id="{538EDEF8-2F17-4DD4-B47B-17E885344E09}" type="datetime1">
              <a:rPr kumimoji="1" lang="ja-JP" altLang="en-US" smtClean="0"/>
              <a:t>2021/8/11</a:t>
            </a:fld>
            <a:endParaRPr kumimoji="1" lang="ja-JP" altLang="en-US"/>
          </a:p>
        </p:txBody>
      </p:sp>
      <p:sp>
        <p:nvSpPr>
          <p:cNvPr id="6" name="フッター プレースホルダー 5">
            <a:extLst>
              <a:ext uri="{FF2B5EF4-FFF2-40B4-BE49-F238E27FC236}">
                <a16:creationId xmlns:a16="http://schemas.microsoft.com/office/drawing/2014/main" id="{E16DBD77-8CEF-4497-9CD4-5AC1288FF1D9}"/>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7" name="スライド番号プレースホルダー 6">
            <a:extLst>
              <a:ext uri="{FF2B5EF4-FFF2-40B4-BE49-F238E27FC236}">
                <a16:creationId xmlns:a16="http://schemas.microsoft.com/office/drawing/2014/main" id="{BF660C67-BA0A-481B-8749-66D47E380BFD}"/>
              </a:ext>
            </a:extLst>
          </p:cNvPr>
          <p:cNvSpPr>
            <a:spLocks noGrp="1"/>
          </p:cNvSpPr>
          <p:nvPr>
            <p:ph type="sldNum" sz="quarter" idx="12"/>
          </p:nvPr>
        </p:nvSpPr>
        <p:spPr/>
        <p:txBody>
          <a:bodyPr/>
          <a:lstStyle/>
          <a:p>
            <a:fld id="{63BA93C4-2A5C-4B4B-B565-ADAA94AD8651}" type="slidenum">
              <a:rPr kumimoji="1" lang="ja-JP" altLang="en-US" smtClean="0"/>
              <a:t>3</a:t>
            </a:fld>
            <a:endParaRPr kumimoji="1" lang="ja-JP" altLang="en-US"/>
          </a:p>
        </p:txBody>
      </p:sp>
    </p:spTree>
    <p:extLst>
      <p:ext uri="{BB962C8B-B14F-4D97-AF65-F5344CB8AC3E}">
        <p14:creationId xmlns:p14="http://schemas.microsoft.com/office/powerpoint/2010/main" val="37619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75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175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175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up)">
                                      <p:cBhvr>
                                        <p:cTn id="32" dur="1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E6E7E-CD00-4CA5-8B72-8CBB57275E02}"/>
              </a:ext>
            </a:extLst>
          </p:cNvPr>
          <p:cNvSpPr>
            <a:spLocks noGrp="1"/>
          </p:cNvSpPr>
          <p:nvPr>
            <p:ph type="title"/>
          </p:nvPr>
        </p:nvSpPr>
        <p:spPr/>
        <p:txBody>
          <a:bodyPr>
            <a:normAutofit/>
          </a:bodyPr>
          <a:lstStyle/>
          <a:p>
            <a:r>
              <a:rPr lang="en-US" altLang="ja-JP" dirty="0"/>
              <a:t>Act on Securing Compensation for Automobile Accidents</a:t>
            </a:r>
            <a:r>
              <a:rPr lang="ja-JP" altLang="en-US" dirty="0"/>
              <a:t>－</a:t>
            </a:r>
            <a:r>
              <a:rPr lang="en-US" altLang="ja-JP" dirty="0"/>
              <a:t>Direct</a:t>
            </a:r>
            <a:r>
              <a:rPr lang="ja-JP" altLang="en-US" dirty="0"/>
              <a:t> </a:t>
            </a:r>
            <a:r>
              <a:rPr lang="en-US" altLang="ja-JP" dirty="0"/>
              <a:t>Action</a:t>
            </a:r>
            <a:endParaRPr kumimoji="1" lang="ja-JP" altLang="en-US" dirty="0"/>
          </a:p>
        </p:txBody>
      </p:sp>
      <p:sp>
        <p:nvSpPr>
          <p:cNvPr id="3" name="コンテンツ プレースホルダー 2">
            <a:extLst>
              <a:ext uri="{FF2B5EF4-FFF2-40B4-BE49-F238E27FC236}">
                <a16:creationId xmlns:a16="http://schemas.microsoft.com/office/drawing/2014/main" id="{8E110488-B929-47E1-95A2-C89B89FFA989}"/>
              </a:ext>
            </a:extLst>
          </p:cNvPr>
          <p:cNvSpPr>
            <a:spLocks noGrp="1"/>
          </p:cNvSpPr>
          <p:nvPr>
            <p:ph idx="1"/>
          </p:nvPr>
        </p:nvSpPr>
        <p:spPr/>
        <p:txBody>
          <a:bodyPr>
            <a:normAutofit/>
          </a:bodyPr>
          <a:lstStyle/>
          <a:p>
            <a:r>
              <a:rPr kumimoji="1" lang="en-US" altLang="ja-JP" sz="4000" dirty="0"/>
              <a:t>Article 16(Filing a Claim with the Insurer for Damages)</a:t>
            </a:r>
          </a:p>
          <a:p>
            <a:pPr lvl="1"/>
            <a:r>
              <a:rPr kumimoji="1" lang="en-US" altLang="ja-JP" sz="3600" dirty="0"/>
              <a:t>(1)</a:t>
            </a:r>
            <a:r>
              <a:rPr kumimoji="1" lang="ja-JP" altLang="en-US" sz="3600" dirty="0"/>
              <a:t>　</a:t>
            </a:r>
            <a:r>
              <a:rPr kumimoji="1" lang="en-US" altLang="ja-JP" sz="3600" dirty="0"/>
              <a:t>If a person[</a:t>
            </a:r>
            <a:r>
              <a:rPr kumimoji="1" lang="en-US" altLang="ja-JP" sz="3600" dirty="0">
                <a:solidFill>
                  <a:schemeClr val="accent5">
                    <a:lumMod val="75000"/>
                  </a:schemeClr>
                </a:solidFill>
              </a:rPr>
              <a:t>Y</a:t>
            </a:r>
            <a:r>
              <a:rPr kumimoji="1" lang="en-US" altLang="ja-JP" sz="3600" dirty="0"/>
              <a:t>] in possession becomes liable to compensate for damage as under Article 3, the injured party[</a:t>
            </a:r>
            <a:r>
              <a:rPr kumimoji="1" lang="en-US" altLang="ja-JP" sz="3600" dirty="0">
                <a:solidFill>
                  <a:schemeClr val="accent5">
                    <a:lumMod val="75000"/>
                  </a:schemeClr>
                </a:solidFill>
              </a:rPr>
              <a:t>X</a:t>
            </a:r>
            <a:r>
              <a:rPr kumimoji="1" lang="en-US" altLang="ja-JP" sz="3600" dirty="0"/>
              <a:t>] may file a claim with insurer for the insurer to pay the injured party damages of up to the amount of insurance coverage, pursuant to Cabinet Order.</a:t>
            </a:r>
            <a:endParaRPr kumimoji="1" lang="ja-JP" altLang="en-US" sz="3600" dirty="0"/>
          </a:p>
        </p:txBody>
      </p:sp>
      <p:sp>
        <p:nvSpPr>
          <p:cNvPr id="4" name="日付プレースホルダー 3">
            <a:extLst>
              <a:ext uri="{FF2B5EF4-FFF2-40B4-BE49-F238E27FC236}">
                <a16:creationId xmlns:a16="http://schemas.microsoft.com/office/drawing/2014/main" id="{B6499B4D-407F-498C-B3A1-CDA01C80CF22}"/>
              </a:ext>
            </a:extLst>
          </p:cNvPr>
          <p:cNvSpPr>
            <a:spLocks noGrp="1"/>
          </p:cNvSpPr>
          <p:nvPr>
            <p:ph type="dt" sz="half" idx="10"/>
          </p:nvPr>
        </p:nvSpPr>
        <p:spPr/>
        <p:txBody>
          <a:bodyPr/>
          <a:lstStyle/>
          <a:p>
            <a:fld id="{C9EA8F4D-E606-414A-985B-20CDE1D41E8C}"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AE8DE57C-5AC9-46C2-B9A9-65865B077180}"/>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A7A08217-02E3-40CE-BEB8-33A5925E2842}"/>
              </a:ext>
            </a:extLst>
          </p:cNvPr>
          <p:cNvSpPr>
            <a:spLocks noGrp="1"/>
          </p:cNvSpPr>
          <p:nvPr>
            <p:ph type="sldNum" sz="quarter" idx="12"/>
          </p:nvPr>
        </p:nvSpPr>
        <p:spPr/>
        <p:txBody>
          <a:bodyPr/>
          <a:lstStyle/>
          <a:p>
            <a:fld id="{63BA93C4-2A5C-4B4B-B565-ADAA94AD8651}" type="slidenum">
              <a:rPr kumimoji="1" lang="ja-JP" altLang="en-US" smtClean="0"/>
              <a:t>30</a:t>
            </a:fld>
            <a:endParaRPr kumimoji="1" lang="ja-JP" altLang="en-US"/>
          </a:p>
        </p:txBody>
      </p:sp>
    </p:spTree>
    <p:extLst>
      <p:ext uri="{BB962C8B-B14F-4D97-AF65-F5344CB8AC3E}">
        <p14:creationId xmlns:p14="http://schemas.microsoft.com/office/powerpoint/2010/main" val="3392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308527"/>
            <a:ext cx="8229600" cy="618281"/>
          </a:xfrm>
        </p:spPr>
        <p:txBody>
          <a:bodyPr>
            <a:normAutofit fontScale="90000"/>
          </a:bodyPr>
          <a:lstStyle/>
          <a:p>
            <a:r>
              <a:rPr lang="en-US" altLang="ja-JP" sz="4000" b="1" dirty="0">
                <a:latin typeface="Times New Roman" panose="02020603050405020304" pitchFamily="18" charset="0"/>
                <a:cs typeface="Times New Roman" panose="02020603050405020304" pitchFamily="18" charset="0"/>
              </a:rPr>
              <a:t>“Action </a:t>
            </a:r>
            <a:r>
              <a:rPr lang="en-US" altLang="ja-JP" sz="4000" b="1" dirty="0" err="1">
                <a:latin typeface="Times New Roman" panose="02020603050405020304" pitchFamily="18" charset="0"/>
                <a:cs typeface="Times New Roman" panose="02020603050405020304" pitchFamily="18" charset="0"/>
              </a:rPr>
              <a:t>directe</a:t>
            </a:r>
            <a:r>
              <a:rPr lang="en-US" altLang="ja-JP" sz="4000" b="1" dirty="0">
                <a:latin typeface="Times New Roman" panose="02020603050405020304" pitchFamily="18" charset="0"/>
                <a:cs typeface="Times New Roman" panose="02020603050405020304" pitchFamily="18" charset="0"/>
              </a:rPr>
              <a:t>” of sub-lease contract</a:t>
            </a:r>
            <a:endParaRPr lang="ja-JP" altLang="en-US" sz="4000" b="1" dirty="0">
              <a:latin typeface="Times New Roman" panose="02020603050405020304" pitchFamily="18" charset="0"/>
              <a:cs typeface="Times New Roman" panose="02020603050405020304" pitchFamily="18" charset="0"/>
            </a:endParaRPr>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31</a:t>
            </a:fld>
            <a:endParaRPr lang="en-US" altLang="ja-JP"/>
          </a:p>
        </p:txBody>
      </p:sp>
      <p:sp>
        <p:nvSpPr>
          <p:cNvPr id="20" name="右矢印 19"/>
          <p:cNvSpPr/>
          <p:nvPr/>
        </p:nvSpPr>
        <p:spPr>
          <a:xfrm rot="19941252" flipH="1">
            <a:off x="6453426" y="3778099"/>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a:t>Attachment</a:t>
            </a:r>
            <a:endParaRPr lang="ja-JP" altLang="en-US" dirty="0"/>
          </a:p>
        </p:txBody>
      </p:sp>
      <p:sp>
        <p:nvSpPr>
          <p:cNvPr id="22" name="右矢印 21"/>
          <p:cNvSpPr/>
          <p:nvPr/>
        </p:nvSpPr>
        <p:spPr>
          <a:xfrm flipH="1">
            <a:off x="6888088" y="2901207"/>
            <a:ext cx="1587645" cy="9444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Credit</a:t>
            </a:r>
            <a:endParaRPr lang="ja-JP" altLang="en-US" dirty="0"/>
          </a:p>
        </p:txBody>
      </p:sp>
      <p:sp>
        <p:nvSpPr>
          <p:cNvPr id="24" name="下矢印 23"/>
          <p:cNvSpPr/>
          <p:nvPr/>
        </p:nvSpPr>
        <p:spPr>
          <a:xfrm>
            <a:off x="5340679" y="3625853"/>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en-US" altLang="ja-JP" dirty="0"/>
              <a:t>Credit of sub-lease rent</a:t>
            </a:r>
            <a:endParaRPr lang="ja-JP" altLang="en-US" dirty="0"/>
          </a:p>
        </p:txBody>
      </p:sp>
      <p:sp>
        <p:nvSpPr>
          <p:cNvPr id="27" name="円弧 26"/>
          <p:cNvSpPr/>
          <p:nvPr/>
        </p:nvSpPr>
        <p:spPr>
          <a:xfrm>
            <a:off x="4151785" y="3903955"/>
            <a:ext cx="1812513" cy="986510"/>
          </a:xfrm>
          <a:prstGeom prst="arc">
            <a:avLst>
              <a:gd name="adj1" fmla="val 11453060"/>
              <a:gd name="adj2" fmla="val 19574186"/>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dirty="0"/>
              <a:t>transfer</a:t>
            </a:r>
            <a:endParaRPr lang="ja-JP" altLang="en-US" dirty="0"/>
          </a:p>
        </p:txBody>
      </p:sp>
      <p:sp>
        <p:nvSpPr>
          <p:cNvPr id="28" name="コンテンツ プレースホルダー 2"/>
          <p:cNvSpPr txBox="1">
            <a:spLocks/>
          </p:cNvSpPr>
          <p:nvPr/>
        </p:nvSpPr>
        <p:spPr>
          <a:xfrm>
            <a:off x="1986370" y="991692"/>
            <a:ext cx="8229600" cy="180020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b="1" dirty="0"/>
              <a:t>Article 613</a:t>
            </a:r>
            <a:r>
              <a:rPr lang="ja-JP" altLang="en-US" sz="1800" b="1" dirty="0"/>
              <a:t>　</a:t>
            </a:r>
            <a:r>
              <a:rPr lang="en-US" altLang="ja-JP" sz="1800" b="1" dirty="0"/>
              <a:t>(1)</a:t>
            </a:r>
            <a:endParaRPr lang="en-US" altLang="ja-JP" sz="1600" dirty="0"/>
          </a:p>
          <a:p>
            <a:pPr marL="354013" lvl="1" indent="-271463"/>
            <a:r>
              <a:rPr lang="en-US" altLang="ja-JP" sz="1600" dirty="0"/>
              <a:t>(1)</a:t>
            </a:r>
            <a:r>
              <a:rPr lang="ja-JP" altLang="en-US" sz="1600" dirty="0"/>
              <a:t>　</a:t>
            </a:r>
            <a:r>
              <a:rPr lang="en-US" altLang="ja-JP" sz="1600" dirty="0"/>
              <a:t>If a lessee lawfully sub-leases a leased Thing, the sub-lessee shall assume a direct obligation to the lessor. In such cases, advance payment of rent may not be asserted against the lessor.</a:t>
            </a:r>
          </a:p>
          <a:p>
            <a:pPr marL="360363" lvl="1" indent="-277813"/>
            <a:r>
              <a:rPr lang="en-US" altLang="ja-JP" sz="1600" dirty="0"/>
              <a:t>(2)</a:t>
            </a:r>
            <a:r>
              <a:rPr lang="ja-JP" altLang="en-US" sz="1600" dirty="0"/>
              <a:t>　</a:t>
            </a:r>
            <a:r>
              <a:rPr lang="en-US" altLang="ja-JP" sz="1600" dirty="0"/>
              <a:t>The provisions of the preceding paragraph shall not preclude the lessor from exercising his/her rights against the lessee.</a:t>
            </a:r>
            <a:endParaRPr lang="ja-JP" altLang="en-US" sz="1600" dirty="0"/>
          </a:p>
        </p:txBody>
      </p:sp>
      <p:sp>
        <p:nvSpPr>
          <p:cNvPr id="29" name="右矢印 28"/>
          <p:cNvSpPr/>
          <p:nvPr/>
        </p:nvSpPr>
        <p:spPr>
          <a:xfrm>
            <a:off x="3775586" y="2843358"/>
            <a:ext cx="1528326" cy="103885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t>Credit of Rent</a:t>
            </a:r>
            <a:endParaRPr lang="ja-JP" altLang="en-US" dirty="0"/>
          </a:p>
        </p:txBody>
      </p:sp>
      <p:sp>
        <p:nvSpPr>
          <p:cNvPr id="30" name="下矢印 29"/>
          <p:cNvSpPr/>
          <p:nvPr/>
        </p:nvSpPr>
        <p:spPr>
          <a:xfrm>
            <a:off x="5245759" y="3063675"/>
            <a:ext cx="1673084"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　　　</a:t>
            </a:r>
            <a:r>
              <a:rPr lang="en-US" altLang="ja-JP" dirty="0"/>
              <a:t>Credit of sub-lease Rent</a:t>
            </a:r>
            <a:endParaRPr lang="ja-JP" altLang="en-US" dirty="0"/>
          </a:p>
        </p:txBody>
      </p:sp>
      <p:sp>
        <p:nvSpPr>
          <p:cNvPr id="31" name="円/楕円 30"/>
          <p:cNvSpPr/>
          <p:nvPr/>
        </p:nvSpPr>
        <p:spPr>
          <a:xfrm>
            <a:off x="2423592" y="294624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a:t>Lessor A</a:t>
            </a:r>
            <a:endParaRPr lang="ja-JP" altLang="en-US" dirty="0"/>
          </a:p>
        </p:txBody>
      </p:sp>
      <p:sp>
        <p:nvSpPr>
          <p:cNvPr id="32" name="円/楕円 31"/>
          <p:cNvSpPr/>
          <p:nvPr/>
        </p:nvSpPr>
        <p:spPr>
          <a:xfrm>
            <a:off x="5303912" y="2946249"/>
            <a:ext cx="1584176"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ja-JP" dirty="0"/>
              <a:t>Lessee B</a:t>
            </a:r>
            <a:br>
              <a:rPr lang="en-US" altLang="ja-JP" dirty="0"/>
            </a:br>
            <a:r>
              <a:rPr lang="en-US" altLang="ja-JP" sz="1600" dirty="0"/>
              <a:t>Sub-lessor</a:t>
            </a:r>
            <a:endParaRPr lang="ja-JP" altLang="en-US" sz="1600" dirty="0"/>
          </a:p>
        </p:txBody>
      </p:sp>
      <p:sp>
        <p:nvSpPr>
          <p:cNvPr id="33" name="円/楕円 32"/>
          <p:cNvSpPr/>
          <p:nvPr/>
        </p:nvSpPr>
        <p:spPr>
          <a:xfrm>
            <a:off x="5303912" y="5384180"/>
            <a:ext cx="1584176"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dirty="0"/>
              <a:t>Sub-lessee C</a:t>
            </a:r>
            <a:endParaRPr lang="ja-JP" altLang="en-US" dirty="0"/>
          </a:p>
        </p:txBody>
      </p:sp>
      <p:sp>
        <p:nvSpPr>
          <p:cNvPr id="34" name="円/楕円 33"/>
          <p:cNvSpPr/>
          <p:nvPr/>
        </p:nvSpPr>
        <p:spPr>
          <a:xfrm>
            <a:off x="8184232" y="294624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err="1"/>
              <a:t>Obligee</a:t>
            </a:r>
            <a:r>
              <a:rPr lang="en-US" altLang="ja-JP" dirty="0"/>
              <a:t> D</a:t>
            </a:r>
            <a:endParaRPr lang="ja-JP" altLang="en-US" dirty="0"/>
          </a:p>
        </p:txBody>
      </p:sp>
      <p:sp>
        <p:nvSpPr>
          <p:cNvPr id="5" name="日付プレースホルダー 4">
            <a:extLst>
              <a:ext uri="{FF2B5EF4-FFF2-40B4-BE49-F238E27FC236}">
                <a16:creationId xmlns:a16="http://schemas.microsoft.com/office/drawing/2014/main" id="{DDA656D8-7DD4-437A-8460-8517E704F213}"/>
              </a:ext>
            </a:extLst>
          </p:cNvPr>
          <p:cNvSpPr>
            <a:spLocks noGrp="1"/>
          </p:cNvSpPr>
          <p:nvPr>
            <p:ph type="dt" sz="half" idx="10"/>
          </p:nvPr>
        </p:nvSpPr>
        <p:spPr/>
        <p:txBody>
          <a:bodyPr/>
          <a:lstStyle/>
          <a:p>
            <a:fld id="{A3F66990-BF59-4A94-85B8-EC370ACA5020}" type="datetime1">
              <a:rPr kumimoji="1" lang="ja-JP" altLang="en-US" smtClean="0"/>
              <a:t>2021/8/11</a:t>
            </a:fld>
            <a:endParaRPr kumimoji="1" lang="ja-JP" altLang="en-US"/>
          </a:p>
        </p:txBody>
      </p:sp>
    </p:spTree>
    <p:extLst>
      <p:ext uri="{BB962C8B-B14F-4D97-AF65-F5344CB8AC3E}">
        <p14:creationId xmlns:p14="http://schemas.microsoft.com/office/powerpoint/2010/main" val="3820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up)">
                                      <p:cBhvr>
                                        <p:cTn id="7" dur="500"/>
                                        <p:tgtEl>
                                          <p:spTgt spid="2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wipe(up)">
                                      <p:cBhvr>
                                        <p:cTn id="10" dur="1000"/>
                                        <p:tgtEl>
                                          <p:spTgt spid="28">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wipe(up)">
                                      <p:cBhvr>
                                        <p:cTn id="13" dur="1000"/>
                                        <p:tgtEl>
                                          <p:spTgt spid="2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750"/>
                                        <p:tgtEl>
                                          <p:spTgt spid="31"/>
                                        </p:tgtEl>
                                      </p:cBhvr>
                                    </p:animEffect>
                                  </p:childTnLst>
                                </p:cTn>
                              </p:par>
                              <p:par>
                                <p:cTn id="19" presetID="22" presetClass="entr" presetSubtype="8" fill="hold" grpId="0" nodeType="withEffect">
                                  <p:stCondLst>
                                    <p:cond delay="125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750"/>
                                        <p:tgtEl>
                                          <p:spTgt spid="29"/>
                                        </p:tgtEl>
                                      </p:cBhvr>
                                    </p:animEffect>
                                  </p:childTnLst>
                                </p:cTn>
                              </p:par>
                              <p:par>
                                <p:cTn id="22" presetID="22" presetClass="entr" presetSubtype="8" fill="hold" grpId="0" nodeType="withEffect">
                                  <p:stCondLst>
                                    <p:cond delay="225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750"/>
                                        <p:tgtEl>
                                          <p:spTgt spid="32"/>
                                        </p:tgtEl>
                                      </p:cBhvr>
                                    </p:animEffect>
                                  </p:childTnLst>
                                </p:cTn>
                              </p:par>
                              <p:par>
                                <p:cTn id="25" presetID="22" presetClass="entr" presetSubtype="1" fill="hold" grpId="0" nodeType="withEffect">
                                  <p:stCondLst>
                                    <p:cond delay="325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750"/>
                                        <p:tgtEl>
                                          <p:spTgt spid="30"/>
                                        </p:tgtEl>
                                      </p:cBhvr>
                                    </p:animEffect>
                                  </p:childTnLst>
                                </p:cTn>
                              </p:par>
                              <p:par>
                                <p:cTn id="28" presetID="22" presetClass="entr" presetSubtype="8" fill="hold" grpId="0" nodeType="withEffect">
                                  <p:stCondLst>
                                    <p:cond delay="425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750"/>
                                        <p:tgtEl>
                                          <p:spTgt spid="33"/>
                                        </p:tgtEl>
                                      </p:cBhvr>
                                    </p:animEffect>
                                  </p:childTnLst>
                                </p:cTn>
                              </p:par>
                              <p:par>
                                <p:cTn id="31" presetID="42" presetClass="path" presetSubtype="0" accel="50000" decel="50000" fill="hold" grpId="1" nodeType="withEffect">
                                  <p:stCondLst>
                                    <p:cond delay="5500"/>
                                  </p:stCondLst>
                                  <p:childTnLst>
                                    <p:animMotion origin="layout" path="M -8.33333E-7 2.96296E-6 L -0.1816 0.05602 " pathEditMode="relative" rAng="0" ptsTypes="AA">
                                      <p:cBhvr>
                                        <p:cTn id="32" dur="2000" fill="hold"/>
                                        <p:tgtEl>
                                          <p:spTgt spid="30"/>
                                        </p:tgtEl>
                                        <p:attrNameLst>
                                          <p:attrName>ppt_x</p:attrName>
                                          <p:attrName>ppt_y</p:attrName>
                                        </p:attrNameLst>
                                      </p:cBhvr>
                                      <p:rCtr x="-9080" y="2801"/>
                                    </p:animMotion>
                                  </p:childTnLst>
                                </p:cTn>
                              </p:par>
                              <p:par>
                                <p:cTn id="33" presetID="8" presetClass="emph" presetSubtype="0" fill="hold" grpId="2" nodeType="withEffect">
                                  <p:stCondLst>
                                    <p:cond delay="5500"/>
                                  </p:stCondLst>
                                  <p:childTnLst>
                                    <p:animRot by="-2400000">
                                      <p:cBhvr>
                                        <p:cTn id="34" dur="2000" fill="hold"/>
                                        <p:tgtEl>
                                          <p:spTgt spid="30"/>
                                        </p:tgtEl>
                                        <p:attrNameLst>
                                          <p:attrName>r</p:attrName>
                                        </p:attrNameLst>
                                      </p:cBhvr>
                                    </p:animRot>
                                  </p:childTnLst>
                                </p:cTn>
                              </p:par>
                              <p:par>
                                <p:cTn id="35" presetID="22" presetClass="entr" presetSubtype="2" fill="hold" grpId="0" nodeType="withEffect">
                                  <p:stCondLst>
                                    <p:cond delay="550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750"/>
                                        <p:tgtEl>
                                          <p:spTgt spid="27"/>
                                        </p:tgtEl>
                                      </p:cBhvr>
                                    </p:animEffect>
                                  </p:childTnLst>
                                </p:cTn>
                              </p:par>
                              <p:par>
                                <p:cTn id="38" presetID="10" presetClass="entr" presetSubtype="0" fill="hold" grpId="0" nodeType="withEffect">
                                  <p:stCondLst>
                                    <p:cond delay="5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750"/>
                                        <p:tgtEl>
                                          <p:spTgt spid="24"/>
                                        </p:tgtEl>
                                      </p:cBhvr>
                                    </p:animEffect>
                                  </p:childTnLst>
                                </p:cTn>
                              </p:par>
                              <p:par>
                                <p:cTn id="41" presetID="22" presetClass="entr" presetSubtype="2" fill="hold" grpId="0" nodeType="withEffect">
                                  <p:stCondLst>
                                    <p:cond delay="50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750"/>
                                        <p:tgtEl>
                                          <p:spTgt spid="34"/>
                                        </p:tgtEl>
                                      </p:cBhvr>
                                    </p:animEffect>
                                  </p:childTnLst>
                                </p:cTn>
                              </p:par>
                              <p:par>
                                <p:cTn id="44" presetID="22" presetClass="entr" presetSubtype="2" fill="hold" grpId="0" nodeType="withEffect">
                                  <p:stCondLst>
                                    <p:cond delay="150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75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7" grpId="0" animBg="1"/>
      <p:bldP spid="28" grpId="0" uiExpand="1" build="p"/>
      <p:bldP spid="29" grpId="0" animBg="1"/>
      <p:bldP spid="30" grpId="0" animBg="1"/>
      <p:bldP spid="30" grpId="1" animBg="1"/>
      <p:bldP spid="30" grpId="2" animBg="1"/>
      <p:bldP spid="31" grpId="0" animBg="1"/>
      <p:bldP spid="32"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4408714" y="1916886"/>
            <a:ext cx="1756349" cy="944413"/>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Claim</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4" name="右矢印 3"/>
          <p:cNvSpPr/>
          <p:nvPr/>
        </p:nvSpPr>
        <p:spPr>
          <a:xfrm rot="18843488" flipH="1">
            <a:off x="7378800" y="3018245"/>
            <a:ext cx="3890728" cy="1787402"/>
          </a:xfrm>
          <a:prstGeom prst="rightArrow">
            <a:avLst/>
          </a:prstGeom>
          <a:solidFill>
            <a:schemeClr val="accent2">
              <a:lumMod val="20000"/>
              <a:lumOff val="80000"/>
            </a:schemeClr>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Execution with</a:t>
            </a:r>
            <a:br>
              <a:rPr kumimoji="1" lang="en-US" altLang="ja-JP" sz="2400" b="1" dirty="0">
                <a:solidFill>
                  <a:schemeClr val="tx1"/>
                </a:solidFill>
                <a:latin typeface="Times New Roman" panose="02020603050405020304" pitchFamily="18" charset="0"/>
                <a:cs typeface="Times New Roman" panose="02020603050405020304" pitchFamily="18" charset="0"/>
              </a:rPr>
            </a:br>
            <a:r>
              <a:rPr kumimoji="1" lang="en-US" altLang="ja-JP" sz="2400" b="1" dirty="0">
                <a:solidFill>
                  <a:schemeClr val="tx1"/>
                </a:solidFill>
                <a:latin typeface="Times New Roman" panose="02020603050405020304" pitchFamily="18" charset="0"/>
                <a:cs typeface="Times New Roman" panose="02020603050405020304" pitchFamily="18" charset="0"/>
              </a:rPr>
              <a:t> Preference</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5" name="左矢印 4"/>
          <p:cNvSpPr/>
          <p:nvPr/>
        </p:nvSpPr>
        <p:spPr>
          <a:xfrm>
            <a:off x="8020948" y="1916886"/>
            <a:ext cx="1808852" cy="944413"/>
          </a:xfrm>
          <a:prstGeom prst="lef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Claim</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6" name="右矢印 5"/>
          <p:cNvSpPr/>
          <p:nvPr/>
        </p:nvSpPr>
        <p:spPr>
          <a:xfrm rot="2669837">
            <a:off x="3174094" y="3413708"/>
            <a:ext cx="3564801" cy="1257013"/>
          </a:xfrm>
          <a:prstGeom prst="rightArrow">
            <a:avLst/>
          </a:prstGeom>
          <a:solidFill>
            <a:schemeClr val="accent5">
              <a:lumMod val="20000"/>
              <a:lumOff val="80000"/>
            </a:schemeClr>
          </a:solidFill>
          <a:ln>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r"/>
            <a:r>
              <a:rPr kumimoji="1" lang="en-US" altLang="ja-JP" sz="2400" b="1" dirty="0">
                <a:solidFill>
                  <a:schemeClr val="tx1"/>
                </a:solidFill>
                <a:latin typeface="Times New Roman" panose="02020603050405020304" pitchFamily="18" charset="0"/>
                <a:cs typeface="Times New Roman" panose="02020603050405020304" pitchFamily="18" charset="0"/>
              </a:rPr>
              <a:t>Power of Execution</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8" name="正方形/長方形 7"/>
          <p:cNvSpPr/>
          <p:nvPr/>
        </p:nvSpPr>
        <p:spPr>
          <a:xfrm>
            <a:off x="747561" y="5295244"/>
            <a:ext cx="1742594" cy="871297"/>
          </a:xfrm>
          <a:prstGeom prst="rect">
            <a:avLst/>
          </a:prstGeom>
          <a:solidFill>
            <a:schemeClr val="accent4">
              <a:lumMod val="20000"/>
              <a:lumOff val="80000"/>
            </a:schemeClr>
          </a:solidFill>
          <a:ln>
            <a:solidFill>
              <a:schemeClr val="accent4">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800" b="1" dirty="0">
                <a:latin typeface="Times New Roman" panose="02020603050405020304" pitchFamily="18" charset="0"/>
                <a:cs typeface="Times New Roman" panose="02020603050405020304" pitchFamily="18" charset="0"/>
              </a:rPr>
              <a:t>Things</a:t>
            </a:r>
            <a:endParaRPr kumimoji="1" lang="ja-JP" altLang="en-US" sz="2800" b="1" dirty="0">
              <a:latin typeface="Times New Roman" panose="02020603050405020304" pitchFamily="18" charset="0"/>
              <a:cs typeface="Times New Roman" panose="02020603050405020304" pitchFamily="18" charset="0"/>
            </a:endParaRPr>
          </a:p>
        </p:txBody>
      </p:sp>
      <p:sp>
        <p:nvSpPr>
          <p:cNvPr id="9" name="下矢印 8"/>
          <p:cNvSpPr/>
          <p:nvPr/>
        </p:nvSpPr>
        <p:spPr>
          <a:xfrm>
            <a:off x="838354" y="2938740"/>
            <a:ext cx="1520985" cy="2353096"/>
          </a:xfrm>
          <a:prstGeom prst="downArrow">
            <a:avLst/>
          </a:prstGeom>
          <a:solidFill>
            <a:schemeClr val="accent2">
              <a:lumMod val="20000"/>
              <a:lumOff val="80000"/>
            </a:scheme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Con-</a:t>
            </a:r>
            <a:r>
              <a:rPr kumimoji="1" lang="en-US" altLang="ja-JP" sz="2400" b="1" dirty="0" err="1">
                <a:solidFill>
                  <a:schemeClr val="tx1"/>
                </a:solidFill>
                <a:latin typeface="Times New Roman" panose="02020603050405020304" pitchFamily="18" charset="0"/>
                <a:cs typeface="Times New Roman" panose="02020603050405020304" pitchFamily="18" charset="0"/>
              </a:rPr>
              <a:t>trol</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下矢印 11"/>
          <p:cNvSpPr/>
          <p:nvPr/>
        </p:nvSpPr>
        <p:spPr>
          <a:xfrm>
            <a:off x="6328139" y="2938739"/>
            <a:ext cx="1520985" cy="2356505"/>
          </a:xfrm>
          <a:prstGeom prst="downArrow">
            <a:avLst/>
          </a:prstGeom>
          <a:solidFill>
            <a:schemeClr val="accent4">
              <a:lumMod val="20000"/>
              <a:lumOff val="80000"/>
            </a:schemeClr>
          </a:solidFill>
          <a:ln>
            <a:solidFill>
              <a:schemeClr val="accent4">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ja-JP" sz="2400" b="1" dirty="0">
                <a:solidFill>
                  <a:schemeClr val="tx1"/>
                </a:solidFill>
                <a:latin typeface="Times New Roman" panose="02020603050405020304" pitchFamily="18" charset="0"/>
                <a:cs typeface="Times New Roman" panose="02020603050405020304" pitchFamily="18" charset="0"/>
              </a:rPr>
              <a:t>Con-</a:t>
            </a:r>
            <a:r>
              <a:rPr kumimoji="1" lang="en-US" altLang="ja-JP" sz="2400" b="1" dirty="0" err="1">
                <a:solidFill>
                  <a:schemeClr val="tx1"/>
                </a:solidFill>
                <a:latin typeface="Times New Roman" panose="02020603050405020304" pitchFamily="18" charset="0"/>
                <a:cs typeface="Times New Roman" panose="02020603050405020304" pitchFamily="18" charset="0"/>
              </a:rPr>
              <a:t>trol</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正方形/長方形 12"/>
          <p:cNvSpPr/>
          <p:nvPr/>
        </p:nvSpPr>
        <p:spPr>
          <a:xfrm>
            <a:off x="6233664" y="5295244"/>
            <a:ext cx="1742594" cy="871297"/>
          </a:xfrm>
          <a:prstGeom prst="rect">
            <a:avLst/>
          </a:prstGeom>
          <a:solidFill>
            <a:schemeClr val="accent4">
              <a:lumMod val="20000"/>
              <a:lumOff val="80000"/>
            </a:schemeClr>
          </a:solidFill>
          <a:ln>
            <a:solidFill>
              <a:schemeClr val="accent4">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800" b="1" dirty="0">
                <a:latin typeface="Times New Roman" panose="02020603050405020304" pitchFamily="18" charset="0"/>
                <a:cs typeface="Times New Roman" panose="02020603050405020304" pitchFamily="18" charset="0"/>
              </a:rPr>
              <a:t>Property</a:t>
            </a:r>
            <a:endParaRPr kumimoji="1" lang="ja-JP" altLang="en-US" sz="2800" b="1"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480578" y="1221257"/>
            <a:ext cx="2213966" cy="523220"/>
          </a:xfrm>
          <a:prstGeom prst="rect">
            <a:avLst/>
          </a:prstGeom>
          <a:noFill/>
        </p:spPr>
        <p:txBody>
          <a:bodyPr wrap="square" rtlCol="0">
            <a:spAutoFit/>
          </a:bodyPr>
          <a:lstStyle/>
          <a:p>
            <a:pPr algn="ctr"/>
            <a:r>
              <a:rPr kumimoji="1" lang="en-US" altLang="ja-JP" sz="2800" b="1" dirty="0">
                <a:latin typeface="Times New Roman" panose="02020603050405020304" pitchFamily="18" charset="0"/>
                <a:cs typeface="Times New Roman" panose="02020603050405020304" pitchFamily="18" charset="0"/>
              </a:rPr>
              <a:t>Real rights</a:t>
            </a:r>
            <a:endParaRPr kumimoji="1" lang="ja-JP" altLang="en-US" sz="2800" b="1"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3879676" y="1185199"/>
            <a:ext cx="2213966" cy="523220"/>
          </a:xfrm>
          <a:prstGeom prst="rect">
            <a:avLst/>
          </a:prstGeom>
          <a:noFill/>
        </p:spPr>
        <p:txBody>
          <a:bodyPr wrap="square" rtlCol="0">
            <a:spAutoFit/>
          </a:bodyPr>
          <a:lstStyle/>
          <a:p>
            <a:pPr algn="ctr"/>
            <a:r>
              <a:rPr kumimoji="1" lang="en-US" altLang="ja-JP" sz="2800" b="1" dirty="0">
                <a:latin typeface="Times New Roman" panose="02020603050405020304" pitchFamily="18" charset="0"/>
                <a:cs typeface="Times New Roman" panose="02020603050405020304" pitchFamily="18" charset="0"/>
              </a:rPr>
              <a:t>Claims</a:t>
            </a:r>
            <a:endParaRPr kumimoji="1" lang="ja-JP" altLang="en-US" sz="2800" b="1"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8144410" y="1221257"/>
            <a:ext cx="2678899" cy="523220"/>
          </a:xfrm>
          <a:prstGeom prst="rect">
            <a:avLst/>
          </a:prstGeom>
          <a:noFill/>
        </p:spPr>
        <p:txBody>
          <a:bodyPr wrap="square" rtlCol="0">
            <a:spAutoFit/>
          </a:bodyPr>
          <a:lstStyle/>
          <a:p>
            <a:pPr algn="ctr"/>
            <a:r>
              <a:rPr kumimoji="1" lang="en-US" altLang="ja-JP" sz="2800" b="1" dirty="0">
                <a:latin typeface="Times New Roman" panose="02020603050405020304" pitchFamily="18" charset="0"/>
                <a:cs typeface="Times New Roman" panose="02020603050405020304" pitchFamily="18" charset="0"/>
              </a:rPr>
              <a:t>Secured Claims</a:t>
            </a:r>
            <a:endParaRPr kumimoji="1" lang="ja-JP" altLang="en-US" sz="2800" b="1" dirty="0">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2310808" y="4383006"/>
            <a:ext cx="2660714" cy="830997"/>
          </a:xfrm>
          <a:prstGeom prst="rect">
            <a:avLst/>
          </a:prstGeom>
          <a:noFill/>
        </p:spPr>
        <p:txBody>
          <a:bodyPr wrap="square" rtlCol="0">
            <a:spAutoFit/>
          </a:bodyPr>
          <a:lstStyle/>
          <a:p>
            <a:r>
              <a:rPr lang="en-US" altLang="ja-JP" sz="2400" b="1" dirty="0">
                <a:latin typeface="Times New Roman" panose="02020603050405020304" pitchFamily="18" charset="0"/>
                <a:cs typeface="Times New Roman" panose="02020603050405020304" pitchFamily="18" charset="0"/>
              </a:rPr>
              <a:t>Use, Profit</a:t>
            </a:r>
          </a:p>
          <a:p>
            <a:r>
              <a:rPr kumimoji="1" lang="en-US" altLang="ja-JP" sz="2400" b="1" dirty="0">
                <a:latin typeface="Times New Roman" panose="02020603050405020304" pitchFamily="18" charset="0"/>
                <a:cs typeface="Times New Roman" panose="02020603050405020304" pitchFamily="18" charset="0"/>
              </a:rPr>
              <a:t>Realize, Dispose</a:t>
            </a:r>
            <a:endParaRPr kumimoji="1" lang="ja-JP" altLang="en-US" sz="2400" b="1" dirty="0">
              <a:latin typeface="Times New Roman" panose="02020603050405020304" pitchFamily="18" charset="0"/>
              <a:cs typeface="Times New Roman" panose="02020603050405020304" pitchFamily="18" charset="0"/>
            </a:endParaRPr>
          </a:p>
        </p:txBody>
      </p:sp>
      <p:sp>
        <p:nvSpPr>
          <p:cNvPr id="7" name="円/楕円 6"/>
          <p:cNvSpPr/>
          <p:nvPr/>
        </p:nvSpPr>
        <p:spPr>
          <a:xfrm>
            <a:off x="672349" y="1845248"/>
            <a:ext cx="1821010" cy="1159697"/>
          </a:xfrm>
          <a:prstGeom prst="ellipse">
            <a:avLst/>
          </a:prstGeom>
          <a:solidFill>
            <a:schemeClr val="accent1">
              <a:lumMod val="20000"/>
              <a:lumOff val="80000"/>
            </a:schemeClr>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400" b="1" dirty="0">
                <a:latin typeface="Times New Roman" panose="02020603050405020304" pitchFamily="18" charset="0"/>
                <a:cs typeface="Times New Roman" panose="02020603050405020304" pitchFamily="18" charset="0"/>
              </a:rPr>
              <a:t>Person</a:t>
            </a:r>
            <a:endParaRPr kumimoji="1" lang="ja-JP" altLang="en-US" sz="2400" b="1" dirty="0">
              <a:latin typeface="Times New Roman" panose="02020603050405020304" pitchFamily="18" charset="0"/>
              <a:cs typeface="Times New Roman" panose="02020603050405020304" pitchFamily="18" charset="0"/>
            </a:endParaRPr>
          </a:p>
        </p:txBody>
      </p:sp>
      <p:sp>
        <p:nvSpPr>
          <p:cNvPr id="11" name="円/楕円 10"/>
          <p:cNvSpPr/>
          <p:nvPr/>
        </p:nvSpPr>
        <p:spPr>
          <a:xfrm>
            <a:off x="6178126" y="1814041"/>
            <a:ext cx="1821010" cy="1159697"/>
          </a:xfrm>
          <a:prstGeom prst="ellipse">
            <a:avLst/>
          </a:prstGeom>
          <a:solidFill>
            <a:schemeClr val="accent6">
              <a:lumMod val="20000"/>
              <a:lumOff val="8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400" b="1" dirty="0">
                <a:latin typeface="Times New Roman" panose="02020603050405020304" pitchFamily="18" charset="0"/>
                <a:cs typeface="Times New Roman" panose="02020603050405020304" pitchFamily="18" charset="0"/>
              </a:rPr>
              <a:t>Obligor</a:t>
            </a:r>
            <a:endParaRPr kumimoji="1" lang="ja-JP" altLang="en-US" sz="2400" b="1" dirty="0">
              <a:latin typeface="Times New Roman" panose="02020603050405020304" pitchFamily="18" charset="0"/>
              <a:cs typeface="Times New Roman" panose="02020603050405020304" pitchFamily="18" charset="0"/>
            </a:endParaRPr>
          </a:p>
        </p:txBody>
      </p:sp>
      <p:sp>
        <p:nvSpPr>
          <p:cNvPr id="10" name="円/楕円 9"/>
          <p:cNvSpPr/>
          <p:nvPr/>
        </p:nvSpPr>
        <p:spPr>
          <a:xfrm>
            <a:off x="2704097" y="1845248"/>
            <a:ext cx="1821010" cy="1159697"/>
          </a:xfrm>
          <a:prstGeom prst="ellipse">
            <a:avLst/>
          </a:prstGeom>
          <a:solidFill>
            <a:schemeClr val="accent5">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400" b="1" dirty="0" err="1">
                <a:latin typeface="Times New Roman" panose="02020603050405020304" pitchFamily="18" charset="0"/>
                <a:cs typeface="Times New Roman" panose="02020603050405020304" pitchFamily="18" charset="0"/>
              </a:rPr>
              <a:t>Obligee</a:t>
            </a:r>
            <a:endParaRPr kumimoji="1" lang="ja-JP" altLang="en-US" sz="2400" b="1" dirty="0">
              <a:latin typeface="Times New Roman" panose="02020603050405020304" pitchFamily="18" charset="0"/>
              <a:cs typeface="Times New Roman" panose="02020603050405020304" pitchFamily="18" charset="0"/>
            </a:endParaRPr>
          </a:p>
        </p:txBody>
      </p:sp>
      <p:sp>
        <p:nvSpPr>
          <p:cNvPr id="14" name="円/楕円 13"/>
          <p:cNvSpPr/>
          <p:nvPr/>
        </p:nvSpPr>
        <p:spPr>
          <a:xfrm>
            <a:off x="9658868" y="1845248"/>
            <a:ext cx="1821010" cy="1159697"/>
          </a:xfrm>
          <a:prstGeom prst="ellipse">
            <a:avLst/>
          </a:prstGeom>
          <a:solidFill>
            <a:schemeClr val="accent2">
              <a:lumMod val="20000"/>
              <a:lumOff val="8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400" b="1" dirty="0">
                <a:latin typeface="Times New Roman" panose="02020603050405020304" pitchFamily="18" charset="0"/>
                <a:cs typeface="Times New Roman" panose="02020603050405020304" pitchFamily="18" charset="0"/>
              </a:rPr>
              <a:t>Secured</a:t>
            </a:r>
          </a:p>
          <a:p>
            <a:pPr algn="ctr"/>
            <a:r>
              <a:rPr lang="en-US" altLang="ja-JP" sz="2400" b="1" dirty="0" err="1">
                <a:latin typeface="Times New Roman" panose="02020603050405020304" pitchFamily="18" charset="0"/>
                <a:cs typeface="Times New Roman" panose="02020603050405020304" pitchFamily="18" charset="0"/>
              </a:rPr>
              <a:t>Obligee</a:t>
            </a:r>
            <a:endParaRPr kumimoji="1" lang="ja-JP" altLang="en-US" sz="2400" b="1" dirty="0">
              <a:latin typeface="Times New Roman" panose="02020603050405020304" pitchFamily="18" charset="0"/>
              <a:cs typeface="Times New Roman" panose="02020603050405020304" pitchFamily="18" charset="0"/>
            </a:endParaRPr>
          </a:p>
        </p:txBody>
      </p:sp>
      <p:sp>
        <p:nvSpPr>
          <p:cNvPr id="22" name="タイトル 21">
            <a:extLst>
              <a:ext uri="{FF2B5EF4-FFF2-40B4-BE49-F238E27FC236}">
                <a16:creationId xmlns:a16="http://schemas.microsoft.com/office/drawing/2014/main" id="{141D4676-F432-4EBC-AA2B-22B40732AD73}"/>
              </a:ext>
            </a:extLst>
          </p:cNvPr>
          <p:cNvSpPr>
            <a:spLocks noGrp="1"/>
          </p:cNvSpPr>
          <p:nvPr>
            <p:ph type="title"/>
          </p:nvPr>
        </p:nvSpPr>
        <p:spPr>
          <a:xfrm>
            <a:off x="838200" y="365126"/>
            <a:ext cx="10515600" cy="708138"/>
          </a:xfrm>
        </p:spPr>
        <p:txBody>
          <a:bodyPr>
            <a:normAutofit fontScale="90000"/>
          </a:bodyPr>
          <a:lstStyle/>
          <a:p>
            <a:r>
              <a:rPr lang="en-US" altLang="ja-JP" sz="4400" b="1" dirty="0">
                <a:latin typeface="Times New Roman" panose="02020603050405020304" pitchFamily="18" charset="0"/>
                <a:cs typeface="Times New Roman" panose="02020603050405020304" pitchFamily="18" charset="0"/>
              </a:rPr>
              <a:t>Dominant position of claims under modern law</a:t>
            </a:r>
            <a:endParaRPr lang="ja-JP" altLang="en-US" dirty="0"/>
          </a:p>
        </p:txBody>
      </p:sp>
      <p:sp>
        <p:nvSpPr>
          <p:cNvPr id="2" name="日付プレースホルダー 1">
            <a:extLst>
              <a:ext uri="{FF2B5EF4-FFF2-40B4-BE49-F238E27FC236}">
                <a16:creationId xmlns:a16="http://schemas.microsoft.com/office/drawing/2014/main" id="{D5BB0FFB-D6A5-4FAA-ACB7-72100E4BCC9F}"/>
              </a:ext>
            </a:extLst>
          </p:cNvPr>
          <p:cNvSpPr>
            <a:spLocks noGrp="1"/>
          </p:cNvSpPr>
          <p:nvPr>
            <p:ph type="dt" sz="half" idx="10"/>
          </p:nvPr>
        </p:nvSpPr>
        <p:spPr/>
        <p:txBody>
          <a:bodyPr/>
          <a:lstStyle/>
          <a:p>
            <a:fld id="{9B182E84-63F5-40A6-ABB1-5192AEE8CE79}" type="datetime1">
              <a:rPr kumimoji="1" lang="ja-JP" altLang="en-US" smtClean="0"/>
              <a:t>2021/8/11</a:t>
            </a:fld>
            <a:endParaRPr kumimoji="1" lang="ja-JP" altLang="en-US"/>
          </a:p>
        </p:txBody>
      </p:sp>
      <p:sp>
        <p:nvSpPr>
          <p:cNvPr id="19" name="フッター プレースホルダー 18">
            <a:extLst>
              <a:ext uri="{FF2B5EF4-FFF2-40B4-BE49-F238E27FC236}">
                <a16:creationId xmlns:a16="http://schemas.microsoft.com/office/drawing/2014/main" id="{9BF8C4C0-4EC2-4778-AF52-7665C4A15D09}"/>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20" name="スライド番号プレースホルダー 19">
            <a:extLst>
              <a:ext uri="{FF2B5EF4-FFF2-40B4-BE49-F238E27FC236}">
                <a16:creationId xmlns:a16="http://schemas.microsoft.com/office/drawing/2014/main" id="{AA715FAB-6FD8-4459-BD98-950AF2913F5C}"/>
              </a:ext>
            </a:extLst>
          </p:cNvPr>
          <p:cNvSpPr>
            <a:spLocks noGrp="1"/>
          </p:cNvSpPr>
          <p:nvPr>
            <p:ph type="sldNum" sz="quarter" idx="12"/>
          </p:nvPr>
        </p:nvSpPr>
        <p:spPr/>
        <p:txBody>
          <a:bodyPr/>
          <a:lstStyle/>
          <a:p>
            <a:fld id="{96BDDC30-DD3F-4427-B562-2F3229407357}" type="slidenum">
              <a:rPr kumimoji="1" lang="ja-JP" altLang="en-US" smtClean="0"/>
              <a:t>32</a:t>
            </a:fld>
            <a:endParaRPr kumimoji="1" lang="ja-JP" altLang="en-US"/>
          </a:p>
        </p:txBody>
      </p:sp>
    </p:spTree>
    <p:extLst>
      <p:ext uri="{BB962C8B-B14F-4D97-AF65-F5344CB8AC3E}">
        <p14:creationId xmlns:p14="http://schemas.microsoft.com/office/powerpoint/2010/main" val="43601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22" presetClass="entr" presetSubtype="1"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22" presetClass="entr" presetSubtype="2"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1250"/>
                            </p:stCondLst>
                            <p:childTnLst>
                              <p:par>
                                <p:cTn id="29" presetID="22" presetClass="entr" presetSubtype="8" fill="hold" grpId="0" nodeType="afterEffect">
                                  <p:stCondLst>
                                    <p:cond delay="25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500"/>
                            </p:stCondLst>
                            <p:childTnLst>
                              <p:par>
                                <p:cTn id="52" presetID="22" presetClass="entr" presetSubtype="2" fill="hold" grpId="0" nodeType="afterEffect">
                                  <p:stCondLst>
                                    <p:cond delay="250"/>
                                  </p:stCondLst>
                                  <p:childTnLst>
                                    <p:set>
                                      <p:cBhvr>
                                        <p:cTn id="53" dur="1" fill="hold">
                                          <p:stCondLst>
                                            <p:cond delay="0"/>
                                          </p:stCondLst>
                                        </p:cTn>
                                        <p:tgtEl>
                                          <p:spTgt spid="5"/>
                                        </p:tgtEl>
                                        <p:attrNameLst>
                                          <p:attrName>style.visibility</p:attrName>
                                        </p:attrNameLst>
                                      </p:cBhvr>
                                      <p:to>
                                        <p:strVal val="visible"/>
                                      </p:to>
                                    </p:set>
                                    <p:animEffect transition="in" filter="wipe(right)">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up)">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2" grpId="0" animBg="1"/>
      <p:bldP spid="13" grpId="0" animBg="1"/>
      <p:bldP spid="18" grpId="0"/>
      <p:bldP spid="7" grpId="0" animBg="1"/>
      <p:bldP spid="11" grpId="0" animBg="1"/>
      <p:bldP spid="10"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nvGraphicFramePr>
        <p:xfrm>
          <a:off x="666451" y="1030147"/>
          <a:ext cx="11024806" cy="5162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4">
            <a:extLst>
              <a:ext uri="{FF2B5EF4-FFF2-40B4-BE49-F238E27FC236}">
                <a16:creationId xmlns:a16="http://schemas.microsoft.com/office/drawing/2014/main" id="{641F3A89-04A8-4C9B-ADBF-91768AA000A8}"/>
              </a:ext>
            </a:extLst>
          </p:cNvPr>
          <p:cNvSpPr>
            <a:spLocks noGrp="1"/>
          </p:cNvSpPr>
          <p:nvPr>
            <p:ph type="title"/>
          </p:nvPr>
        </p:nvSpPr>
        <p:spPr>
          <a:xfrm>
            <a:off x="838200" y="365126"/>
            <a:ext cx="10515600" cy="501128"/>
          </a:xfrm>
        </p:spPr>
        <p:txBody>
          <a:bodyPr>
            <a:normAutofit fontScale="90000"/>
          </a:bodyPr>
          <a:lstStyle/>
          <a:p>
            <a:r>
              <a:rPr lang="en-US" altLang="ja-JP" b="1" dirty="0">
                <a:latin typeface="Times New Roman" panose="02020603050405020304" pitchFamily="18" charset="0"/>
                <a:cs typeface="Times New Roman" panose="02020603050405020304" pitchFamily="18" charset="0"/>
              </a:rPr>
              <a:t>Structure of Secured Property rights</a:t>
            </a:r>
            <a:endParaRPr lang="ja-JP" altLang="en-US" b="1" dirty="0">
              <a:latin typeface="Times New Roman" panose="02020603050405020304" pitchFamily="18" charset="0"/>
              <a:cs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49D5CB29-3822-41FB-A653-BA553A0B0653}"/>
              </a:ext>
            </a:extLst>
          </p:cNvPr>
          <p:cNvSpPr>
            <a:spLocks noGrp="1"/>
          </p:cNvSpPr>
          <p:nvPr>
            <p:ph type="dt" sz="half" idx="10"/>
          </p:nvPr>
        </p:nvSpPr>
        <p:spPr/>
        <p:txBody>
          <a:bodyPr/>
          <a:lstStyle/>
          <a:p>
            <a:fld id="{7EB12742-8D38-4153-8FF6-98AB0FD9CCB0}" type="datetime1">
              <a:rPr kumimoji="1" lang="ja-JP" altLang="en-US" smtClean="0"/>
              <a:t>2021/8/11</a:t>
            </a:fld>
            <a:endParaRPr kumimoji="1" lang="ja-JP" altLang="en-US"/>
          </a:p>
        </p:txBody>
      </p:sp>
      <p:sp>
        <p:nvSpPr>
          <p:cNvPr id="3" name="フッター プレースホルダー 2">
            <a:extLst>
              <a:ext uri="{FF2B5EF4-FFF2-40B4-BE49-F238E27FC236}">
                <a16:creationId xmlns:a16="http://schemas.microsoft.com/office/drawing/2014/main" id="{6A9FE969-3D98-4FC0-A1D3-4DB8D78610D7}"/>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4" name="スライド番号プレースホルダー 3">
            <a:extLst>
              <a:ext uri="{FF2B5EF4-FFF2-40B4-BE49-F238E27FC236}">
                <a16:creationId xmlns:a16="http://schemas.microsoft.com/office/drawing/2014/main" id="{0B136FF7-5F79-4DF8-AF99-9F841338B00C}"/>
              </a:ext>
            </a:extLst>
          </p:cNvPr>
          <p:cNvSpPr>
            <a:spLocks noGrp="1"/>
          </p:cNvSpPr>
          <p:nvPr>
            <p:ph type="sldNum" sz="quarter" idx="12"/>
          </p:nvPr>
        </p:nvSpPr>
        <p:spPr/>
        <p:txBody>
          <a:bodyPr/>
          <a:lstStyle/>
          <a:p>
            <a:fld id="{96BDDC30-DD3F-4427-B562-2F3229407357}" type="slidenum">
              <a:rPr kumimoji="1" lang="ja-JP" altLang="en-US" smtClean="0"/>
              <a:t>33</a:t>
            </a:fld>
            <a:endParaRPr kumimoji="1" lang="ja-JP" altLang="en-US"/>
          </a:p>
        </p:txBody>
      </p:sp>
    </p:spTree>
    <p:extLst>
      <p:ext uri="{BB962C8B-B14F-4D97-AF65-F5344CB8AC3E}">
        <p14:creationId xmlns:p14="http://schemas.microsoft.com/office/powerpoint/2010/main" val="11915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32A8103-642D-4B7B-87CA-61291B72B5D7}"/>
                                            </p:graphicEl>
                                          </p:spTgt>
                                        </p:tgtEl>
                                        <p:attrNameLst>
                                          <p:attrName>style.visibility</p:attrName>
                                        </p:attrNameLst>
                                      </p:cBhvr>
                                      <p:to>
                                        <p:strVal val="visible"/>
                                      </p:to>
                                    </p:set>
                                    <p:animEffect transition="in" filter="wipe(left)">
                                      <p:cBhvr>
                                        <p:cTn id="7" dur="500"/>
                                        <p:tgtEl>
                                          <p:spTgt spid="6">
                                            <p:graphicEl>
                                              <a:dgm id="{D32A8103-642D-4B7B-87CA-61291B72B5D7}"/>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8B59849E-AA06-4FEB-89AB-6CDA740175AC}"/>
                                            </p:graphicEl>
                                          </p:spTgt>
                                        </p:tgtEl>
                                        <p:attrNameLst>
                                          <p:attrName>style.visibility</p:attrName>
                                        </p:attrNameLst>
                                      </p:cBhvr>
                                      <p:to>
                                        <p:strVal val="visible"/>
                                      </p:to>
                                    </p:set>
                                    <p:animEffect transition="in" filter="wipe(left)">
                                      <p:cBhvr>
                                        <p:cTn id="11" dur="500"/>
                                        <p:tgtEl>
                                          <p:spTgt spid="6">
                                            <p:graphicEl>
                                              <a:dgm id="{8B59849E-AA06-4FEB-89AB-6CDA740175A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0BFB35EB-52CB-4851-B64A-1F274210194C}"/>
                                            </p:graphicEl>
                                          </p:spTgt>
                                        </p:tgtEl>
                                        <p:attrNameLst>
                                          <p:attrName>style.visibility</p:attrName>
                                        </p:attrNameLst>
                                      </p:cBhvr>
                                      <p:to>
                                        <p:strVal val="visible"/>
                                      </p:to>
                                    </p:set>
                                    <p:animEffect transition="in" filter="wipe(left)">
                                      <p:cBhvr>
                                        <p:cTn id="16" dur="500"/>
                                        <p:tgtEl>
                                          <p:spTgt spid="6">
                                            <p:graphicEl>
                                              <a:dgm id="{0BFB35EB-52CB-4851-B64A-1F274210194C}"/>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FC305540-65E2-4653-916F-785EC598D09F}"/>
                                            </p:graphicEl>
                                          </p:spTgt>
                                        </p:tgtEl>
                                        <p:attrNameLst>
                                          <p:attrName>style.visibility</p:attrName>
                                        </p:attrNameLst>
                                      </p:cBhvr>
                                      <p:to>
                                        <p:strVal val="visible"/>
                                      </p:to>
                                    </p:set>
                                    <p:animEffect transition="in" filter="wipe(left)">
                                      <p:cBhvr>
                                        <p:cTn id="20" dur="500"/>
                                        <p:tgtEl>
                                          <p:spTgt spid="6">
                                            <p:graphicEl>
                                              <a:dgm id="{FC305540-65E2-4653-916F-785EC598D09F}"/>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graphicEl>
                                              <a:dgm id="{600B2E6D-0C03-4098-AA17-C9A86AC0AB0C}"/>
                                            </p:graphicEl>
                                          </p:spTgt>
                                        </p:tgtEl>
                                        <p:attrNameLst>
                                          <p:attrName>style.visibility</p:attrName>
                                        </p:attrNameLst>
                                      </p:cBhvr>
                                      <p:to>
                                        <p:strVal val="visible"/>
                                      </p:to>
                                    </p:set>
                                    <p:animEffect transition="in" filter="wipe(left)">
                                      <p:cBhvr>
                                        <p:cTn id="24" dur="500"/>
                                        <p:tgtEl>
                                          <p:spTgt spid="6">
                                            <p:graphicEl>
                                              <a:dgm id="{600B2E6D-0C03-4098-AA17-C9A86AC0AB0C}"/>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graphicEl>
                                              <a:dgm id="{B050AD57-94F5-4FBC-91D6-863D577BBCE5}"/>
                                            </p:graphicEl>
                                          </p:spTgt>
                                        </p:tgtEl>
                                        <p:attrNameLst>
                                          <p:attrName>style.visibility</p:attrName>
                                        </p:attrNameLst>
                                      </p:cBhvr>
                                      <p:to>
                                        <p:strVal val="visible"/>
                                      </p:to>
                                    </p:set>
                                    <p:animEffect transition="in" filter="wipe(left)">
                                      <p:cBhvr>
                                        <p:cTn id="28" dur="500"/>
                                        <p:tgtEl>
                                          <p:spTgt spid="6">
                                            <p:graphicEl>
                                              <a:dgm id="{B050AD57-94F5-4FBC-91D6-863D577BBCE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1FFA53D1-6BF8-4A26-83BE-946C0F469C2F}"/>
                                            </p:graphicEl>
                                          </p:spTgt>
                                        </p:tgtEl>
                                        <p:attrNameLst>
                                          <p:attrName>style.visibility</p:attrName>
                                        </p:attrNameLst>
                                      </p:cBhvr>
                                      <p:to>
                                        <p:strVal val="visible"/>
                                      </p:to>
                                    </p:set>
                                    <p:animEffect transition="in" filter="wipe(left)">
                                      <p:cBhvr>
                                        <p:cTn id="33" dur="500"/>
                                        <p:tgtEl>
                                          <p:spTgt spid="6">
                                            <p:graphicEl>
                                              <a:dgm id="{1FFA53D1-6BF8-4A26-83BE-946C0F469C2F}"/>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220C9A61-DCD4-4BDC-ABC0-EC52E471E2A8}"/>
                                            </p:graphicEl>
                                          </p:spTgt>
                                        </p:tgtEl>
                                        <p:attrNameLst>
                                          <p:attrName>style.visibility</p:attrName>
                                        </p:attrNameLst>
                                      </p:cBhvr>
                                      <p:to>
                                        <p:strVal val="visible"/>
                                      </p:to>
                                    </p:set>
                                    <p:animEffect transition="in" filter="wipe(left)">
                                      <p:cBhvr>
                                        <p:cTn id="37" dur="500"/>
                                        <p:tgtEl>
                                          <p:spTgt spid="6">
                                            <p:graphicEl>
                                              <a:dgm id="{220C9A61-DCD4-4BDC-ABC0-EC52E471E2A8}"/>
                                            </p:graphic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graphicEl>
                                              <a:dgm id="{0EE78313-1BC6-41E4-BA26-7E890A7F409A}"/>
                                            </p:graphicEl>
                                          </p:spTgt>
                                        </p:tgtEl>
                                        <p:attrNameLst>
                                          <p:attrName>style.visibility</p:attrName>
                                        </p:attrNameLst>
                                      </p:cBhvr>
                                      <p:to>
                                        <p:strVal val="visible"/>
                                      </p:to>
                                    </p:set>
                                    <p:animEffect transition="in" filter="wipe(left)">
                                      <p:cBhvr>
                                        <p:cTn id="41" dur="500"/>
                                        <p:tgtEl>
                                          <p:spTgt spid="6">
                                            <p:graphicEl>
                                              <a:dgm id="{0EE78313-1BC6-41E4-BA26-7E890A7F409A}"/>
                                            </p:graphic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6">
                                            <p:graphicEl>
                                              <a:dgm id="{3B806F02-3769-4D8E-8F01-8295A261DBDD}"/>
                                            </p:graphicEl>
                                          </p:spTgt>
                                        </p:tgtEl>
                                        <p:attrNameLst>
                                          <p:attrName>style.visibility</p:attrName>
                                        </p:attrNameLst>
                                      </p:cBhvr>
                                      <p:to>
                                        <p:strVal val="visible"/>
                                      </p:to>
                                    </p:set>
                                    <p:animEffect transition="in" filter="wipe(left)">
                                      <p:cBhvr>
                                        <p:cTn id="45" dur="500"/>
                                        <p:tgtEl>
                                          <p:spTgt spid="6">
                                            <p:graphicEl>
                                              <a:dgm id="{3B806F02-3769-4D8E-8F01-8295A261DBD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27B40409-4380-4D05-811B-23154A436DFF}"/>
                                            </p:graphicEl>
                                          </p:spTgt>
                                        </p:tgtEl>
                                        <p:attrNameLst>
                                          <p:attrName>style.visibility</p:attrName>
                                        </p:attrNameLst>
                                      </p:cBhvr>
                                      <p:to>
                                        <p:strVal val="visible"/>
                                      </p:to>
                                    </p:set>
                                    <p:animEffect transition="in" filter="wipe(left)">
                                      <p:cBhvr>
                                        <p:cTn id="50" dur="500"/>
                                        <p:tgtEl>
                                          <p:spTgt spid="6">
                                            <p:graphicEl>
                                              <a:dgm id="{27B40409-4380-4D05-811B-23154A436DFF}"/>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graphicEl>
                                              <a:dgm id="{94F7FD00-E5AE-4783-8212-E33DE6E92C16}"/>
                                            </p:graphicEl>
                                          </p:spTgt>
                                        </p:tgtEl>
                                        <p:attrNameLst>
                                          <p:attrName>style.visibility</p:attrName>
                                        </p:attrNameLst>
                                      </p:cBhvr>
                                      <p:to>
                                        <p:strVal val="visible"/>
                                      </p:to>
                                    </p:set>
                                    <p:animEffect transition="in" filter="wipe(left)">
                                      <p:cBhvr>
                                        <p:cTn id="54" dur="500"/>
                                        <p:tgtEl>
                                          <p:spTgt spid="6">
                                            <p:graphicEl>
                                              <a:dgm id="{94F7FD00-E5AE-4783-8212-E33DE6E92C16}"/>
                                            </p:graphic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
                                            <p:graphicEl>
                                              <a:dgm id="{EE07FF54-DB2C-48C9-9236-20B572909366}"/>
                                            </p:graphicEl>
                                          </p:spTgt>
                                        </p:tgtEl>
                                        <p:attrNameLst>
                                          <p:attrName>style.visibility</p:attrName>
                                        </p:attrNameLst>
                                      </p:cBhvr>
                                      <p:to>
                                        <p:strVal val="visible"/>
                                      </p:to>
                                    </p:set>
                                    <p:animEffect transition="in" filter="wipe(left)">
                                      <p:cBhvr>
                                        <p:cTn id="58" dur="500"/>
                                        <p:tgtEl>
                                          <p:spTgt spid="6">
                                            <p:graphicEl>
                                              <a:dgm id="{EE07FF54-DB2C-48C9-9236-20B572909366}"/>
                                            </p:graphicEl>
                                          </p:spTgt>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6">
                                            <p:graphicEl>
                                              <a:dgm id="{CC4BFA90-27F2-4EC6-85B3-E5DF8E1BC93B}"/>
                                            </p:graphicEl>
                                          </p:spTgt>
                                        </p:tgtEl>
                                        <p:attrNameLst>
                                          <p:attrName>style.visibility</p:attrName>
                                        </p:attrNameLst>
                                      </p:cBhvr>
                                      <p:to>
                                        <p:strVal val="visible"/>
                                      </p:to>
                                    </p:set>
                                    <p:animEffect transition="in" filter="wipe(left)">
                                      <p:cBhvr>
                                        <p:cTn id="62" dur="500"/>
                                        <p:tgtEl>
                                          <p:spTgt spid="6">
                                            <p:graphicEl>
                                              <a:dgm id="{CC4BFA90-27F2-4EC6-85B3-E5DF8E1BC93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1138CC5-B269-42AA-9A0E-07A4AEA6B437}"/>
                                            </p:graphicEl>
                                          </p:spTgt>
                                        </p:tgtEl>
                                        <p:attrNameLst>
                                          <p:attrName>style.visibility</p:attrName>
                                        </p:attrNameLst>
                                      </p:cBhvr>
                                      <p:to>
                                        <p:strVal val="visible"/>
                                      </p:to>
                                    </p:set>
                                    <p:animEffect transition="in" filter="wipe(left)">
                                      <p:cBhvr>
                                        <p:cTn id="67" dur="500"/>
                                        <p:tgtEl>
                                          <p:spTgt spid="6">
                                            <p:graphicEl>
                                              <a:dgm id="{C1138CC5-B269-42AA-9A0E-07A4AEA6B43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923A00A4-E2F4-4282-94C4-610A69AC37D0}"/>
                                            </p:graphicEl>
                                          </p:spTgt>
                                        </p:tgtEl>
                                        <p:attrNameLst>
                                          <p:attrName>style.visibility</p:attrName>
                                        </p:attrNameLst>
                                      </p:cBhvr>
                                      <p:to>
                                        <p:strVal val="visible"/>
                                      </p:to>
                                    </p:set>
                                    <p:animEffect transition="in" filter="wipe(left)">
                                      <p:cBhvr>
                                        <p:cTn id="71" dur="500"/>
                                        <p:tgtEl>
                                          <p:spTgt spid="6">
                                            <p:graphicEl>
                                              <a:dgm id="{923A00A4-E2F4-4282-94C4-610A69AC37D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54968BB5-5E54-4858-AB9C-AD37887B41A0}"/>
                                            </p:graphicEl>
                                          </p:spTgt>
                                        </p:tgtEl>
                                        <p:attrNameLst>
                                          <p:attrName>style.visibility</p:attrName>
                                        </p:attrNameLst>
                                      </p:cBhvr>
                                      <p:to>
                                        <p:strVal val="visible"/>
                                      </p:to>
                                    </p:set>
                                    <p:animEffect transition="in" filter="wipe(left)">
                                      <p:cBhvr>
                                        <p:cTn id="76" dur="500"/>
                                        <p:tgtEl>
                                          <p:spTgt spid="6">
                                            <p:graphicEl>
                                              <a:dgm id="{54968BB5-5E54-4858-AB9C-AD37887B41A0}"/>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
                                            <p:graphicEl>
                                              <a:dgm id="{BCC37230-AE56-4F33-995F-F35BD37DB790}"/>
                                            </p:graphicEl>
                                          </p:spTgt>
                                        </p:tgtEl>
                                        <p:attrNameLst>
                                          <p:attrName>style.visibility</p:attrName>
                                        </p:attrNameLst>
                                      </p:cBhvr>
                                      <p:to>
                                        <p:strVal val="visible"/>
                                      </p:to>
                                    </p:set>
                                    <p:animEffect transition="in" filter="wipe(left)">
                                      <p:cBhvr>
                                        <p:cTn id="80" dur="500"/>
                                        <p:tgtEl>
                                          <p:spTgt spid="6">
                                            <p:graphicEl>
                                              <a:dgm id="{BCC37230-AE56-4F33-995F-F35BD37DB790}"/>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graphicEl>
                                              <a:dgm id="{2CCD5B36-061F-4002-88EA-4EDAD8214AAF}"/>
                                            </p:graphicEl>
                                          </p:spTgt>
                                        </p:tgtEl>
                                        <p:attrNameLst>
                                          <p:attrName>style.visibility</p:attrName>
                                        </p:attrNameLst>
                                      </p:cBhvr>
                                      <p:to>
                                        <p:strVal val="visible"/>
                                      </p:to>
                                    </p:set>
                                    <p:animEffect transition="in" filter="wipe(left)">
                                      <p:cBhvr>
                                        <p:cTn id="85" dur="500"/>
                                        <p:tgtEl>
                                          <p:spTgt spid="6">
                                            <p:graphicEl>
                                              <a:dgm id="{2CCD5B36-061F-4002-88EA-4EDAD8214AA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6">
                                            <p:graphicEl>
                                              <a:dgm id="{1303CE9F-43BA-4BD5-A69B-DF2CE3336029}"/>
                                            </p:graphicEl>
                                          </p:spTgt>
                                        </p:tgtEl>
                                        <p:attrNameLst>
                                          <p:attrName>style.visibility</p:attrName>
                                        </p:attrNameLst>
                                      </p:cBhvr>
                                      <p:to>
                                        <p:strVal val="visible"/>
                                      </p:to>
                                    </p:set>
                                    <p:animEffect transition="in" filter="wipe(left)">
                                      <p:cBhvr>
                                        <p:cTn id="89" dur="500"/>
                                        <p:tgtEl>
                                          <p:spTgt spid="6">
                                            <p:graphicEl>
                                              <a:dgm id="{1303CE9F-43BA-4BD5-A69B-DF2CE3336029}"/>
                                            </p:graphicEl>
                                          </p:spTgt>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6">
                                            <p:graphicEl>
                                              <a:dgm id="{87211E38-4568-4BB1-8059-D29DD999E909}"/>
                                            </p:graphicEl>
                                          </p:spTgt>
                                        </p:tgtEl>
                                        <p:attrNameLst>
                                          <p:attrName>style.visibility</p:attrName>
                                        </p:attrNameLst>
                                      </p:cBhvr>
                                      <p:to>
                                        <p:strVal val="visible"/>
                                      </p:to>
                                    </p:set>
                                    <p:animEffect transition="in" filter="wipe(left)">
                                      <p:cBhvr>
                                        <p:cTn id="93" dur="500"/>
                                        <p:tgtEl>
                                          <p:spTgt spid="6">
                                            <p:graphicEl>
                                              <a:dgm id="{87211E38-4568-4BB1-8059-D29DD999E909}"/>
                                            </p:graphicEl>
                                          </p:spTgt>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A3F60D46-991A-4F09-AB68-2D47B6556471}"/>
                                            </p:graphicEl>
                                          </p:spTgt>
                                        </p:tgtEl>
                                        <p:attrNameLst>
                                          <p:attrName>style.visibility</p:attrName>
                                        </p:attrNameLst>
                                      </p:cBhvr>
                                      <p:to>
                                        <p:strVal val="visible"/>
                                      </p:to>
                                    </p:set>
                                    <p:animEffect transition="in" filter="wipe(left)">
                                      <p:cBhvr>
                                        <p:cTn id="97" dur="500"/>
                                        <p:tgtEl>
                                          <p:spTgt spid="6">
                                            <p:graphicEl>
                                              <a:dgm id="{A3F60D46-991A-4F09-AB68-2D47B6556471}"/>
                                            </p:graphicEl>
                                          </p:spTgt>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6">
                                            <p:graphicEl>
                                              <a:dgm id="{88A5BCE1-8862-4495-824C-587517D497ED}"/>
                                            </p:graphicEl>
                                          </p:spTgt>
                                        </p:tgtEl>
                                        <p:attrNameLst>
                                          <p:attrName>style.visibility</p:attrName>
                                        </p:attrNameLst>
                                      </p:cBhvr>
                                      <p:to>
                                        <p:strVal val="visible"/>
                                      </p:to>
                                    </p:set>
                                    <p:animEffect transition="in" filter="wipe(left)">
                                      <p:cBhvr>
                                        <p:cTn id="101" dur="500"/>
                                        <p:tgtEl>
                                          <p:spTgt spid="6">
                                            <p:graphicEl>
                                              <a:dgm id="{88A5BCE1-8862-4495-824C-587517D497ED}"/>
                                            </p:graphicEl>
                                          </p:spTgt>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6">
                                            <p:graphicEl>
                                              <a:dgm id="{415523C6-E76C-4066-A969-22B02D228170}"/>
                                            </p:graphicEl>
                                          </p:spTgt>
                                        </p:tgtEl>
                                        <p:attrNameLst>
                                          <p:attrName>style.visibility</p:attrName>
                                        </p:attrNameLst>
                                      </p:cBhvr>
                                      <p:to>
                                        <p:strVal val="visible"/>
                                      </p:to>
                                    </p:set>
                                    <p:animEffect transition="in" filter="wipe(left)">
                                      <p:cBhvr>
                                        <p:cTn id="105" dur="500"/>
                                        <p:tgtEl>
                                          <p:spTgt spid="6">
                                            <p:graphicEl>
                                              <a:dgm id="{415523C6-E76C-4066-A969-22B02D228170}"/>
                                            </p:graphicEl>
                                          </p:spTgt>
                                        </p:tgtEl>
                                      </p:cBhvr>
                                    </p:animEffect>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6">
                                            <p:graphicEl>
                                              <a:dgm id="{61F314E9-8CE6-4C97-950B-3CA5B6B712A0}"/>
                                            </p:graphicEl>
                                          </p:spTgt>
                                        </p:tgtEl>
                                        <p:attrNameLst>
                                          <p:attrName>style.visibility</p:attrName>
                                        </p:attrNameLst>
                                      </p:cBhvr>
                                      <p:to>
                                        <p:strVal val="visible"/>
                                      </p:to>
                                    </p:set>
                                    <p:animEffect transition="in" filter="wipe(left)">
                                      <p:cBhvr>
                                        <p:cTn id="109" dur="500"/>
                                        <p:tgtEl>
                                          <p:spTgt spid="6">
                                            <p:graphicEl>
                                              <a:dgm id="{61F314E9-8CE6-4C97-950B-3CA5B6B712A0}"/>
                                            </p:graphicEl>
                                          </p:spTgt>
                                        </p:tgtEl>
                                      </p:cBhvr>
                                    </p:animEffect>
                                  </p:childTnLst>
                                </p:cTn>
                              </p:par>
                            </p:childTnLst>
                          </p:cTn>
                        </p:par>
                        <p:par>
                          <p:cTn id="110" fill="hold">
                            <p:stCondLst>
                              <p:cond delay="3500"/>
                            </p:stCondLst>
                            <p:childTnLst>
                              <p:par>
                                <p:cTn id="111" presetID="22" presetClass="entr" presetSubtype="8" fill="hold" grpId="0" nodeType="afterEffect">
                                  <p:stCondLst>
                                    <p:cond delay="0"/>
                                  </p:stCondLst>
                                  <p:childTnLst>
                                    <p:set>
                                      <p:cBhvr>
                                        <p:cTn id="112" dur="1" fill="hold">
                                          <p:stCondLst>
                                            <p:cond delay="0"/>
                                          </p:stCondLst>
                                        </p:cTn>
                                        <p:tgtEl>
                                          <p:spTgt spid="6">
                                            <p:graphicEl>
                                              <a:dgm id="{B50397F5-C4B6-413A-AF72-687932145BAF}"/>
                                            </p:graphicEl>
                                          </p:spTgt>
                                        </p:tgtEl>
                                        <p:attrNameLst>
                                          <p:attrName>style.visibility</p:attrName>
                                        </p:attrNameLst>
                                      </p:cBhvr>
                                      <p:to>
                                        <p:strVal val="visible"/>
                                      </p:to>
                                    </p:set>
                                    <p:animEffect transition="in" filter="wipe(left)">
                                      <p:cBhvr>
                                        <p:cTn id="113" dur="500"/>
                                        <p:tgtEl>
                                          <p:spTgt spid="6">
                                            <p:graphicEl>
                                              <a:dgm id="{B50397F5-C4B6-413A-AF72-687932145BAF}"/>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6">
                                            <p:graphicEl>
                                              <a:dgm id="{E06E6810-59C1-4FC3-B5B7-1107ED4BE69B}"/>
                                            </p:graphicEl>
                                          </p:spTgt>
                                        </p:tgtEl>
                                        <p:attrNameLst>
                                          <p:attrName>style.visibility</p:attrName>
                                        </p:attrNameLst>
                                      </p:cBhvr>
                                      <p:to>
                                        <p:strVal val="visible"/>
                                      </p:to>
                                    </p:set>
                                    <p:animEffect transition="in" filter="wipe(left)">
                                      <p:cBhvr>
                                        <p:cTn id="118" dur="500"/>
                                        <p:tgtEl>
                                          <p:spTgt spid="6">
                                            <p:graphicEl>
                                              <a:dgm id="{E06E6810-59C1-4FC3-B5B7-1107ED4BE69B}"/>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6">
                                            <p:graphicEl>
                                              <a:dgm id="{861DC03A-A891-406E-8050-5F107830B26A}"/>
                                            </p:graphicEl>
                                          </p:spTgt>
                                        </p:tgtEl>
                                        <p:attrNameLst>
                                          <p:attrName>style.visibility</p:attrName>
                                        </p:attrNameLst>
                                      </p:cBhvr>
                                      <p:to>
                                        <p:strVal val="visible"/>
                                      </p:to>
                                    </p:set>
                                    <p:animEffect transition="in" filter="wipe(left)">
                                      <p:cBhvr>
                                        <p:cTn id="122" dur="500"/>
                                        <p:tgtEl>
                                          <p:spTgt spid="6">
                                            <p:graphicEl>
                                              <a:dgm id="{861DC03A-A891-406E-8050-5F107830B26A}"/>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
                                            <p:graphicEl>
                                              <a:dgm id="{E3B075B5-36F8-4952-B030-0BD10AB95567}"/>
                                            </p:graphicEl>
                                          </p:spTgt>
                                        </p:tgtEl>
                                        <p:attrNameLst>
                                          <p:attrName>style.visibility</p:attrName>
                                        </p:attrNameLst>
                                      </p:cBhvr>
                                      <p:to>
                                        <p:strVal val="visible"/>
                                      </p:to>
                                    </p:set>
                                    <p:animEffect transition="in" filter="wipe(left)">
                                      <p:cBhvr>
                                        <p:cTn id="127" dur="500"/>
                                        <p:tgtEl>
                                          <p:spTgt spid="6">
                                            <p:graphicEl>
                                              <a:dgm id="{E3B075B5-36F8-4952-B030-0BD10AB95567}"/>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6">
                                            <p:graphicEl>
                                              <a:dgm id="{B4C607A8-7FDD-4069-BA74-15D04607D245}"/>
                                            </p:graphicEl>
                                          </p:spTgt>
                                        </p:tgtEl>
                                        <p:attrNameLst>
                                          <p:attrName>style.visibility</p:attrName>
                                        </p:attrNameLst>
                                      </p:cBhvr>
                                      <p:to>
                                        <p:strVal val="visible"/>
                                      </p:to>
                                    </p:set>
                                    <p:animEffect transition="in" filter="wipe(left)">
                                      <p:cBhvr>
                                        <p:cTn id="131" dur="500"/>
                                        <p:tgtEl>
                                          <p:spTgt spid="6">
                                            <p:graphicEl>
                                              <a:dgm id="{B4C607A8-7FDD-4069-BA74-15D04607D245}"/>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6">
                                            <p:graphicEl>
                                              <a:dgm id="{6AD5EC50-ED65-40CC-BA38-369DEA8FD767}"/>
                                            </p:graphicEl>
                                          </p:spTgt>
                                        </p:tgtEl>
                                        <p:attrNameLst>
                                          <p:attrName>style.visibility</p:attrName>
                                        </p:attrNameLst>
                                      </p:cBhvr>
                                      <p:to>
                                        <p:strVal val="visible"/>
                                      </p:to>
                                    </p:set>
                                    <p:animEffect transition="in" filter="wipe(left)">
                                      <p:cBhvr>
                                        <p:cTn id="136" dur="500"/>
                                        <p:tgtEl>
                                          <p:spTgt spid="6">
                                            <p:graphicEl>
                                              <a:dgm id="{6AD5EC50-ED65-40CC-BA38-369DEA8FD767}"/>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6">
                                            <p:graphicEl>
                                              <a:dgm id="{3FF1DFF1-563B-4C7A-9035-65E4AAEF345D}"/>
                                            </p:graphicEl>
                                          </p:spTgt>
                                        </p:tgtEl>
                                        <p:attrNameLst>
                                          <p:attrName>style.visibility</p:attrName>
                                        </p:attrNameLst>
                                      </p:cBhvr>
                                      <p:to>
                                        <p:strVal val="visible"/>
                                      </p:to>
                                    </p:set>
                                    <p:animEffect transition="in" filter="wipe(left)">
                                      <p:cBhvr>
                                        <p:cTn id="140" dur="500"/>
                                        <p:tgtEl>
                                          <p:spTgt spid="6">
                                            <p:graphicEl>
                                              <a:dgm id="{3FF1DFF1-563B-4C7A-9035-65E4AAEF345D}"/>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6">
                                            <p:graphicEl>
                                              <a:dgm id="{AA6B2A88-19B0-4553-9CF3-58D5E6EF457C}"/>
                                            </p:graphicEl>
                                          </p:spTgt>
                                        </p:tgtEl>
                                        <p:attrNameLst>
                                          <p:attrName>style.visibility</p:attrName>
                                        </p:attrNameLst>
                                      </p:cBhvr>
                                      <p:to>
                                        <p:strVal val="visible"/>
                                      </p:to>
                                    </p:set>
                                    <p:animEffect transition="in" filter="wipe(left)">
                                      <p:cBhvr>
                                        <p:cTn id="145" dur="500"/>
                                        <p:tgtEl>
                                          <p:spTgt spid="6">
                                            <p:graphicEl>
                                              <a:dgm id="{AA6B2A88-19B0-4553-9CF3-58D5E6EF45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51AF4-CD0D-4258-B4F2-519B439DE3F9}"/>
              </a:ext>
            </a:extLst>
          </p:cNvPr>
          <p:cNvSpPr>
            <a:spLocks noGrp="1"/>
          </p:cNvSpPr>
          <p:nvPr>
            <p:ph type="title"/>
          </p:nvPr>
        </p:nvSpPr>
        <p:spPr>
          <a:xfrm>
            <a:off x="838200" y="365125"/>
            <a:ext cx="10515600" cy="853487"/>
          </a:xfrm>
        </p:spPr>
        <p:txBody>
          <a:bodyPr>
            <a:normAutofit fontScale="90000"/>
          </a:bodyPr>
          <a:lstStyle/>
          <a:p>
            <a:r>
              <a:rPr kumimoji="1" lang="en-US" altLang="ja-JP" sz="3600" b="1" dirty="0">
                <a:latin typeface="Times New Roman" panose="02020603050405020304" pitchFamily="18" charset="0"/>
                <a:cs typeface="Times New Roman" panose="02020603050405020304" pitchFamily="18" charset="0"/>
              </a:rPr>
              <a:t>Two types of payments cause completely different results</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a:extLst>
              <a:ext uri="{FF2B5EF4-FFF2-40B4-BE49-F238E27FC236}">
                <a16:creationId xmlns:a16="http://schemas.microsoft.com/office/drawing/2014/main" id="{46809B75-22AC-44DB-86B8-F2D8927A7877}"/>
              </a:ext>
            </a:extLst>
          </p:cNvPr>
          <p:cNvSpPr>
            <a:spLocks noGrp="1"/>
          </p:cNvSpPr>
          <p:nvPr>
            <p:ph type="dt" sz="half" idx="10"/>
          </p:nvPr>
        </p:nvSpPr>
        <p:spPr/>
        <p:txBody>
          <a:bodyPr/>
          <a:lstStyle/>
          <a:p>
            <a:fld id="{67B64518-0AEA-4B08-9807-77D6A9FDBB55}"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E7019DB8-AB32-4DA6-B0FD-72AC721CF410}"/>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CD8C8DF1-D39B-4AE8-BFE6-7072DF33317F}"/>
              </a:ext>
            </a:extLst>
          </p:cNvPr>
          <p:cNvSpPr>
            <a:spLocks noGrp="1"/>
          </p:cNvSpPr>
          <p:nvPr>
            <p:ph type="sldNum" sz="quarter" idx="12"/>
          </p:nvPr>
        </p:nvSpPr>
        <p:spPr/>
        <p:txBody>
          <a:bodyPr/>
          <a:lstStyle/>
          <a:p>
            <a:fld id="{63BA93C4-2A5C-4B4B-B565-ADAA94AD8651}" type="slidenum">
              <a:rPr kumimoji="1" lang="ja-JP" altLang="en-US" smtClean="0"/>
              <a:t>34</a:t>
            </a:fld>
            <a:endParaRPr kumimoji="1" lang="ja-JP" altLang="en-US"/>
          </a:p>
        </p:txBody>
      </p:sp>
      <p:sp>
        <p:nvSpPr>
          <p:cNvPr id="6" name="上矢印 5">
            <a:extLst>
              <a:ext uri="{FF2B5EF4-FFF2-40B4-BE49-F238E27FC236}">
                <a16:creationId xmlns:a16="http://schemas.microsoft.com/office/drawing/2014/main" id="{CB019D69-BD85-4D9D-A021-D3B62327B5FC}"/>
              </a:ext>
            </a:extLst>
          </p:cNvPr>
          <p:cNvSpPr/>
          <p:nvPr/>
        </p:nvSpPr>
        <p:spPr>
          <a:xfrm rot="1236452">
            <a:off x="4124411" y="3658696"/>
            <a:ext cx="954254" cy="896835"/>
          </a:xfrm>
          <a:prstGeom prst="upArrow">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050" b="1" dirty="0">
                <a:latin typeface="Times New Roman" panose="02020603050405020304" pitchFamily="18" charset="0"/>
                <a:cs typeface="Times New Roman" panose="02020603050405020304" pitchFamily="18" charset="0"/>
              </a:rPr>
              <a:t>0</a:t>
            </a:r>
            <a:r>
              <a:rPr lang="ja-JP" altLang="en-US" sz="1050" b="1" dirty="0">
                <a:latin typeface="Times New Roman" panose="02020603050405020304" pitchFamily="18" charset="0"/>
                <a:cs typeface="Times New Roman" panose="02020603050405020304" pitchFamily="18" charset="0"/>
              </a:rPr>
              <a:t>円</a:t>
            </a:r>
          </a:p>
        </p:txBody>
      </p:sp>
      <p:sp>
        <p:nvSpPr>
          <p:cNvPr id="7" name="上矢印 6">
            <a:extLst>
              <a:ext uri="{FF2B5EF4-FFF2-40B4-BE49-F238E27FC236}">
                <a16:creationId xmlns:a16="http://schemas.microsoft.com/office/drawing/2014/main" id="{EA3B4C28-B0D1-424D-9418-FFB6A777AFDB}"/>
              </a:ext>
            </a:extLst>
          </p:cNvPr>
          <p:cNvSpPr/>
          <p:nvPr/>
        </p:nvSpPr>
        <p:spPr>
          <a:xfrm rot="20251076">
            <a:off x="2792668" y="3624542"/>
            <a:ext cx="963095" cy="911437"/>
          </a:xfrm>
          <a:prstGeom prst="upArrow">
            <a:avLst/>
          </a:prstGeom>
          <a:solidFill>
            <a:schemeClr val="bg1"/>
          </a:solidFill>
          <a:ln w="19050">
            <a:solidFill>
              <a:schemeClr val="bg2">
                <a:lumMod val="25000"/>
              </a:schemeClr>
            </a:solidFill>
            <a:prstDash val="sysDash"/>
          </a:ln>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050" b="1" dirty="0">
                <a:latin typeface="Times New Roman" panose="02020603050405020304" pitchFamily="18" charset="0"/>
                <a:cs typeface="Times New Roman" panose="02020603050405020304" pitchFamily="18" charset="0"/>
              </a:rPr>
              <a:t>0</a:t>
            </a:r>
            <a:r>
              <a:rPr kumimoji="1" lang="ja-JP" altLang="en-US" sz="1050" b="1" dirty="0">
                <a:latin typeface="Times New Roman" panose="02020603050405020304" pitchFamily="18" charset="0"/>
                <a:cs typeface="Times New Roman" panose="02020603050405020304" pitchFamily="18" charset="0"/>
              </a:rPr>
              <a:t>円</a:t>
            </a:r>
          </a:p>
        </p:txBody>
      </p:sp>
      <p:sp>
        <p:nvSpPr>
          <p:cNvPr id="8" name="左矢印 7">
            <a:extLst>
              <a:ext uri="{FF2B5EF4-FFF2-40B4-BE49-F238E27FC236}">
                <a16:creationId xmlns:a16="http://schemas.microsoft.com/office/drawing/2014/main" id="{C3B2B005-F73C-4DDC-9421-D74E97E42201}"/>
              </a:ext>
            </a:extLst>
          </p:cNvPr>
          <p:cNvSpPr/>
          <p:nvPr/>
        </p:nvSpPr>
        <p:spPr>
          <a:xfrm>
            <a:off x="7709752" y="2276872"/>
            <a:ext cx="1144496" cy="936104"/>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b="1" dirty="0">
                <a:latin typeface="Times New Roman" panose="02020603050405020304" pitchFamily="18" charset="0"/>
                <a:cs typeface="Times New Roman" panose="02020603050405020304" pitchFamily="18" charset="0"/>
              </a:rPr>
              <a:t>1000</a:t>
            </a:r>
            <a:r>
              <a:rPr kumimoji="1" lang="ja-JP" altLang="en-US" sz="1200" b="1" dirty="0">
                <a:latin typeface="Times New Roman" panose="02020603050405020304" pitchFamily="18" charset="0"/>
                <a:cs typeface="Times New Roman" panose="02020603050405020304" pitchFamily="18" charset="0"/>
              </a:rPr>
              <a:t>万円</a:t>
            </a:r>
          </a:p>
        </p:txBody>
      </p:sp>
      <p:sp>
        <p:nvSpPr>
          <p:cNvPr id="9" name="テキスト プレースホルダー 6">
            <a:extLst>
              <a:ext uri="{FF2B5EF4-FFF2-40B4-BE49-F238E27FC236}">
                <a16:creationId xmlns:a16="http://schemas.microsoft.com/office/drawing/2014/main" id="{F8E8F9C1-93CF-42C0-B9A6-341D6E7C5B6B}"/>
              </a:ext>
            </a:extLst>
          </p:cNvPr>
          <p:cNvSpPr txBox="1">
            <a:spLocks/>
          </p:cNvSpPr>
          <p:nvPr/>
        </p:nvSpPr>
        <p:spPr>
          <a:xfrm>
            <a:off x="2156196" y="1463105"/>
            <a:ext cx="3249300" cy="45372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en-US" altLang="ja-JP" b="1" dirty="0">
                <a:latin typeface="Times New Roman" panose="02020603050405020304" pitchFamily="18" charset="0"/>
                <a:cs typeface="Times New Roman" panose="02020603050405020304" pitchFamily="18" charset="0"/>
              </a:rPr>
              <a:t>Payment of obligor</a:t>
            </a:r>
            <a:endParaRPr lang="ja-JP" altLang="en-US" b="1" dirty="0">
              <a:latin typeface="Times New Roman" panose="02020603050405020304" pitchFamily="18" charset="0"/>
              <a:cs typeface="Times New Roman" panose="02020603050405020304" pitchFamily="18" charset="0"/>
            </a:endParaRPr>
          </a:p>
        </p:txBody>
      </p:sp>
      <p:sp>
        <p:nvSpPr>
          <p:cNvPr id="10" name="テキスト プレースホルダー 8">
            <a:extLst>
              <a:ext uri="{FF2B5EF4-FFF2-40B4-BE49-F238E27FC236}">
                <a16:creationId xmlns:a16="http://schemas.microsoft.com/office/drawing/2014/main" id="{79565836-9806-4719-8C10-EACCDE8BF4D3}"/>
              </a:ext>
            </a:extLst>
          </p:cNvPr>
          <p:cNvSpPr txBox="1">
            <a:spLocks/>
          </p:cNvSpPr>
          <p:nvPr/>
        </p:nvSpPr>
        <p:spPr>
          <a:xfrm>
            <a:off x="6485616" y="1463105"/>
            <a:ext cx="3250576" cy="45372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r>
              <a:rPr lang="en-US" altLang="ja-JP" b="1" dirty="0">
                <a:latin typeface="Times New Roman" panose="02020603050405020304" pitchFamily="18" charset="0"/>
                <a:cs typeface="Times New Roman" panose="02020603050405020304" pitchFamily="18" charset="0"/>
              </a:rPr>
              <a:t>Payment of Surety</a:t>
            </a:r>
            <a:endParaRPr lang="ja-JP" altLang="en-US" b="1" dirty="0">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360F1376-5C90-4D2B-AF3A-5BE250C7E0EC}"/>
              </a:ext>
            </a:extLst>
          </p:cNvPr>
          <p:cNvSpPr/>
          <p:nvPr/>
        </p:nvSpPr>
        <p:spPr>
          <a:xfrm>
            <a:off x="2236732" y="1916832"/>
            <a:ext cx="1152128" cy="17208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ja-JP" b="1" dirty="0">
                <a:latin typeface="Times New Roman" panose="02020603050405020304" pitchFamily="18" charset="0"/>
                <a:cs typeface="Times New Roman" panose="02020603050405020304" pitchFamily="18" charset="0"/>
              </a:rPr>
              <a:t>Obligor</a:t>
            </a:r>
            <a:endParaRPr kumimoji="1" lang="ja-JP" altLang="en-US" b="1" dirty="0">
              <a:latin typeface="Times New Roman" panose="02020603050405020304" pitchFamily="18" charset="0"/>
              <a:cs typeface="Times New Roman" panose="02020603050405020304" pitchFamily="18" charset="0"/>
            </a:endParaRPr>
          </a:p>
        </p:txBody>
      </p:sp>
      <p:sp>
        <p:nvSpPr>
          <p:cNvPr id="12" name="正方形/長方形 11">
            <a:extLst>
              <a:ext uri="{FF2B5EF4-FFF2-40B4-BE49-F238E27FC236}">
                <a16:creationId xmlns:a16="http://schemas.microsoft.com/office/drawing/2014/main" id="{EA90972C-D728-4466-8252-131652EA5C42}"/>
              </a:ext>
            </a:extLst>
          </p:cNvPr>
          <p:cNvSpPr/>
          <p:nvPr/>
        </p:nvSpPr>
        <p:spPr>
          <a:xfrm>
            <a:off x="4469392" y="1920528"/>
            <a:ext cx="1152128" cy="1720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b="1" dirty="0">
                <a:latin typeface="Times New Roman" panose="02020603050405020304" pitchFamily="18" charset="0"/>
                <a:cs typeface="Times New Roman" panose="02020603050405020304" pitchFamily="18" charset="0"/>
              </a:rPr>
              <a:t>Surety</a:t>
            </a:r>
            <a:endParaRPr kumimoji="1" lang="ja-JP" altLang="en-US" b="1" dirty="0">
              <a:latin typeface="Times New Roman" panose="02020603050405020304" pitchFamily="18" charset="0"/>
              <a:cs typeface="Times New Roman" panose="02020603050405020304" pitchFamily="18" charset="0"/>
            </a:endParaRPr>
          </a:p>
        </p:txBody>
      </p:sp>
      <p:sp>
        <p:nvSpPr>
          <p:cNvPr id="13" name="上矢印 12">
            <a:extLst>
              <a:ext uri="{FF2B5EF4-FFF2-40B4-BE49-F238E27FC236}">
                <a16:creationId xmlns:a16="http://schemas.microsoft.com/office/drawing/2014/main" id="{370A56D8-F025-4857-8F79-01DC1C097112}"/>
              </a:ext>
            </a:extLst>
          </p:cNvPr>
          <p:cNvSpPr/>
          <p:nvPr/>
        </p:nvSpPr>
        <p:spPr>
          <a:xfrm rot="20251076">
            <a:off x="2801778" y="3628342"/>
            <a:ext cx="963095" cy="911437"/>
          </a:xfrm>
          <a:prstGeom prst="up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100" b="1" dirty="0">
                <a:latin typeface="Times New Roman" panose="02020603050405020304" pitchFamily="18" charset="0"/>
                <a:cs typeface="Times New Roman" panose="02020603050405020304" pitchFamily="18" charset="0"/>
              </a:rPr>
              <a:t>\10 Mil</a:t>
            </a:r>
            <a:endParaRPr kumimoji="1" lang="ja-JP" altLang="en-US" sz="1100" b="1" dirty="0">
              <a:latin typeface="Times New Roman" panose="02020603050405020304" pitchFamily="18" charset="0"/>
              <a:cs typeface="Times New Roman" panose="02020603050405020304" pitchFamily="18" charset="0"/>
            </a:endParaRPr>
          </a:p>
        </p:txBody>
      </p:sp>
      <p:sp>
        <p:nvSpPr>
          <p:cNvPr id="14" name="上矢印 13">
            <a:extLst>
              <a:ext uri="{FF2B5EF4-FFF2-40B4-BE49-F238E27FC236}">
                <a16:creationId xmlns:a16="http://schemas.microsoft.com/office/drawing/2014/main" id="{F1486720-C52E-4C7A-9A86-0A82E5465BBF}"/>
              </a:ext>
            </a:extLst>
          </p:cNvPr>
          <p:cNvSpPr/>
          <p:nvPr/>
        </p:nvSpPr>
        <p:spPr>
          <a:xfrm rot="1236452">
            <a:off x="4124410" y="3646078"/>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100" b="1" dirty="0">
                <a:latin typeface="Times New Roman" panose="02020603050405020304" pitchFamily="18" charset="0"/>
                <a:cs typeface="Times New Roman" panose="02020603050405020304" pitchFamily="18" charset="0"/>
              </a:rPr>
              <a:t>\10 Mil</a:t>
            </a:r>
            <a:endParaRPr lang="ja-JP" altLang="en-US" sz="1100" b="1" dirty="0">
              <a:latin typeface="Times New Roman" panose="02020603050405020304" pitchFamily="18" charset="0"/>
              <a:cs typeface="Times New Roman" panose="02020603050405020304" pitchFamily="18" charset="0"/>
            </a:endParaRPr>
          </a:p>
        </p:txBody>
      </p:sp>
      <p:sp>
        <p:nvSpPr>
          <p:cNvPr id="15" name="円弧 14">
            <a:extLst>
              <a:ext uri="{FF2B5EF4-FFF2-40B4-BE49-F238E27FC236}">
                <a16:creationId xmlns:a16="http://schemas.microsoft.com/office/drawing/2014/main" id="{541B2E3B-3786-4534-91B0-3D4543E6B54E}"/>
              </a:ext>
            </a:extLst>
          </p:cNvPr>
          <p:cNvSpPr/>
          <p:nvPr/>
        </p:nvSpPr>
        <p:spPr>
          <a:xfrm rot="20105029">
            <a:off x="2582743" y="3576307"/>
            <a:ext cx="557889" cy="1303621"/>
          </a:xfrm>
          <a:prstGeom prst="arc">
            <a:avLst>
              <a:gd name="adj1" fmla="val 5909240"/>
              <a:gd name="adj2" fmla="val 15814865"/>
            </a:avLst>
          </a:prstGeom>
          <a:ln w="44450">
            <a:solidFill>
              <a:schemeClr val="accent6">
                <a:lumMod val="75000"/>
              </a:schemeClr>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16" name="円弧 15">
            <a:extLst>
              <a:ext uri="{FF2B5EF4-FFF2-40B4-BE49-F238E27FC236}">
                <a16:creationId xmlns:a16="http://schemas.microsoft.com/office/drawing/2014/main" id="{0605010E-33F0-4C4A-9D05-BD5026CC9474}"/>
              </a:ext>
            </a:extLst>
          </p:cNvPr>
          <p:cNvSpPr/>
          <p:nvPr/>
        </p:nvSpPr>
        <p:spPr>
          <a:xfrm rot="1194015">
            <a:off x="9022919" y="3641221"/>
            <a:ext cx="557889" cy="1154050"/>
          </a:xfrm>
          <a:prstGeom prst="arc">
            <a:avLst>
              <a:gd name="adj1" fmla="val 16410053"/>
              <a:gd name="adj2" fmla="val 5682955"/>
            </a:avLst>
          </a:prstGeom>
          <a:ln w="44450">
            <a:solidFill>
              <a:schemeClr val="accent6">
                <a:lumMod val="75000"/>
              </a:schemeClr>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Times New Roman" panose="02020603050405020304" pitchFamily="18" charset="0"/>
              <a:cs typeface="Times New Roman" panose="02020603050405020304" pitchFamily="18" charset="0"/>
            </a:endParaRPr>
          </a:p>
        </p:txBody>
      </p:sp>
      <p:sp>
        <p:nvSpPr>
          <p:cNvPr id="17" name="正方形/長方形 16">
            <a:extLst>
              <a:ext uri="{FF2B5EF4-FFF2-40B4-BE49-F238E27FC236}">
                <a16:creationId xmlns:a16="http://schemas.microsoft.com/office/drawing/2014/main" id="{EA317D87-6844-45CE-88CB-B6D7A118FF61}"/>
              </a:ext>
            </a:extLst>
          </p:cNvPr>
          <p:cNvSpPr/>
          <p:nvPr/>
        </p:nvSpPr>
        <p:spPr>
          <a:xfrm>
            <a:off x="6485616" y="1920528"/>
            <a:ext cx="1152128" cy="1720800"/>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Obligor</a:t>
            </a:r>
            <a:endParaRPr kumimoji="1" lang="ja-JP" altLang="en-US" b="1" dirty="0">
              <a:latin typeface="Times New Roman" panose="02020603050405020304" pitchFamily="18" charset="0"/>
              <a:cs typeface="Times New Roman" panose="02020603050405020304" pitchFamily="18" charset="0"/>
            </a:endParaRPr>
          </a:p>
        </p:txBody>
      </p:sp>
      <p:sp>
        <p:nvSpPr>
          <p:cNvPr id="18" name="上矢印 17">
            <a:extLst>
              <a:ext uri="{FF2B5EF4-FFF2-40B4-BE49-F238E27FC236}">
                <a16:creationId xmlns:a16="http://schemas.microsoft.com/office/drawing/2014/main" id="{F33A5DB4-B0FD-4BAB-AC59-2F5B14771FFE}"/>
              </a:ext>
            </a:extLst>
          </p:cNvPr>
          <p:cNvSpPr/>
          <p:nvPr/>
        </p:nvSpPr>
        <p:spPr>
          <a:xfrm rot="20251076">
            <a:off x="7014392" y="3606976"/>
            <a:ext cx="963095" cy="911437"/>
          </a:xfrm>
          <a:prstGeom prst="up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050" b="1" dirty="0">
                <a:latin typeface="Times New Roman" panose="02020603050405020304" pitchFamily="18" charset="0"/>
                <a:cs typeface="Times New Roman" panose="02020603050405020304" pitchFamily="18" charset="0"/>
              </a:rPr>
              <a:t>\10 Mil</a:t>
            </a:r>
            <a:endParaRPr kumimoji="1" lang="ja-JP" altLang="en-US" sz="1050" b="1" dirty="0">
              <a:latin typeface="Times New Roman" panose="02020603050405020304" pitchFamily="18" charset="0"/>
              <a:cs typeface="Times New Roman" panose="02020603050405020304" pitchFamily="18" charset="0"/>
            </a:endParaRPr>
          </a:p>
        </p:txBody>
      </p:sp>
      <p:sp>
        <p:nvSpPr>
          <p:cNvPr id="19" name="上矢印 18">
            <a:extLst>
              <a:ext uri="{FF2B5EF4-FFF2-40B4-BE49-F238E27FC236}">
                <a16:creationId xmlns:a16="http://schemas.microsoft.com/office/drawing/2014/main" id="{8F09553B-2F54-4B91-8267-5606A861D054}"/>
              </a:ext>
            </a:extLst>
          </p:cNvPr>
          <p:cNvSpPr/>
          <p:nvPr/>
        </p:nvSpPr>
        <p:spPr>
          <a:xfrm rot="1236452">
            <a:off x="8372882" y="3631845"/>
            <a:ext cx="954254" cy="896835"/>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100" b="1" dirty="0">
                <a:latin typeface="Times New Roman" panose="02020603050405020304" pitchFamily="18" charset="0"/>
                <a:cs typeface="Times New Roman" panose="02020603050405020304" pitchFamily="18" charset="0"/>
              </a:rPr>
              <a:t>\10 Mil</a:t>
            </a:r>
            <a:endParaRPr lang="ja-JP" altLang="en-US" sz="1100" b="1"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05641D5-9CFB-4A37-8E3E-487DB59A2F4B}"/>
              </a:ext>
            </a:extLst>
          </p:cNvPr>
          <p:cNvSpPr txBox="1"/>
          <p:nvPr/>
        </p:nvSpPr>
        <p:spPr>
          <a:xfrm>
            <a:off x="1507940" y="4457285"/>
            <a:ext cx="1217891" cy="646331"/>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Total</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Payment</a:t>
            </a:r>
            <a:endParaRPr kumimoji="1" lang="ja-JP" altLang="en-US" b="1"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BBD39D8D-BF01-4A08-A4C6-73E045B6F1FA}"/>
              </a:ext>
            </a:extLst>
          </p:cNvPr>
          <p:cNvSpPr txBox="1"/>
          <p:nvPr/>
        </p:nvSpPr>
        <p:spPr>
          <a:xfrm>
            <a:off x="9437944" y="4447493"/>
            <a:ext cx="1205421" cy="646331"/>
          </a:xfrm>
          <a:prstGeom prst="rect">
            <a:avLst/>
          </a:prstGeom>
          <a:noFill/>
        </p:spPr>
        <p:txBody>
          <a:bodyPr wrap="square" rtlCol="0">
            <a:spAutoFit/>
          </a:bodyPr>
          <a:lstStyle/>
          <a:p>
            <a:pPr algn="ctr"/>
            <a:r>
              <a:rPr lang="en-US" altLang="ja-JP" b="1" dirty="0">
                <a:latin typeface="Times New Roman" panose="02020603050405020304" pitchFamily="18" charset="0"/>
                <a:cs typeface="Times New Roman" panose="02020603050405020304" pitchFamily="18" charset="0"/>
              </a:rPr>
              <a:t>Total</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Payment</a:t>
            </a:r>
            <a:endParaRPr kumimoji="1" lang="ja-JP" altLang="en-US" b="1" dirty="0">
              <a:latin typeface="Times New Roman" panose="02020603050405020304" pitchFamily="18" charset="0"/>
              <a:cs typeface="Times New Roman" panose="02020603050405020304" pitchFamily="18" charset="0"/>
            </a:endParaRPr>
          </a:p>
        </p:txBody>
      </p:sp>
      <p:sp>
        <p:nvSpPr>
          <p:cNvPr id="22" name="テキスト プレースホルダー 6">
            <a:extLst>
              <a:ext uri="{FF2B5EF4-FFF2-40B4-BE49-F238E27FC236}">
                <a16:creationId xmlns:a16="http://schemas.microsoft.com/office/drawing/2014/main" id="{9FE2A56D-1F38-4980-80EC-F85127640AF8}"/>
              </a:ext>
            </a:extLst>
          </p:cNvPr>
          <p:cNvSpPr txBox="1">
            <a:spLocks/>
          </p:cNvSpPr>
          <p:nvPr/>
        </p:nvSpPr>
        <p:spPr>
          <a:xfrm>
            <a:off x="2309152" y="5229200"/>
            <a:ext cx="324930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dirty="0">
                <a:latin typeface="Times New Roman" panose="02020603050405020304" pitchFamily="18" charset="0"/>
                <a:cs typeface="Times New Roman" panose="02020603050405020304" pitchFamily="18" charset="0"/>
              </a:rPr>
              <a:t>Both obligations are extinguished</a:t>
            </a:r>
          </a:p>
          <a:p>
            <a:pPr marL="0" indent="0" algn="ctr">
              <a:buNone/>
            </a:pPr>
            <a:endParaRPr lang="ja-JP" altLang="en-US" sz="1800" b="1" dirty="0">
              <a:latin typeface="Times New Roman" panose="02020603050405020304" pitchFamily="18" charset="0"/>
              <a:cs typeface="Times New Roman" panose="02020603050405020304" pitchFamily="18" charset="0"/>
            </a:endParaRPr>
          </a:p>
        </p:txBody>
      </p:sp>
      <p:sp>
        <p:nvSpPr>
          <p:cNvPr id="23" name="テキスト プレースホルダー 8">
            <a:extLst>
              <a:ext uri="{FF2B5EF4-FFF2-40B4-BE49-F238E27FC236}">
                <a16:creationId xmlns:a16="http://schemas.microsoft.com/office/drawing/2014/main" id="{22C88400-1F58-4AE5-BAE9-597532D5EDA1}"/>
              </a:ext>
            </a:extLst>
          </p:cNvPr>
          <p:cNvSpPr txBox="1">
            <a:spLocks/>
          </p:cNvSpPr>
          <p:nvPr/>
        </p:nvSpPr>
        <p:spPr>
          <a:xfrm>
            <a:off x="5838100" y="5229200"/>
            <a:ext cx="489163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n"/>
              <a:defRPr kumimoji="1" sz="3200" kern="1200">
                <a:solidFill>
                  <a:schemeClr val="tx1"/>
                </a:solidFill>
                <a:latin typeface="+mn-lt"/>
                <a:ea typeface="+mn-ea"/>
                <a:cs typeface="+mn-cs"/>
              </a:defRPr>
            </a:lvl1pPr>
            <a:lvl2pPr marL="914400" indent="-457200" algn="l" defTabSz="914400" rtl="0" eaLnBrk="1" latinLnBrk="0" hangingPunct="1">
              <a:spcBef>
                <a:spcPct val="20000"/>
              </a:spcBef>
              <a:buFont typeface="Wingdings" pitchFamily="2" charset="2"/>
              <a:buChar char="p"/>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u"/>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l"/>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latin typeface="Times New Roman" panose="02020603050405020304" pitchFamily="18" charset="0"/>
                <a:cs typeface="Times New Roman" panose="02020603050405020304" pitchFamily="18" charset="0"/>
              </a:rPr>
              <a:t>The credit move from </a:t>
            </a:r>
            <a:r>
              <a:rPr lang="en-US" altLang="ja-JP" sz="2000" b="1" dirty="0" err="1">
                <a:latin typeface="Times New Roman" panose="02020603050405020304" pitchFamily="18" charset="0"/>
                <a:cs typeface="Times New Roman" panose="02020603050405020304" pitchFamily="18" charset="0"/>
              </a:rPr>
              <a:t>Obligee</a:t>
            </a:r>
            <a:r>
              <a:rPr lang="en-US" altLang="ja-JP" sz="2000" b="1" dirty="0">
                <a:latin typeface="Times New Roman" panose="02020603050405020304" pitchFamily="18" charset="0"/>
                <a:cs typeface="Times New Roman" panose="02020603050405020304" pitchFamily="18" charset="0"/>
              </a:rPr>
              <a:t> to Surety. </a:t>
            </a:r>
            <a:br>
              <a:rPr lang="en-US" altLang="ja-JP" sz="2000" b="1" dirty="0">
                <a:latin typeface="Times New Roman" panose="02020603050405020304" pitchFamily="18" charset="0"/>
                <a:cs typeface="Times New Roman" panose="02020603050405020304" pitchFamily="18" charset="0"/>
              </a:rPr>
            </a:br>
            <a:r>
              <a:rPr lang="en-US" altLang="ja-JP" sz="2000" b="1" dirty="0">
                <a:latin typeface="Times New Roman" panose="02020603050405020304" pitchFamily="18" charset="0"/>
                <a:cs typeface="Times New Roman" panose="02020603050405020304" pitchFamily="18" charset="0"/>
              </a:rPr>
              <a:t>Obligation of Obligor not extinguished and exist for the purpose of reimbursement.</a:t>
            </a:r>
            <a:endParaRPr lang="ja-JP" altLang="en-US" sz="2000" b="1" dirty="0">
              <a:latin typeface="Times New Roman" panose="02020603050405020304" pitchFamily="18" charset="0"/>
              <a:cs typeface="Times New Roman" panose="02020603050405020304" pitchFamily="18" charset="0"/>
            </a:endParaRPr>
          </a:p>
        </p:txBody>
      </p:sp>
      <p:sp>
        <p:nvSpPr>
          <p:cNvPr id="24" name="左矢印 23">
            <a:extLst>
              <a:ext uri="{FF2B5EF4-FFF2-40B4-BE49-F238E27FC236}">
                <a16:creationId xmlns:a16="http://schemas.microsoft.com/office/drawing/2014/main" id="{1B92A6E1-FF54-4E33-8E65-92F0FD020C1A}"/>
              </a:ext>
            </a:extLst>
          </p:cNvPr>
          <p:cNvSpPr/>
          <p:nvPr/>
        </p:nvSpPr>
        <p:spPr>
          <a:xfrm>
            <a:off x="7645376" y="2276872"/>
            <a:ext cx="1144496" cy="936104"/>
          </a:xfrm>
          <a:prstGeom prst="leftArrow">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200" b="1" dirty="0">
                <a:latin typeface="Times New Roman" panose="02020603050405020304" pitchFamily="18" charset="0"/>
                <a:cs typeface="Times New Roman" panose="02020603050405020304" pitchFamily="18" charset="0"/>
              </a:rPr>
              <a:t>\10 Mil</a:t>
            </a:r>
            <a:endParaRPr kumimoji="1" lang="ja-JP" altLang="en-US" sz="1200" b="1" dirty="0">
              <a:latin typeface="Times New Roman" panose="02020603050405020304" pitchFamily="18" charset="0"/>
              <a:cs typeface="Times New Roman" panose="02020603050405020304" pitchFamily="18" charset="0"/>
            </a:endParaRPr>
          </a:p>
        </p:txBody>
      </p:sp>
      <p:sp>
        <p:nvSpPr>
          <p:cNvPr id="25" name="正方形/長方形 24">
            <a:extLst>
              <a:ext uri="{FF2B5EF4-FFF2-40B4-BE49-F238E27FC236}">
                <a16:creationId xmlns:a16="http://schemas.microsoft.com/office/drawing/2014/main" id="{118E3EB6-686C-42F6-AC01-ADEEF71FAEE4}"/>
              </a:ext>
            </a:extLst>
          </p:cNvPr>
          <p:cNvSpPr/>
          <p:nvPr/>
        </p:nvSpPr>
        <p:spPr>
          <a:xfrm>
            <a:off x="8813013" y="1924224"/>
            <a:ext cx="1152128" cy="1720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Surety</a:t>
            </a:r>
            <a:endParaRPr kumimoji="1" lang="ja-JP" altLang="en-US" b="1" dirty="0">
              <a:latin typeface="Times New Roman" panose="02020603050405020304" pitchFamily="18" charset="0"/>
              <a:cs typeface="Times New Roman" panose="02020603050405020304" pitchFamily="18" charset="0"/>
            </a:endParaRPr>
          </a:p>
        </p:txBody>
      </p:sp>
      <p:sp>
        <p:nvSpPr>
          <p:cNvPr id="26" name="円/楕円 25">
            <a:extLst>
              <a:ext uri="{FF2B5EF4-FFF2-40B4-BE49-F238E27FC236}">
                <a16:creationId xmlns:a16="http://schemas.microsoft.com/office/drawing/2014/main" id="{591C8D83-1484-4EC6-B5B0-D9C26ADBE034}"/>
              </a:ext>
            </a:extLst>
          </p:cNvPr>
          <p:cNvSpPr/>
          <p:nvPr/>
        </p:nvSpPr>
        <p:spPr>
          <a:xfrm>
            <a:off x="3029232" y="4448200"/>
            <a:ext cx="1800200" cy="648072"/>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Obligee</a:t>
            </a:r>
            <a:endParaRPr kumimoji="1" lang="ja-JP" altLang="en-US" b="1" dirty="0">
              <a:latin typeface="Times New Roman" panose="02020603050405020304" pitchFamily="18" charset="0"/>
              <a:cs typeface="Times New Roman" panose="02020603050405020304" pitchFamily="18" charset="0"/>
            </a:endParaRPr>
          </a:p>
        </p:txBody>
      </p:sp>
      <p:sp>
        <p:nvSpPr>
          <p:cNvPr id="27" name="円/楕円 26">
            <a:extLst>
              <a:ext uri="{FF2B5EF4-FFF2-40B4-BE49-F238E27FC236}">
                <a16:creationId xmlns:a16="http://schemas.microsoft.com/office/drawing/2014/main" id="{6C493D9F-E90D-4516-8110-40089464864D}"/>
              </a:ext>
            </a:extLst>
          </p:cNvPr>
          <p:cNvSpPr/>
          <p:nvPr/>
        </p:nvSpPr>
        <p:spPr>
          <a:xfrm>
            <a:off x="7277704" y="4451896"/>
            <a:ext cx="1800200" cy="648072"/>
          </a:xfrm>
          <a:prstGeom prst="ellipse">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b="1" dirty="0" err="1">
                <a:latin typeface="Times New Roman" panose="02020603050405020304" pitchFamily="18" charset="0"/>
                <a:cs typeface="Times New Roman" panose="02020603050405020304" pitchFamily="18" charset="0"/>
              </a:rPr>
              <a:t>Obligee</a:t>
            </a:r>
            <a:endParaRPr kumimoji="1" lang="ja-JP" altLang="en-US" b="1" dirty="0">
              <a:latin typeface="Times New Roman" panose="02020603050405020304" pitchFamily="18" charset="0"/>
              <a:cs typeface="Times New Roman" panose="02020603050405020304" pitchFamily="18" charset="0"/>
            </a:endParaRPr>
          </a:p>
        </p:txBody>
      </p:sp>
      <p:sp>
        <p:nvSpPr>
          <p:cNvPr id="29" name="正方形/長方形 28">
            <a:extLst>
              <a:ext uri="{FF2B5EF4-FFF2-40B4-BE49-F238E27FC236}">
                <a16:creationId xmlns:a16="http://schemas.microsoft.com/office/drawing/2014/main" id="{03A37A29-8F64-4050-85A0-5D330A46C0FE}"/>
              </a:ext>
            </a:extLst>
          </p:cNvPr>
          <p:cNvSpPr/>
          <p:nvPr/>
        </p:nvSpPr>
        <p:spPr>
          <a:xfrm>
            <a:off x="2244186" y="1913783"/>
            <a:ext cx="1152128" cy="1755048"/>
          </a:xfrm>
          <a:prstGeom prst="rect">
            <a:avLst/>
          </a:prstGeom>
          <a:solidFill>
            <a:schemeClr val="accent6">
              <a:lumMod val="20000"/>
              <a:lumOff val="80000"/>
            </a:schemeClr>
          </a:solidFill>
          <a:ln>
            <a:solidFill>
              <a:schemeClr val="tx1">
                <a:lumMod val="50000"/>
                <a:lumOff val="50000"/>
              </a:schemeClr>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Obligor</a:t>
            </a:r>
            <a:endParaRPr kumimoji="1" lang="ja-JP" altLang="en-US" b="1" dirty="0">
              <a:latin typeface="Times New Roman" panose="02020603050405020304" pitchFamily="18" charset="0"/>
              <a:cs typeface="Times New Roman" panose="02020603050405020304" pitchFamily="18" charset="0"/>
            </a:endParaRPr>
          </a:p>
        </p:txBody>
      </p:sp>
      <p:sp>
        <p:nvSpPr>
          <p:cNvPr id="30" name="正方形/長方形 29">
            <a:extLst>
              <a:ext uri="{FF2B5EF4-FFF2-40B4-BE49-F238E27FC236}">
                <a16:creationId xmlns:a16="http://schemas.microsoft.com/office/drawing/2014/main" id="{549A7337-4080-412E-96F4-BF65DC4A1E58}"/>
              </a:ext>
            </a:extLst>
          </p:cNvPr>
          <p:cNvSpPr/>
          <p:nvPr/>
        </p:nvSpPr>
        <p:spPr>
          <a:xfrm>
            <a:off x="4469392" y="1913783"/>
            <a:ext cx="1152128" cy="1755048"/>
          </a:xfrm>
          <a:prstGeom prst="rect">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b="1" dirty="0">
                <a:latin typeface="Times New Roman" panose="02020603050405020304" pitchFamily="18" charset="0"/>
                <a:cs typeface="Times New Roman" panose="02020603050405020304" pitchFamily="18" charset="0"/>
              </a:rPr>
              <a:t>Surety</a:t>
            </a: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1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42" presetClass="exit" presetSubtype="0" fill="hold" grpId="1" nodeType="afterEffect">
                                  <p:stCondLst>
                                    <p:cond delay="250"/>
                                  </p:stCondLst>
                                  <p:childTnLst>
                                    <p:animEffect transition="out" filter="fade">
                                      <p:cBhvr>
                                        <p:cTn id="34" dur="500"/>
                                        <p:tgtEl>
                                          <p:spTgt spid="11"/>
                                        </p:tgtEl>
                                      </p:cBhvr>
                                    </p:animEffect>
                                    <p:anim calcmode="lin" valueType="num">
                                      <p:cBhvr>
                                        <p:cTn id="35" dur="500"/>
                                        <p:tgtEl>
                                          <p:spTgt spid="11"/>
                                        </p:tgtEl>
                                        <p:attrNameLst>
                                          <p:attrName>ppt_x</p:attrName>
                                        </p:attrNameLst>
                                      </p:cBhvr>
                                      <p:tavLst>
                                        <p:tav tm="0">
                                          <p:val>
                                            <p:strVal val="ppt_x"/>
                                          </p:val>
                                        </p:tav>
                                        <p:tav tm="100000">
                                          <p:val>
                                            <p:strVal val="ppt_x"/>
                                          </p:val>
                                        </p:tav>
                                      </p:tavLst>
                                    </p:anim>
                                    <p:anim calcmode="lin" valueType="num">
                                      <p:cBhvr>
                                        <p:cTn id="36" dur="500"/>
                                        <p:tgtEl>
                                          <p:spTgt spid="11"/>
                                        </p:tgtEl>
                                        <p:attrNameLst>
                                          <p:attrName>ppt_y</p:attrName>
                                        </p:attrNameLst>
                                      </p:cBhvr>
                                      <p:tavLst>
                                        <p:tav tm="0">
                                          <p:val>
                                            <p:strVal val="ppt_y"/>
                                          </p:val>
                                        </p:tav>
                                        <p:tav tm="100000">
                                          <p:val>
                                            <p:strVal val="ppt_y+.1"/>
                                          </p:val>
                                        </p:tav>
                                      </p:tavLst>
                                    </p:anim>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25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42" presetClass="exit" presetSubtype="0" fill="hold" grpId="1" nodeType="withEffect">
                                  <p:stCondLst>
                                    <p:cond delay="250"/>
                                  </p:stCondLst>
                                  <p:childTnLst>
                                    <p:animEffect transition="out" filter="fade">
                                      <p:cBhvr>
                                        <p:cTn id="42" dur="500"/>
                                        <p:tgtEl>
                                          <p:spTgt spid="13"/>
                                        </p:tgtEl>
                                      </p:cBhvr>
                                    </p:animEffect>
                                    <p:anim calcmode="lin" valueType="num">
                                      <p:cBhvr>
                                        <p:cTn id="43" dur="500"/>
                                        <p:tgtEl>
                                          <p:spTgt spid="13"/>
                                        </p:tgtEl>
                                        <p:attrNameLst>
                                          <p:attrName>ppt_x</p:attrName>
                                        </p:attrNameLst>
                                      </p:cBhvr>
                                      <p:tavLst>
                                        <p:tav tm="0">
                                          <p:val>
                                            <p:strVal val="ppt_x"/>
                                          </p:val>
                                        </p:tav>
                                        <p:tav tm="100000">
                                          <p:val>
                                            <p:strVal val="ppt_x"/>
                                          </p:val>
                                        </p:tav>
                                      </p:tavLst>
                                    </p:anim>
                                    <p:anim calcmode="lin" valueType="num">
                                      <p:cBhvr>
                                        <p:cTn id="44" dur="500"/>
                                        <p:tgtEl>
                                          <p:spTgt spid="13"/>
                                        </p:tgtEl>
                                        <p:attrNameLst>
                                          <p:attrName>ppt_y</p:attrName>
                                        </p:attrNameLst>
                                      </p:cBhvr>
                                      <p:tavLst>
                                        <p:tav tm="0">
                                          <p:val>
                                            <p:strVal val="ppt_y"/>
                                          </p:val>
                                        </p:tav>
                                        <p:tav tm="100000">
                                          <p:val>
                                            <p:strVal val="ppt_y+.1"/>
                                          </p:val>
                                        </p:tav>
                                      </p:tavLst>
                                    </p:anim>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grpId="0" nodeType="with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1250"/>
                            </p:stCondLst>
                            <p:childTnLst>
                              <p:par>
                                <p:cTn id="50" presetID="42" presetClass="exit" presetSubtype="0" fill="hold" grpId="1" nodeType="afterEffect">
                                  <p:stCondLst>
                                    <p:cond delay="250"/>
                                  </p:stCondLst>
                                  <p:childTnLst>
                                    <p:animEffect transition="out" filter="fade">
                                      <p:cBhvr>
                                        <p:cTn id="51" dur="500"/>
                                        <p:tgtEl>
                                          <p:spTgt spid="12"/>
                                        </p:tgtEl>
                                      </p:cBhvr>
                                    </p:animEffect>
                                    <p:anim calcmode="lin" valueType="num">
                                      <p:cBhvr>
                                        <p:cTn id="52" dur="500"/>
                                        <p:tgtEl>
                                          <p:spTgt spid="12"/>
                                        </p:tgtEl>
                                        <p:attrNameLst>
                                          <p:attrName>ppt_x</p:attrName>
                                        </p:attrNameLst>
                                      </p:cBhvr>
                                      <p:tavLst>
                                        <p:tav tm="0">
                                          <p:val>
                                            <p:strVal val="ppt_x"/>
                                          </p:val>
                                        </p:tav>
                                        <p:tav tm="100000">
                                          <p:val>
                                            <p:strVal val="ppt_x"/>
                                          </p:val>
                                        </p:tav>
                                      </p:tavLst>
                                    </p:anim>
                                    <p:anim calcmode="lin" valueType="num">
                                      <p:cBhvr>
                                        <p:cTn id="53" dur="500"/>
                                        <p:tgtEl>
                                          <p:spTgt spid="12"/>
                                        </p:tgtEl>
                                        <p:attrNameLst>
                                          <p:attrName>ppt_y</p:attrName>
                                        </p:attrNameLst>
                                      </p:cBhvr>
                                      <p:tavLst>
                                        <p:tav tm="0">
                                          <p:val>
                                            <p:strVal val="ppt_y"/>
                                          </p:val>
                                        </p:tav>
                                        <p:tav tm="100000">
                                          <p:val>
                                            <p:strVal val="ppt_y+.1"/>
                                          </p:val>
                                        </p:tav>
                                      </p:tavLst>
                                    </p:anim>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42" presetClass="exit" presetSubtype="0" fill="hold" grpId="1" nodeType="withEffect">
                                  <p:stCondLst>
                                    <p:cond delay="250"/>
                                  </p:stCondLst>
                                  <p:childTnLst>
                                    <p:animEffect transition="out" filter="fade">
                                      <p:cBhvr>
                                        <p:cTn id="59" dur="500"/>
                                        <p:tgtEl>
                                          <p:spTgt spid="14"/>
                                        </p:tgtEl>
                                      </p:cBhvr>
                                    </p:animEffect>
                                    <p:anim calcmode="lin" valueType="num">
                                      <p:cBhvr>
                                        <p:cTn id="60" dur="500"/>
                                        <p:tgtEl>
                                          <p:spTgt spid="14"/>
                                        </p:tgtEl>
                                        <p:attrNameLst>
                                          <p:attrName>ppt_x</p:attrName>
                                        </p:attrNameLst>
                                      </p:cBhvr>
                                      <p:tavLst>
                                        <p:tav tm="0">
                                          <p:val>
                                            <p:strVal val="ppt_x"/>
                                          </p:val>
                                        </p:tav>
                                        <p:tav tm="100000">
                                          <p:val>
                                            <p:strVal val="ppt_x"/>
                                          </p:val>
                                        </p:tav>
                                      </p:tavLst>
                                    </p:anim>
                                    <p:anim calcmode="lin" valueType="num">
                                      <p:cBhvr>
                                        <p:cTn id="61" dur="500"/>
                                        <p:tgtEl>
                                          <p:spTgt spid="14"/>
                                        </p:tgtEl>
                                        <p:attrNameLst>
                                          <p:attrName>ppt_y</p:attrName>
                                        </p:attrNameLst>
                                      </p:cBhvr>
                                      <p:tavLst>
                                        <p:tav tm="0">
                                          <p:val>
                                            <p:strVal val="ppt_y"/>
                                          </p:val>
                                        </p:tav>
                                        <p:tav tm="100000">
                                          <p:val>
                                            <p:strVal val="ppt_y+.1"/>
                                          </p:val>
                                        </p:tav>
                                      </p:tavLst>
                                    </p:anim>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25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2000"/>
                                        <p:tgtEl>
                                          <p:spTgt spid="22"/>
                                        </p:tgtEl>
                                      </p:cBhvr>
                                    </p:animEffect>
                                  </p:childTnLst>
                                </p:cTn>
                              </p:par>
                            </p:childTnLst>
                          </p:cTn>
                        </p:par>
                        <p:par>
                          <p:cTn id="71" fill="hold">
                            <p:stCondLst>
                              <p:cond delay="2000"/>
                            </p:stCondLst>
                            <p:childTnLst>
                              <p:par>
                                <p:cTn id="72" presetID="22" presetClass="entr" presetSubtype="4" fill="hold" grpId="0" nodeType="afterEffect">
                                  <p:stCondLst>
                                    <p:cond delay="25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2750"/>
                            </p:stCondLst>
                            <p:childTnLst>
                              <p:par>
                                <p:cTn id="76" presetID="22" presetClass="entr" presetSubtype="4" fill="hold" grpId="1"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p:stCondLst>
                              <p:cond delay="325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par>
                          <p:cTn id="83" fill="hold">
                            <p:stCondLst>
                              <p:cond delay="3750"/>
                            </p:stCondLst>
                            <p:childTnLst>
                              <p:par>
                                <p:cTn id="84" presetID="22" presetClass="entr" presetSubtype="4"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down)">
                                      <p:cBhvr>
                                        <p:cTn id="86" dur="500"/>
                                        <p:tgtEl>
                                          <p:spTgt spid="19"/>
                                        </p:tgtEl>
                                      </p:cBhvr>
                                    </p:animEffect>
                                  </p:childTnLst>
                                </p:cTn>
                              </p:par>
                            </p:childTnLst>
                          </p:cTn>
                        </p:par>
                        <p:par>
                          <p:cTn id="87" fill="hold">
                            <p:stCondLst>
                              <p:cond delay="425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par>
                                <p:cTn id="96" presetID="22" presetClass="entr" presetSubtype="1" fill="hold" grpId="0" nodeType="withEffect">
                                  <p:stCondLst>
                                    <p:cond delay="1000"/>
                                  </p:stCondLst>
                                  <p:childTnLst>
                                    <p:set>
                                      <p:cBhvr>
                                        <p:cTn id="97" dur="1" fill="hold">
                                          <p:stCondLst>
                                            <p:cond delay="0"/>
                                          </p:stCondLst>
                                        </p:cTn>
                                        <p:tgtEl>
                                          <p:spTgt spid="21"/>
                                        </p:tgtEl>
                                        <p:attrNameLst>
                                          <p:attrName>style.visibility</p:attrName>
                                        </p:attrNameLst>
                                      </p:cBhvr>
                                      <p:to>
                                        <p:strVal val="visible"/>
                                      </p:to>
                                    </p:set>
                                    <p:animEffect transition="in" filter="wipe(up)">
                                      <p:cBhvr>
                                        <p:cTn id="98" dur="500"/>
                                        <p:tgtEl>
                                          <p:spTgt spid="21"/>
                                        </p:tgtEl>
                                      </p:cBhvr>
                                    </p:animEffect>
                                  </p:childTnLst>
                                </p:cTn>
                              </p:par>
                              <p:par>
                                <p:cTn id="99" presetID="42" presetClass="path" presetSubtype="0" accel="50000" decel="50000" fill="hold" grpId="0" nodeType="withEffect">
                                  <p:stCondLst>
                                    <p:cond delay="500"/>
                                  </p:stCondLst>
                                  <p:childTnLst>
                                    <p:animMotion origin="layout" path="M 1.11111E-6 2.59259E-6 L 0.08646 -0.20787 " pathEditMode="relative" rAng="0" ptsTypes="AA">
                                      <p:cBhvr>
                                        <p:cTn id="100" dur="2000" fill="hold"/>
                                        <p:tgtEl>
                                          <p:spTgt spid="18"/>
                                        </p:tgtEl>
                                        <p:attrNameLst>
                                          <p:attrName>ppt_x</p:attrName>
                                          <p:attrName>ppt_y</p:attrName>
                                        </p:attrNameLst>
                                      </p:cBhvr>
                                      <p:rCtr x="4323" y="-10394"/>
                                    </p:animMotion>
                                  </p:childTnLst>
                                </p:cTn>
                              </p:par>
                              <p:par>
                                <p:cTn id="101" presetID="10" presetClass="exit" presetSubtype="0" fill="hold" grpId="2" nodeType="withEffect">
                                  <p:stCondLst>
                                    <p:cond delay="1250"/>
                                  </p:stCondLst>
                                  <p:childTnLst>
                                    <p:animEffect transition="out" filter="fade">
                                      <p:cBhvr>
                                        <p:cTn id="102" dur="500"/>
                                        <p:tgtEl>
                                          <p:spTgt spid="18"/>
                                        </p:tgtEl>
                                      </p:cBhvr>
                                    </p:animEffect>
                                    <p:set>
                                      <p:cBhvr>
                                        <p:cTn id="103" dur="1" fill="hold">
                                          <p:stCondLst>
                                            <p:cond delay="499"/>
                                          </p:stCondLst>
                                        </p:cTn>
                                        <p:tgtEl>
                                          <p:spTgt spid="18"/>
                                        </p:tgtEl>
                                        <p:attrNameLst>
                                          <p:attrName>style.visibility</p:attrName>
                                        </p:attrNameLst>
                                      </p:cBhvr>
                                      <p:to>
                                        <p:strVal val="hidden"/>
                                      </p:to>
                                    </p:set>
                                  </p:childTnLst>
                                </p:cTn>
                              </p:par>
                              <p:par>
                                <p:cTn id="104" presetID="31" presetClass="entr" presetSubtype="0" fill="hold" grpId="0" nodeType="withEffect">
                                  <p:stCondLst>
                                    <p:cond delay="125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 calcmode="lin" valueType="num">
                                      <p:cBhvr>
                                        <p:cTn id="108" dur="500" fill="hold"/>
                                        <p:tgtEl>
                                          <p:spTgt spid="24"/>
                                        </p:tgtEl>
                                        <p:attrNameLst>
                                          <p:attrName>style.rotation</p:attrName>
                                        </p:attrNameLst>
                                      </p:cBhvr>
                                      <p:tavLst>
                                        <p:tav tm="0">
                                          <p:val>
                                            <p:fltVal val="90"/>
                                          </p:val>
                                        </p:tav>
                                        <p:tav tm="100000">
                                          <p:val>
                                            <p:fltVal val="0"/>
                                          </p:val>
                                        </p:tav>
                                      </p:tavLst>
                                    </p:anim>
                                    <p:animEffect transition="in" filter="fade">
                                      <p:cBhvr>
                                        <p:cTn id="109" dur="500"/>
                                        <p:tgtEl>
                                          <p:spTgt spid="24"/>
                                        </p:tgtEl>
                                      </p:cBhvr>
                                    </p:animEffect>
                                  </p:childTnLst>
                                </p:cTn>
                              </p:par>
                              <p:par>
                                <p:cTn id="110" presetID="42" presetClass="path" presetSubtype="0" accel="50000" decel="50000" fill="hold" grpId="2" nodeType="withEffect">
                                  <p:stCondLst>
                                    <p:cond delay="500"/>
                                  </p:stCondLst>
                                  <p:childTnLst>
                                    <p:animMotion origin="layout" path="M 8.33333E-7 -3.7037E-6 L -0.06163 -0.21041 " pathEditMode="relative" rAng="0" ptsTypes="AA">
                                      <p:cBhvr>
                                        <p:cTn id="111" dur="2000" fill="hold"/>
                                        <p:tgtEl>
                                          <p:spTgt spid="19"/>
                                        </p:tgtEl>
                                        <p:attrNameLst>
                                          <p:attrName>ppt_x</p:attrName>
                                          <p:attrName>ppt_y</p:attrName>
                                        </p:attrNameLst>
                                      </p:cBhvr>
                                      <p:rCtr x="-3090" y="-10532"/>
                                    </p:animMotion>
                                  </p:childTnLst>
                                </p:cTn>
                              </p:par>
                              <p:par>
                                <p:cTn id="112" presetID="10" presetClass="exit" presetSubtype="0" fill="hold" grpId="1" nodeType="withEffect">
                                  <p:stCondLst>
                                    <p:cond delay="175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par>
                                <p:cTn id="115" presetID="31" presetClass="entr" presetSubtype="0" fill="hold" grpId="0" nodeType="withEffect">
                                  <p:stCondLst>
                                    <p:cond delay="175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500" fill="hold"/>
                                        <p:tgtEl>
                                          <p:spTgt spid="8"/>
                                        </p:tgtEl>
                                        <p:attrNameLst>
                                          <p:attrName>ppt_w</p:attrName>
                                        </p:attrNameLst>
                                      </p:cBhvr>
                                      <p:tavLst>
                                        <p:tav tm="0">
                                          <p:val>
                                            <p:fltVal val="0"/>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anim calcmode="lin" valueType="num">
                                      <p:cBhvr>
                                        <p:cTn id="119" dur="500" fill="hold"/>
                                        <p:tgtEl>
                                          <p:spTgt spid="8"/>
                                        </p:tgtEl>
                                        <p:attrNameLst>
                                          <p:attrName>style.rotation</p:attrName>
                                        </p:attrNameLst>
                                      </p:cBhvr>
                                      <p:tavLst>
                                        <p:tav tm="0">
                                          <p:val>
                                            <p:fltVal val="90"/>
                                          </p:val>
                                        </p:tav>
                                        <p:tav tm="100000">
                                          <p:val>
                                            <p:fltVal val="0"/>
                                          </p:val>
                                        </p:tav>
                                      </p:tavLst>
                                    </p:anim>
                                    <p:animEffect transition="in" filter="fade">
                                      <p:cBhvr>
                                        <p:cTn id="120" dur="500"/>
                                        <p:tgtEl>
                                          <p:spTgt spid="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up)">
                                      <p:cBhvr>
                                        <p:cTn id="125" dur="2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8" grpId="1" animBg="1"/>
      <p:bldP spid="18" grpId="2" animBg="1"/>
      <p:bldP spid="19" grpId="0" animBg="1"/>
      <p:bldP spid="19" grpId="1" animBg="1"/>
      <p:bldP spid="19" grpId="2" animBg="1"/>
      <p:bldP spid="20" grpId="0"/>
      <p:bldP spid="21" grpId="0"/>
      <p:bldP spid="22" grpId="0"/>
      <p:bldP spid="23" grpId="0"/>
      <p:bldP spid="24" grpId="0" animBg="1"/>
      <p:bldP spid="25" grpId="0" animBg="1"/>
      <p:bldP spid="26" grpId="0" animBg="1"/>
      <p:bldP spid="27" grpId="0" animBg="1"/>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Structure of several and joint liability</a:t>
            </a:r>
            <a:endParaRPr kumimoji="1" lang="ja-JP" altLang="en-US"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pPr>
              <a:defRPr/>
            </a:pPr>
            <a:fld id="{3F172CDB-EDD7-40B4-AAF5-4D01E07418AE}"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35</a:t>
            </a:fld>
            <a:endParaRPr lang="en-US" altLang="ja-JP"/>
          </a:p>
        </p:txBody>
      </p:sp>
      <p:sp>
        <p:nvSpPr>
          <p:cNvPr id="8" name="上矢印 7"/>
          <p:cNvSpPr/>
          <p:nvPr/>
        </p:nvSpPr>
        <p:spPr>
          <a:xfrm rot="3134850">
            <a:off x="7748485" y="4400445"/>
            <a:ext cx="484632" cy="138903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dirty="0"/>
              <a:t>600</a:t>
            </a:r>
            <a:endParaRPr lang="ja-JP" altLang="en-US" sz="1400" dirty="0"/>
          </a:p>
        </p:txBody>
      </p:sp>
      <p:sp>
        <p:nvSpPr>
          <p:cNvPr id="9" name="上矢印 8"/>
          <p:cNvSpPr/>
          <p:nvPr/>
        </p:nvSpPr>
        <p:spPr>
          <a:xfrm>
            <a:off x="5864536" y="4650164"/>
            <a:ext cx="484632" cy="646786"/>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dirty="0"/>
              <a:t>600</a:t>
            </a:r>
            <a:endParaRPr lang="ja-JP" altLang="en-US" sz="1400" dirty="0"/>
          </a:p>
        </p:txBody>
      </p:sp>
      <p:sp>
        <p:nvSpPr>
          <p:cNvPr id="10" name="上矢印 9"/>
          <p:cNvSpPr/>
          <p:nvPr/>
        </p:nvSpPr>
        <p:spPr>
          <a:xfrm rot="18432143">
            <a:off x="3988592" y="4377596"/>
            <a:ext cx="484632" cy="1422342"/>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dirty="0"/>
              <a:t>600</a:t>
            </a:r>
            <a:endParaRPr lang="ja-JP" altLang="en-US" sz="1400" dirty="0"/>
          </a:p>
        </p:txBody>
      </p:sp>
      <p:sp>
        <p:nvSpPr>
          <p:cNvPr id="11" name="正方形/長方形 10"/>
          <p:cNvSpPr/>
          <p:nvPr/>
        </p:nvSpPr>
        <p:spPr>
          <a:xfrm>
            <a:off x="8285926" y="2327394"/>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dirty="0"/>
              <a:t>600</a:t>
            </a:r>
            <a:endParaRPr lang="ja-JP" altLang="en-US" dirty="0"/>
          </a:p>
        </p:txBody>
      </p:sp>
      <p:sp>
        <p:nvSpPr>
          <p:cNvPr id="12" name="正方形/長方形 11"/>
          <p:cNvSpPr/>
          <p:nvPr/>
        </p:nvSpPr>
        <p:spPr>
          <a:xfrm>
            <a:off x="5369112" y="2326875"/>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dirty="0"/>
              <a:t>600</a:t>
            </a:r>
            <a:endParaRPr lang="ja-JP" altLang="en-US" dirty="0"/>
          </a:p>
        </p:txBody>
      </p:sp>
      <p:sp>
        <p:nvSpPr>
          <p:cNvPr id="13" name="正方形/長方形 12"/>
          <p:cNvSpPr/>
          <p:nvPr/>
        </p:nvSpPr>
        <p:spPr>
          <a:xfrm>
            <a:off x="2503582" y="2331468"/>
            <a:ext cx="1410474" cy="23001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dirty="0"/>
              <a:t>600</a:t>
            </a:r>
            <a:endParaRPr lang="ja-JP" altLang="en-US" dirty="0"/>
          </a:p>
        </p:txBody>
      </p:sp>
      <p:sp>
        <p:nvSpPr>
          <p:cNvPr id="14" name="正方形/長方形 13"/>
          <p:cNvSpPr/>
          <p:nvPr/>
        </p:nvSpPr>
        <p:spPr>
          <a:xfrm>
            <a:off x="2424677" y="3587534"/>
            <a:ext cx="1560302"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r>
              <a:rPr lang="en-US" altLang="ja-JP" sz="1600" b="1" dirty="0">
                <a:latin typeface="Times New Roman" pitchFamily="18" charset="0"/>
                <a:cs typeface="Times New Roman" pitchFamily="18" charset="0"/>
              </a:rPr>
              <a:t>’s obligation</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15" name="正方形/長方形 14"/>
          <p:cNvSpPr/>
          <p:nvPr/>
        </p:nvSpPr>
        <p:spPr>
          <a:xfrm>
            <a:off x="2424677" y="2831450"/>
            <a:ext cx="1560302"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16" name="正方形/長方形 15"/>
          <p:cNvSpPr/>
          <p:nvPr/>
        </p:nvSpPr>
        <p:spPr>
          <a:xfrm>
            <a:off x="2421819" y="2327394"/>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17" name="正方形/長方形 16"/>
          <p:cNvSpPr/>
          <p:nvPr/>
        </p:nvSpPr>
        <p:spPr>
          <a:xfrm>
            <a:off x="5304997" y="2831450"/>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18" name="正方形/長方形 17"/>
          <p:cNvSpPr/>
          <p:nvPr/>
        </p:nvSpPr>
        <p:spPr>
          <a:xfrm>
            <a:off x="5304997" y="3911570"/>
            <a:ext cx="1560302"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r>
              <a:rPr lang="en-US" altLang="ja-JP" sz="1600" b="1" dirty="0">
                <a:latin typeface="Times New Roman" pitchFamily="18" charset="0"/>
                <a:cs typeface="Times New Roman" pitchFamily="18" charset="0"/>
              </a:rPr>
              <a:t>’s obligation</a:t>
            </a:r>
            <a:endParaRPr lang="en-US" altLang="ja-JP" sz="1600" b="1" dirty="0"/>
          </a:p>
          <a:p>
            <a:pPr algn="ctr"/>
            <a:r>
              <a:rPr lang="en-US" altLang="ja-JP" sz="1600" dirty="0"/>
              <a:t>200</a:t>
            </a:r>
            <a:endParaRPr lang="ja-JP" altLang="en-US" sz="1600" dirty="0"/>
          </a:p>
        </p:txBody>
      </p:sp>
      <p:sp>
        <p:nvSpPr>
          <p:cNvPr id="19" name="正方形/長方形 18"/>
          <p:cNvSpPr/>
          <p:nvPr/>
        </p:nvSpPr>
        <p:spPr>
          <a:xfrm>
            <a:off x="5306745" y="2327394"/>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20" name="正方形/長方形 19"/>
          <p:cNvSpPr/>
          <p:nvPr/>
        </p:nvSpPr>
        <p:spPr>
          <a:xfrm>
            <a:off x="8205273" y="3047474"/>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21" name="正方形/長方形 20"/>
          <p:cNvSpPr/>
          <p:nvPr/>
        </p:nvSpPr>
        <p:spPr>
          <a:xfrm>
            <a:off x="8205273" y="2327394"/>
            <a:ext cx="156030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22" name="正方形/長方形 21"/>
          <p:cNvSpPr/>
          <p:nvPr/>
        </p:nvSpPr>
        <p:spPr>
          <a:xfrm>
            <a:off x="8207021" y="4127594"/>
            <a:ext cx="156030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a:latin typeface="Times New Roman" pitchFamily="18" charset="0"/>
                <a:cs typeface="Times New Roman" pitchFamily="18" charset="0"/>
              </a:rPr>
              <a:t>Y3’s obligation</a:t>
            </a:r>
            <a:br>
              <a:rPr lang="en-US" altLang="ja-JP" sz="1400" b="1" dirty="0">
                <a:latin typeface="Times New Roman" pitchFamily="18" charset="0"/>
                <a:cs typeface="Times New Roman" pitchFamily="18" charset="0"/>
              </a:rPr>
            </a:br>
            <a:r>
              <a:rPr lang="en-US" altLang="ja-JP" sz="1400" dirty="0"/>
              <a:t>100</a:t>
            </a:r>
            <a:endParaRPr lang="ja-JP" altLang="en-US" sz="1400" dirty="0"/>
          </a:p>
        </p:txBody>
      </p:sp>
      <p:sp>
        <p:nvSpPr>
          <p:cNvPr id="23" name="円/楕円 22"/>
          <p:cNvSpPr/>
          <p:nvPr/>
        </p:nvSpPr>
        <p:spPr>
          <a:xfrm>
            <a:off x="4655840" y="5296950"/>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600" b="1" dirty="0" err="1"/>
              <a:t>Obligee</a:t>
            </a:r>
            <a:r>
              <a:rPr lang="en-US" altLang="ja-JP" sz="1600" b="1" dirty="0"/>
              <a:t> </a:t>
            </a:r>
            <a:r>
              <a:rPr lang="en-US" altLang="ja-JP" b="1" dirty="0">
                <a:latin typeface="Times New Roman" pitchFamily="18" charset="0"/>
                <a:cs typeface="Times New Roman" pitchFamily="18" charset="0"/>
              </a:rPr>
              <a:t>X</a:t>
            </a:r>
            <a:endParaRPr lang="ja-JP" altLang="en-US" b="1" dirty="0">
              <a:latin typeface="Times New Roman" pitchFamily="18" charset="0"/>
              <a:cs typeface="Times New Roman" pitchFamily="18" charset="0"/>
            </a:endParaRPr>
          </a:p>
        </p:txBody>
      </p:sp>
      <p:sp>
        <p:nvSpPr>
          <p:cNvPr id="24" name="上矢印 23"/>
          <p:cNvSpPr/>
          <p:nvPr/>
        </p:nvSpPr>
        <p:spPr>
          <a:xfrm rot="18487026">
            <a:off x="3606094" y="4301143"/>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200" dirty="0"/>
              <a:t>300</a:t>
            </a:r>
            <a:endParaRPr lang="ja-JP" altLang="en-US" sz="1200" dirty="0"/>
          </a:p>
        </p:txBody>
      </p:sp>
      <p:sp>
        <p:nvSpPr>
          <p:cNvPr id="25" name="上矢印 24"/>
          <p:cNvSpPr/>
          <p:nvPr/>
        </p:nvSpPr>
        <p:spPr>
          <a:xfrm rot="18487026">
            <a:off x="3931728" y="4379047"/>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200</a:t>
            </a:r>
            <a:endParaRPr lang="ja-JP" altLang="en-US" sz="1200" dirty="0"/>
          </a:p>
        </p:txBody>
      </p:sp>
      <p:sp>
        <p:nvSpPr>
          <p:cNvPr id="26" name="上矢印 25"/>
          <p:cNvSpPr/>
          <p:nvPr/>
        </p:nvSpPr>
        <p:spPr>
          <a:xfrm rot="18487026">
            <a:off x="4278208" y="4388096"/>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a:t>100</a:t>
            </a:r>
            <a:endParaRPr lang="ja-JP" altLang="en-US" sz="1200" dirty="0"/>
          </a:p>
        </p:txBody>
      </p:sp>
      <p:sp>
        <p:nvSpPr>
          <p:cNvPr id="27" name="上矢印 26"/>
          <p:cNvSpPr/>
          <p:nvPr/>
        </p:nvSpPr>
        <p:spPr>
          <a:xfrm>
            <a:off x="5484803" y="4597879"/>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200" dirty="0"/>
              <a:t>200</a:t>
            </a:r>
            <a:endParaRPr lang="ja-JP" altLang="en-US" sz="1200" dirty="0"/>
          </a:p>
        </p:txBody>
      </p:sp>
      <p:sp>
        <p:nvSpPr>
          <p:cNvPr id="28" name="上矢印 27"/>
          <p:cNvSpPr/>
          <p:nvPr/>
        </p:nvSpPr>
        <p:spPr>
          <a:xfrm>
            <a:off x="5853684" y="4597879"/>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a:t>300</a:t>
            </a:r>
            <a:endParaRPr lang="ja-JP" altLang="en-US" sz="1200" dirty="0"/>
          </a:p>
        </p:txBody>
      </p:sp>
      <p:sp>
        <p:nvSpPr>
          <p:cNvPr id="29" name="上矢印 28"/>
          <p:cNvSpPr/>
          <p:nvPr/>
        </p:nvSpPr>
        <p:spPr>
          <a:xfrm>
            <a:off x="6240016" y="4597879"/>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a:t>100</a:t>
            </a:r>
            <a:endParaRPr lang="ja-JP" altLang="en-US" sz="1200" dirty="0"/>
          </a:p>
        </p:txBody>
      </p:sp>
      <p:sp>
        <p:nvSpPr>
          <p:cNvPr id="30" name="上矢印 29"/>
          <p:cNvSpPr/>
          <p:nvPr/>
        </p:nvSpPr>
        <p:spPr>
          <a:xfrm rot="3205735">
            <a:off x="7442814" y="4362174"/>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t>100</a:t>
            </a:r>
            <a:endParaRPr lang="ja-JP" altLang="en-US" sz="1200" dirty="0"/>
          </a:p>
        </p:txBody>
      </p:sp>
      <p:sp>
        <p:nvSpPr>
          <p:cNvPr id="31" name="上矢印 30"/>
          <p:cNvSpPr/>
          <p:nvPr/>
        </p:nvSpPr>
        <p:spPr>
          <a:xfrm rot="3205735">
            <a:off x="7802048" y="4326838"/>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a:t>300</a:t>
            </a:r>
            <a:endParaRPr lang="ja-JP" altLang="en-US" sz="1200" dirty="0"/>
          </a:p>
        </p:txBody>
      </p:sp>
      <p:sp>
        <p:nvSpPr>
          <p:cNvPr id="32" name="上矢印 31"/>
          <p:cNvSpPr/>
          <p:nvPr/>
        </p:nvSpPr>
        <p:spPr>
          <a:xfrm rot="3205735">
            <a:off x="8137118" y="4252873"/>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200</a:t>
            </a:r>
            <a:endParaRPr lang="ja-JP" altLang="en-US" sz="1200" dirty="0"/>
          </a:p>
        </p:txBody>
      </p:sp>
      <p:sp>
        <p:nvSpPr>
          <p:cNvPr id="33" name="テキスト ボックス 32"/>
          <p:cNvSpPr txBox="1"/>
          <p:nvPr/>
        </p:nvSpPr>
        <p:spPr>
          <a:xfrm>
            <a:off x="2424677" y="1650286"/>
            <a:ext cx="1560302" cy="338554"/>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Joint debtor</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endParaRPr lang="ja-JP" altLang="en-US" sz="1600" b="1" baseline="-25000" dirty="0">
              <a:latin typeface="Times New Roman" pitchFamily="18" charset="0"/>
              <a:cs typeface="Times New Roman" pitchFamily="18" charset="0"/>
            </a:endParaRPr>
          </a:p>
        </p:txBody>
      </p:sp>
      <p:sp>
        <p:nvSpPr>
          <p:cNvPr id="34" name="テキスト ボックス 33"/>
          <p:cNvSpPr txBox="1"/>
          <p:nvPr/>
        </p:nvSpPr>
        <p:spPr>
          <a:xfrm>
            <a:off x="5326701" y="1650286"/>
            <a:ext cx="1560302" cy="338554"/>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Joint debtor </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endParaRPr lang="ja-JP" altLang="en-US" sz="1600" b="1" baseline="-25000" dirty="0">
              <a:latin typeface="Times New Roman" pitchFamily="18" charset="0"/>
              <a:cs typeface="Times New Roman" pitchFamily="18" charset="0"/>
            </a:endParaRPr>
          </a:p>
        </p:txBody>
      </p:sp>
      <p:sp>
        <p:nvSpPr>
          <p:cNvPr id="35" name="テキスト ボックス 34"/>
          <p:cNvSpPr txBox="1"/>
          <p:nvPr/>
        </p:nvSpPr>
        <p:spPr>
          <a:xfrm>
            <a:off x="8207021" y="1650286"/>
            <a:ext cx="1560302" cy="338554"/>
          </a:xfrm>
          <a:prstGeom prst="rect">
            <a:avLst/>
          </a:prstGeom>
          <a:noFill/>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Joint debtor </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lang="ja-JP" altLang="en-US" sz="1600" b="1" baseline="-25000" dirty="0">
              <a:latin typeface="Times New Roman" pitchFamily="18" charset="0"/>
              <a:cs typeface="Times New Roman" pitchFamily="18" charset="0"/>
            </a:endParaRPr>
          </a:p>
        </p:txBody>
      </p:sp>
      <p:sp>
        <p:nvSpPr>
          <p:cNvPr id="36" name="テキスト ボックス 35"/>
          <p:cNvSpPr txBox="1"/>
          <p:nvPr/>
        </p:nvSpPr>
        <p:spPr>
          <a:xfrm>
            <a:off x="2503583" y="1916832"/>
            <a:ext cx="1396675" cy="338554"/>
          </a:xfrm>
          <a:prstGeom prst="rect">
            <a:avLst/>
          </a:prstGeom>
          <a:noFill/>
        </p:spPr>
        <p:txBody>
          <a:bodyPr wrap="square" rtlCol="0">
            <a:spAutoFit/>
          </a:bodyPr>
          <a:lstStyle/>
          <a:p>
            <a:pPr algn="ctr"/>
            <a:r>
              <a:rPr lang="en-US" altLang="ja-JP" sz="1600" dirty="0">
                <a:latin typeface="Times New Roman" pitchFamily="18" charset="0"/>
                <a:cs typeface="Times New Roman" pitchFamily="18" charset="0"/>
              </a:rPr>
              <a:t>300+(300)</a:t>
            </a:r>
            <a:endParaRPr lang="ja-JP" altLang="en-US" sz="1600" dirty="0">
              <a:latin typeface="Times New Roman" pitchFamily="18" charset="0"/>
              <a:cs typeface="Times New Roman" pitchFamily="18" charset="0"/>
            </a:endParaRPr>
          </a:p>
        </p:txBody>
      </p:sp>
      <p:sp>
        <p:nvSpPr>
          <p:cNvPr id="37" name="テキスト ボックス 36"/>
          <p:cNvSpPr txBox="1"/>
          <p:nvPr/>
        </p:nvSpPr>
        <p:spPr>
          <a:xfrm>
            <a:off x="5419406" y="1916832"/>
            <a:ext cx="1396675" cy="338554"/>
          </a:xfrm>
          <a:prstGeom prst="rect">
            <a:avLst/>
          </a:prstGeom>
          <a:noFill/>
        </p:spPr>
        <p:txBody>
          <a:bodyPr wrap="square" rtlCol="0">
            <a:spAutoFit/>
          </a:bodyPr>
          <a:lstStyle/>
          <a:p>
            <a:pPr algn="ctr"/>
            <a:r>
              <a:rPr lang="en-US" altLang="ja-JP" sz="1600" dirty="0">
                <a:latin typeface="Times New Roman" pitchFamily="18" charset="0"/>
                <a:cs typeface="Times New Roman" pitchFamily="18" charset="0"/>
              </a:rPr>
              <a:t>200+(400)</a:t>
            </a:r>
            <a:endParaRPr lang="ja-JP" altLang="en-US" sz="1600" dirty="0">
              <a:latin typeface="Times New Roman" pitchFamily="18" charset="0"/>
              <a:cs typeface="Times New Roman" pitchFamily="18" charset="0"/>
            </a:endParaRPr>
          </a:p>
        </p:txBody>
      </p:sp>
      <p:sp>
        <p:nvSpPr>
          <p:cNvPr id="38" name="テキスト ボックス 37"/>
          <p:cNvSpPr txBox="1"/>
          <p:nvPr/>
        </p:nvSpPr>
        <p:spPr>
          <a:xfrm>
            <a:off x="8299726" y="1916832"/>
            <a:ext cx="1396675" cy="338554"/>
          </a:xfrm>
          <a:prstGeom prst="rect">
            <a:avLst/>
          </a:prstGeom>
          <a:noFill/>
        </p:spPr>
        <p:txBody>
          <a:bodyPr wrap="square" rtlCol="0">
            <a:spAutoFit/>
          </a:bodyPr>
          <a:lstStyle/>
          <a:p>
            <a:pPr algn="ctr"/>
            <a:r>
              <a:rPr lang="en-US" altLang="ja-JP" sz="1600" dirty="0">
                <a:latin typeface="Times New Roman" pitchFamily="18" charset="0"/>
                <a:cs typeface="Times New Roman" pitchFamily="18" charset="0"/>
              </a:rPr>
              <a:t>100+(500)</a:t>
            </a:r>
            <a:endParaRPr lang="ja-JP"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7276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500"/>
                                        <p:tgtEl>
                                          <p:spTgt spid="13"/>
                                        </p:tgtEl>
                                      </p:cBhvr>
                                    </p:animEffect>
                                    <p:anim calcmode="lin" valueType="num">
                                      <p:cBhvr>
                                        <p:cTn id="48" dur="500"/>
                                        <p:tgtEl>
                                          <p:spTgt spid="13"/>
                                        </p:tgtEl>
                                        <p:attrNameLst>
                                          <p:attrName>ppt_x</p:attrName>
                                        </p:attrNameLst>
                                      </p:cBhvr>
                                      <p:tavLst>
                                        <p:tav tm="0">
                                          <p:val>
                                            <p:strVal val="ppt_x"/>
                                          </p:val>
                                        </p:tav>
                                        <p:tav tm="100000">
                                          <p:val>
                                            <p:strVal val="ppt_x"/>
                                          </p:val>
                                        </p:tav>
                                      </p:tavLst>
                                    </p:anim>
                                    <p:anim calcmode="lin" valueType="num">
                                      <p:cBhvr>
                                        <p:cTn id="49" dur="500"/>
                                        <p:tgtEl>
                                          <p:spTgt spid="13"/>
                                        </p:tgtEl>
                                        <p:attrNameLst>
                                          <p:attrName>ppt_y</p:attrName>
                                        </p:attrNameLst>
                                      </p:cBhvr>
                                      <p:tavLst>
                                        <p:tav tm="0">
                                          <p:val>
                                            <p:strVal val="ppt_y"/>
                                          </p:val>
                                        </p:tav>
                                        <p:tav tm="100000">
                                          <p:val>
                                            <p:strVal val="ppt_y+.1"/>
                                          </p:val>
                                        </p:tav>
                                      </p:tavLst>
                                    </p:anim>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grpId="1" nodeType="withEffect">
                                  <p:stCondLst>
                                    <p:cond delay="50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par>
                          <p:cTn id="61" fill="hold">
                            <p:stCondLst>
                              <p:cond delay="1500"/>
                            </p:stCondLst>
                            <p:childTnLst>
                              <p:par>
                                <p:cTn id="62" presetID="22" presetClass="entr" presetSubtype="4" fill="hold" grpId="0" nodeType="afterEffect">
                                  <p:stCondLst>
                                    <p:cond delay="50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par>
                          <p:cTn id="68" fill="hold">
                            <p:stCondLst>
                              <p:cond delay="2500"/>
                            </p:stCondLst>
                            <p:childTnLst>
                              <p:par>
                                <p:cTn id="69" presetID="22" presetClass="entr" presetSubtype="4" fill="hold" grpId="0" nodeType="afterEffect">
                                  <p:stCondLst>
                                    <p:cond delay="50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grpId="0" nodeType="withEffect">
                                  <p:stCondLst>
                                    <p:cond delay="50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par>
                          <p:cTn id="75" fill="hold">
                            <p:stCondLst>
                              <p:cond delay="3500"/>
                            </p:stCondLst>
                            <p:childTnLst>
                              <p:par>
                                <p:cTn id="76" presetID="22" presetClass="entr" presetSubtype="8" fill="hold" grpId="0" nodeType="afterEffect">
                                  <p:stCondLst>
                                    <p:cond delay="25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500"/>
                                        <p:tgtEl>
                                          <p:spTgt spid="12"/>
                                        </p:tgtEl>
                                      </p:cBhvr>
                                    </p:animEffect>
                                    <p:anim calcmode="lin" valueType="num">
                                      <p:cBhvr>
                                        <p:cTn id="83" dur="500"/>
                                        <p:tgtEl>
                                          <p:spTgt spid="12"/>
                                        </p:tgtEl>
                                        <p:attrNameLst>
                                          <p:attrName>ppt_x</p:attrName>
                                        </p:attrNameLst>
                                      </p:cBhvr>
                                      <p:tavLst>
                                        <p:tav tm="0">
                                          <p:val>
                                            <p:strVal val="ppt_x"/>
                                          </p:val>
                                        </p:tav>
                                        <p:tav tm="100000">
                                          <p:val>
                                            <p:strVal val="ppt_x"/>
                                          </p:val>
                                        </p:tav>
                                      </p:tavLst>
                                    </p:anim>
                                    <p:anim calcmode="lin" valueType="num">
                                      <p:cBhvr>
                                        <p:cTn id="84" dur="500"/>
                                        <p:tgtEl>
                                          <p:spTgt spid="12"/>
                                        </p:tgtEl>
                                        <p:attrNameLst>
                                          <p:attrName>ppt_y</p:attrName>
                                        </p:attrNameLst>
                                      </p:cBhvr>
                                      <p:tavLst>
                                        <p:tav tm="0">
                                          <p:val>
                                            <p:strVal val="ppt_y"/>
                                          </p:val>
                                        </p:tav>
                                        <p:tav tm="100000">
                                          <p:val>
                                            <p:strVal val="ppt_y+.1"/>
                                          </p:val>
                                        </p:tav>
                                      </p:tavLst>
                                    </p:anim>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1" nodeType="withEffect">
                                  <p:stCondLst>
                                    <p:cond delay="25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par>
                          <p:cTn id="89" fill="hold">
                            <p:stCondLst>
                              <p:cond delay="750"/>
                            </p:stCondLst>
                            <p:childTnLst>
                              <p:par>
                                <p:cTn id="90" presetID="22" presetClass="entr" presetSubtype="4"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down)">
                                      <p:cBhvr>
                                        <p:cTn id="92" dur="500"/>
                                        <p:tgtEl>
                                          <p:spTgt spid="2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down)">
                                      <p:cBhvr>
                                        <p:cTn id="95" dur="500"/>
                                        <p:tgtEl>
                                          <p:spTgt spid="18"/>
                                        </p:tgtEl>
                                      </p:cBhvr>
                                    </p:animEffect>
                                  </p:childTnLst>
                                </p:cTn>
                              </p:par>
                            </p:childTnLst>
                          </p:cTn>
                        </p:par>
                        <p:par>
                          <p:cTn id="96" fill="hold">
                            <p:stCondLst>
                              <p:cond delay="1250"/>
                            </p:stCondLst>
                            <p:childTnLst>
                              <p:par>
                                <p:cTn id="97" presetID="22" presetClass="entr" presetSubtype="4" fill="hold" grpId="0" nodeType="afterEffect">
                                  <p:stCondLst>
                                    <p:cond delay="250"/>
                                  </p:stCondLst>
                                  <p:childTnLst>
                                    <p:set>
                                      <p:cBhvr>
                                        <p:cTn id="98" dur="1" fill="hold">
                                          <p:stCondLst>
                                            <p:cond delay="0"/>
                                          </p:stCondLst>
                                        </p:cTn>
                                        <p:tgtEl>
                                          <p:spTgt spid="28"/>
                                        </p:tgtEl>
                                        <p:attrNameLst>
                                          <p:attrName>style.visibility</p:attrName>
                                        </p:attrNameLst>
                                      </p:cBhvr>
                                      <p:to>
                                        <p:strVal val="visible"/>
                                      </p:to>
                                    </p:set>
                                    <p:animEffect transition="in" filter="wipe(down)">
                                      <p:cBhvr>
                                        <p:cTn id="99" dur="500"/>
                                        <p:tgtEl>
                                          <p:spTgt spid="28"/>
                                        </p:tgtEl>
                                      </p:cBhvr>
                                    </p:animEffect>
                                  </p:childTnLst>
                                </p:cTn>
                              </p:par>
                              <p:par>
                                <p:cTn id="100" presetID="22" presetClass="entr" presetSubtype="4" fill="hold" grpId="0" nodeType="withEffect">
                                  <p:stCondLst>
                                    <p:cond delay="250"/>
                                  </p:stCondLst>
                                  <p:childTnLst>
                                    <p:set>
                                      <p:cBhvr>
                                        <p:cTn id="101" dur="1" fill="hold">
                                          <p:stCondLst>
                                            <p:cond delay="0"/>
                                          </p:stCondLst>
                                        </p:cTn>
                                        <p:tgtEl>
                                          <p:spTgt spid="17"/>
                                        </p:tgtEl>
                                        <p:attrNameLst>
                                          <p:attrName>style.visibility</p:attrName>
                                        </p:attrNameLst>
                                      </p:cBhvr>
                                      <p:to>
                                        <p:strVal val="visible"/>
                                      </p:to>
                                    </p:set>
                                    <p:animEffect transition="in" filter="wipe(down)">
                                      <p:cBhvr>
                                        <p:cTn id="102" dur="500"/>
                                        <p:tgtEl>
                                          <p:spTgt spid="17"/>
                                        </p:tgtEl>
                                      </p:cBhvr>
                                    </p:animEffect>
                                  </p:childTnLst>
                                </p:cTn>
                              </p:par>
                            </p:childTnLst>
                          </p:cTn>
                        </p:par>
                        <p:par>
                          <p:cTn id="103" fill="hold">
                            <p:stCondLst>
                              <p:cond delay="2000"/>
                            </p:stCondLst>
                            <p:childTnLst>
                              <p:par>
                                <p:cTn id="104" presetID="22" presetClass="entr" presetSubtype="4" fill="hold" grpId="0" nodeType="afterEffect">
                                  <p:stCondLst>
                                    <p:cond delay="250"/>
                                  </p:stCondLst>
                                  <p:childTnLst>
                                    <p:set>
                                      <p:cBhvr>
                                        <p:cTn id="105" dur="1" fill="hold">
                                          <p:stCondLst>
                                            <p:cond delay="0"/>
                                          </p:stCondLst>
                                        </p:cTn>
                                        <p:tgtEl>
                                          <p:spTgt spid="29"/>
                                        </p:tgtEl>
                                        <p:attrNameLst>
                                          <p:attrName>style.visibility</p:attrName>
                                        </p:attrNameLst>
                                      </p:cBhvr>
                                      <p:to>
                                        <p:strVal val="visible"/>
                                      </p:to>
                                    </p:set>
                                    <p:animEffect transition="in" filter="wipe(down)">
                                      <p:cBhvr>
                                        <p:cTn id="106" dur="500"/>
                                        <p:tgtEl>
                                          <p:spTgt spid="29"/>
                                        </p:tgtEl>
                                      </p:cBhvr>
                                    </p:animEffect>
                                  </p:childTnLst>
                                </p:cTn>
                              </p:par>
                              <p:par>
                                <p:cTn id="107" presetID="22" presetClass="entr" presetSubtype="4" fill="hold" grpId="0" nodeType="withEffect">
                                  <p:stCondLst>
                                    <p:cond delay="25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childTnLst>
                          </p:cTn>
                        </p:par>
                        <p:par>
                          <p:cTn id="110" fill="hold">
                            <p:stCondLst>
                              <p:cond delay="2750"/>
                            </p:stCondLst>
                            <p:childTnLst>
                              <p:par>
                                <p:cTn id="111" presetID="22" presetClass="entr" presetSubtype="8" fill="hold" grpId="0" nodeType="afterEffect">
                                  <p:stCondLst>
                                    <p:cond delay="25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500"/>
                                        <p:tgtEl>
                                          <p:spTgt spid="11"/>
                                        </p:tgtEl>
                                      </p:cBhvr>
                                    </p:animEffect>
                                    <p:anim calcmode="lin" valueType="num">
                                      <p:cBhvr>
                                        <p:cTn id="118" dur="500"/>
                                        <p:tgtEl>
                                          <p:spTgt spid="11"/>
                                        </p:tgtEl>
                                        <p:attrNameLst>
                                          <p:attrName>ppt_x</p:attrName>
                                        </p:attrNameLst>
                                      </p:cBhvr>
                                      <p:tavLst>
                                        <p:tav tm="0">
                                          <p:val>
                                            <p:strVal val="ppt_x"/>
                                          </p:val>
                                        </p:tav>
                                        <p:tav tm="100000">
                                          <p:val>
                                            <p:strVal val="ppt_x"/>
                                          </p:val>
                                        </p:tav>
                                      </p:tavLst>
                                    </p:anim>
                                    <p:anim calcmode="lin" valueType="num">
                                      <p:cBhvr>
                                        <p:cTn id="119" dur="500"/>
                                        <p:tgtEl>
                                          <p:spTgt spid="11"/>
                                        </p:tgtEl>
                                        <p:attrNameLst>
                                          <p:attrName>ppt_y</p:attrName>
                                        </p:attrNameLst>
                                      </p:cBhvr>
                                      <p:tavLst>
                                        <p:tav tm="0">
                                          <p:val>
                                            <p:strVal val="ppt_y"/>
                                          </p:val>
                                        </p:tav>
                                        <p:tav tm="100000">
                                          <p:val>
                                            <p:strVal val="ppt_y+.1"/>
                                          </p:val>
                                        </p:tav>
                                      </p:tavLst>
                                    </p:anim>
                                    <p:set>
                                      <p:cBhvr>
                                        <p:cTn id="120" dur="1" fill="hold">
                                          <p:stCondLst>
                                            <p:cond delay="499"/>
                                          </p:stCondLst>
                                        </p:cTn>
                                        <p:tgtEl>
                                          <p:spTgt spid="11"/>
                                        </p:tgtEl>
                                        <p:attrNameLst>
                                          <p:attrName>style.visibility</p:attrName>
                                        </p:attrNameLst>
                                      </p:cBhvr>
                                      <p:to>
                                        <p:strVal val="hidden"/>
                                      </p:to>
                                    </p:set>
                                  </p:childTnLst>
                                </p:cTn>
                              </p:par>
                              <p:par>
                                <p:cTn id="121" presetID="10" presetClass="exit" presetSubtype="0" fill="hold" grpId="1" nodeType="withEffect">
                                  <p:stCondLst>
                                    <p:cond delay="200"/>
                                  </p:stCondLst>
                                  <p:childTnLst>
                                    <p:animEffect transition="out" filter="fade">
                                      <p:cBhvr>
                                        <p:cTn id="122" dur="500"/>
                                        <p:tgtEl>
                                          <p:spTgt spid="8"/>
                                        </p:tgtEl>
                                      </p:cBhvr>
                                    </p:animEffect>
                                    <p:set>
                                      <p:cBhvr>
                                        <p:cTn id="123" dur="1" fill="hold">
                                          <p:stCondLst>
                                            <p:cond delay="499"/>
                                          </p:stCondLst>
                                        </p:cTn>
                                        <p:tgtEl>
                                          <p:spTgt spid="8"/>
                                        </p:tgtEl>
                                        <p:attrNameLst>
                                          <p:attrName>style.visibility</p:attrName>
                                        </p:attrNameLst>
                                      </p:cBhvr>
                                      <p:to>
                                        <p:strVal val="hidden"/>
                                      </p:to>
                                    </p:set>
                                  </p:childTnLst>
                                </p:cTn>
                              </p:par>
                            </p:childTnLst>
                          </p:cTn>
                        </p:par>
                        <p:par>
                          <p:cTn id="124" fill="hold">
                            <p:stCondLst>
                              <p:cond delay="700"/>
                            </p:stCondLst>
                            <p:childTnLst>
                              <p:par>
                                <p:cTn id="125" presetID="22" presetClass="entr" presetSubtype="4"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wipe(down)">
                                      <p:cBhvr>
                                        <p:cTn id="127" dur="500"/>
                                        <p:tgtEl>
                                          <p:spTgt spid="30"/>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down)">
                                      <p:cBhvr>
                                        <p:cTn id="130" dur="500"/>
                                        <p:tgtEl>
                                          <p:spTgt spid="22"/>
                                        </p:tgtEl>
                                      </p:cBhvr>
                                    </p:animEffect>
                                  </p:childTnLst>
                                </p:cTn>
                              </p:par>
                            </p:childTnLst>
                          </p:cTn>
                        </p:par>
                        <p:par>
                          <p:cTn id="131" fill="hold">
                            <p:stCondLst>
                              <p:cond delay="1200"/>
                            </p:stCondLst>
                            <p:childTnLst>
                              <p:par>
                                <p:cTn id="132" presetID="22" presetClass="entr" presetSubtype="4" fill="hold" grpId="0" nodeType="afterEffect">
                                  <p:stCondLst>
                                    <p:cond delay="250"/>
                                  </p:stCondLst>
                                  <p:childTnLst>
                                    <p:set>
                                      <p:cBhvr>
                                        <p:cTn id="133" dur="1" fill="hold">
                                          <p:stCondLst>
                                            <p:cond delay="0"/>
                                          </p:stCondLst>
                                        </p:cTn>
                                        <p:tgtEl>
                                          <p:spTgt spid="31"/>
                                        </p:tgtEl>
                                        <p:attrNameLst>
                                          <p:attrName>style.visibility</p:attrName>
                                        </p:attrNameLst>
                                      </p:cBhvr>
                                      <p:to>
                                        <p:strVal val="visible"/>
                                      </p:to>
                                    </p:set>
                                    <p:animEffect transition="in" filter="wipe(down)">
                                      <p:cBhvr>
                                        <p:cTn id="134" dur="500"/>
                                        <p:tgtEl>
                                          <p:spTgt spid="31"/>
                                        </p:tgtEl>
                                      </p:cBhvr>
                                    </p:animEffect>
                                  </p:childTnLst>
                                </p:cTn>
                              </p:par>
                              <p:par>
                                <p:cTn id="135" presetID="22" presetClass="entr" presetSubtype="4" fill="hold" grpId="0" nodeType="withEffect">
                                  <p:stCondLst>
                                    <p:cond delay="250"/>
                                  </p:stCondLst>
                                  <p:childTnLst>
                                    <p:set>
                                      <p:cBhvr>
                                        <p:cTn id="136" dur="1" fill="hold">
                                          <p:stCondLst>
                                            <p:cond delay="0"/>
                                          </p:stCondLst>
                                        </p:cTn>
                                        <p:tgtEl>
                                          <p:spTgt spid="20"/>
                                        </p:tgtEl>
                                        <p:attrNameLst>
                                          <p:attrName>style.visibility</p:attrName>
                                        </p:attrNameLst>
                                      </p:cBhvr>
                                      <p:to>
                                        <p:strVal val="visible"/>
                                      </p:to>
                                    </p:set>
                                    <p:animEffect transition="in" filter="wipe(down)">
                                      <p:cBhvr>
                                        <p:cTn id="137" dur="500"/>
                                        <p:tgtEl>
                                          <p:spTgt spid="20"/>
                                        </p:tgtEl>
                                      </p:cBhvr>
                                    </p:animEffect>
                                  </p:childTnLst>
                                </p:cTn>
                              </p:par>
                            </p:childTnLst>
                          </p:cTn>
                        </p:par>
                        <p:par>
                          <p:cTn id="138" fill="hold">
                            <p:stCondLst>
                              <p:cond delay="1950"/>
                            </p:stCondLst>
                            <p:childTnLst>
                              <p:par>
                                <p:cTn id="139" presetID="22" presetClass="entr" presetSubtype="4" fill="hold" grpId="0" nodeType="afterEffect">
                                  <p:stCondLst>
                                    <p:cond delay="25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500"/>
                                        <p:tgtEl>
                                          <p:spTgt spid="32"/>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21"/>
                                        </p:tgtEl>
                                        <p:attrNameLst>
                                          <p:attrName>style.visibility</p:attrName>
                                        </p:attrNameLst>
                                      </p:cBhvr>
                                      <p:to>
                                        <p:strVal val="visible"/>
                                      </p:to>
                                    </p:set>
                                    <p:animEffect transition="in" filter="wipe(down)">
                                      <p:cBhvr>
                                        <p:cTn id="144" dur="500"/>
                                        <p:tgtEl>
                                          <p:spTgt spid="21"/>
                                        </p:tgtEl>
                                      </p:cBhvr>
                                    </p:animEffect>
                                  </p:childTnLst>
                                </p:cTn>
                              </p:par>
                            </p:childTnLst>
                          </p:cTn>
                        </p:par>
                        <p:par>
                          <p:cTn id="145" fill="hold">
                            <p:stCondLst>
                              <p:cond delay="2700"/>
                            </p:stCondLst>
                            <p:childTnLst>
                              <p:par>
                                <p:cTn id="146" presetID="22" presetClass="entr" presetSubtype="8" fill="hold" grpId="0" nodeType="afterEffect">
                                  <p:stCondLst>
                                    <p:cond delay="250"/>
                                  </p:stCondLst>
                                  <p:childTnLst>
                                    <p:set>
                                      <p:cBhvr>
                                        <p:cTn id="147" dur="1" fill="hold">
                                          <p:stCondLst>
                                            <p:cond delay="0"/>
                                          </p:stCondLst>
                                        </p:cTn>
                                        <p:tgtEl>
                                          <p:spTgt spid="38"/>
                                        </p:tgtEl>
                                        <p:attrNameLst>
                                          <p:attrName>style.visibility</p:attrName>
                                        </p:attrNameLst>
                                      </p:cBhvr>
                                      <p:to>
                                        <p:strVal val="visible"/>
                                      </p:to>
                                    </p:set>
                                    <p:animEffect transition="in" filter="wipe(left)">
                                      <p:cBhvr>
                                        <p:cTn id="1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5304997" y="3839562"/>
            <a:ext cx="1560302" cy="72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r>
              <a:rPr lang="en-US" altLang="ja-JP" sz="1600" b="1" dirty="0">
                <a:latin typeface="Times New Roman" pitchFamily="18" charset="0"/>
                <a:cs typeface="Times New Roman" pitchFamily="18" charset="0"/>
              </a:rPr>
              <a:t>’s obligation</a:t>
            </a:r>
            <a:endParaRPr lang="en-US" altLang="ja-JP" sz="1600" b="1" dirty="0"/>
          </a:p>
          <a:p>
            <a:pPr algn="ctr"/>
            <a:r>
              <a:rPr lang="en-US" altLang="ja-JP" sz="1600" dirty="0"/>
              <a:t>200</a:t>
            </a:r>
            <a:endParaRPr lang="ja-JP" altLang="en-US" sz="1600" dirty="0"/>
          </a:p>
        </p:txBody>
      </p:sp>
      <p:sp>
        <p:nvSpPr>
          <p:cNvPr id="41" name="正方形/長方形 40"/>
          <p:cNvSpPr/>
          <p:nvPr/>
        </p:nvSpPr>
        <p:spPr>
          <a:xfrm>
            <a:off x="5304997" y="2759442"/>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dirty="0"/>
            </a:br>
            <a:r>
              <a:rPr lang="en-US" altLang="ja-JP" sz="1600" dirty="0"/>
              <a:t>300</a:t>
            </a:r>
            <a:endParaRPr lang="ja-JP" altLang="en-US" sz="1600" dirty="0"/>
          </a:p>
        </p:txBody>
      </p:sp>
      <p:sp>
        <p:nvSpPr>
          <p:cNvPr id="2" name="タイトル 1"/>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Subrogation of joint obligor </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by total payment</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pPr>
              <a:defRPr/>
            </a:pPr>
            <a:fld id="{12222266-4672-4FD8-9A4A-E98CB3D7EC44}" type="datetime1">
              <a:rPr lang="ja-JP" altLang="en-US" smtClean="0"/>
              <a:t>2021/8/11</a:t>
            </a:fld>
            <a:endParaRPr lang="en-US" altLang="ja-JP" dirty="0"/>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7F32325D-B551-404B-A65B-B506C137BC6A}" type="slidenum">
              <a:rPr lang="ja-JP" altLang="en-US" smtClean="0"/>
              <a:pPr>
                <a:defRPr/>
              </a:pPr>
              <a:t>36</a:t>
            </a:fld>
            <a:endParaRPr lang="en-US" altLang="ja-JP"/>
          </a:p>
        </p:txBody>
      </p:sp>
      <p:sp>
        <p:nvSpPr>
          <p:cNvPr id="37" name="円/楕円 36"/>
          <p:cNvSpPr/>
          <p:nvPr/>
        </p:nvSpPr>
        <p:spPr>
          <a:xfrm>
            <a:off x="4655840" y="5229200"/>
            <a:ext cx="2880320" cy="69837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b="1" dirty="0" err="1"/>
              <a:t>Obligee</a:t>
            </a:r>
            <a:r>
              <a:rPr lang="en-US" altLang="ja-JP" sz="1600" b="1" dirty="0"/>
              <a:t> </a:t>
            </a:r>
            <a:r>
              <a:rPr lang="en-US" altLang="ja-JP" b="1" dirty="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r>
              <a:rPr lang="ja-JP" altLang="en-US" b="1" dirty="0">
                <a:latin typeface="Times New Roman" pitchFamily="18" charset="0"/>
                <a:cs typeface="Times New Roman" pitchFamily="18" charset="0"/>
              </a:rPr>
              <a:t>→</a:t>
            </a:r>
            <a:r>
              <a:rPr lang="en-US" altLang="ja-JP" b="1" dirty="0">
                <a:latin typeface="Times New Roman" pitchFamily="18" charset="0"/>
                <a:cs typeface="Times New Roman" pitchFamily="18" charset="0"/>
              </a:rPr>
              <a:t>0</a:t>
            </a:r>
            <a:endParaRPr lang="ja-JP" altLang="en-US" b="1" dirty="0">
              <a:latin typeface="Times New Roman" pitchFamily="18" charset="0"/>
              <a:cs typeface="Times New Roman" pitchFamily="18" charset="0"/>
            </a:endParaRPr>
          </a:p>
        </p:txBody>
      </p:sp>
      <p:sp>
        <p:nvSpPr>
          <p:cNvPr id="38" name="正方形/長方形 37"/>
          <p:cNvSpPr/>
          <p:nvPr/>
        </p:nvSpPr>
        <p:spPr>
          <a:xfrm>
            <a:off x="2424677" y="3515526"/>
            <a:ext cx="1560302" cy="10441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r>
              <a:rPr lang="en-US" altLang="ja-JP" sz="1600" b="1" dirty="0">
                <a:latin typeface="Times New Roman" pitchFamily="18" charset="0"/>
                <a:cs typeface="Times New Roman" pitchFamily="18" charset="0"/>
              </a:rPr>
              <a:t>’s obligation</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39" name="正方形/長方形 38"/>
          <p:cNvSpPr/>
          <p:nvPr/>
        </p:nvSpPr>
        <p:spPr>
          <a:xfrm>
            <a:off x="2424677" y="2759442"/>
            <a:ext cx="1560302" cy="7560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40" name="正方形/長方形 39"/>
          <p:cNvSpPr/>
          <p:nvPr/>
        </p:nvSpPr>
        <p:spPr>
          <a:xfrm>
            <a:off x="2421819" y="2255386"/>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43" name="正方形/長方形 42"/>
          <p:cNvSpPr/>
          <p:nvPr/>
        </p:nvSpPr>
        <p:spPr>
          <a:xfrm>
            <a:off x="5306745" y="2255386"/>
            <a:ext cx="156030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b="1" dirty="0">
                <a:latin typeface="Times New Roman" pitchFamily="18" charset="0"/>
                <a:cs typeface="Times New Roman" pitchFamily="18" charset="0"/>
              </a:rPr>
              <a:t>Surety of Y</a:t>
            </a:r>
            <a:r>
              <a:rPr lang="en-US" altLang="ja-JP" sz="1400" b="1" baseline="-25000" dirty="0">
                <a:latin typeface="Times New Roman" pitchFamily="18" charset="0"/>
                <a:cs typeface="Times New Roman" pitchFamily="18" charset="0"/>
              </a:rPr>
              <a:t>3</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44" name="正方形/長方形 43"/>
          <p:cNvSpPr/>
          <p:nvPr/>
        </p:nvSpPr>
        <p:spPr>
          <a:xfrm>
            <a:off x="8205273" y="2975466"/>
            <a:ext cx="1560302"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1</a:t>
            </a:r>
            <a:br>
              <a:rPr lang="en-US" altLang="ja-JP" sz="1600" b="1" baseline="-25000" dirty="0">
                <a:latin typeface="Times New Roman" pitchFamily="18" charset="0"/>
                <a:cs typeface="Times New Roman" pitchFamily="18" charset="0"/>
              </a:rPr>
            </a:br>
            <a:r>
              <a:rPr lang="en-US" altLang="ja-JP" sz="1600" dirty="0"/>
              <a:t>300</a:t>
            </a:r>
            <a:endParaRPr lang="ja-JP" altLang="en-US" sz="1600" dirty="0"/>
          </a:p>
        </p:txBody>
      </p:sp>
      <p:sp>
        <p:nvSpPr>
          <p:cNvPr id="45" name="正方形/長方形 44"/>
          <p:cNvSpPr/>
          <p:nvPr/>
        </p:nvSpPr>
        <p:spPr>
          <a:xfrm>
            <a:off x="8205273" y="2255386"/>
            <a:ext cx="1560302"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a:latin typeface="Times New Roman" pitchFamily="18" charset="0"/>
                <a:cs typeface="Times New Roman" pitchFamily="18" charset="0"/>
              </a:rPr>
              <a:t>Surety of Y</a:t>
            </a:r>
            <a:r>
              <a:rPr lang="en-US" altLang="ja-JP" sz="1600" b="1" baseline="-25000" dirty="0">
                <a:latin typeface="Times New Roman" pitchFamily="18" charset="0"/>
                <a:cs typeface="Times New Roman" pitchFamily="18" charset="0"/>
              </a:rPr>
              <a:t>2</a:t>
            </a:r>
            <a:br>
              <a:rPr lang="en-US" altLang="ja-JP" sz="1600" b="1" baseline="-25000" dirty="0">
                <a:latin typeface="Times New Roman" pitchFamily="18" charset="0"/>
                <a:cs typeface="Times New Roman" pitchFamily="18" charset="0"/>
              </a:rPr>
            </a:br>
            <a:r>
              <a:rPr lang="en-US" altLang="ja-JP" sz="1600" dirty="0"/>
              <a:t>200</a:t>
            </a:r>
            <a:endParaRPr lang="ja-JP" altLang="en-US" sz="1600" dirty="0"/>
          </a:p>
        </p:txBody>
      </p:sp>
      <p:sp>
        <p:nvSpPr>
          <p:cNvPr id="46" name="正方形/長方形 45"/>
          <p:cNvSpPr/>
          <p:nvPr/>
        </p:nvSpPr>
        <p:spPr>
          <a:xfrm>
            <a:off x="8207021" y="4055586"/>
            <a:ext cx="1560302"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400" b="1" dirty="0">
                <a:latin typeface="Times New Roman" pitchFamily="18" charset="0"/>
                <a:cs typeface="Times New Roman" pitchFamily="18" charset="0"/>
              </a:rPr>
              <a:t>Y</a:t>
            </a:r>
            <a:r>
              <a:rPr lang="en-US" altLang="ja-JP" sz="1400" b="1" baseline="-25000" dirty="0">
                <a:latin typeface="Times New Roman" pitchFamily="18" charset="0"/>
                <a:cs typeface="Times New Roman" pitchFamily="18" charset="0"/>
              </a:rPr>
              <a:t>3</a:t>
            </a:r>
            <a:r>
              <a:rPr lang="en-US" altLang="ja-JP" sz="1400" b="1" dirty="0">
                <a:latin typeface="Times New Roman" pitchFamily="18" charset="0"/>
                <a:cs typeface="Times New Roman" pitchFamily="18" charset="0"/>
              </a:rPr>
              <a:t>’s obligation</a:t>
            </a:r>
            <a:br>
              <a:rPr lang="en-US" altLang="ja-JP" sz="1400" b="1" baseline="-25000" dirty="0">
                <a:latin typeface="Times New Roman" pitchFamily="18" charset="0"/>
                <a:cs typeface="Times New Roman" pitchFamily="18" charset="0"/>
              </a:rPr>
            </a:br>
            <a:r>
              <a:rPr lang="en-US" altLang="ja-JP" sz="1400" dirty="0"/>
              <a:t>100</a:t>
            </a:r>
            <a:endParaRPr lang="ja-JP" altLang="en-US" sz="1400" dirty="0"/>
          </a:p>
        </p:txBody>
      </p:sp>
      <p:sp>
        <p:nvSpPr>
          <p:cNvPr id="47" name="円/楕円 46"/>
          <p:cNvSpPr/>
          <p:nvPr/>
        </p:nvSpPr>
        <p:spPr>
          <a:xfrm>
            <a:off x="4655840" y="5229200"/>
            <a:ext cx="2880320" cy="69837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600" b="1" dirty="0" err="1"/>
              <a:t>Obligee</a:t>
            </a:r>
            <a:r>
              <a:rPr lang="en-US" altLang="ja-JP" sz="1600" b="1" dirty="0"/>
              <a:t>  </a:t>
            </a:r>
            <a:r>
              <a:rPr lang="en-US" altLang="ja-JP" b="1" dirty="0">
                <a:latin typeface="Times New Roman" pitchFamily="18" charset="0"/>
                <a:cs typeface="Times New Roman" pitchFamily="18" charset="0"/>
              </a:rPr>
              <a:t>X</a:t>
            </a:r>
          </a:p>
          <a:p>
            <a:pPr algn="ctr"/>
            <a:r>
              <a:rPr lang="en-US" altLang="ja-JP" b="1" dirty="0">
                <a:latin typeface="Times New Roman" pitchFamily="18" charset="0"/>
                <a:cs typeface="Times New Roman" pitchFamily="18" charset="0"/>
              </a:rPr>
              <a:t>600</a:t>
            </a:r>
            <a:endParaRPr lang="ja-JP" altLang="en-US" b="1" dirty="0">
              <a:latin typeface="Times New Roman" pitchFamily="18" charset="0"/>
              <a:cs typeface="Times New Roman" pitchFamily="18" charset="0"/>
            </a:endParaRPr>
          </a:p>
        </p:txBody>
      </p:sp>
      <p:sp>
        <p:nvSpPr>
          <p:cNvPr id="48" name="上矢印 47"/>
          <p:cNvSpPr/>
          <p:nvPr/>
        </p:nvSpPr>
        <p:spPr>
          <a:xfrm rot="18487026">
            <a:off x="3606094" y="4229135"/>
            <a:ext cx="484632" cy="185906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1200" dirty="0"/>
              <a:t>300</a:t>
            </a:r>
            <a:endParaRPr lang="ja-JP" altLang="en-US" sz="1200" dirty="0"/>
          </a:p>
        </p:txBody>
      </p:sp>
      <p:sp>
        <p:nvSpPr>
          <p:cNvPr id="49" name="上矢印 48"/>
          <p:cNvSpPr/>
          <p:nvPr/>
        </p:nvSpPr>
        <p:spPr>
          <a:xfrm rot="18487026">
            <a:off x="3931728" y="4307039"/>
            <a:ext cx="484632" cy="1423540"/>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200</a:t>
            </a:r>
            <a:endParaRPr lang="ja-JP" altLang="en-US" sz="1200" dirty="0"/>
          </a:p>
        </p:txBody>
      </p:sp>
      <p:sp>
        <p:nvSpPr>
          <p:cNvPr id="50" name="上矢印 49"/>
          <p:cNvSpPr/>
          <p:nvPr/>
        </p:nvSpPr>
        <p:spPr>
          <a:xfrm rot="18487026">
            <a:off x="4278208" y="4316088"/>
            <a:ext cx="463235" cy="1186134"/>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a:t>100</a:t>
            </a:r>
            <a:endParaRPr lang="ja-JP" altLang="en-US" sz="1200" dirty="0"/>
          </a:p>
        </p:txBody>
      </p:sp>
      <p:sp>
        <p:nvSpPr>
          <p:cNvPr id="51" name="上矢印 50"/>
          <p:cNvSpPr/>
          <p:nvPr/>
        </p:nvSpPr>
        <p:spPr>
          <a:xfrm>
            <a:off x="5484803" y="4525871"/>
            <a:ext cx="484632" cy="699071"/>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200" dirty="0"/>
              <a:t>200</a:t>
            </a:r>
            <a:endParaRPr lang="ja-JP" altLang="en-US" sz="1200" dirty="0"/>
          </a:p>
        </p:txBody>
      </p:sp>
      <p:sp>
        <p:nvSpPr>
          <p:cNvPr id="52" name="上矢印 51"/>
          <p:cNvSpPr/>
          <p:nvPr/>
        </p:nvSpPr>
        <p:spPr>
          <a:xfrm>
            <a:off x="5853684" y="4525871"/>
            <a:ext cx="484632" cy="699071"/>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a:t>300</a:t>
            </a:r>
            <a:endParaRPr lang="ja-JP" altLang="en-US" sz="1200" dirty="0"/>
          </a:p>
        </p:txBody>
      </p:sp>
      <p:sp>
        <p:nvSpPr>
          <p:cNvPr id="53" name="上矢印 52"/>
          <p:cNvSpPr/>
          <p:nvPr/>
        </p:nvSpPr>
        <p:spPr>
          <a:xfrm>
            <a:off x="6240016" y="4525871"/>
            <a:ext cx="484632" cy="69907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a:t>100</a:t>
            </a:r>
            <a:endParaRPr lang="ja-JP" altLang="en-US" sz="1200" dirty="0"/>
          </a:p>
        </p:txBody>
      </p:sp>
      <p:sp>
        <p:nvSpPr>
          <p:cNvPr id="54" name="上矢印 53"/>
          <p:cNvSpPr/>
          <p:nvPr/>
        </p:nvSpPr>
        <p:spPr>
          <a:xfrm rot="3205735">
            <a:off x="7442814" y="4290166"/>
            <a:ext cx="484632" cy="122748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200" dirty="0"/>
              <a:t>100</a:t>
            </a:r>
            <a:endParaRPr lang="ja-JP" altLang="en-US" sz="1200" dirty="0"/>
          </a:p>
        </p:txBody>
      </p:sp>
      <p:sp>
        <p:nvSpPr>
          <p:cNvPr id="55" name="上矢印 54"/>
          <p:cNvSpPr/>
          <p:nvPr/>
        </p:nvSpPr>
        <p:spPr>
          <a:xfrm rot="3205735">
            <a:off x="7802048" y="4254830"/>
            <a:ext cx="484632" cy="1485044"/>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200" dirty="0"/>
              <a:t>300</a:t>
            </a:r>
            <a:endParaRPr lang="ja-JP" altLang="en-US" sz="1200" dirty="0"/>
          </a:p>
        </p:txBody>
      </p:sp>
      <p:sp>
        <p:nvSpPr>
          <p:cNvPr id="56" name="上矢印 55"/>
          <p:cNvSpPr/>
          <p:nvPr/>
        </p:nvSpPr>
        <p:spPr>
          <a:xfrm rot="3205735">
            <a:off x="8137118" y="4180865"/>
            <a:ext cx="484632" cy="1927218"/>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200" dirty="0"/>
              <a:t>200</a:t>
            </a:r>
            <a:endParaRPr lang="ja-JP" altLang="en-US" sz="1200" dirty="0"/>
          </a:p>
        </p:txBody>
      </p:sp>
      <p:sp>
        <p:nvSpPr>
          <p:cNvPr id="57" name="テキスト ボックス 56"/>
          <p:cNvSpPr txBox="1"/>
          <p:nvPr/>
        </p:nvSpPr>
        <p:spPr>
          <a:xfrm>
            <a:off x="2346662" y="1665260"/>
            <a:ext cx="1716332" cy="338554"/>
          </a:xfrm>
          <a:prstGeom prst="rect">
            <a:avLst/>
          </a:prstGeom>
          <a:noFill/>
        </p:spPr>
        <p:txBody>
          <a:bodyPr wrap="square" rtlCol="0">
            <a:spAutoFit/>
          </a:bodyPr>
          <a:lstStyle/>
          <a:p>
            <a:pPr algn="ctr"/>
            <a:r>
              <a:rPr lang="en-US" altLang="ja-JP" sz="1600" dirty="0"/>
              <a:t>Joint obligor </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1</a:t>
            </a:r>
            <a:endParaRPr lang="en-US" altLang="ja-JP" sz="1600" b="1" dirty="0">
              <a:latin typeface="Times New Roman" pitchFamily="18" charset="0"/>
              <a:cs typeface="Times New Roman" pitchFamily="18" charset="0"/>
            </a:endParaRPr>
          </a:p>
        </p:txBody>
      </p:sp>
      <p:sp>
        <p:nvSpPr>
          <p:cNvPr id="58" name="テキスト ボックス 57"/>
          <p:cNvSpPr txBox="1"/>
          <p:nvPr/>
        </p:nvSpPr>
        <p:spPr>
          <a:xfrm>
            <a:off x="5248686" y="1665260"/>
            <a:ext cx="1716332" cy="338554"/>
          </a:xfrm>
          <a:prstGeom prst="rect">
            <a:avLst/>
          </a:prstGeom>
          <a:noFill/>
        </p:spPr>
        <p:txBody>
          <a:bodyPr wrap="square" rtlCol="0">
            <a:spAutoFit/>
          </a:bodyPr>
          <a:lstStyle/>
          <a:p>
            <a:pPr algn="ctr"/>
            <a:r>
              <a:rPr lang="en-US" altLang="ja-JP" sz="1600" dirty="0"/>
              <a:t>Joint obligor </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2</a:t>
            </a:r>
            <a:endParaRPr lang="en-US" altLang="ja-JP" sz="1600" b="1" dirty="0">
              <a:latin typeface="Times New Roman" pitchFamily="18" charset="0"/>
              <a:cs typeface="Times New Roman" pitchFamily="18" charset="0"/>
            </a:endParaRPr>
          </a:p>
        </p:txBody>
      </p:sp>
      <p:sp>
        <p:nvSpPr>
          <p:cNvPr id="59" name="テキスト ボックス 58"/>
          <p:cNvSpPr txBox="1"/>
          <p:nvPr/>
        </p:nvSpPr>
        <p:spPr>
          <a:xfrm>
            <a:off x="8129006" y="1665260"/>
            <a:ext cx="1716332" cy="338554"/>
          </a:xfrm>
          <a:prstGeom prst="rect">
            <a:avLst/>
          </a:prstGeom>
          <a:noFill/>
        </p:spPr>
        <p:txBody>
          <a:bodyPr wrap="square" rtlCol="0">
            <a:spAutoFit/>
          </a:bodyPr>
          <a:lstStyle/>
          <a:p>
            <a:r>
              <a:rPr lang="en-US" altLang="ja-JP" sz="1600" dirty="0"/>
              <a:t>Joint obligor </a:t>
            </a:r>
            <a:r>
              <a:rPr lang="en-US" altLang="ja-JP" sz="1600" b="1" dirty="0">
                <a:latin typeface="Times New Roman" pitchFamily="18" charset="0"/>
                <a:cs typeface="Times New Roman" pitchFamily="18" charset="0"/>
              </a:rPr>
              <a:t>Y</a:t>
            </a:r>
            <a:r>
              <a:rPr lang="en-US" altLang="ja-JP" sz="1600" b="1" baseline="-25000" dirty="0">
                <a:latin typeface="Times New Roman" pitchFamily="18" charset="0"/>
                <a:cs typeface="Times New Roman" pitchFamily="18" charset="0"/>
              </a:rPr>
              <a:t>3</a:t>
            </a:r>
            <a:endParaRPr lang="en-US" altLang="ja-JP" sz="1600" b="1" dirty="0">
              <a:latin typeface="Times New Roman" pitchFamily="18" charset="0"/>
              <a:cs typeface="Times New Roman" pitchFamily="18" charset="0"/>
            </a:endParaRPr>
          </a:p>
        </p:txBody>
      </p:sp>
      <p:sp>
        <p:nvSpPr>
          <p:cNvPr id="60" name="テキスト ボックス 59"/>
          <p:cNvSpPr txBox="1"/>
          <p:nvPr/>
        </p:nvSpPr>
        <p:spPr>
          <a:xfrm>
            <a:off x="2436354" y="5301209"/>
            <a:ext cx="1303398" cy="646331"/>
          </a:xfrm>
          <a:prstGeom prst="rect">
            <a:avLst/>
          </a:prstGeom>
          <a:noFill/>
        </p:spPr>
        <p:txBody>
          <a:bodyPr wrap="square" rtlCol="0">
            <a:spAutoFit/>
          </a:bodyPr>
          <a:lstStyle/>
          <a:p>
            <a:pPr algn="ctr"/>
            <a:r>
              <a:rPr lang="en-US" altLang="ja-JP" b="1" dirty="0">
                <a:latin typeface="Times New Roman" pitchFamily="18" charset="0"/>
                <a:cs typeface="Times New Roman" pitchFamily="18" charset="0"/>
              </a:rPr>
              <a:t>Y</a:t>
            </a:r>
            <a:r>
              <a:rPr lang="en-US" altLang="ja-JP" b="1" baseline="-25000" dirty="0">
                <a:latin typeface="Times New Roman" pitchFamily="18" charset="0"/>
                <a:cs typeface="Times New Roman" pitchFamily="18" charset="0"/>
              </a:rPr>
              <a:t>1</a:t>
            </a:r>
            <a:r>
              <a:rPr lang="en-US" altLang="ja-JP" dirty="0"/>
              <a:t>paid 600</a:t>
            </a:r>
            <a:br>
              <a:rPr lang="en-US" altLang="ja-JP" dirty="0"/>
            </a:br>
            <a:r>
              <a:rPr lang="en-US" altLang="ja-JP" dirty="0"/>
              <a:t>against X</a:t>
            </a:r>
          </a:p>
        </p:txBody>
      </p:sp>
      <p:sp>
        <p:nvSpPr>
          <p:cNvPr id="61" name="右矢印 60"/>
          <p:cNvSpPr/>
          <p:nvPr/>
        </p:nvSpPr>
        <p:spPr>
          <a:xfrm rot="2397374">
            <a:off x="3902269" y="3156476"/>
            <a:ext cx="1488949"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200</a:t>
            </a:r>
            <a:endParaRPr lang="ja-JP" altLang="en-US" sz="1600" dirty="0"/>
          </a:p>
        </p:txBody>
      </p:sp>
      <p:sp>
        <p:nvSpPr>
          <p:cNvPr id="62" name="右矢印 61"/>
          <p:cNvSpPr/>
          <p:nvPr/>
        </p:nvSpPr>
        <p:spPr>
          <a:xfrm rot="2303997">
            <a:off x="3855231" y="3330606"/>
            <a:ext cx="1560636" cy="4846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ja-JP" sz="1600" dirty="0"/>
              <a:t>200</a:t>
            </a:r>
            <a:endParaRPr lang="ja-JP" altLang="en-US" sz="1600" dirty="0"/>
          </a:p>
        </p:txBody>
      </p:sp>
      <p:sp>
        <p:nvSpPr>
          <p:cNvPr id="63" name="右矢印 62"/>
          <p:cNvSpPr/>
          <p:nvPr/>
        </p:nvSpPr>
        <p:spPr>
          <a:xfrm rot="1426357">
            <a:off x="3829139" y="3037253"/>
            <a:ext cx="4561892"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600" dirty="0"/>
              <a:t>100</a:t>
            </a:r>
            <a:endParaRPr lang="ja-JP" altLang="en-US" sz="1600" dirty="0"/>
          </a:p>
        </p:txBody>
      </p:sp>
      <p:sp>
        <p:nvSpPr>
          <p:cNvPr id="64" name="右矢印 63"/>
          <p:cNvSpPr/>
          <p:nvPr/>
        </p:nvSpPr>
        <p:spPr>
          <a:xfrm rot="1435736">
            <a:off x="3793949" y="3185568"/>
            <a:ext cx="4624395"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1600" dirty="0"/>
              <a:t>100</a:t>
            </a:r>
            <a:endParaRPr lang="ja-JP" altLang="en-US" sz="1600" dirty="0"/>
          </a:p>
        </p:txBody>
      </p:sp>
    </p:spTree>
    <p:extLst>
      <p:ext uri="{BB962C8B-B14F-4D97-AF65-F5344CB8AC3E}">
        <p14:creationId xmlns:p14="http://schemas.microsoft.com/office/powerpoint/2010/main" val="11286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500"/>
                                        <p:tgtEl>
                                          <p:spTgt spid="5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down)">
                                      <p:cBhvr>
                                        <p:cTn id="68" dur="500"/>
                                        <p:tgtEl>
                                          <p:spTgt spid="46"/>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down)">
                                      <p:cBhvr>
                                        <p:cTn id="75" dur="500"/>
                                        <p:tgtEl>
                                          <p:spTgt spid="44"/>
                                        </p:tgtEl>
                                      </p:cBhvr>
                                    </p:animEffect>
                                  </p:childTnLst>
                                </p:cTn>
                              </p:par>
                            </p:childTnLst>
                          </p:cTn>
                        </p:par>
                        <p:par>
                          <p:cTn id="76" fill="hold">
                            <p:stCondLst>
                              <p:cond delay="6000"/>
                            </p:stCondLst>
                            <p:childTnLst>
                              <p:par>
                                <p:cTn id="77" presetID="22" presetClass="entr" presetSubtype="4"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up)">
                                      <p:cBhvr>
                                        <p:cTn id="87" dur="1000"/>
                                        <p:tgtEl>
                                          <p:spTgt spid="60"/>
                                        </p:tgtEl>
                                      </p:cBhvr>
                                    </p:animEffect>
                                  </p:childTnLst>
                                </p:cTn>
                              </p:par>
                            </p:childTnLst>
                          </p:cTn>
                        </p:par>
                        <p:par>
                          <p:cTn id="88" fill="hold">
                            <p:stCondLst>
                              <p:cond delay="1000"/>
                            </p:stCondLst>
                            <p:childTnLst>
                              <p:par>
                                <p:cTn id="89" presetID="10" presetClass="exit" presetSubtype="0" fill="hold" grpId="1" nodeType="afterEffect">
                                  <p:stCondLst>
                                    <p:cond delay="500"/>
                                  </p:stCondLst>
                                  <p:childTnLst>
                                    <p:animEffect transition="out" filter="fade">
                                      <p:cBhvr>
                                        <p:cTn id="90" dur="1000"/>
                                        <p:tgtEl>
                                          <p:spTgt spid="48"/>
                                        </p:tgtEl>
                                      </p:cBhvr>
                                    </p:animEffect>
                                    <p:set>
                                      <p:cBhvr>
                                        <p:cTn id="91" dur="1" fill="hold">
                                          <p:stCondLst>
                                            <p:cond delay="999"/>
                                          </p:stCondLst>
                                        </p:cTn>
                                        <p:tgtEl>
                                          <p:spTgt spid="48"/>
                                        </p:tgtEl>
                                        <p:attrNameLst>
                                          <p:attrName>style.visibility</p:attrName>
                                        </p:attrNameLst>
                                      </p:cBhvr>
                                      <p:to>
                                        <p:strVal val="hidden"/>
                                      </p:to>
                                    </p:set>
                                  </p:childTnLst>
                                </p:cTn>
                              </p:par>
                              <p:par>
                                <p:cTn id="92" presetID="10" presetClass="exit" presetSubtype="0" fill="hold" grpId="1" nodeType="withEffect">
                                  <p:stCondLst>
                                    <p:cond delay="500"/>
                                  </p:stCondLst>
                                  <p:childTnLst>
                                    <p:animEffect transition="out" filter="fade">
                                      <p:cBhvr>
                                        <p:cTn id="93" dur="500"/>
                                        <p:tgtEl>
                                          <p:spTgt spid="52"/>
                                        </p:tgtEl>
                                      </p:cBhvr>
                                    </p:animEffect>
                                    <p:set>
                                      <p:cBhvr>
                                        <p:cTn id="94" dur="1" fill="hold">
                                          <p:stCondLst>
                                            <p:cond delay="499"/>
                                          </p:stCondLst>
                                        </p:cTn>
                                        <p:tgtEl>
                                          <p:spTgt spid="52"/>
                                        </p:tgtEl>
                                        <p:attrNameLst>
                                          <p:attrName>style.visibility</p:attrName>
                                        </p:attrNameLst>
                                      </p:cBhvr>
                                      <p:to>
                                        <p:strVal val="hidden"/>
                                      </p:to>
                                    </p:set>
                                  </p:childTnLst>
                                </p:cTn>
                              </p:par>
                              <p:par>
                                <p:cTn id="95" presetID="10" presetClass="exit" presetSubtype="0" fill="hold" grpId="1" nodeType="withEffect">
                                  <p:stCondLst>
                                    <p:cond delay="500"/>
                                  </p:stCondLst>
                                  <p:childTnLst>
                                    <p:animEffect transition="out" filter="fade">
                                      <p:cBhvr>
                                        <p:cTn id="96" dur="500"/>
                                        <p:tgtEl>
                                          <p:spTgt spid="55"/>
                                        </p:tgtEl>
                                      </p:cBhvr>
                                    </p:animEffect>
                                    <p:set>
                                      <p:cBhvr>
                                        <p:cTn id="97" dur="1" fill="hold">
                                          <p:stCondLst>
                                            <p:cond delay="499"/>
                                          </p:stCondLst>
                                        </p:cTn>
                                        <p:tgtEl>
                                          <p:spTgt spid="55"/>
                                        </p:tgtEl>
                                        <p:attrNameLst>
                                          <p:attrName>style.visibility</p:attrName>
                                        </p:attrNameLst>
                                      </p:cBhvr>
                                      <p:to>
                                        <p:strVal val="hidden"/>
                                      </p:to>
                                    </p:set>
                                  </p:childTnLst>
                                </p:cTn>
                              </p:par>
                              <p:par>
                                <p:cTn id="98" presetID="10" presetClass="exit" presetSubtype="0" fill="hold" grpId="1" nodeType="withEffect">
                                  <p:stCondLst>
                                    <p:cond delay="500"/>
                                  </p:stCondLst>
                                  <p:childTnLst>
                                    <p:animEffect transition="out" filter="fade">
                                      <p:cBhvr>
                                        <p:cTn id="99" dur="500"/>
                                        <p:tgtEl>
                                          <p:spTgt spid="49"/>
                                        </p:tgtEl>
                                      </p:cBhvr>
                                    </p:animEffect>
                                    <p:set>
                                      <p:cBhvr>
                                        <p:cTn id="100" dur="1" fill="hold">
                                          <p:stCondLst>
                                            <p:cond delay="499"/>
                                          </p:stCondLst>
                                        </p:cTn>
                                        <p:tgtEl>
                                          <p:spTgt spid="49"/>
                                        </p:tgtEl>
                                        <p:attrNameLst>
                                          <p:attrName>style.visibility</p:attrName>
                                        </p:attrNameLst>
                                      </p:cBhvr>
                                      <p:to>
                                        <p:strVal val="hidden"/>
                                      </p:to>
                                    </p:set>
                                  </p:childTnLst>
                                </p:cTn>
                              </p:par>
                              <p:par>
                                <p:cTn id="101" presetID="10" presetClass="exit" presetSubtype="0" fill="hold" grpId="1" nodeType="withEffect">
                                  <p:stCondLst>
                                    <p:cond delay="50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par>
                                <p:cTn id="104" presetID="10" presetClass="exit" presetSubtype="0" fill="hold" grpId="1" nodeType="withEffect">
                                  <p:stCondLst>
                                    <p:cond delay="500"/>
                                  </p:stCondLst>
                                  <p:childTnLst>
                                    <p:animEffect transition="out" filter="fade">
                                      <p:cBhvr>
                                        <p:cTn id="105" dur="1000"/>
                                        <p:tgtEl>
                                          <p:spTgt spid="38"/>
                                        </p:tgtEl>
                                      </p:cBhvr>
                                    </p:animEffect>
                                    <p:set>
                                      <p:cBhvr>
                                        <p:cTn id="106" dur="1" fill="hold">
                                          <p:stCondLst>
                                            <p:cond delay="999"/>
                                          </p:stCondLst>
                                        </p:cTn>
                                        <p:tgtEl>
                                          <p:spTgt spid="3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grpId="1" nodeType="clickEffect">
                                  <p:stCondLst>
                                    <p:cond delay="0"/>
                                  </p:stCondLst>
                                  <p:childTnLst>
                                    <p:animEffect transition="out" filter="fade">
                                      <p:cBhvr>
                                        <p:cTn id="110" dur="1000"/>
                                        <p:tgtEl>
                                          <p:spTgt spid="41"/>
                                        </p:tgtEl>
                                      </p:cBhvr>
                                    </p:animEffect>
                                    <p:anim calcmode="lin" valueType="num">
                                      <p:cBhvr>
                                        <p:cTn id="111" dur="1000"/>
                                        <p:tgtEl>
                                          <p:spTgt spid="41"/>
                                        </p:tgtEl>
                                        <p:attrNameLst>
                                          <p:attrName>ppt_x</p:attrName>
                                        </p:attrNameLst>
                                      </p:cBhvr>
                                      <p:tavLst>
                                        <p:tav tm="0">
                                          <p:val>
                                            <p:strVal val="ppt_x"/>
                                          </p:val>
                                        </p:tav>
                                        <p:tav tm="100000">
                                          <p:val>
                                            <p:strVal val="ppt_x"/>
                                          </p:val>
                                        </p:tav>
                                      </p:tavLst>
                                    </p:anim>
                                    <p:anim calcmode="lin" valueType="num">
                                      <p:cBhvr>
                                        <p:cTn id="112" dur="1000"/>
                                        <p:tgtEl>
                                          <p:spTgt spid="41"/>
                                        </p:tgtEl>
                                        <p:attrNameLst>
                                          <p:attrName>ppt_y</p:attrName>
                                        </p:attrNameLst>
                                      </p:cBhvr>
                                      <p:tavLst>
                                        <p:tav tm="0">
                                          <p:val>
                                            <p:strVal val="ppt_y"/>
                                          </p:val>
                                        </p:tav>
                                        <p:tav tm="100000">
                                          <p:val>
                                            <p:strVal val="ppt_y+.1"/>
                                          </p:val>
                                        </p:tav>
                                      </p:tavLst>
                                    </p:anim>
                                    <p:set>
                                      <p:cBhvr>
                                        <p:cTn id="113" dur="1" fill="hold">
                                          <p:stCondLst>
                                            <p:cond delay="999"/>
                                          </p:stCondLst>
                                        </p:cTn>
                                        <p:tgtEl>
                                          <p:spTgt spid="41"/>
                                        </p:tgtEl>
                                        <p:attrNameLst>
                                          <p:attrName>style.visibility</p:attrName>
                                        </p:attrNameLst>
                                      </p:cBhvr>
                                      <p:to>
                                        <p:strVal val="hidden"/>
                                      </p:to>
                                    </p:set>
                                  </p:childTnLst>
                                </p:cTn>
                              </p:par>
                              <p:par>
                                <p:cTn id="114" presetID="42" presetClass="exit" presetSubtype="0" fill="hold" grpId="1" nodeType="withEffect">
                                  <p:stCondLst>
                                    <p:cond delay="0"/>
                                  </p:stCondLst>
                                  <p:childTnLst>
                                    <p:animEffect transition="out" filter="fade">
                                      <p:cBhvr>
                                        <p:cTn id="115" dur="1000"/>
                                        <p:tgtEl>
                                          <p:spTgt spid="44"/>
                                        </p:tgtEl>
                                      </p:cBhvr>
                                    </p:animEffect>
                                    <p:anim calcmode="lin" valueType="num">
                                      <p:cBhvr>
                                        <p:cTn id="116" dur="1000"/>
                                        <p:tgtEl>
                                          <p:spTgt spid="44"/>
                                        </p:tgtEl>
                                        <p:attrNameLst>
                                          <p:attrName>ppt_x</p:attrName>
                                        </p:attrNameLst>
                                      </p:cBhvr>
                                      <p:tavLst>
                                        <p:tav tm="0">
                                          <p:val>
                                            <p:strVal val="ppt_x"/>
                                          </p:val>
                                        </p:tav>
                                        <p:tav tm="100000">
                                          <p:val>
                                            <p:strVal val="ppt_x"/>
                                          </p:val>
                                        </p:tav>
                                      </p:tavLst>
                                    </p:anim>
                                    <p:anim calcmode="lin" valueType="num">
                                      <p:cBhvr>
                                        <p:cTn id="117" dur="1000"/>
                                        <p:tgtEl>
                                          <p:spTgt spid="44"/>
                                        </p:tgtEl>
                                        <p:attrNameLst>
                                          <p:attrName>ppt_y</p:attrName>
                                        </p:attrNameLst>
                                      </p:cBhvr>
                                      <p:tavLst>
                                        <p:tav tm="0">
                                          <p:val>
                                            <p:strVal val="ppt_y"/>
                                          </p:val>
                                        </p:tav>
                                        <p:tav tm="100000">
                                          <p:val>
                                            <p:strVal val="ppt_y+.1"/>
                                          </p:val>
                                        </p:tav>
                                      </p:tavLst>
                                    </p:anim>
                                    <p:set>
                                      <p:cBhvr>
                                        <p:cTn id="118" dur="1" fill="hold">
                                          <p:stCondLst>
                                            <p:cond delay="999"/>
                                          </p:stCondLst>
                                        </p:cTn>
                                        <p:tgtEl>
                                          <p:spTgt spid="4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1" nodeType="clickEffect">
                                  <p:stCondLst>
                                    <p:cond delay="0"/>
                                  </p:stCondLst>
                                  <p:childTnLst>
                                    <p:animMotion origin="layout" path="M 1.38889E-6 8.97317E-7 L -0.14861 -0.22433 " pathEditMode="relative" rAng="0" ptsTypes="AA">
                                      <p:cBhvr>
                                        <p:cTn id="122" dur="1000" fill="hold"/>
                                        <p:tgtEl>
                                          <p:spTgt spid="51"/>
                                        </p:tgtEl>
                                        <p:attrNameLst>
                                          <p:attrName>ppt_x</p:attrName>
                                          <p:attrName>ppt_y</p:attrName>
                                        </p:attrNameLst>
                                      </p:cBhvr>
                                      <p:rCtr x="-7431" y="-11216"/>
                                    </p:animMotion>
                                  </p:childTnLst>
                                </p:cTn>
                              </p:par>
                              <p:par>
                                <p:cTn id="123" presetID="10" presetClass="exit" presetSubtype="0" fill="hold" grpId="2" nodeType="withEffect">
                                  <p:stCondLst>
                                    <p:cond delay="500"/>
                                  </p:stCondLst>
                                  <p:childTnLst>
                                    <p:animEffect transition="out" filter="fade">
                                      <p:cBhvr>
                                        <p:cTn id="124" dur="550"/>
                                        <p:tgtEl>
                                          <p:spTgt spid="51"/>
                                        </p:tgtEl>
                                      </p:cBhvr>
                                    </p:animEffect>
                                    <p:set>
                                      <p:cBhvr>
                                        <p:cTn id="125" dur="1" fill="hold">
                                          <p:stCondLst>
                                            <p:cond delay="549"/>
                                          </p:stCondLst>
                                        </p:cTn>
                                        <p:tgtEl>
                                          <p:spTgt spid="51"/>
                                        </p:tgtEl>
                                        <p:attrNameLst>
                                          <p:attrName>style.visibility</p:attrName>
                                        </p:attrNameLst>
                                      </p:cBhvr>
                                      <p:to>
                                        <p:strVal val="hidden"/>
                                      </p:to>
                                    </p:set>
                                  </p:childTnLst>
                                </p:cTn>
                              </p:par>
                              <p:par>
                                <p:cTn id="126" presetID="31" presetClass="entr" presetSubtype="0" fill="hold" grpId="0" nodeType="withEffect">
                                  <p:stCondLst>
                                    <p:cond delay="500"/>
                                  </p:stCondLst>
                                  <p:childTnLst>
                                    <p:set>
                                      <p:cBhvr>
                                        <p:cTn id="127" dur="1" fill="hold">
                                          <p:stCondLst>
                                            <p:cond delay="0"/>
                                          </p:stCondLst>
                                        </p:cTn>
                                        <p:tgtEl>
                                          <p:spTgt spid="62"/>
                                        </p:tgtEl>
                                        <p:attrNameLst>
                                          <p:attrName>style.visibility</p:attrName>
                                        </p:attrNameLst>
                                      </p:cBhvr>
                                      <p:to>
                                        <p:strVal val="visible"/>
                                      </p:to>
                                    </p:set>
                                    <p:anim calcmode="lin" valueType="num">
                                      <p:cBhvr>
                                        <p:cTn id="128" dur="500" fill="hold"/>
                                        <p:tgtEl>
                                          <p:spTgt spid="62"/>
                                        </p:tgtEl>
                                        <p:attrNameLst>
                                          <p:attrName>ppt_w</p:attrName>
                                        </p:attrNameLst>
                                      </p:cBhvr>
                                      <p:tavLst>
                                        <p:tav tm="0">
                                          <p:val>
                                            <p:fltVal val="0"/>
                                          </p:val>
                                        </p:tav>
                                        <p:tav tm="100000">
                                          <p:val>
                                            <p:strVal val="#ppt_w"/>
                                          </p:val>
                                        </p:tav>
                                      </p:tavLst>
                                    </p:anim>
                                    <p:anim calcmode="lin" valueType="num">
                                      <p:cBhvr>
                                        <p:cTn id="129" dur="500" fill="hold"/>
                                        <p:tgtEl>
                                          <p:spTgt spid="62"/>
                                        </p:tgtEl>
                                        <p:attrNameLst>
                                          <p:attrName>ppt_h</p:attrName>
                                        </p:attrNameLst>
                                      </p:cBhvr>
                                      <p:tavLst>
                                        <p:tav tm="0">
                                          <p:val>
                                            <p:fltVal val="0"/>
                                          </p:val>
                                        </p:tav>
                                        <p:tav tm="100000">
                                          <p:val>
                                            <p:strVal val="#ppt_h"/>
                                          </p:val>
                                        </p:tav>
                                      </p:tavLst>
                                    </p:anim>
                                    <p:anim calcmode="lin" valueType="num">
                                      <p:cBhvr>
                                        <p:cTn id="130" dur="500" fill="hold"/>
                                        <p:tgtEl>
                                          <p:spTgt spid="62"/>
                                        </p:tgtEl>
                                        <p:attrNameLst>
                                          <p:attrName>style.rotation</p:attrName>
                                        </p:attrNameLst>
                                      </p:cBhvr>
                                      <p:tavLst>
                                        <p:tav tm="0">
                                          <p:val>
                                            <p:fltVal val="90"/>
                                          </p:val>
                                        </p:tav>
                                        <p:tav tm="100000">
                                          <p:val>
                                            <p:fltVal val="0"/>
                                          </p:val>
                                        </p:tav>
                                      </p:tavLst>
                                    </p:anim>
                                    <p:animEffect transition="in" filter="fade">
                                      <p:cBhvr>
                                        <p:cTn id="131" dur="500"/>
                                        <p:tgtEl>
                                          <p:spTgt spid="62"/>
                                        </p:tgtEl>
                                      </p:cBhvr>
                                    </p:animEffect>
                                  </p:childTnLst>
                                </p:cTn>
                              </p:par>
                            </p:childTnLst>
                          </p:cTn>
                        </p:par>
                        <p:par>
                          <p:cTn id="132" fill="hold">
                            <p:stCondLst>
                              <p:cond delay="1050"/>
                            </p:stCondLst>
                            <p:childTnLst>
                              <p:par>
                                <p:cTn id="133" presetID="42" presetClass="path" presetSubtype="0" accel="50000" decel="50000" fill="hold" grpId="1" nodeType="afterEffect">
                                  <p:stCondLst>
                                    <p:cond delay="0"/>
                                  </p:stCondLst>
                                  <p:childTnLst>
                                    <p:animMotion origin="layout" path="M -2.77778E-6 -4.55134E-6 L -0.40712 -0.26364 " pathEditMode="relative" rAng="0" ptsTypes="AA">
                                      <p:cBhvr>
                                        <p:cTn id="134" dur="1000" fill="hold"/>
                                        <p:tgtEl>
                                          <p:spTgt spid="56"/>
                                        </p:tgtEl>
                                        <p:attrNameLst>
                                          <p:attrName>ppt_x</p:attrName>
                                          <p:attrName>ppt_y</p:attrName>
                                        </p:attrNameLst>
                                      </p:cBhvr>
                                      <p:rCtr x="-20365" y="-13182"/>
                                    </p:animMotion>
                                  </p:childTnLst>
                                </p:cTn>
                              </p:par>
                              <p:par>
                                <p:cTn id="135" presetID="10" presetClass="exit" presetSubtype="0" fill="hold" grpId="2" nodeType="withEffect">
                                  <p:stCondLst>
                                    <p:cond delay="0"/>
                                  </p:stCondLst>
                                  <p:childTnLst>
                                    <p:animEffect transition="out" filter="fade">
                                      <p:cBhvr>
                                        <p:cTn id="136" dur="1000"/>
                                        <p:tgtEl>
                                          <p:spTgt spid="56"/>
                                        </p:tgtEl>
                                      </p:cBhvr>
                                    </p:animEffect>
                                    <p:set>
                                      <p:cBhvr>
                                        <p:cTn id="137" dur="1" fill="hold">
                                          <p:stCondLst>
                                            <p:cond delay="999"/>
                                          </p:stCondLst>
                                        </p:cTn>
                                        <p:tgtEl>
                                          <p:spTgt spid="56"/>
                                        </p:tgtEl>
                                        <p:attrNameLst>
                                          <p:attrName>style.visibility</p:attrName>
                                        </p:attrNameLst>
                                      </p:cBhvr>
                                      <p:to>
                                        <p:strVal val="hidden"/>
                                      </p:to>
                                    </p:set>
                                  </p:childTnLst>
                                </p:cTn>
                              </p:par>
                              <p:par>
                                <p:cTn id="138" presetID="31" presetClass="entr" presetSubtype="0" fill="hold" grpId="0" nodeType="withEffect">
                                  <p:stCondLst>
                                    <p:cond delay="50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500" fill="hold"/>
                                        <p:tgtEl>
                                          <p:spTgt spid="61"/>
                                        </p:tgtEl>
                                        <p:attrNameLst>
                                          <p:attrName>ppt_w</p:attrName>
                                        </p:attrNameLst>
                                      </p:cBhvr>
                                      <p:tavLst>
                                        <p:tav tm="0">
                                          <p:val>
                                            <p:fltVal val="0"/>
                                          </p:val>
                                        </p:tav>
                                        <p:tav tm="100000">
                                          <p:val>
                                            <p:strVal val="#ppt_w"/>
                                          </p:val>
                                        </p:tav>
                                      </p:tavLst>
                                    </p:anim>
                                    <p:anim calcmode="lin" valueType="num">
                                      <p:cBhvr>
                                        <p:cTn id="141" dur="500" fill="hold"/>
                                        <p:tgtEl>
                                          <p:spTgt spid="61"/>
                                        </p:tgtEl>
                                        <p:attrNameLst>
                                          <p:attrName>ppt_h</p:attrName>
                                        </p:attrNameLst>
                                      </p:cBhvr>
                                      <p:tavLst>
                                        <p:tav tm="0">
                                          <p:val>
                                            <p:fltVal val="0"/>
                                          </p:val>
                                        </p:tav>
                                        <p:tav tm="100000">
                                          <p:val>
                                            <p:strVal val="#ppt_h"/>
                                          </p:val>
                                        </p:tav>
                                      </p:tavLst>
                                    </p:anim>
                                    <p:anim calcmode="lin" valueType="num">
                                      <p:cBhvr>
                                        <p:cTn id="142" dur="500" fill="hold"/>
                                        <p:tgtEl>
                                          <p:spTgt spid="61"/>
                                        </p:tgtEl>
                                        <p:attrNameLst>
                                          <p:attrName>style.rotation</p:attrName>
                                        </p:attrNameLst>
                                      </p:cBhvr>
                                      <p:tavLst>
                                        <p:tav tm="0">
                                          <p:val>
                                            <p:fltVal val="90"/>
                                          </p:val>
                                        </p:tav>
                                        <p:tav tm="100000">
                                          <p:val>
                                            <p:fltVal val="0"/>
                                          </p:val>
                                        </p:tav>
                                      </p:tavLst>
                                    </p:anim>
                                    <p:animEffect transition="in" filter="fade">
                                      <p:cBhvr>
                                        <p:cTn id="143" dur="500"/>
                                        <p:tgtEl>
                                          <p:spTgt spid="61"/>
                                        </p:tgtEl>
                                      </p:cBhvr>
                                    </p:animEffect>
                                  </p:childTnLst>
                                </p:cTn>
                              </p:par>
                              <p:par>
                                <p:cTn id="144" presetID="10" presetClass="exit" presetSubtype="0" fill="hold" grpId="1" nodeType="withEffect">
                                  <p:stCondLst>
                                    <p:cond delay="500"/>
                                  </p:stCondLst>
                                  <p:childTnLst>
                                    <p:animEffect transition="out" filter="fade">
                                      <p:cBhvr>
                                        <p:cTn id="145" dur="500"/>
                                        <p:tgtEl>
                                          <p:spTgt spid="45"/>
                                        </p:tgtEl>
                                      </p:cBhvr>
                                    </p:animEffect>
                                    <p:set>
                                      <p:cBhvr>
                                        <p:cTn id="146" dur="1" fill="hold">
                                          <p:stCondLst>
                                            <p:cond delay="499"/>
                                          </p:stCondLst>
                                        </p:cTn>
                                        <p:tgtEl>
                                          <p:spTgt spid="4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1" nodeType="clickEffect">
                                  <p:stCondLst>
                                    <p:cond delay="0"/>
                                  </p:stCondLst>
                                  <p:childTnLst>
                                    <p:animMotion origin="layout" path="M -4.72222E-6 -1.91489E-6 L -0.37847 -0.34389 " pathEditMode="relative" rAng="0" ptsTypes="AA">
                                      <p:cBhvr>
                                        <p:cTn id="150" dur="1000" fill="hold"/>
                                        <p:tgtEl>
                                          <p:spTgt spid="54"/>
                                        </p:tgtEl>
                                        <p:attrNameLst>
                                          <p:attrName>ppt_x</p:attrName>
                                          <p:attrName>ppt_y</p:attrName>
                                        </p:attrNameLst>
                                      </p:cBhvr>
                                      <p:rCtr x="-18924" y="-17206"/>
                                    </p:animMotion>
                                  </p:childTnLst>
                                </p:cTn>
                              </p:par>
                              <p:par>
                                <p:cTn id="151" presetID="10" presetClass="exit" presetSubtype="0" fill="hold" grpId="3" nodeType="withEffect">
                                  <p:stCondLst>
                                    <p:cond delay="250"/>
                                  </p:stCondLst>
                                  <p:childTnLst>
                                    <p:animEffect transition="out" filter="fade">
                                      <p:cBhvr>
                                        <p:cTn id="152" dur="1000"/>
                                        <p:tgtEl>
                                          <p:spTgt spid="56"/>
                                        </p:tgtEl>
                                      </p:cBhvr>
                                    </p:animEffect>
                                    <p:set>
                                      <p:cBhvr>
                                        <p:cTn id="153" dur="1" fill="hold">
                                          <p:stCondLst>
                                            <p:cond delay="999"/>
                                          </p:stCondLst>
                                        </p:cTn>
                                        <p:tgtEl>
                                          <p:spTgt spid="56"/>
                                        </p:tgtEl>
                                        <p:attrNameLst>
                                          <p:attrName>style.visibility</p:attrName>
                                        </p:attrNameLst>
                                      </p:cBhvr>
                                      <p:to>
                                        <p:strVal val="hidden"/>
                                      </p:to>
                                    </p:set>
                                  </p:childTnLst>
                                </p:cTn>
                              </p:par>
                              <p:par>
                                <p:cTn id="154" presetID="10" presetClass="exit" presetSubtype="0" fill="hold" grpId="2" nodeType="withEffect">
                                  <p:stCondLst>
                                    <p:cond delay="250"/>
                                  </p:stCondLst>
                                  <p:childTnLst>
                                    <p:animEffect transition="out" filter="fade">
                                      <p:cBhvr>
                                        <p:cTn id="155" dur="1000"/>
                                        <p:tgtEl>
                                          <p:spTgt spid="54"/>
                                        </p:tgtEl>
                                      </p:cBhvr>
                                    </p:animEffect>
                                    <p:set>
                                      <p:cBhvr>
                                        <p:cTn id="156" dur="1" fill="hold">
                                          <p:stCondLst>
                                            <p:cond delay="999"/>
                                          </p:stCondLst>
                                        </p:cTn>
                                        <p:tgtEl>
                                          <p:spTgt spid="54"/>
                                        </p:tgtEl>
                                        <p:attrNameLst>
                                          <p:attrName>style.visibility</p:attrName>
                                        </p:attrNameLst>
                                      </p:cBhvr>
                                      <p:to>
                                        <p:strVal val="hidden"/>
                                      </p:to>
                                    </p:set>
                                  </p:childTnLst>
                                </p:cTn>
                              </p:par>
                              <p:par>
                                <p:cTn id="157" presetID="31" presetClass="entr" presetSubtype="0" fill="hold" grpId="0" nodeType="withEffect">
                                  <p:stCondLst>
                                    <p:cond delay="250"/>
                                  </p:stCondLst>
                                  <p:childTnLst>
                                    <p:set>
                                      <p:cBhvr>
                                        <p:cTn id="158" dur="1" fill="hold">
                                          <p:stCondLst>
                                            <p:cond delay="0"/>
                                          </p:stCondLst>
                                        </p:cTn>
                                        <p:tgtEl>
                                          <p:spTgt spid="64"/>
                                        </p:tgtEl>
                                        <p:attrNameLst>
                                          <p:attrName>style.visibility</p:attrName>
                                        </p:attrNameLst>
                                      </p:cBhvr>
                                      <p:to>
                                        <p:strVal val="visible"/>
                                      </p:to>
                                    </p:set>
                                    <p:anim calcmode="lin" valueType="num">
                                      <p:cBhvr>
                                        <p:cTn id="159" dur="1000" fill="hold"/>
                                        <p:tgtEl>
                                          <p:spTgt spid="64"/>
                                        </p:tgtEl>
                                        <p:attrNameLst>
                                          <p:attrName>ppt_w</p:attrName>
                                        </p:attrNameLst>
                                      </p:cBhvr>
                                      <p:tavLst>
                                        <p:tav tm="0">
                                          <p:val>
                                            <p:fltVal val="0"/>
                                          </p:val>
                                        </p:tav>
                                        <p:tav tm="100000">
                                          <p:val>
                                            <p:strVal val="#ppt_w"/>
                                          </p:val>
                                        </p:tav>
                                      </p:tavLst>
                                    </p:anim>
                                    <p:anim calcmode="lin" valueType="num">
                                      <p:cBhvr>
                                        <p:cTn id="160" dur="1000" fill="hold"/>
                                        <p:tgtEl>
                                          <p:spTgt spid="64"/>
                                        </p:tgtEl>
                                        <p:attrNameLst>
                                          <p:attrName>ppt_h</p:attrName>
                                        </p:attrNameLst>
                                      </p:cBhvr>
                                      <p:tavLst>
                                        <p:tav tm="0">
                                          <p:val>
                                            <p:fltVal val="0"/>
                                          </p:val>
                                        </p:tav>
                                        <p:tav tm="100000">
                                          <p:val>
                                            <p:strVal val="#ppt_h"/>
                                          </p:val>
                                        </p:tav>
                                      </p:tavLst>
                                    </p:anim>
                                    <p:anim calcmode="lin" valueType="num">
                                      <p:cBhvr>
                                        <p:cTn id="161" dur="1000" fill="hold"/>
                                        <p:tgtEl>
                                          <p:spTgt spid="64"/>
                                        </p:tgtEl>
                                        <p:attrNameLst>
                                          <p:attrName>style.rotation</p:attrName>
                                        </p:attrNameLst>
                                      </p:cBhvr>
                                      <p:tavLst>
                                        <p:tav tm="0">
                                          <p:val>
                                            <p:fltVal val="90"/>
                                          </p:val>
                                        </p:tav>
                                        <p:tav tm="100000">
                                          <p:val>
                                            <p:fltVal val="0"/>
                                          </p:val>
                                        </p:tav>
                                      </p:tavLst>
                                    </p:anim>
                                    <p:animEffect transition="in" filter="fade">
                                      <p:cBhvr>
                                        <p:cTn id="162" dur="1000"/>
                                        <p:tgtEl>
                                          <p:spTgt spid="64"/>
                                        </p:tgtEl>
                                      </p:cBhvr>
                                    </p:animEffect>
                                  </p:childTnLst>
                                </p:cTn>
                              </p:par>
                            </p:childTnLst>
                          </p:cTn>
                        </p:par>
                        <p:par>
                          <p:cTn id="163" fill="hold">
                            <p:stCondLst>
                              <p:cond delay="1250"/>
                            </p:stCondLst>
                            <p:childTnLst>
                              <p:par>
                                <p:cTn id="164" presetID="42" presetClass="path" presetSubtype="0" accel="50000" decel="50000" fill="hold" grpId="1" nodeType="afterEffect">
                                  <p:stCondLst>
                                    <p:cond delay="0"/>
                                  </p:stCondLst>
                                  <p:childTnLst>
                                    <p:animMotion origin="layout" path="M 2.5E-6 8.97317E-7 L -0.23906 -0.33973 " pathEditMode="relative" rAng="0" ptsTypes="AA">
                                      <p:cBhvr>
                                        <p:cTn id="165" dur="1000" fill="hold"/>
                                        <p:tgtEl>
                                          <p:spTgt spid="53"/>
                                        </p:tgtEl>
                                        <p:attrNameLst>
                                          <p:attrName>ppt_x</p:attrName>
                                          <p:attrName>ppt_y</p:attrName>
                                        </p:attrNameLst>
                                      </p:cBhvr>
                                      <p:rCtr x="-11962" y="-16998"/>
                                    </p:animMotion>
                                  </p:childTnLst>
                                </p:cTn>
                              </p:par>
                              <p:par>
                                <p:cTn id="166" presetID="10" presetClass="exit" presetSubtype="0" fill="hold" grpId="2" nodeType="withEffect">
                                  <p:stCondLst>
                                    <p:cond delay="500"/>
                                  </p:stCondLst>
                                  <p:childTnLst>
                                    <p:animEffect transition="out" filter="fade">
                                      <p:cBhvr>
                                        <p:cTn id="167" dur="1000"/>
                                        <p:tgtEl>
                                          <p:spTgt spid="53"/>
                                        </p:tgtEl>
                                      </p:cBhvr>
                                    </p:animEffect>
                                    <p:set>
                                      <p:cBhvr>
                                        <p:cTn id="168" dur="1" fill="hold">
                                          <p:stCondLst>
                                            <p:cond delay="999"/>
                                          </p:stCondLst>
                                        </p:cTn>
                                        <p:tgtEl>
                                          <p:spTgt spid="53"/>
                                        </p:tgtEl>
                                        <p:attrNameLst>
                                          <p:attrName>style.visibility</p:attrName>
                                        </p:attrNameLst>
                                      </p:cBhvr>
                                      <p:to>
                                        <p:strVal val="hidden"/>
                                      </p:to>
                                    </p:set>
                                  </p:childTnLst>
                                </p:cTn>
                              </p:par>
                              <p:par>
                                <p:cTn id="169" presetID="10" presetClass="exit" presetSubtype="0" fill="hold" grpId="1" nodeType="withEffect">
                                  <p:stCondLst>
                                    <p:cond delay="500"/>
                                  </p:stCondLst>
                                  <p:childTnLst>
                                    <p:animEffect transition="out" filter="fade">
                                      <p:cBhvr>
                                        <p:cTn id="170" dur="1000"/>
                                        <p:tgtEl>
                                          <p:spTgt spid="43"/>
                                        </p:tgtEl>
                                      </p:cBhvr>
                                    </p:animEffect>
                                    <p:set>
                                      <p:cBhvr>
                                        <p:cTn id="171" dur="1" fill="hold">
                                          <p:stCondLst>
                                            <p:cond delay="999"/>
                                          </p:stCondLst>
                                        </p:cTn>
                                        <p:tgtEl>
                                          <p:spTgt spid="43"/>
                                        </p:tgtEl>
                                        <p:attrNameLst>
                                          <p:attrName>style.visibility</p:attrName>
                                        </p:attrNameLst>
                                      </p:cBhvr>
                                      <p:to>
                                        <p:strVal val="hidden"/>
                                      </p:to>
                                    </p:set>
                                  </p:childTnLst>
                                </p:cTn>
                              </p:par>
                              <p:par>
                                <p:cTn id="172" presetID="31" presetClass="entr" presetSubtype="0" fill="hold" grpId="0" nodeType="withEffect">
                                  <p:stCondLst>
                                    <p:cond delay="750"/>
                                  </p:stCondLst>
                                  <p:childTnLst>
                                    <p:set>
                                      <p:cBhvr>
                                        <p:cTn id="173" dur="1" fill="hold">
                                          <p:stCondLst>
                                            <p:cond delay="0"/>
                                          </p:stCondLst>
                                        </p:cTn>
                                        <p:tgtEl>
                                          <p:spTgt spid="63"/>
                                        </p:tgtEl>
                                        <p:attrNameLst>
                                          <p:attrName>style.visibility</p:attrName>
                                        </p:attrNameLst>
                                      </p:cBhvr>
                                      <p:to>
                                        <p:strVal val="visible"/>
                                      </p:to>
                                    </p:set>
                                    <p:anim calcmode="lin" valueType="num">
                                      <p:cBhvr>
                                        <p:cTn id="174" dur="1000" fill="hold"/>
                                        <p:tgtEl>
                                          <p:spTgt spid="63"/>
                                        </p:tgtEl>
                                        <p:attrNameLst>
                                          <p:attrName>ppt_w</p:attrName>
                                        </p:attrNameLst>
                                      </p:cBhvr>
                                      <p:tavLst>
                                        <p:tav tm="0">
                                          <p:val>
                                            <p:fltVal val="0"/>
                                          </p:val>
                                        </p:tav>
                                        <p:tav tm="100000">
                                          <p:val>
                                            <p:strVal val="#ppt_w"/>
                                          </p:val>
                                        </p:tav>
                                      </p:tavLst>
                                    </p:anim>
                                    <p:anim calcmode="lin" valueType="num">
                                      <p:cBhvr>
                                        <p:cTn id="175" dur="1000" fill="hold"/>
                                        <p:tgtEl>
                                          <p:spTgt spid="63"/>
                                        </p:tgtEl>
                                        <p:attrNameLst>
                                          <p:attrName>ppt_h</p:attrName>
                                        </p:attrNameLst>
                                      </p:cBhvr>
                                      <p:tavLst>
                                        <p:tav tm="0">
                                          <p:val>
                                            <p:fltVal val="0"/>
                                          </p:val>
                                        </p:tav>
                                        <p:tav tm="100000">
                                          <p:val>
                                            <p:strVal val="#ppt_h"/>
                                          </p:val>
                                        </p:tav>
                                      </p:tavLst>
                                    </p:anim>
                                    <p:anim calcmode="lin" valueType="num">
                                      <p:cBhvr>
                                        <p:cTn id="176" dur="1000" fill="hold"/>
                                        <p:tgtEl>
                                          <p:spTgt spid="63"/>
                                        </p:tgtEl>
                                        <p:attrNameLst>
                                          <p:attrName>style.rotation</p:attrName>
                                        </p:attrNameLst>
                                      </p:cBhvr>
                                      <p:tavLst>
                                        <p:tav tm="0">
                                          <p:val>
                                            <p:fltVal val="90"/>
                                          </p:val>
                                        </p:tav>
                                        <p:tav tm="100000">
                                          <p:val>
                                            <p:fltVal val="0"/>
                                          </p:val>
                                        </p:tav>
                                      </p:tavLst>
                                    </p:anim>
                                    <p:animEffect transition="in" filter="fade">
                                      <p:cBhvr>
                                        <p:cTn id="177" dur="1000"/>
                                        <p:tgtEl>
                                          <p:spTgt spid="63"/>
                                        </p:tgtEl>
                                      </p:cBhvr>
                                    </p:animEffect>
                                  </p:childTnLst>
                                </p:cTn>
                              </p:par>
                              <p:par>
                                <p:cTn id="178" presetID="10" presetClass="exit" presetSubtype="0" fill="hold" grpId="1" nodeType="withEffect">
                                  <p:stCondLst>
                                    <p:cond delay="1250"/>
                                  </p:stCondLst>
                                  <p:childTnLst>
                                    <p:animEffect transition="out" filter="fade">
                                      <p:cBhvr>
                                        <p:cTn id="179" dur="500"/>
                                        <p:tgtEl>
                                          <p:spTgt spid="47"/>
                                        </p:tgtEl>
                                      </p:cBhvr>
                                    </p:animEffect>
                                    <p:set>
                                      <p:cBhvr>
                                        <p:cTn id="180" dur="1" fill="hold">
                                          <p:stCondLst>
                                            <p:cond delay="499"/>
                                          </p:stCondLst>
                                        </p:cTn>
                                        <p:tgtEl>
                                          <p:spTgt spid="47"/>
                                        </p:tgtEl>
                                        <p:attrNameLst>
                                          <p:attrName>style.visibility</p:attrName>
                                        </p:attrNameLst>
                                      </p:cBhvr>
                                      <p:to>
                                        <p:strVal val="hidden"/>
                                      </p:to>
                                    </p:set>
                                  </p:childTnLst>
                                </p:cTn>
                              </p:par>
                              <p:par>
                                <p:cTn id="181" presetID="10" presetClass="entr" presetSubtype="0" fill="hold" grpId="0" nodeType="withEffect">
                                  <p:stCondLst>
                                    <p:cond delay="75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1" grpId="1" animBg="1"/>
      <p:bldP spid="37" grpId="0" animBg="1"/>
      <p:bldP spid="38" grpId="0" animBg="1"/>
      <p:bldP spid="38" grpId="1" animBg="1"/>
      <p:bldP spid="39" grpId="0" animBg="1"/>
      <p:bldP spid="40" grpId="0"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1" grpId="2" animBg="1"/>
      <p:bldP spid="52" grpId="0" animBg="1"/>
      <p:bldP spid="52" grpId="1" animBg="1"/>
      <p:bldP spid="53" grpId="0" animBg="1"/>
      <p:bldP spid="53" grpId="1" animBg="1"/>
      <p:bldP spid="53" grpId="2" animBg="1"/>
      <p:bldP spid="54" grpId="0" animBg="1"/>
      <p:bldP spid="54" grpId="1" animBg="1"/>
      <p:bldP spid="54" grpId="2" animBg="1"/>
      <p:bldP spid="55" grpId="0" animBg="1"/>
      <p:bldP spid="55" grpId="1" animBg="1"/>
      <p:bldP spid="56" grpId="0" animBg="1"/>
      <p:bldP spid="56" grpId="1" animBg="1"/>
      <p:bldP spid="56" grpId="2" animBg="1"/>
      <p:bldP spid="56" grpId="3" animBg="1"/>
      <p:bldP spid="57" grpId="0"/>
      <p:bldP spid="58" grpId="0"/>
      <p:bldP spid="59" grpId="0"/>
      <p:bldP spid="60" grpId="0"/>
      <p:bldP spid="61" grpId="0" animBg="1"/>
      <p:bldP spid="62" grpId="0" animBg="1"/>
      <p:bldP spid="63"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98E247E-8F05-4D85-B987-0E77416AC0C4}"/>
              </a:ext>
            </a:extLst>
          </p:cNvPr>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4. Contract Law</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A8AE07BD-6C4A-46DE-92F7-4E986690400F}"/>
              </a:ext>
            </a:extLst>
          </p:cNvPr>
          <p:cNvSpPr>
            <a:spLocks noGrp="1"/>
          </p:cNvSpPr>
          <p:nvPr>
            <p:ph type="body" idx="1"/>
          </p:nvPr>
        </p:nvSpPr>
        <p:spPr/>
        <p:txBody>
          <a:bodyPr/>
          <a:lstStyle/>
          <a:p>
            <a:r>
              <a:rPr lang="en-US" altLang="ja-JP" dirty="0">
                <a:solidFill>
                  <a:schemeClr val="tx1"/>
                </a:solidFill>
              </a:rPr>
              <a:t>Flow</a:t>
            </a:r>
            <a:r>
              <a:rPr lang="ja-JP" altLang="en-US" dirty="0">
                <a:solidFill>
                  <a:schemeClr val="tx1"/>
                </a:solidFill>
              </a:rPr>
              <a:t> </a:t>
            </a:r>
            <a:r>
              <a:rPr lang="en-US" altLang="ja-JP" dirty="0">
                <a:solidFill>
                  <a:schemeClr val="tx1"/>
                </a:solidFill>
              </a:rPr>
              <a:t>of</a:t>
            </a:r>
            <a:r>
              <a:rPr lang="ja-JP" altLang="en-US" dirty="0">
                <a:solidFill>
                  <a:schemeClr val="tx1"/>
                </a:solidFill>
              </a:rPr>
              <a:t> </a:t>
            </a:r>
            <a:r>
              <a:rPr lang="en-US" altLang="ja-JP" dirty="0">
                <a:solidFill>
                  <a:schemeClr val="tx1"/>
                </a:solidFill>
              </a:rPr>
              <a:t>Contract</a:t>
            </a:r>
          </a:p>
          <a:p>
            <a:pPr marL="800100" lvl="1" indent="-342900">
              <a:buFont typeface="Wingdings" panose="05000000000000000000" pitchFamily="2" charset="2"/>
              <a:buChar char="n"/>
            </a:pPr>
            <a:r>
              <a:rPr lang="en-US" altLang="ja-JP" dirty="0">
                <a:solidFill>
                  <a:schemeClr val="tx1"/>
                </a:solidFill>
              </a:rPr>
              <a:t>Formation, Validity, Effectiveness, Performance of Contract</a:t>
            </a:r>
          </a:p>
          <a:p>
            <a:r>
              <a:rPr lang="en-US" altLang="ja-JP" dirty="0">
                <a:solidFill>
                  <a:schemeClr val="tx1"/>
                </a:solidFill>
              </a:rPr>
              <a:t>13 Types of </a:t>
            </a:r>
            <a:r>
              <a:rPr lang="en-US" altLang="ja-JP" dirty="0" err="1">
                <a:solidFill>
                  <a:schemeClr val="tx1"/>
                </a:solidFill>
              </a:rPr>
              <a:t>Cotracts</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BF2BDDCD-40D3-4AF1-ADD4-CCBD789FCEC3}"/>
              </a:ext>
            </a:extLst>
          </p:cNvPr>
          <p:cNvSpPr>
            <a:spLocks noGrp="1"/>
          </p:cNvSpPr>
          <p:nvPr>
            <p:ph type="dt" sz="half" idx="10"/>
          </p:nvPr>
        </p:nvSpPr>
        <p:spPr/>
        <p:txBody>
          <a:bodyPr/>
          <a:lstStyle/>
          <a:p>
            <a:fld id="{2C240763-1D27-4AE3-87F4-EB19B06E0C7F}"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8CCD689A-8BA3-424A-925A-46AA87DAB708}"/>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19CD1068-2295-42FC-AD00-5AED8BD6A995}"/>
              </a:ext>
            </a:extLst>
          </p:cNvPr>
          <p:cNvSpPr>
            <a:spLocks noGrp="1"/>
          </p:cNvSpPr>
          <p:nvPr>
            <p:ph type="sldNum" sz="quarter" idx="12"/>
          </p:nvPr>
        </p:nvSpPr>
        <p:spPr/>
        <p:txBody>
          <a:bodyPr/>
          <a:lstStyle/>
          <a:p>
            <a:fld id="{63BA93C4-2A5C-4B4B-B565-ADAA94AD8651}" type="slidenum">
              <a:rPr kumimoji="1" lang="ja-JP" altLang="en-US" smtClean="0"/>
              <a:t>37</a:t>
            </a:fld>
            <a:endParaRPr kumimoji="1" lang="ja-JP" altLang="en-US"/>
          </a:p>
        </p:txBody>
      </p:sp>
    </p:spTree>
    <p:extLst>
      <p:ext uri="{BB962C8B-B14F-4D97-AF65-F5344CB8AC3E}">
        <p14:creationId xmlns:p14="http://schemas.microsoft.com/office/powerpoint/2010/main" val="758954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1981200" y="274638"/>
            <a:ext cx="8229600" cy="490066"/>
          </a:xfrm>
        </p:spPr>
        <p:txBody>
          <a:bodyPr>
            <a:normAutofit fontScale="90000"/>
          </a:bodyPr>
          <a:lstStyle/>
          <a:p>
            <a:r>
              <a:rPr kumimoji="1" lang="en-US" altLang="ja-JP" b="1" dirty="0">
                <a:latin typeface="Times New Roman" panose="02020603050405020304" pitchFamily="18" charset="0"/>
                <a:cs typeface="Times New Roman" panose="02020603050405020304" pitchFamily="18" charset="0"/>
              </a:rPr>
              <a:t>Flow of Contract</a:t>
            </a:r>
            <a:endParaRPr kumimoji="1" lang="ja-JP" altLang="en-US" b="1"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38</a:t>
            </a:fld>
            <a:endParaRPr lang="en-US" altLang="ja-JP"/>
          </a:p>
        </p:txBody>
      </p:sp>
      <p:cxnSp>
        <p:nvCxnSpPr>
          <p:cNvPr id="3" name="直線矢印コネクタ 2"/>
          <p:cNvCxnSpPr>
            <a:stCxn id="42" idx="2"/>
            <a:endCxn id="4" idx="0"/>
          </p:cNvCxnSpPr>
          <p:nvPr/>
        </p:nvCxnSpPr>
        <p:spPr>
          <a:xfrm>
            <a:off x="3401127"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1966629"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a:t>Formation</a:t>
            </a:r>
            <a:endParaRPr lang="ja-JP" altLang="en-US" dirty="0"/>
          </a:p>
        </p:txBody>
      </p:sp>
      <p:cxnSp>
        <p:nvCxnSpPr>
          <p:cNvPr id="5" name="直線矢印コネクタ 4"/>
          <p:cNvCxnSpPr>
            <a:stCxn id="4" idx="3"/>
            <a:endCxn id="6" idx="1"/>
          </p:cNvCxnSpPr>
          <p:nvPr/>
        </p:nvCxnSpPr>
        <p:spPr>
          <a:xfrm>
            <a:off x="4840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8435616"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dirty="0"/>
              <a:t>Unjust</a:t>
            </a:r>
            <a:br>
              <a:rPr lang="en-US" altLang="ja-JP" dirty="0"/>
            </a:br>
            <a:r>
              <a:rPr lang="en-US" altLang="ja-JP" dirty="0"/>
              <a:t>enrichment</a:t>
            </a:r>
            <a:endParaRPr lang="ja-JP" altLang="en-US" dirty="0"/>
          </a:p>
        </p:txBody>
      </p:sp>
      <p:cxnSp>
        <p:nvCxnSpPr>
          <p:cNvPr id="7" name="直線矢印コネクタ 6"/>
          <p:cNvCxnSpPr>
            <a:stCxn id="4" idx="2"/>
            <a:endCxn id="8" idx="0"/>
          </p:cNvCxnSpPr>
          <p:nvPr/>
        </p:nvCxnSpPr>
        <p:spPr>
          <a:xfrm>
            <a:off x="3403572"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1966630"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dirty="0"/>
              <a:t>Validity</a:t>
            </a:r>
            <a:endParaRPr lang="ja-JP" altLang="en-US" dirty="0"/>
          </a:p>
        </p:txBody>
      </p:sp>
      <p:cxnSp>
        <p:nvCxnSpPr>
          <p:cNvPr id="9" name="カギ線コネクタ 8"/>
          <p:cNvCxnSpPr>
            <a:stCxn id="8" idx="3"/>
          </p:cNvCxnSpPr>
          <p:nvPr/>
        </p:nvCxnSpPr>
        <p:spPr>
          <a:xfrm flipV="1">
            <a:off x="4840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3403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3289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 name="直線矢印コネクタ 11"/>
          <p:cNvCxnSpPr>
            <a:endCxn id="13" idx="0"/>
          </p:cNvCxnSpPr>
          <p:nvPr/>
        </p:nvCxnSpPr>
        <p:spPr>
          <a:xfrm flipH="1">
            <a:off x="3403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1966630"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a:t>Effective</a:t>
            </a:r>
            <a:endParaRPr lang="ja-JP" altLang="en-US" dirty="0"/>
          </a:p>
        </p:txBody>
      </p:sp>
      <p:cxnSp>
        <p:nvCxnSpPr>
          <p:cNvPr id="14" name="直線矢印コネクタ 13"/>
          <p:cNvCxnSpPr>
            <a:stCxn id="13" idx="3"/>
            <a:endCxn id="15" idx="1"/>
          </p:cNvCxnSpPr>
          <p:nvPr/>
        </p:nvCxnSpPr>
        <p:spPr>
          <a:xfrm>
            <a:off x="4840515"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5129944"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dirty="0"/>
              <a:t>Condition</a:t>
            </a:r>
            <a:endParaRPr lang="ja-JP" altLang="en-US" dirty="0"/>
          </a:p>
        </p:txBody>
      </p:sp>
      <p:cxnSp>
        <p:nvCxnSpPr>
          <p:cNvPr id="16" name="カギ線コネクタ 15"/>
          <p:cNvCxnSpPr>
            <a:stCxn id="15" idx="0"/>
            <a:endCxn id="11" idx="6"/>
          </p:cNvCxnSpPr>
          <p:nvPr/>
        </p:nvCxnSpPr>
        <p:spPr>
          <a:xfrm rot="16200000" flipV="1">
            <a:off x="4818190" y="1853219"/>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3403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1966630"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Performance</a:t>
            </a:r>
            <a:endParaRPr lang="ja-JP" altLang="en-US" dirty="0"/>
          </a:p>
        </p:txBody>
      </p:sp>
      <p:cxnSp>
        <p:nvCxnSpPr>
          <p:cNvPr id="19" name="直線矢印コネクタ 18"/>
          <p:cNvCxnSpPr>
            <a:stCxn id="18" idx="3"/>
            <a:endCxn id="20" idx="1"/>
          </p:cNvCxnSpPr>
          <p:nvPr/>
        </p:nvCxnSpPr>
        <p:spPr>
          <a:xfrm flipV="1">
            <a:off x="4840515" y="4752464"/>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5129944"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Excuse</a:t>
            </a:r>
            <a:endParaRPr lang="ja-JP" altLang="en-US" dirty="0"/>
          </a:p>
        </p:txBody>
      </p:sp>
      <p:cxnSp>
        <p:nvCxnSpPr>
          <p:cNvPr id="21" name="直線矢印コネクタ 20"/>
          <p:cNvCxnSpPr>
            <a:stCxn id="18" idx="2"/>
            <a:endCxn id="22" idx="0"/>
          </p:cNvCxnSpPr>
          <p:nvPr/>
        </p:nvCxnSpPr>
        <p:spPr>
          <a:xfrm flipH="1">
            <a:off x="3401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3286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3" name="カギ線コネクタ 22"/>
          <p:cNvCxnSpPr>
            <a:stCxn id="20" idx="2"/>
            <a:endCxn id="22" idx="6"/>
          </p:cNvCxnSpPr>
          <p:nvPr/>
        </p:nvCxnSpPr>
        <p:spPr>
          <a:xfrm rot="5400000">
            <a:off x="4803770" y="3770446"/>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7742566" y="4167373"/>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8416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Damages</a:t>
            </a:r>
            <a:endParaRPr lang="ja-JP" altLang="en-US" dirty="0"/>
          </a:p>
        </p:txBody>
      </p:sp>
      <p:cxnSp>
        <p:nvCxnSpPr>
          <p:cNvPr id="26" name="直線矢印コネクタ 25"/>
          <p:cNvCxnSpPr>
            <a:stCxn id="20" idx="3"/>
            <a:endCxn id="27" idx="1"/>
          </p:cNvCxnSpPr>
          <p:nvPr/>
        </p:nvCxnSpPr>
        <p:spPr>
          <a:xfrm>
            <a:off x="7742566" y="4752464"/>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8132457"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Termination</a:t>
            </a:r>
            <a:endParaRPr lang="ja-JP" altLang="en-US" dirty="0"/>
          </a:p>
        </p:txBody>
      </p:sp>
      <p:cxnSp>
        <p:nvCxnSpPr>
          <p:cNvPr id="28" name="直線矢印コネクタ 27"/>
          <p:cNvCxnSpPr>
            <a:stCxn id="20" idx="3"/>
            <a:endCxn id="29" idx="1"/>
          </p:cNvCxnSpPr>
          <p:nvPr/>
        </p:nvCxnSpPr>
        <p:spPr>
          <a:xfrm>
            <a:off x="7742566" y="4752464"/>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7916433"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a:t>Specific</a:t>
            </a:r>
            <a:br>
              <a:rPr lang="en-US" altLang="ja-JP" dirty="0"/>
            </a:br>
            <a:r>
              <a:rPr lang="en-US" altLang="ja-JP" dirty="0"/>
              <a:t>performance</a:t>
            </a:r>
            <a:endParaRPr lang="ja-JP" altLang="en-US" dirty="0"/>
          </a:p>
        </p:txBody>
      </p:sp>
      <p:cxnSp>
        <p:nvCxnSpPr>
          <p:cNvPr id="30" name="直線矢印コネクタ 29"/>
          <p:cNvCxnSpPr>
            <a:stCxn id="22" idx="4"/>
            <a:endCxn id="31" idx="0"/>
          </p:cNvCxnSpPr>
          <p:nvPr/>
        </p:nvCxnSpPr>
        <p:spPr>
          <a:xfrm flipH="1">
            <a:off x="3393016"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1952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lang="ja-JP" altLang="en-US" dirty="0"/>
          </a:p>
        </p:txBody>
      </p:sp>
      <p:cxnSp>
        <p:nvCxnSpPr>
          <p:cNvPr id="32" name="カギ線コネクタ 31"/>
          <p:cNvCxnSpPr>
            <a:stCxn id="15" idx="3"/>
            <a:endCxn id="20" idx="0"/>
          </p:cNvCxnSpPr>
          <p:nvPr/>
        </p:nvCxnSpPr>
        <p:spPr>
          <a:xfrm flipH="1">
            <a:off x="6436256" y="3777609"/>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580228" y="1340768"/>
            <a:ext cx="2235852" cy="369332"/>
          </a:xfrm>
          <a:prstGeom prst="rect">
            <a:avLst/>
          </a:prstGeom>
          <a:noFill/>
        </p:spPr>
        <p:txBody>
          <a:bodyPr wrap="square" rtlCol="0">
            <a:spAutoFit/>
          </a:bodyPr>
          <a:lstStyle/>
          <a:p>
            <a:r>
              <a:rPr lang="en-US" altLang="ja-JP" dirty="0"/>
              <a:t>No</a:t>
            </a:r>
            <a:r>
              <a:rPr lang="ja-JP" altLang="en-US" dirty="0"/>
              <a:t>（</a:t>
            </a:r>
            <a:r>
              <a:rPr lang="en-US" altLang="ja-JP" dirty="0"/>
              <a:t>not concluded</a:t>
            </a:r>
            <a:r>
              <a:rPr lang="ja-JP" altLang="en-US" dirty="0"/>
              <a:t>）</a:t>
            </a:r>
          </a:p>
        </p:txBody>
      </p:sp>
      <p:sp>
        <p:nvSpPr>
          <p:cNvPr id="34" name="正方形/長方形 33"/>
          <p:cNvSpPr/>
          <p:nvPr/>
        </p:nvSpPr>
        <p:spPr>
          <a:xfrm>
            <a:off x="4580228" y="2132856"/>
            <a:ext cx="2509182" cy="369332"/>
          </a:xfrm>
          <a:prstGeom prst="rect">
            <a:avLst/>
          </a:prstGeom>
        </p:spPr>
        <p:txBody>
          <a:bodyPr wrap="square">
            <a:spAutoFit/>
          </a:bodyPr>
          <a:lstStyle/>
          <a:p>
            <a:r>
              <a:rPr lang="en-US" altLang="ja-JP" dirty="0"/>
              <a:t>No</a:t>
            </a:r>
            <a:r>
              <a:rPr lang="ja-JP" altLang="en-US" dirty="0"/>
              <a:t>（</a:t>
            </a:r>
            <a:r>
              <a:rPr lang="en-US" altLang="ja-JP" dirty="0"/>
              <a:t>invalid/avoidable</a:t>
            </a:r>
            <a:r>
              <a:rPr lang="ja-JP" altLang="en-US" dirty="0"/>
              <a:t>）</a:t>
            </a:r>
          </a:p>
        </p:txBody>
      </p:sp>
      <p:sp>
        <p:nvSpPr>
          <p:cNvPr id="35" name="正方形/長方形 34"/>
          <p:cNvSpPr/>
          <p:nvPr/>
        </p:nvSpPr>
        <p:spPr>
          <a:xfrm>
            <a:off x="4295801" y="3356992"/>
            <a:ext cx="1939611" cy="369332"/>
          </a:xfrm>
          <a:prstGeom prst="rect">
            <a:avLst/>
          </a:prstGeom>
        </p:spPr>
        <p:txBody>
          <a:bodyPr wrap="square">
            <a:spAutoFit/>
          </a:bodyPr>
          <a:lstStyle/>
          <a:p>
            <a:r>
              <a:rPr lang="en-US" altLang="ja-JP" dirty="0"/>
              <a:t>No</a:t>
            </a:r>
            <a:endParaRPr lang="ja-JP" altLang="en-US" dirty="0"/>
          </a:p>
        </p:txBody>
      </p:sp>
      <p:sp>
        <p:nvSpPr>
          <p:cNvPr id="36" name="テキスト ボックス 35"/>
          <p:cNvSpPr txBox="1"/>
          <p:nvPr/>
        </p:nvSpPr>
        <p:spPr>
          <a:xfrm>
            <a:off x="6492044" y="3203684"/>
            <a:ext cx="540060" cy="369332"/>
          </a:xfrm>
          <a:prstGeom prst="rect">
            <a:avLst/>
          </a:prstGeom>
          <a:noFill/>
        </p:spPr>
        <p:txBody>
          <a:bodyPr wrap="square" rtlCol="0">
            <a:spAutoFit/>
          </a:bodyPr>
          <a:lstStyle/>
          <a:p>
            <a:r>
              <a:rPr lang="en-US" altLang="ja-JP" dirty="0"/>
              <a:t>Yes</a:t>
            </a:r>
            <a:endParaRPr lang="ja-JP" altLang="en-US" dirty="0"/>
          </a:p>
        </p:txBody>
      </p:sp>
      <p:sp>
        <p:nvSpPr>
          <p:cNvPr id="37" name="テキスト ボックス 36"/>
          <p:cNvSpPr txBox="1"/>
          <p:nvPr/>
        </p:nvSpPr>
        <p:spPr>
          <a:xfrm>
            <a:off x="6492044" y="5075892"/>
            <a:ext cx="540060" cy="369332"/>
          </a:xfrm>
          <a:prstGeom prst="rect">
            <a:avLst/>
          </a:prstGeom>
          <a:noFill/>
        </p:spPr>
        <p:txBody>
          <a:bodyPr wrap="square" rtlCol="0">
            <a:spAutoFit/>
          </a:bodyPr>
          <a:lstStyle/>
          <a:p>
            <a:r>
              <a:rPr lang="en-US" altLang="ja-JP" dirty="0"/>
              <a:t>Yes</a:t>
            </a:r>
            <a:endParaRPr lang="ja-JP" altLang="en-US" dirty="0"/>
          </a:p>
        </p:txBody>
      </p:sp>
      <p:sp>
        <p:nvSpPr>
          <p:cNvPr id="38" name="正方形/長方形 37"/>
          <p:cNvSpPr/>
          <p:nvPr/>
        </p:nvSpPr>
        <p:spPr>
          <a:xfrm>
            <a:off x="3791744" y="4211796"/>
            <a:ext cx="2520280" cy="369332"/>
          </a:xfrm>
          <a:prstGeom prst="rect">
            <a:avLst/>
          </a:prstGeom>
        </p:spPr>
        <p:txBody>
          <a:bodyPr wrap="square">
            <a:spAutoFit/>
          </a:bodyPr>
          <a:lstStyle/>
          <a:p>
            <a:r>
              <a:rPr lang="en-US" altLang="ja-JP" dirty="0"/>
              <a:t>No</a:t>
            </a:r>
            <a:r>
              <a:rPr lang="ja-JP" altLang="en-US" dirty="0"/>
              <a:t>（</a:t>
            </a:r>
            <a:r>
              <a:rPr lang="en-US" altLang="ja-JP" dirty="0"/>
              <a:t>non performance</a:t>
            </a:r>
            <a:r>
              <a:rPr lang="ja-JP" altLang="en-US" dirty="0"/>
              <a:t>）</a:t>
            </a:r>
          </a:p>
        </p:txBody>
      </p:sp>
      <p:sp>
        <p:nvSpPr>
          <p:cNvPr id="39" name="正方形/長方形 38"/>
          <p:cNvSpPr/>
          <p:nvPr/>
        </p:nvSpPr>
        <p:spPr>
          <a:xfrm>
            <a:off x="7584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3395700" y="1979548"/>
            <a:ext cx="540060" cy="369332"/>
          </a:xfrm>
          <a:prstGeom prst="rect">
            <a:avLst/>
          </a:prstGeom>
          <a:noFill/>
        </p:spPr>
        <p:txBody>
          <a:bodyPr wrap="square" rtlCol="0">
            <a:spAutoFit/>
          </a:bodyPr>
          <a:lstStyle/>
          <a:p>
            <a:r>
              <a:rPr lang="en-US" altLang="ja-JP" dirty="0"/>
              <a:t>Yes</a:t>
            </a:r>
            <a:endParaRPr lang="ja-JP" altLang="en-US" dirty="0"/>
          </a:p>
        </p:txBody>
      </p:sp>
      <p:sp>
        <p:nvSpPr>
          <p:cNvPr id="41" name="正方形/長方形 40"/>
          <p:cNvSpPr/>
          <p:nvPr/>
        </p:nvSpPr>
        <p:spPr>
          <a:xfrm>
            <a:off x="7478854" y="4355812"/>
            <a:ext cx="489354" cy="369332"/>
          </a:xfrm>
          <a:prstGeom prst="rect">
            <a:avLst/>
          </a:prstGeom>
        </p:spPr>
        <p:txBody>
          <a:bodyPr wrap="square">
            <a:spAutoFit/>
          </a:bodyPr>
          <a:lstStyle/>
          <a:p>
            <a:r>
              <a:rPr lang="en-US" altLang="ja-JP" dirty="0"/>
              <a:t>No</a:t>
            </a:r>
            <a:endParaRPr lang="ja-JP" altLang="en-US" dirty="0"/>
          </a:p>
        </p:txBody>
      </p:sp>
      <p:sp>
        <p:nvSpPr>
          <p:cNvPr id="42" name="フローチャート : 端子 41"/>
          <p:cNvSpPr/>
          <p:nvPr/>
        </p:nvSpPr>
        <p:spPr>
          <a:xfrm>
            <a:off x="1960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Start</a:t>
            </a:r>
            <a:endParaRPr lang="ja-JP" altLang="en-US" dirty="0"/>
          </a:p>
        </p:txBody>
      </p:sp>
      <p:sp>
        <p:nvSpPr>
          <p:cNvPr id="43" name="テキスト ボックス 42"/>
          <p:cNvSpPr txBox="1"/>
          <p:nvPr/>
        </p:nvSpPr>
        <p:spPr>
          <a:xfrm>
            <a:off x="3719736" y="2833191"/>
            <a:ext cx="2523884" cy="338554"/>
          </a:xfrm>
          <a:prstGeom prst="rect">
            <a:avLst/>
          </a:prstGeom>
          <a:noFill/>
        </p:spPr>
        <p:txBody>
          <a:bodyPr wrap="square" rtlCol="0">
            <a:spAutoFit/>
          </a:bodyPr>
          <a:lstStyle/>
          <a:p>
            <a:r>
              <a:rPr lang="ja-JP" altLang="en-US" sz="1600" dirty="0"/>
              <a:t>（</a:t>
            </a:r>
            <a:r>
              <a:rPr lang="en-US" altLang="ja-JP" sz="1600" dirty="0"/>
              <a:t>Continued</a:t>
            </a:r>
            <a:r>
              <a:rPr lang="ja-JP" altLang="en-US" sz="1600" dirty="0"/>
              <a:t>）</a:t>
            </a:r>
          </a:p>
        </p:txBody>
      </p:sp>
      <p:sp>
        <p:nvSpPr>
          <p:cNvPr id="44" name="フッター プレースホルダー 43"/>
          <p:cNvSpPr>
            <a:spLocks noGrp="1"/>
          </p:cNvSpPr>
          <p:nvPr>
            <p:ph type="ftr" sz="quarter" idx="11"/>
          </p:nvPr>
        </p:nvSpPr>
        <p:spPr/>
        <p:txBody>
          <a:bodyPr/>
          <a:lstStyle/>
          <a:p>
            <a:pPr>
              <a:defRPr/>
            </a:pPr>
            <a:r>
              <a:rPr lang="en-US" altLang="ja-JP"/>
              <a:t>Overview of Civil Law of Japan, 2021</a:t>
            </a:r>
          </a:p>
        </p:txBody>
      </p:sp>
      <p:sp>
        <p:nvSpPr>
          <p:cNvPr id="45" name="日付プレースホルダー 44">
            <a:extLst>
              <a:ext uri="{FF2B5EF4-FFF2-40B4-BE49-F238E27FC236}">
                <a16:creationId xmlns:a16="http://schemas.microsoft.com/office/drawing/2014/main" id="{37115D84-675C-40D7-82DA-A948A23D1B42}"/>
              </a:ext>
            </a:extLst>
          </p:cNvPr>
          <p:cNvSpPr>
            <a:spLocks noGrp="1"/>
          </p:cNvSpPr>
          <p:nvPr>
            <p:ph type="dt" sz="half" idx="10"/>
          </p:nvPr>
        </p:nvSpPr>
        <p:spPr/>
        <p:txBody>
          <a:bodyPr/>
          <a:lstStyle/>
          <a:p>
            <a:fld id="{DCA47D0E-9362-4517-B397-17E49B5F3FD8}" type="datetime1">
              <a:rPr kumimoji="1" lang="ja-JP" altLang="en-US" smtClean="0"/>
              <a:t>2021/8/11</a:t>
            </a:fld>
            <a:endParaRPr kumimoji="1" lang="ja-JP" altLang="en-US"/>
          </a:p>
        </p:txBody>
      </p:sp>
    </p:spTree>
    <p:extLst>
      <p:ext uri="{BB962C8B-B14F-4D97-AF65-F5344CB8AC3E}">
        <p14:creationId xmlns:p14="http://schemas.microsoft.com/office/powerpoint/2010/main" val="25836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1"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25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25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25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right)">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right)">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up)">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up)">
                                      <p:cBhvr>
                                        <p:cTn id="120" dur="25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wipe(left)">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left)">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left)">
                                      <p:cBhvr>
                                        <p:cTn id="140" dur="5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wipe(up)">
                                      <p:cBhvr>
                                        <p:cTn id="145" dur="25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wipe(left)">
                                      <p:cBhvr>
                                        <p:cTn id="150" dur="250"/>
                                        <p:tgtEl>
                                          <p:spTgt spid="2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wipe(left)">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right)">
                                      <p:cBhvr>
                                        <p:cTn id="160" dur="500"/>
                                        <p:tgtEl>
                                          <p:spTgt spid="2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left)">
                                      <p:cBhvr>
                                        <p:cTn id="165" dur="500"/>
                                        <p:tgtEl>
                                          <p:spTgt spid="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wipe(left)">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wipe(left)">
                                      <p:cBhvr>
                                        <p:cTn id="175" dur="500"/>
                                        <p:tgtEl>
                                          <p:spTgt spid="2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wipe(left)">
                                      <p:cBhvr>
                                        <p:cTn id="180" dur="500"/>
                                        <p:tgtEl>
                                          <p:spTgt spid="2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Effect transition="in" filter="wipe(left)">
                                      <p:cBhvr>
                                        <p:cTn id="185" dur="500"/>
                                        <p:tgtEl>
                                          <p:spTgt spid="27"/>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28"/>
                                        </p:tgtEl>
                                        <p:attrNameLst>
                                          <p:attrName>style.visibility</p:attrName>
                                        </p:attrNameLst>
                                      </p:cBhvr>
                                      <p:to>
                                        <p:strVal val="visible"/>
                                      </p:to>
                                    </p:set>
                                    <p:animEffect transition="in" filter="wipe(left)">
                                      <p:cBhvr>
                                        <p:cTn id="190" dur="500"/>
                                        <p:tgtEl>
                                          <p:spTgt spid="28"/>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ipe(left)">
                                      <p:cBhvr>
                                        <p:cTn id="195" dur="500"/>
                                        <p:tgtEl>
                                          <p:spTgt spid="2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wipe(up)">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1"/>
                                        </p:tgtEl>
                                        <p:attrNameLst>
                                          <p:attrName>style.visibility</p:attrName>
                                        </p:attrNameLst>
                                      </p:cBhvr>
                                      <p:to>
                                        <p:strVal val="visible"/>
                                      </p:to>
                                    </p:set>
                                    <p:animEffect transition="in" filter="wipe(left)">
                                      <p:cBhvr>
                                        <p:cTn id="2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5445" y="310752"/>
            <a:ext cx="2696271" cy="478388"/>
          </a:xfrm>
        </p:spPr>
        <p:txBody>
          <a:bodyPr>
            <a:noAutofit/>
          </a:bodyPr>
          <a:lstStyle/>
          <a:p>
            <a:r>
              <a:rPr lang="en-US" altLang="ja-JP" sz="2400" b="1" dirty="0">
                <a:latin typeface="Times New Roman" panose="02020603050405020304" pitchFamily="18" charset="0"/>
                <a:cs typeface="Times New Roman" panose="02020603050405020304" pitchFamily="18" charset="0"/>
              </a:rPr>
              <a:t>Type of Contracts</a:t>
            </a:r>
            <a:endParaRPr lang="ja-JP" altLang="en-US" sz="2400" b="1"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39</a:t>
            </a:fld>
            <a:endParaRPr lang="en-US" altLang="ja-JP"/>
          </a:p>
        </p:txBody>
      </p:sp>
      <p:graphicFrame>
        <p:nvGraphicFramePr>
          <p:cNvPr id="3" name="図表 2"/>
          <p:cNvGraphicFramePr/>
          <p:nvPr>
            <p:extLst>
              <p:ext uri="{D42A27DB-BD31-4B8C-83A1-F6EECF244321}">
                <p14:modId xmlns:p14="http://schemas.microsoft.com/office/powerpoint/2010/main" val="750053052"/>
              </p:ext>
            </p:extLst>
          </p:nvPr>
        </p:nvGraphicFramePr>
        <p:xfrm>
          <a:off x="1269232" y="136525"/>
          <a:ext cx="871296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日付プレースホルダー 5">
            <a:extLst>
              <a:ext uri="{FF2B5EF4-FFF2-40B4-BE49-F238E27FC236}">
                <a16:creationId xmlns:a16="http://schemas.microsoft.com/office/drawing/2014/main" id="{783CA1F3-5AF2-45FB-9E6A-94AA3ABA0B37}"/>
              </a:ext>
            </a:extLst>
          </p:cNvPr>
          <p:cNvSpPr>
            <a:spLocks noGrp="1"/>
          </p:cNvSpPr>
          <p:nvPr>
            <p:ph type="dt" sz="half" idx="10"/>
          </p:nvPr>
        </p:nvSpPr>
        <p:spPr/>
        <p:txBody>
          <a:bodyPr/>
          <a:lstStyle/>
          <a:p>
            <a:fld id="{4729862C-E5B2-4388-9862-F8B2E6D93B80}" type="datetime1">
              <a:rPr kumimoji="1" lang="ja-JP" altLang="en-US" smtClean="0"/>
              <a:t>2021/8/11</a:t>
            </a:fld>
            <a:endParaRPr kumimoji="1" lang="ja-JP" altLang="en-US"/>
          </a:p>
        </p:txBody>
      </p:sp>
    </p:spTree>
    <p:extLst>
      <p:ext uri="{BB962C8B-B14F-4D97-AF65-F5344CB8AC3E}">
        <p14:creationId xmlns:p14="http://schemas.microsoft.com/office/powerpoint/2010/main" val="7948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5" dur="500"/>
                                        <p:tgtEl>
                                          <p:spTgt spid="3">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19" dur="500"/>
                                        <p:tgtEl>
                                          <p:spTgt spid="3">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3" dur="500"/>
                                        <p:tgtEl>
                                          <p:spTgt spid="3">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7" dur="500"/>
                                        <p:tgtEl>
                                          <p:spTgt spid="3">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1" dur="500"/>
                                        <p:tgtEl>
                                          <p:spTgt spid="3">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5" dur="500"/>
                                        <p:tgtEl>
                                          <p:spTgt spid="3">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0" dur="500"/>
                                        <p:tgtEl>
                                          <p:spTgt spid="3">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4" dur="500"/>
                                        <p:tgtEl>
                                          <p:spTgt spid="3">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8" dur="500"/>
                                        <p:tgtEl>
                                          <p:spTgt spid="3">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2" dur="500"/>
                                        <p:tgtEl>
                                          <p:spTgt spid="3">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6" dur="500"/>
                                        <p:tgtEl>
                                          <p:spTgt spid="3">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0" dur="500"/>
                                        <p:tgtEl>
                                          <p:spTgt spid="3">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5" dur="500"/>
                                        <p:tgtEl>
                                          <p:spTgt spid="3">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69" dur="500"/>
                                        <p:tgtEl>
                                          <p:spTgt spid="3">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3" dur="500"/>
                                        <p:tgtEl>
                                          <p:spTgt spid="3">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7" dur="500"/>
                                        <p:tgtEl>
                                          <p:spTgt spid="3">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2" dur="500"/>
                                        <p:tgtEl>
                                          <p:spTgt spid="3">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6" dur="500"/>
                                        <p:tgtEl>
                                          <p:spTgt spid="3">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0" dur="500"/>
                                        <p:tgtEl>
                                          <p:spTgt spid="3">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4" dur="500"/>
                                        <p:tgtEl>
                                          <p:spTgt spid="3">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99" dur="500"/>
                                        <p:tgtEl>
                                          <p:spTgt spid="3">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3" dur="500"/>
                                        <p:tgtEl>
                                          <p:spTgt spid="3">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7" dur="500"/>
                                        <p:tgtEl>
                                          <p:spTgt spid="3">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1" dur="500"/>
                                        <p:tgtEl>
                                          <p:spTgt spid="3">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5" dur="500"/>
                                        <p:tgtEl>
                                          <p:spTgt spid="3">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9" dur="500"/>
                                        <p:tgtEl>
                                          <p:spTgt spid="3">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3" dur="500"/>
                                        <p:tgtEl>
                                          <p:spTgt spid="3">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7" dur="500"/>
                                        <p:tgtEl>
                                          <p:spTgt spid="3">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2" dur="500"/>
                                        <p:tgtEl>
                                          <p:spTgt spid="3">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6" dur="500"/>
                                        <p:tgtEl>
                                          <p:spTgt spid="3">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0" dur="500"/>
                                        <p:tgtEl>
                                          <p:spTgt spid="3">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4" dur="500"/>
                                        <p:tgtEl>
                                          <p:spTgt spid="3">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49" dur="500"/>
                                        <p:tgtEl>
                                          <p:spTgt spid="3">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3" dur="500"/>
                                        <p:tgtEl>
                                          <p:spTgt spid="3">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7" dur="500"/>
                                        <p:tgtEl>
                                          <p:spTgt spid="3">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1" dur="500"/>
                                        <p:tgtEl>
                                          <p:spTgt spid="3">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5" dur="500"/>
                                        <p:tgtEl>
                                          <p:spTgt spid="3">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69" dur="500"/>
                                        <p:tgtEl>
                                          <p:spTgt spid="3">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4" dur="500"/>
                                        <p:tgtEl>
                                          <p:spTgt spid="3">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8" dur="500"/>
                                        <p:tgtEl>
                                          <p:spTgt spid="3">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2" dur="500"/>
                                        <p:tgtEl>
                                          <p:spTgt spid="3">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6" dur="500"/>
                                        <p:tgtEl>
                                          <p:spTgt spid="3">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0" dur="500"/>
                                        <p:tgtEl>
                                          <p:spTgt spid="3">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4" dur="500"/>
                                        <p:tgtEl>
                                          <p:spTgt spid="3">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199" dur="500"/>
                                        <p:tgtEl>
                                          <p:spTgt spid="3">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3" dur="500"/>
                                        <p:tgtEl>
                                          <p:spTgt spid="3">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7" dur="500"/>
                                        <p:tgtEl>
                                          <p:spTgt spid="3">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1" dur="500"/>
                                        <p:tgtEl>
                                          <p:spTgt spid="3">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6" dur="500"/>
                                        <p:tgtEl>
                                          <p:spTgt spid="3">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0" dur="500"/>
                                        <p:tgtEl>
                                          <p:spTgt spid="3">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4" dur="500"/>
                                        <p:tgtEl>
                                          <p:spTgt spid="3">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8" dur="500"/>
                                        <p:tgtEl>
                                          <p:spTgt spid="3">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3" dur="500"/>
                                        <p:tgtEl>
                                          <p:spTgt spid="3">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7" dur="500"/>
                                        <p:tgtEl>
                                          <p:spTgt spid="3">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1" dur="500"/>
                                        <p:tgtEl>
                                          <p:spTgt spid="3">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5" dur="500"/>
                                        <p:tgtEl>
                                          <p:spTgt spid="3">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49" dur="500"/>
                                        <p:tgtEl>
                                          <p:spTgt spid="3">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3" dur="500"/>
                                        <p:tgtEl>
                                          <p:spTgt spid="3">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8" dur="500"/>
                                        <p:tgtEl>
                                          <p:spTgt spid="3">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2" dur="500"/>
                                        <p:tgtEl>
                                          <p:spTgt spid="3">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6" dur="500"/>
                                        <p:tgtEl>
                                          <p:spTgt spid="3">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0" dur="500"/>
                                        <p:tgtEl>
                                          <p:spTgt spid="3">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5" dur="500"/>
                                        <p:tgtEl>
                                          <p:spTgt spid="3">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79" dur="500"/>
                                        <p:tgtEl>
                                          <p:spTgt spid="3">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3" dur="500"/>
                                        <p:tgtEl>
                                          <p:spTgt spid="3">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7" dur="500"/>
                                        <p:tgtEl>
                                          <p:spTgt spid="3">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2"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F601A15-C0BD-4A69-97E2-18E6972192A8}"/>
              </a:ext>
            </a:extLst>
          </p:cNvPr>
          <p:cNvSpPr>
            <a:spLocks noGrp="1"/>
          </p:cNvSpPr>
          <p:nvPr>
            <p:ph type="title"/>
          </p:nvPr>
        </p:nvSpPr>
        <p:spPr>
          <a:xfrm>
            <a:off x="838200" y="365125"/>
            <a:ext cx="10515600" cy="939019"/>
          </a:xfrm>
        </p:spPr>
        <p:txBody>
          <a:bodyPr>
            <a:normAutofit/>
          </a:bodyPr>
          <a:lstStyle/>
          <a:p>
            <a:r>
              <a:rPr lang="en-US" altLang="ja-JP" sz="5400" b="1" dirty="0">
                <a:latin typeface="Times New Roman" panose="02020603050405020304" pitchFamily="18" charset="0"/>
                <a:cs typeface="Times New Roman" panose="02020603050405020304" pitchFamily="18" charset="0"/>
              </a:rPr>
              <a:t>Self-Introduction (2/2)</a:t>
            </a:r>
            <a:endParaRPr lang="ja-JP" altLang="en-US" sz="5400" b="1" dirty="0">
              <a:latin typeface="Times New Roman" panose="02020603050405020304" pitchFamily="18" charset="0"/>
              <a:cs typeface="Times New Roman" panose="02020603050405020304" pitchFamily="18" charset="0"/>
            </a:endParaRPr>
          </a:p>
        </p:txBody>
      </p:sp>
      <p:sp>
        <p:nvSpPr>
          <p:cNvPr id="8" name="コンテンツ プレースホルダー 7">
            <a:extLst>
              <a:ext uri="{FF2B5EF4-FFF2-40B4-BE49-F238E27FC236}">
                <a16:creationId xmlns:a16="http://schemas.microsoft.com/office/drawing/2014/main" id="{6F294B8D-A288-41C2-A3BD-A4C635331510}"/>
              </a:ext>
            </a:extLst>
          </p:cNvPr>
          <p:cNvSpPr>
            <a:spLocks noGrp="1"/>
          </p:cNvSpPr>
          <p:nvPr>
            <p:ph sz="half" idx="1"/>
          </p:nvPr>
        </p:nvSpPr>
        <p:spPr>
          <a:xfrm>
            <a:off x="838199" y="1528997"/>
            <a:ext cx="6192187" cy="4647966"/>
          </a:xfrm>
        </p:spPr>
        <p:txBody>
          <a:bodyPr>
            <a:normAutofit fontScale="92500"/>
          </a:bodyPr>
          <a:lstStyle/>
          <a:p>
            <a:r>
              <a:rPr lang="en-US" altLang="ja-JP" dirty="0"/>
              <a:t>Since retiring in 2017, I have moved to Oita Prefecture where my parents live.</a:t>
            </a:r>
          </a:p>
          <a:p>
            <a:r>
              <a:rPr lang="en-US" altLang="ja-JP" dirty="0"/>
              <a:t>I have been conducting research on copyright law at the Graduate School of Intellectual Property Studies (correspondence course) in </a:t>
            </a:r>
            <a:r>
              <a:rPr lang="en-US" altLang="ja-JP" dirty="0" err="1"/>
              <a:t>Kibi</a:t>
            </a:r>
            <a:r>
              <a:rPr lang="en-US" altLang="ja-JP" dirty="0"/>
              <a:t> International University of </a:t>
            </a:r>
            <a:r>
              <a:rPr lang="en-US" altLang="ja-JP" dirty="0" err="1"/>
              <a:t>Junsei</a:t>
            </a:r>
            <a:r>
              <a:rPr lang="en-US" altLang="ja-JP" dirty="0"/>
              <a:t> </a:t>
            </a:r>
            <a:r>
              <a:rPr lang="en-US" altLang="ja-JP" dirty="0" err="1"/>
              <a:t>Gakuen</a:t>
            </a:r>
            <a:r>
              <a:rPr lang="en-US" altLang="ja-JP" dirty="0"/>
              <a:t>.</a:t>
            </a:r>
          </a:p>
          <a:p>
            <a:r>
              <a:rPr lang="en-US" altLang="ja-JP" dirty="0"/>
              <a:t>In addition, I am an intensive lecturer of  civil law for international students at Nagoya University Graduate School, and "Contract Law" at the Faculty of Law, Meiji </a:t>
            </a:r>
            <a:r>
              <a:rPr lang="en-US" altLang="ja-JP" dirty="0" err="1"/>
              <a:t>Gakuin</a:t>
            </a:r>
            <a:r>
              <a:rPr lang="en-US" altLang="ja-JP" dirty="0"/>
              <a:t> University.</a:t>
            </a:r>
            <a:endParaRPr lang="ja-JP" altLang="en-US" dirty="0"/>
          </a:p>
        </p:txBody>
      </p:sp>
      <p:sp>
        <p:nvSpPr>
          <p:cNvPr id="4" name="日付プレースホルダー 3">
            <a:extLst>
              <a:ext uri="{FF2B5EF4-FFF2-40B4-BE49-F238E27FC236}">
                <a16:creationId xmlns:a16="http://schemas.microsoft.com/office/drawing/2014/main" id="{F6AFDD2B-F1B5-4C84-B13A-2A3980734DD6}"/>
              </a:ext>
            </a:extLst>
          </p:cNvPr>
          <p:cNvSpPr>
            <a:spLocks noGrp="1"/>
          </p:cNvSpPr>
          <p:nvPr>
            <p:ph type="dt" sz="half" idx="10"/>
          </p:nvPr>
        </p:nvSpPr>
        <p:spPr/>
        <p:txBody>
          <a:bodyPr/>
          <a:lstStyle/>
          <a:p>
            <a:fld id="{EED862BB-29E8-4BDB-A3ED-04CD66EEF571}"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4DEA6919-498B-4C76-995B-3447132D31C4}"/>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93ED6928-F0CB-4347-8EDC-57009B7F2E0F}"/>
              </a:ext>
            </a:extLst>
          </p:cNvPr>
          <p:cNvSpPr>
            <a:spLocks noGrp="1"/>
          </p:cNvSpPr>
          <p:nvPr>
            <p:ph type="sldNum" sz="quarter" idx="12"/>
          </p:nvPr>
        </p:nvSpPr>
        <p:spPr/>
        <p:txBody>
          <a:bodyPr/>
          <a:lstStyle/>
          <a:p>
            <a:fld id="{63BA93C4-2A5C-4B4B-B565-ADAA94AD8651}" type="slidenum">
              <a:rPr kumimoji="1" lang="ja-JP" altLang="en-US" smtClean="0"/>
              <a:t>4</a:t>
            </a:fld>
            <a:endParaRPr kumimoji="1" lang="ja-JP" altLang="en-US"/>
          </a:p>
        </p:txBody>
      </p:sp>
      <p:pic>
        <p:nvPicPr>
          <p:cNvPr id="12" name="図 11">
            <a:extLst>
              <a:ext uri="{FF2B5EF4-FFF2-40B4-BE49-F238E27FC236}">
                <a16:creationId xmlns:a16="http://schemas.microsoft.com/office/drawing/2014/main" id="{E14023DA-A7D9-41AE-AD4E-A0268AA90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55" y="1603933"/>
            <a:ext cx="2967365" cy="2605918"/>
          </a:xfrm>
          <a:prstGeom prst="rect">
            <a:avLst/>
          </a:prstGeom>
          <a:effectLst>
            <a:outerShdw blurRad="50800" dist="50800" dir="5400000" algn="ctr" rotWithShape="0">
              <a:srgbClr val="000000">
                <a:alpha val="0"/>
              </a:srgbClr>
            </a:outerShdw>
          </a:effectLst>
        </p:spPr>
      </p:pic>
      <p:pic>
        <p:nvPicPr>
          <p:cNvPr id="13" name="図 12">
            <a:extLst>
              <a:ext uri="{FF2B5EF4-FFF2-40B4-BE49-F238E27FC236}">
                <a16:creationId xmlns:a16="http://schemas.microsoft.com/office/drawing/2014/main" id="{5EB663EC-47A6-476E-B779-9E0DD3944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9482" y="3576638"/>
            <a:ext cx="3251735" cy="243880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0531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par>
                                <p:cTn id="8" presetID="6" presetClass="entr" presetSubtype="32"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up)">
                                      <p:cBhvr>
                                        <p:cTn id="20" dur="20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up)">
                                      <p:cBhvr>
                                        <p:cTn id="2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B41E207-B4DC-4B99-9FDD-23B80E21ED79}"/>
              </a:ext>
            </a:extLst>
          </p:cNvPr>
          <p:cNvSpPr>
            <a:spLocks noGrp="1"/>
          </p:cNvSpPr>
          <p:nvPr>
            <p:ph type="title"/>
          </p:nvPr>
        </p:nvSpPr>
        <p:spPr>
          <a:xfrm>
            <a:off x="831850" y="1709738"/>
            <a:ext cx="10515600" cy="2381815"/>
          </a:xfrm>
        </p:spPr>
        <p:txBody>
          <a:bodyPr/>
          <a:lstStyle/>
          <a:p>
            <a:r>
              <a:rPr lang="en-US" altLang="ja-JP" b="1" dirty="0">
                <a:latin typeface="Times New Roman" panose="02020603050405020304" pitchFamily="18" charset="0"/>
                <a:cs typeface="Times New Roman" panose="02020603050405020304" pitchFamily="18" charset="0"/>
              </a:rPr>
              <a:t>Obligations outside Contracts</a:t>
            </a:r>
            <a:br>
              <a:rPr lang="en-US" altLang="ja-JP" b="1" dirty="0">
                <a:latin typeface="Times New Roman" panose="02020603050405020304" pitchFamily="18" charset="0"/>
                <a:cs typeface="Times New Roman" panose="02020603050405020304" pitchFamily="18" charset="0"/>
              </a:rPr>
            </a:br>
            <a:r>
              <a:rPr lang="ja-JP" altLang="en-US" sz="3200" b="1" dirty="0">
                <a:latin typeface="Times New Roman" panose="02020603050405020304" pitchFamily="18" charset="0"/>
                <a:cs typeface="Times New Roman" panose="02020603050405020304" pitchFamily="18" charset="0"/>
                <a:hlinkClick r:id="rId3" action="ppaction://hlinksldjump"/>
              </a:rPr>
              <a:t>→</a:t>
            </a:r>
            <a:r>
              <a:rPr lang="en-US" altLang="ja-JP" sz="3200" b="1" dirty="0">
                <a:latin typeface="Times New Roman" panose="02020603050405020304" pitchFamily="18" charset="0"/>
                <a:cs typeface="Times New Roman" panose="02020603050405020304" pitchFamily="18" charset="0"/>
                <a:hlinkClick r:id="rId3" action="ppaction://hlinksldjump"/>
              </a:rPr>
              <a:t>Comparative</a:t>
            </a:r>
            <a:r>
              <a:rPr lang="ja-JP" altLang="en-US" sz="3200" b="1" dirty="0">
                <a:latin typeface="Times New Roman" panose="02020603050405020304" pitchFamily="18" charset="0"/>
                <a:cs typeface="Times New Roman" panose="02020603050405020304" pitchFamily="18" charset="0"/>
                <a:hlinkClick r:id="rId3" action="ppaction://hlinksldjump"/>
              </a:rPr>
              <a:t> </a:t>
            </a:r>
            <a:r>
              <a:rPr lang="en-US" altLang="ja-JP" sz="3200" b="1" dirty="0">
                <a:latin typeface="Times New Roman" panose="02020603050405020304" pitchFamily="18" charset="0"/>
                <a:cs typeface="Times New Roman" panose="02020603050405020304" pitchFamily="18" charset="0"/>
                <a:hlinkClick r:id="rId3" action="ppaction://hlinksldjump"/>
              </a:rPr>
              <a:t>study</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CF24E6FF-7854-40D1-AEAC-3FB97F550242}"/>
              </a:ext>
            </a:extLst>
          </p:cNvPr>
          <p:cNvSpPr>
            <a:spLocks noGrp="1"/>
          </p:cNvSpPr>
          <p:nvPr>
            <p:ph type="body" idx="1"/>
          </p:nvPr>
        </p:nvSpPr>
        <p:spPr/>
        <p:txBody>
          <a:bodyPr/>
          <a:lstStyle/>
          <a:p>
            <a:r>
              <a:rPr lang="en-US" altLang="ja-JP" dirty="0">
                <a:solidFill>
                  <a:schemeClr val="tx1"/>
                </a:solidFill>
              </a:rPr>
              <a:t>Business Management (Benevolent Intervention in Another's Business)</a:t>
            </a:r>
          </a:p>
          <a:p>
            <a:r>
              <a:rPr lang="en-US" altLang="ja-JP" dirty="0">
                <a:solidFill>
                  <a:schemeClr val="tx1"/>
                </a:solidFill>
              </a:rPr>
              <a:t>Unjust enrichment</a:t>
            </a:r>
          </a:p>
          <a:p>
            <a:r>
              <a:rPr lang="en-US" altLang="ja-JP" dirty="0">
                <a:solidFill>
                  <a:schemeClr val="tx1"/>
                </a:solidFill>
              </a:rPr>
              <a:t>Tort</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63B9A364-1543-4551-928C-A080AE057BF6}"/>
              </a:ext>
            </a:extLst>
          </p:cNvPr>
          <p:cNvSpPr>
            <a:spLocks noGrp="1"/>
          </p:cNvSpPr>
          <p:nvPr>
            <p:ph type="dt" sz="half" idx="10"/>
          </p:nvPr>
        </p:nvSpPr>
        <p:spPr/>
        <p:txBody>
          <a:bodyPr/>
          <a:lstStyle/>
          <a:p>
            <a:fld id="{7C9A4D5C-3DDF-4330-9508-A407DD317458}"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9480B477-6439-4232-8007-2F044265FA0D}"/>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153156B4-2051-4E5A-8B0A-8B6FB87A125E}"/>
              </a:ext>
            </a:extLst>
          </p:cNvPr>
          <p:cNvSpPr>
            <a:spLocks noGrp="1"/>
          </p:cNvSpPr>
          <p:nvPr>
            <p:ph type="sldNum" sz="quarter" idx="12"/>
          </p:nvPr>
        </p:nvSpPr>
        <p:spPr/>
        <p:txBody>
          <a:bodyPr/>
          <a:lstStyle/>
          <a:p>
            <a:fld id="{63BA93C4-2A5C-4B4B-B565-ADAA94AD8651}" type="slidenum">
              <a:rPr kumimoji="1" lang="ja-JP" altLang="en-US" smtClean="0"/>
              <a:t>40</a:t>
            </a:fld>
            <a:endParaRPr kumimoji="1" lang="ja-JP" altLang="en-US"/>
          </a:p>
        </p:txBody>
      </p:sp>
    </p:spTree>
    <p:extLst>
      <p:ext uri="{BB962C8B-B14F-4D97-AF65-F5344CB8AC3E}">
        <p14:creationId xmlns:p14="http://schemas.microsoft.com/office/powerpoint/2010/main" val="4093950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05154AF-B587-47C8-8595-78B23E19B628}"/>
              </a:ext>
            </a:extLst>
          </p:cNvPr>
          <p:cNvSpPr>
            <a:spLocks noGrp="1"/>
          </p:cNvSpPr>
          <p:nvPr>
            <p:ph type="title"/>
          </p:nvPr>
        </p:nvSpPr>
        <p:spPr>
          <a:xfrm>
            <a:off x="831850" y="945398"/>
            <a:ext cx="10515600" cy="2324744"/>
          </a:xfrm>
        </p:spPr>
        <p:txBody>
          <a:bodyPr/>
          <a:lstStyle/>
          <a:p>
            <a:r>
              <a:rPr lang="en-US" altLang="ja-JP" b="1" dirty="0">
                <a:latin typeface="Times New Roman" panose="02020603050405020304" pitchFamily="18" charset="0"/>
                <a:cs typeface="Times New Roman" panose="02020603050405020304" pitchFamily="18" charset="0"/>
              </a:rPr>
              <a:t>5. Business Management</a:t>
            </a:r>
            <a:br>
              <a:rPr lang="en-US" altLang="ja-JP" b="1" dirty="0">
                <a:latin typeface="Times New Roman" panose="02020603050405020304" pitchFamily="18" charset="0"/>
                <a:cs typeface="Times New Roman" panose="02020603050405020304" pitchFamily="18" charset="0"/>
              </a:rPr>
            </a:br>
            <a:r>
              <a:rPr lang="ja-JP" altLang="en-US" sz="3200" b="1" dirty="0">
                <a:latin typeface="Times New Roman" panose="02020603050405020304" pitchFamily="18" charset="0"/>
                <a:cs typeface="Times New Roman" panose="02020603050405020304" pitchFamily="18" charset="0"/>
                <a:hlinkClick r:id="rId3" action="ppaction://hlinksldjump"/>
              </a:rPr>
              <a:t>→</a:t>
            </a:r>
            <a:r>
              <a:rPr lang="en-US" altLang="ja-JP" sz="3200" b="1" dirty="0">
                <a:latin typeface="Times New Roman" panose="02020603050405020304" pitchFamily="18" charset="0"/>
                <a:cs typeface="Times New Roman" panose="02020603050405020304" pitchFamily="18" charset="0"/>
                <a:hlinkClick r:id="rId3" action="ppaction://hlinksldjump"/>
              </a:rPr>
              <a:t>Comparative</a:t>
            </a:r>
            <a:r>
              <a:rPr lang="ja-JP" altLang="en-US" sz="3200" b="1" dirty="0">
                <a:latin typeface="Times New Roman" panose="02020603050405020304" pitchFamily="18" charset="0"/>
                <a:cs typeface="Times New Roman" panose="02020603050405020304" pitchFamily="18" charset="0"/>
                <a:hlinkClick r:id="rId3" action="ppaction://hlinksldjump"/>
              </a:rPr>
              <a:t> </a:t>
            </a:r>
            <a:r>
              <a:rPr lang="en-US" altLang="ja-JP" sz="3200" b="1" dirty="0">
                <a:latin typeface="Times New Roman" panose="02020603050405020304" pitchFamily="18" charset="0"/>
                <a:cs typeface="Times New Roman" panose="02020603050405020304" pitchFamily="18" charset="0"/>
                <a:hlinkClick r:id="rId3" action="ppaction://hlinksldjump"/>
              </a:rPr>
              <a:t>study</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523BFC20-5F19-4578-B813-2A9D42545071}"/>
              </a:ext>
            </a:extLst>
          </p:cNvPr>
          <p:cNvSpPr>
            <a:spLocks noGrp="1"/>
          </p:cNvSpPr>
          <p:nvPr>
            <p:ph type="body" idx="1"/>
          </p:nvPr>
        </p:nvSpPr>
        <p:spPr>
          <a:xfrm>
            <a:off x="831850" y="3764907"/>
            <a:ext cx="10515600" cy="2324744"/>
          </a:xfrm>
        </p:spPr>
        <p:txBody>
          <a:bodyPr>
            <a:normAutofit/>
          </a:bodyPr>
          <a:lstStyle/>
          <a:p>
            <a:r>
              <a:rPr lang="en-US" altLang="ja-JP" sz="2800" dirty="0">
                <a:solidFill>
                  <a:schemeClr val="tx1"/>
                </a:solidFill>
              </a:rPr>
              <a:t>Comparative study</a:t>
            </a:r>
          </a:p>
          <a:p>
            <a:pPr marL="800100" lvl="1" indent="-342900">
              <a:buFont typeface="Wingdings" panose="05000000000000000000" pitchFamily="2" charset="2"/>
              <a:buChar char="n"/>
            </a:pPr>
            <a:r>
              <a:rPr lang="en-US" altLang="ja-JP" sz="2400" dirty="0">
                <a:solidFill>
                  <a:schemeClr val="tx1"/>
                </a:solidFill>
              </a:rPr>
              <a:t>French law (as a part of Unjust enrichment)</a:t>
            </a:r>
          </a:p>
          <a:p>
            <a:pPr marL="800100" lvl="1" indent="-342900">
              <a:buFont typeface="Wingdings" panose="05000000000000000000" pitchFamily="2" charset="2"/>
              <a:buChar char="n"/>
            </a:pPr>
            <a:r>
              <a:rPr lang="en-US" altLang="ja-JP" sz="2400" dirty="0">
                <a:solidFill>
                  <a:schemeClr val="tx1"/>
                </a:solidFill>
              </a:rPr>
              <a:t>German law (as a part of Contract)</a:t>
            </a:r>
          </a:p>
          <a:p>
            <a:pPr marL="800100" lvl="1" indent="-342900">
              <a:buFont typeface="Wingdings" panose="05000000000000000000" pitchFamily="2" charset="2"/>
              <a:buChar char="n"/>
            </a:pPr>
            <a:r>
              <a:rPr lang="en-US" altLang="ja-JP" sz="2400" dirty="0">
                <a:solidFill>
                  <a:schemeClr val="tx1"/>
                </a:solidFill>
              </a:rPr>
              <a:t>Japanese law (one of the independent system in the extra contract)</a:t>
            </a:r>
            <a:endParaRPr lang="en-US" altLang="ja-JP" sz="2800" dirty="0">
              <a:solidFill>
                <a:schemeClr val="tx1"/>
              </a:solidFill>
            </a:endParaRPr>
          </a:p>
          <a:p>
            <a:r>
              <a:rPr lang="en-US" altLang="ja-JP" sz="2800" dirty="0">
                <a:solidFill>
                  <a:schemeClr val="tx1"/>
                </a:solidFill>
              </a:rPr>
              <a:t>Case study</a:t>
            </a:r>
          </a:p>
        </p:txBody>
      </p:sp>
      <p:sp>
        <p:nvSpPr>
          <p:cNvPr id="3" name="日付プレースホルダー 2">
            <a:extLst>
              <a:ext uri="{FF2B5EF4-FFF2-40B4-BE49-F238E27FC236}">
                <a16:creationId xmlns:a16="http://schemas.microsoft.com/office/drawing/2014/main" id="{4949CA3B-5864-47FB-A00F-6D14651FA224}"/>
              </a:ext>
            </a:extLst>
          </p:cNvPr>
          <p:cNvSpPr>
            <a:spLocks noGrp="1"/>
          </p:cNvSpPr>
          <p:nvPr>
            <p:ph type="dt" sz="half" idx="10"/>
          </p:nvPr>
        </p:nvSpPr>
        <p:spPr/>
        <p:txBody>
          <a:bodyPr/>
          <a:lstStyle/>
          <a:p>
            <a:fld id="{38D4AB16-1A0B-4A5D-9775-C9575619044C}"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D5377F35-4BC3-43F1-8C13-32D78C0004BF}"/>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BEF3C557-49B5-4F6B-A4D8-D5825EFF06DE}"/>
              </a:ext>
            </a:extLst>
          </p:cNvPr>
          <p:cNvSpPr>
            <a:spLocks noGrp="1"/>
          </p:cNvSpPr>
          <p:nvPr>
            <p:ph type="sldNum" sz="quarter" idx="12"/>
          </p:nvPr>
        </p:nvSpPr>
        <p:spPr/>
        <p:txBody>
          <a:bodyPr/>
          <a:lstStyle/>
          <a:p>
            <a:fld id="{63BA93C4-2A5C-4B4B-B565-ADAA94AD8651}" type="slidenum">
              <a:rPr kumimoji="1" lang="ja-JP" altLang="en-US" smtClean="0"/>
              <a:t>41</a:t>
            </a:fld>
            <a:endParaRPr kumimoji="1" lang="ja-JP" altLang="en-US"/>
          </a:p>
        </p:txBody>
      </p:sp>
    </p:spTree>
    <p:extLst>
      <p:ext uri="{BB962C8B-B14F-4D97-AF65-F5344CB8AC3E}">
        <p14:creationId xmlns:p14="http://schemas.microsoft.com/office/powerpoint/2010/main" val="3482175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C3D8A-E278-4FE4-BC78-1464EDFAFB74}"/>
              </a:ext>
            </a:extLst>
          </p:cNvPr>
          <p:cNvSpPr>
            <a:spLocks noGrp="1"/>
          </p:cNvSpPr>
          <p:nvPr>
            <p:ph type="title"/>
          </p:nvPr>
        </p:nvSpPr>
        <p:spPr/>
        <p:txBody>
          <a:bodyPr/>
          <a:lstStyle/>
          <a:p>
            <a:r>
              <a:rPr kumimoji="1" lang="en-US" altLang="ja-JP" b="1" dirty="0">
                <a:latin typeface="Times New Roman" panose="02020603050405020304" pitchFamily="18" charset="0"/>
                <a:cs typeface="Times New Roman" panose="02020603050405020304" pitchFamily="18" charset="0"/>
              </a:rPr>
              <a:t>Law of Management of Business</a:t>
            </a:r>
            <a:endParaRPr kumimoji="1"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E2EAE15E-FE30-4845-B0DA-A0C9C3B10880}"/>
              </a:ext>
            </a:extLst>
          </p:cNvPr>
          <p:cNvSpPr>
            <a:spLocks noGrp="1"/>
          </p:cNvSpPr>
          <p:nvPr>
            <p:ph idx="1"/>
          </p:nvPr>
        </p:nvSpPr>
        <p:spPr/>
        <p:txBody>
          <a:bodyPr>
            <a:normAutofit fontScale="92500" lnSpcReduction="10000"/>
          </a:bodyPr>
          <a:lstStyle/>
          <a:p>
            <a:pPr>
              <a:lnSpc>
                <a:spcPct val="110000"/>
              </a:lnSpc>
            </a:pPr>
            <a:r>
              <a:rPr kumimoji="1" lang="en-US" altLang="ja-JP" sz="3200" dirty="0"/>
              <a:t>Chapter 3 </a:t>
            </a:r>
            <a:r>
              <a:rPr kumimoji="1" lang="en-US" altLang="ja-JP" sz="3200" dirty="0" err="1"/>
              <a:t>Negotiorum</a:t>
            </a:r>
            <a:r>
              <a:rPr kumimoji="1" lang="en-US" altLang="ja-JP" sz="3200" dirty="0"/>
              <a:t> Gestio (Management of Business))</a:t>
            </a:r>
          </a:p>
          <a:p>
            <a:pPr lvl="1">
              <a:lnSpc>
                <a:spcPct val="110000"/>
              </a:lnSpc>
            </a:pPr>
            <a:r>
              <a:rPr kumimoji="1" lang="en-US" altLang="ja-JP" sz="3000" dirty="0"/>
              <a:t>Article 697</a:t>
            </a:r>
            <a:r>
              <a:rPr lang="en-US" altLang="ja-JP" sz="3000" dirty="0">
                <a:solidFill>
                  <a:srgbClr val="000000"/>
                </a:solidFill>
                <a:effectLst/>
                <a:ea typeface="Kochi Mincho"/>
              </a:rPr>
              <a:t> (Management of Business)</a:t>
            </a:r>
            <a:br>
              <a:rPr kumimoji="1" lang="en-US" altLang="ja-JP" sz="2800" dirty="0"/>
            </a:br>
            <a:r>
              <a:rPr kumimoji="1" lang="en-US" altLang="ja-JP" sz="2800" dirty="0"/>
              <a:t> (1) A person who commences the management of a business for another person without being obligated to do so ("Manager") must manage that business ("Management of Business") in accordance with the nature of the business, using the method that best conforms to the interests of that another person (“the principal”).</a:t>
            </a:r>
          </a:p>
          <a:p>
            <a:pPr lvl="1">
              <a:lnSpc>
                <a:spcPct val="110000"/>
              </a:lnSpc>
            </a:pPr>
            <a:r>
              <a:rPr kumimoji="1" lang="en-US" altLang="ja-JP" sz="2800" dirty="0"/>
              <a:t>(2) The Manager must engage in Management of Business in accordance with the intentions of the principal if the Manager knows, or is able to conjecture that intention.</a:t>
            </a:r>
            <a:endParaRPr kumimoji="1" lang="ja-JP" altLang="en-US" sz="2800" dirty="0"/>
          </a:p>
        </p:txBody>
      </p:sp>
      <p:sp>
        <p:nvSpPr>
          <p:cNvPr id="4" name="日付プレースホルダー 3">
            <a:extLst>
              <a:ext uri="{FF2B5EF4-FFF2-40B4-BE49-F238E27FC236}">
                <a16:creationId xmlns:a16="http://schemas.microsoft.com/office/drawing/2014/main" id="{0B3139AA-FB76-446B-A7EF-922042FE037F}"/>
              </a:ext>
            </a:extLst>
          </p:cNvPr>
          <p:cNvSpPr>
            <a:spLocks noGrp="1"/>
          </p:cNvSpPr>
          <p:nvPr>
            <p:ph type="dt" sz="half" idx="10"/>
          </p:nvPr>
        </p:nvSpPr>
        <p:spPr/>
        <p:txBody>
          <a:bodyPr/>
          <a:lstStyle/>
          <a:p>
            <a:fld id="{A982A3F2-1948-4F4F-BF06-7B88400ACDBF}"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F2A14CB8-EC8D-4A0E-802F-E64B7C693560}"/>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C4B1C140-2885-4EDF-8F5A-013D0A2F6315}"/>
              </a:ext>
            </a:extLst>
          </p:cNvPr>
          <p:cNvSpPr>
            <a:spLocks noGrp="1"/>
          </p:cNvSpPr>
          <p:nvPr>
            <p:ph type="sldNum" sz="quarter" idx="12"/>
          </p:nvPr>
        </p:nvSpPr>
        <p:spPr/>
        <p:txBody>
          <a:bodyPr/>
          <a:lstStyle/>
          <a:p>
            <a:fld id="{63BA93C4-2A5C-4B4B-B565-ADAA94AD8651}" type="slidenum">
              <a:rPr kumimoji="1" lang="ja-JP" altLang="en-US" smtClean="0"/>
              <a:t>42</a:t>
            </a:fld>
            <a:endParaRPr kumimoji="1" lang="ja-JP" altLang="en-US"/>
          </a:p>
        </p:txBody>
      </p:sp>
    </p:spTree>
    <p:extLst>
      <p:ext uri="{BB962C8B-B14F-4D97-AF65-F5344CB8AC3E}">
        <p14:creationId xmlns:p14="http://schemas.microsoft.com/office/powerpoint/2010/main" val="262017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4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B5DC2-714C-4E3E-B533-23C3449719E1}"/>
              </a:ext>
            </a:extLst>
          </p:cNvPr>
          <p:cNvSpPr>
            <a:spLocks noGrp="1"/>
          </p:cNvSpPr>
          <p:nvPr>
            <p:ph type="title"/>
          </p:nvPr>
        </p:nvSpPr>
        <p:spPr/>
        <p:txBody>
          <a:bodyPr/>
          <a:lstStyle/>
          <a:p>
            <a:r>
              <a:rPr kumimoji="1" lang="en-US" altLang="ja-JP" dirty="0"/>
              <a:t>Applicable articles in </a:t>
            </a:r>
            <a:br>
              <a:rPr kumimoji="1" lang="en-US" altLang="ja-JP" dirty="0"/>
            </a:br>
            <a:r>
              <a:rPr kumimoji="1" lang="en-US" altLang="ja-JP" dirty="0" err="1"/>
              <a:t>Maizuru</a:t>
            </a:r>
            <a:r>
              <a:rPr kumimoji="1" lang="en-US" altLang="ja-JP" dirty="0"/>
              <a:t> City Grand Sumo </a:t>
            </a:r>
            <a:r>
              <a:rPr kumimoji="1" lang="en-US" altLang="ja-JP" dirty="0">
                <a:hlinkClick r:id="rId3" action="ppaction://hlinksldjump"/>
              </a:rPr>
              <a:t>Case (2018)</a:t>
            </a:r>
            <a:endParaRPr kumimoji="1" lang="ja-JP" altLang="en-US" dirty="0"/>
          </a:p>
        </p:txBody>
      </p:sp>
      <p:sp>
        <p:nvSpPr>
          <p:cNvPr id="3" name="コンテンツ プレースホルダー 2">
            <a:extLst>
              <a:ext uri="{FF2B5EF4-FFF2-40B4-BE49-F238E27FC236}">
                <a16:creationId xmlns:a16="http://schemas.microsoft.com/office/drawing/2014/main" id="{F7F183B7-7B21-4E94-BFEC-2D9C907E7637}"/>
              </a:ext>
            </a:extLst>
          </p:cNvPr>
          <p:cNvSpPr>
            <a:spLocks noGrp="1"/>
          </p:cNvSpPr>
          <p:nvPr>
            <p:ph idx="1"/>
          </p:nvPr>
        </p:nvSpPr>
        <p:spPr/>
        <p:txBody>
          <a:bodyPr>
            <a:normAutofit fontScale="92500" lnSpcReduction="20000"/>
          </a:bodyPr>
          <a:lstStyle/>
          <a:p>
            <a:r>
              <a:rPr lang="en-US" altLang="ja-JP" b="1" dirty="0">
                <a:solidFill>
                  <a:srgbClr val="000000"/>
                </a:solidFill>
                <a:effectLst/>
                <a:ea typeface="Kochi Mincho"/>
              </a:rPr>
              <a:t>Urgent</a:t>
            </a:r>
            <a:r>
              <a:rPr lang="en-US" altLang="ja-JP" dirty="0">
                <a:solidFill>
                  <a:srgbClr val="000000"/>
                </a:solidFill>
                <a:effectLst/>
                <a:ea typeface="Kochi Mincho"/>
              </a:rPr>
              <a:t> Management of Business</a:t>
            </a:r>
          </a:p>
          <a:p>
            <a:pPr lvl="1"/>
            <a:r>
              <a:rPr lang="en-US" altLang="ja-JP" dirty="0">
                <a:solidFill>
                  <a:srgbClr val="000000"/>
                </a:solidFill>
                <a:effectLst/>
                <a:ea typeface="Kochi Mincho"/>
              </a:rPr>
              <a:t>Article 698 </a:t>
            </a:r>
            <a:br>
              <a:rPr lang="en-US" altLang="ja-JP" dirty="0">
                <a:solidFill>
                  <a:srgbClr val="000000"/>
                </a:solidFill>
                <a:effectLst/>
                <a:ea typeface="Kochi Mincho"/>
              </a:rPr>
            </a:br>
            <a:r>
              <a:rPr lang="en-US" altLang="ja-JP" dirty="0">
                <a:solidFill>
                  <a:srgbClr val="000000"/>
                </a:solidFill>
                <a:effectLst/>
                <a:ea typeface="Kochi Mincho"/>
              </a:rPr>
              <a:t>If a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engages in the Management of Business[</a:t>
            </a:r>
            <a:r>
              <a:rPr lang="en-US" altLang="ja-JP" dirty="0">
                <a:solidFill>
                  <a:srgbClr val="0070C0"/>
                </a:solidFill>
                <a:ea typeface="Kochi Mincho"/>
              </a:rPr>
              <a:t>artificial </a:t>
            </a:r>
            <a:r>
              <a:rPr lang="en-US" altLang="ja-JP" dirty="0">
                <a:solidFill>
                  <a:srgbClr val="0070C0"/>
                </a:solidFill>
              </a:rPr>
              <a:t>respiration</a:t>
            </a:r>
            <a:r>
              <a:rPr lang="en-US" altLang="ja-JP" dirty="0">
                <a:solidFill>
                  <a:srgbClr val="000000"/>
                </a:solidFill>
                <a:effectLst/>
                <a:ea typeface="Kochi Mincho"/>
              </a:rPr>
              <a:t>] in order to allow a principal[</a:t>
            </a:r>
            <a:r>
              <a:rPr lang="en-US" altLang="ja-JP" dirty="0">
                <a:solidFill>
                  <a:schemeClr val="accent5">
                    <a:lumMod val="75000"/>
                  </a:schemeClr>
                </a:solidFill>
                <a:effectLst/>
                <a:ea typeface="Kochi Mincho"/>
              </a:rPr>
              <a:t>Mayer</a:t>
            </a:r>
            <a:r>
              <a:rPr lang="en-US" altLang="ja-JP" dirty="0">
                <a:solidFill>
                  <a:srgbClr val="000000"/>
                </a:solidFill>
                <a:effectLst/>
                <a:ea typeface="Kochi Mincho"/>
              </a:rPr>
              <a:t>] to escape imminent danger to the principal's person, reputation or property, the Manager[</a:t>
            </a:r>
            <a:r>
              <a:rPr lang="en-US" altLang="ja-JP" dirty="0">
                <a:solidFill>
                  <a:schemeClr val="accent5">
                    <a:lumMod val="75000"/>
                  </a:schemeClr>
                </a:solidFill>
                <a:effectLst/>
                <a:ea typeface="Kochi Mincho"/>
              </a:rPr>
              <a:t>woman</a:t>
            </a:r>
            <a:r>
              <a:rPr lang="en-US" altLang="ja-JP" dirty="0">
                <a:solidFill>
                  <a:srgbClr val="000000"/>
                </a:solidFill>
                <a:effectLst/>
                <a:ea typeface="Kochi Mincho"/>
              </a:rPr>
              <a:t>] shall not be liable to compensate for damages resulting from the same unless he/she has acted in bad faith or with gross negligence.</a:t>
            </a:r>
          </a:p>
          <a:p>
            <a:r>
              <a:rPr lang="en-US" altLang="ja-JP" b="1" dirty="0">
                <a:solidFill>
                  <a:srgbClr val="000000"/>
                </a:solidFill>
                <a:effectLst/>
                <a:ea typeface="Kochi Mincho"/>
              </a:rPr>
              <a:t>Continuation</a:t>
            </a:r>
            <a:r>
              <a:rPr lang="en-US" altLang="ja-JP" dirty="0">
                <a:solidFill>
                  <a:srgbClr val="000000"/>
                </a:solidFill>
                <a:effectLst/>
                <a:ea typeface="Kochi Mincho"/>
              </a:rPr>
              <a:t> of Management of Business by Managers</a:t>
            </a:r>
            <a:endParaRPr lang="en-US" altLang="ja-JP" dirty="0">
              <a:solidFill>
                <a:srgbClr val="000000"/>
              </a:solidFill>
              <a:ea typeface="Kochi Mincho"/>
            </a:endParaRPr>
          </a:p>
          <a:p>
            <a:pPr lvl="1"/>
            <a:r>
              <a:rPr lang="en-US" altLang="ja-JP" dirty="0">
                <a:solidFill>
                  <a:srgbClr val="000000"/>
                </a:solidFill>
                <a:effectLst/>
                <a:ea typeface="Kochi Mincho"/>
              </a:rPr>
              <a:t>Article 700 </a:t>
            </a:r>
            <a:br>
              <a:rPr lang="en-US" altLang="ja-JP" dirty="0">
                <a:solidFill>
                  <a:srgbClr val="000000"/>
                </a:solidFill>
                <a:effectLst/>
                <a:ea typeface="Kochi Mincho"/>
              </a:rPr>
            </a:br>
            <a:r>
              <a:rPr lang="en-US" altLang="ja-JP" dirty="0">
                <a:solidFill>
                  <a:srgbClr val="000000"/>
                </a:solidFill>
                <a:effectLst/>
                <a:ea typeface="Kochi Mincho"/>
              </a:rPr>
              <a:t>A Manager</a:t>
            </a:r>
            <a:r>
              <a:rPr lang="en-US" altLang="ja-JP" dirty="0">
                <a:solidFill>
                  <a:srgbClr val="000000"/>
                </a:solidFill>
                <a:ea typeface="Kochi Mincho"/>
              </a:rPr>
              <a:t>[</a:t>
            </a:r>
            <a:r>
              <a:rPr lang="en-US" altLang="ja-JP" dirty="0">
                <a:solidFill>
                  <a:srgbClr val="0070C0"/>
                </a:solidFill>
                <a:ea typeface="Kochi Mincho"/>
              </a:rPr>
              <a:t>woman</a:t>
            </a:r>
            <a:r>
              <a:rPr lang="en-US" altLang="ja-JP" dirty="0">
                <a:solidFill>
                  <a:srgbClr val="000000"/>
                </a:solidFill>
                <a:ea typeface="Kochi Mincho"/>
              </a:rPr>
              <a:t>]</a:t>
            </a:r>
            <a:r>
              <a:rPr lang="en-US" altLang="ja-JP" dirty="0">
                <a:solidFill>
                  <a:srgbClr val="000000"/>
                </a:solidFill>
                <a:effectLst/>
                <a:ea typeface="Kochi Mincho"/>
              </a:rPr>
              <a:t> must continue the Management of Business[</a:t>
            </a:r>
            <a:r>
              <a:rPr lang="en-US" altLang="ja-JP" dirty="0">
                <a:solidFill>
                  <a:srgbClr val="0070C0"/>
                </a:solidFill>
                <a:effectLst/>
                <a:ea typeface="Kochi Mincho"/>
              </a:rPr>
              <a:t>artificial </a:t>
            </a:r>
            <a:r>
              <a:rPr lang="en-US" altLang="ja-JP" dirty="0">
                <a:solidFill>
                  <a:srgbClr val="0070C0"/>
                </a:solidFill>
              </a:rPr>
              <a:t>respiration</a:t>
            </a:r>
            <a:r>
              <a:rPr lang="en-US" altLang="ja-JP" dirty="0">
                <a:solidFill>
                  <a:srgbClr val="000000"/>
                </a:solidFill>
                <a:effectLst/>
                <a:ea typeface="Kochi Mincho"/>
              </a:rPr>
              <a:t>] until the principal[</a:t>
            </a:r>
            <a:r>
              <a:rPr lang="en-US" altLang="ja-JP" dirty="0">
                <a:solidFill>
                  <a:srgbClr val="0070C0"/>
                </a:solidFill>
                <a:effectLst/>
                <a:ea typeface="Kochi Mincho"/>
              </a:rPr>
              <a:t>the </a:t>
            </a:r>
            <a:r>
              <a:rPr lang="en-US" altLang="ja-JP" dirty="0" err="1">
                <a:solidFill>
                  <a:srgbClr val="0070C0"/>
                </a:solidFill>
                <a:effectLst/>
                <a:ea typeface="Kochi Mincho"/>
              </a:rPr>
              <a:t>mayer</a:t>
            </a:r>
            <a:r>
              <a:rPr lang="en-US" altLang="ja-JP" dirty="0">
                <a:solidFill>
                  <a:srgbClr val="000000"/>
                </a:solidFill>
                <a:effectLst/>
                <a:ea typeface="Kochi Mincho"/>
              </a:rPr>
              <a:t>] or his/her heirs or legal </a:t>
            </a:r>
            <a:r>
              <a:rPr lang="en-US" altLang="ja-JP" dirty="0">
                <a:solidFill>
                  <a:srgbClr val="000000"/>
                </a:solidFill>
                <a:ea typeface="Kochi Mincho"/>
              </a:rPr>
              <a:t>representatives[</a:t>
            </a:r>
            <a:r>
              <a:rPr lang="en-US" altLang="ja-JP" dirty="0">
                <a:solidFill>
                  <a:srgbClr val="0070C0"/>
                </a:solidFill>
                <a:ea typeface="Kochi Mincho"/>
              </a:rPr>
              <a:t>male rescue team</a:t>
            </a:r>
            <a:r>
              <a:rPr lang="en-US" altLang="ja-JP" dirty="0">
                <a:solidFill>
                  <a:srgbClr val="000000"/>
                </a:solidFill>
                <a:ea typeface="Kochi Mincho"/>
              </a:rPr>
              <a:t>] </a:t>
            </a:r>
            <a:r>
              <a:rPr lang="en-US" altLang="ja-JP" dirty="0">
                <a:solidFill>
                  <a:srgbClr val="000000"/>
                </a:solidFill>
                <a:effectLst/>
                <a:ea typeface="Kochi Mincho"/>
              </a:rPr>
              <a:t>can undertake it; </a:t>
            </a:r>
          </a:p>
          <a:p>
            <a:pPr lvl="1"/>
            <a:r>
              <a:rPr lang="en-US" altLang="ja-JP" dirty="0">
                <a:solidFill>
                  <a:srgbClr val="000000"/>
                </a:solidFill>
                <a:effectLst/>
                <a:ea typeface="Kochi Mincho"/>
              </a:rPr>
              <a:t>provided, however, that this shall not apply in cases where it is evident that the continuation of the Management of Business is contrary to the intentions of the principal, or is disadvantageous to the principal.</a:t>
            </a:r>
          </a:p>
          <a:p>
            <a:endParaRPr kumimoji="1" lang="ja-JP" altLang="en-US" sz="3200" dirty="0"/>
          </a:p>
        </p:txBody>
      </p:sp>
      <p:sp>
        <p:nvSpPr>
          <p:cNvPr id="4" name="日付プレースホルダー 3">
            <a:extLst>
              <a:ext uri="{FF2B5EF4-FFF2-40B4-BE49-F238E27FC236}">
                <a16:creationId xmlns:a16="http://schemas.microsoft.com/office/drawing/2014/main" id="{C0C13D65-CA0C-4B10-A5A4-05E053FFB1C5}"/>
              </a:ext>
            </a:extLst>
          </p:cNvPr>
          <p:cNvSpPr>
            <a:spLocks noGrp="1"/>
          </p:cNvSpPr>
          <p:nvPr>
            <p:ph type="dt" sz="half" idx="10"/>
          </p:nvPr>
        </p:nvSpPr>
        <p:spPr/>
        <p:txBody>
          <a:bodyPr/>
          <a:lstStyle/>
          <a:p>
            <a:fld id="{CF99EEA3-0BC6-48B6-A26E-8461C9EFCF74}"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80B0897C-9F2A-44A0-8210-254EBF0DEA80}"/>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E56E8E95-3526-49AB-BF17-2BA8761DD48E}"/>
              </a:ext>
            </a:extLst>
          </p:cNvPr>
          <p:cNvSpPr>
            <a:spLocks noGrp="1"/>
          </p:cNvSpPr>
          <p:nvPr>
            <p:ph type="sldNum" sz="quarter" idx="12"/>
          </p:nvPr>
        </p:nvSpPr>
        <p:spPr/>
        <p:txBody>
          <a:bodyPr/>
          <a:lstStyle/>
          <a:p>
            <a:fld id="{63BA93C4-2A5C-4B4B-B565-ADAA94AD8651}" type="slidenum">
              <a:rPr kumimoji="1" lang="ja-JP" altLang="en-US" smtClean="0"/>
              <a:t>43</a:t>
            </a:fld>
            <a:endParaRPr kumimoji="1" lang="ja-JP" altLang="en-US"/>
          </a:p>
        </p:txBody>
      </p:sp>
    </p:spTree>
    <p:extLst>
      <p:ext uri="{BB962C8B-B14F-4D97-AF65-F5344CB8AC3E}">
        <p14:creationId xmlns:p14="http://schemas.microsoft.com/office/powerpoint/2010/main" val="31187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6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6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BCEAB-A1CB-430F-A888-CDBBAA35C513}"/>
              </a:ext>
            </a:extLst>
          </p:cNvPr>
          <p:cNvSpPr>
            <a:spLocks noGrp="1"/>
          </p:cNvSpPr>
          <p:nvPr>
            <p:ph type="title"/>
          </p:nvPr>
        </p:nvSpPr>
        <p:spPr/>
        <p:txBody>
          <a:bodyPr/>
          <a:lstStyle/>
          <a:p>
            <a:r>
              <a:rPr kumimoji="1" lang="en-US" altLang="ja-JP" dirty="0"/>
              <a:t>After the </a:t>
            </a:r>
            <a:r>
              <a:rPr kumimoji="1" lang="en-US" altLang="ja-JP" dirty="0" err="1"/>
              <a:t>Maizuru</a:t>
            </a:r>
            <a:r>
              <a:rPr kumimoji="1" lang="en-US" altLang="ja-JP" dirty="0"/>
              <a:t> City Grand Sumo Case</a:t>
            </a:r>
            <a:endParaRPr kumimoji="1" lang="ja-JP" altLang="en-US" dirty="0"/>
          </a:p>
        </p:txBody>
      </p:sp>
      <p:sp>
        <p:nvSpPr>
          <p:cNvPr id="3" name="コンテンツ プレースホルダー 2">
            <a:extLst>
              <a:ext uri="{FF2B5EF4-FFF2-40B4-BE49-F238E27FC236}">
                <a16:creationId xmlns:a16="http://schemas.microsoft.com/office/drawing/2014/main" id="{EFB9B3DD-52FE-47A1-A96C-E98AEE0C4A98}"/>
              </a:ext>
            </a:extLst>
          </p:cNvPr>
          <p:cNvSpPr>
            <a:spLocks noGrp="1"/>
          </p:cNvSpPr>
          <p:nvPr>
            <p:ph idx="1"/>
          </p:nvPr>
        </p:nvSpPr>
        <p:spPr/>
        <p:txBody>
          <a:bodyPr>
            <a:normAutofit fontScale="92500" lnSpcReduction="10000"/>
          </a:bodyPr>
          <a:lstStyle/>
          <a:p>
            <a:r>
              <a:rPr kumimoji="1" lang="en-US" altLang="ja-JP" dirty="0"/>
              <a:t>After the </a:t>
            </a:r>
            <a:r>
              <a:rPr kumimoji="1" lang="en-US" altLang="ja-JP" dirty="0" err="1"/>
              <a:t>Maizuru</a:t>
            </a:r>
            <a:r>
              <a:rPr kumimoji="1" lang="en-US" altLang="ja-JP" dirty="0"/>
              <a:t> Sumo Case, the male rescue team arrived and took over the rescue work with the two women, and the mayor was rushed to the hospital and admitted to the hospital, where he survived.</a:t>
            </a:r>
          </a:p>
          <a:p>
            <a:r>
              <a:rPr kumimoji="1" lang="en-US" altLang="ja-JP" dirty="0"/>
              <a:t>The rescue operation of two women, ignoring the announcement "Women should get off the stage.", saved lives (The mayor of </a:t>
            </a:r>
            <a:r>
              <a:rPr kumimoji="1" lang="en-US" altLang="ja-JP" dirty="0" err="1"/>
              <a:t>Maizuru</a:t>
            </a:r>
            <a:r>
              <a:rPr kumimoji="1" lang="en-US" altLang="ja-JP" dirty="0"/>
              <a:t> is now recovering his health and returning to work.).</a:t>
            </a:r>
            <a:endParaRPr lang="en-US" altLang="ja-JP" dirty="0"/>
          </a:p>
          <a:p>
            <a:r>
              <a:rPr kumimoji="1" lang="en-US" altLang="ja-JP" dirty="0"/>
              <a:t>Subsequently, President </a:t>
            </a:r>
            <a:r>
              <a:rPr kumimoji="1" lang="en-US" altLang="ja-JP" dirty="0" err="1"/>
              <a:t>Hakkaku</a:t>
            </a:r>
            <a:r>
              <a:rPr kumimoji="1" lang="en-US" altLang="ja-JP" dirty="0"/>
              <a:t> of the Japan Sumo Association explained that the announcement of the event was "inappropriate as an emergency response". </a:t>
            </a:r>
          </a:p>
          <a:p>
            <a:r>
              <a:rPr kumimoji="1" lang="en-US" altLang="ja-JP" dirty="0"/>
              <a:t>On the other hand, there are opinions that the tradition of “</a:t>
            </a:r>
            <a:r>
              <a:rPr kumimoji="1" lang="en-US" altLang="ja-JP" dirty="0" err="1"/>
              <a:t>Nyonin</a:t>
            </a:r>
            <a:r>
              <a:rPr kumimoji="1" lang="en-US" altLang="ja-JP" dirty="0"/>
              <a:t> </a:t>
            </a:r>
            <a:r>
              <a:rPr kumimoji="1" lang="en-US" altLang="ja-JP" dirty="0" err="1"/>
              <a:t>kinsei</a:t>
            </a:r>
            <a:r>
              <a:rPr kumimoji="1" lang="en-US" altLang="ja-JP" dirty="0"/>
              <a:t>( </a:t>
            </a:r>
            <a:r>
              <a:rPr kumimoji="1" lang="ja-JP" altLang="en-US" dirty="0"/>
              <a:t>女人禁制：</a:t>
            </a:r>
            <a:r>
              <a:rPr kumimoji="1" lang="en-US" altLang="ja-JP" dirty="0"/>
              <a:t>No women allowed in the Sumo stage)" should be respected and that announcements should be followed.</a:t>
            </a:r>
            <a:endParaRPr kumimoji="1" lang="ja-JP" altLang="en-US" dirty="0"/>
          </a:p>
        </p:txBody>
      </p:sp>
      <p:sp>
        <p:nvSpPr>
          <p:cNvPr id="4" name="日付プレースホルダー 3">
            <a:extLst>
              <a:ext uri="{FF2B5EF4-FFF2-40B4-BE49-F238E27FC236}">
                <a16:creationId xmlns:a16="http://schemas.microsoft.com/office/drawing/2014/main" id="{3BA57CA9-5E96-4917-B8AC-790EC24C3EBC}"/>
              </a:ext>
            </a:extLst>
          </p:cNvPr>
          <p:cNvSpPr>
            <a:spLocks noGrp="1"/>
          </p:cNvSpPr>
          <p:nvPr>
            <p:ph type="dt" sz="half" idx="10"/>
          </p:nvPr>
        </p:nvSpPr>
        <p:spPr/>
        <p:txBody>
          <a:bodyPr/>
          <a:lstStyle/>
          <a:p>
            <a:fld id="{0223A817-4C18-4C6C-9960-EC21BF6F2415}"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9072473F-F702-4B11-B614-A64FFC45F875}"/>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D265C3AA-842E-410A-878C-6DB70A5C63B9}"/>
              </a:ext>
            </a:extLst>
          </p:cNvPr>
          <p:cNvSpPr>
            <a:spLocks noGrp="1"/>
          </p:cNvSpPr>
          <p:nvPr>
            <p:ph type="sldNum" sz="quarter" idx="12"/>
          </p:nvPr>
        </p:nvSpPr>
        <p:spPr/>
        <p:txBody>
          <a:bodyPr/>
          <a:lstStyle/>
          <a:p>
            <a:fld id="{63BA93C4-2A5C-4B4B-B565-ADAA94AD8651}" type="slidenum">
              <a:rPr kumimoji="1" lang="ja-JP" altLang="en-US" smtClean="0"/>
              <a:t>44</a:t>
            </a:fld>
            <a:endParaRPr kumimoji="1" lang="ja-JP" altLang="en-US"/>
          </a:p>
        </p:txBody>
      </p:sp>
    </p:spTree>
    <p:extLst>
      <p:ext uri="{BB962C8B-B14F-4D97-AF65-F5344CB8AC3E}">
        <p14:creationId xmlns:p14="http://schemas.microsoft.com/office/powerpoint/2010/main" val="17256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559A839-0347-4F0F-A5F4-1BF29EAEBEF1}"/>
              </a:ext>
            </a:extLst>
          </p:cNvPr>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6. Unjust Enrichment</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EF8B9CD3-4F0B-44C6-ADC0-E3DEF26B37C5}"/>
              </a:ext>
            </a:extLst>
          </p:cNvPr>
          <p:cNvSpPr>
            <a:spLocks noGrp="1"/>
          </p:cNvSpPr>
          <p:nvPr>
            <p:ph type="body" idx="1"/>
          </p:nvPr>
        </p:nvSpPr>
        <p:spPr/>
        <p:txBody>
          <a:bodyPr/>
          <a:lstStyle/>
          <a:p>
            <a:pPr marL="0" indent="0">
              <a:buNone/>
            </a:pPr>
            <a:r>
              <a:rPr lang="en-US" altLang="ja-JP" dirty="0">
                <a:solidFill>
                  <a:schemeClr val="tx1"/>
                </a:solidFill>
              </a:rPr>
              <a:t>A system for adjusting losses and gains from the perspective of fairness when one party suffers a loss and the other a gain due to an event lacking a legal cause.</a:t>
            </a:r>
            <a:endParaRPr lang="ja-JP" altLang="en-US" dirty="0">
              <a:solidFill>
                <a:schemeClr val="tx1"/>
              </a:solidFill>
            </a:endParaRPr>
          </a:p>
        </p:txBody>
      </p:sp>
      <p:sp>
        <p:nvSpPr>
          <p:cNvPr id="3" name="日付プレースホルダー 2">
            <a:extLst>
              <a:ext uri="{FF2B5EF4-FFF2-40B4-BE49-F238E27FC236}">
                <a16:creationId xmlns:a16="http://schemas.microsoft.com/office/drawing/2014/main" id="{630CC624-03B0-4288-8DF8-2D9D114481A0}"/>
              </a:ext>
            </a:extLst>
          </p:cNvPr>
          <p:cNvSpPr>
            <a:spLocks noGrp="1"/>
          </p:cNvSpPr>
          <p:nvPr>
            <p:ph type="dt" sz="half" idx="10"/>
          </p:nvPr>
        </p:nvSpPr>
        <p:spPr/>
        <p:txBody>
          <a:bodyPr/>
          <a:lstStyle/>
          <a:p>
            <a:fld id="{EEF3802F-7EB0-4CA1-A05F-B27EE1DB0CFB}"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681071F4-65C6-449F-A7CC-5CD91104EAC7}"/>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D10A4F22-49BA-4D5B-8472-29F4EC6AEFC3}"/>
              </a:ext>
            </a:extLst>
          </p:cNvPr>
          <p:cNvSpPr>
            <a:spLocks noGrp="1"/>
          </p:cNvSpPr>
          <p:nvPr>
            <p:ph type="sldNum" sz="quarter" idx="12"/>
          </p:nvPr>
        </p:nvSpPr>
        <p:spPr/>
        <p:txBody>
          <a:bodyPr/>
          <a:lstStyle/>
          <a:p>
            <a:fld id="{63BA93C4-2A5C-4B4B-B565-ADAA94AD8651}" type="slidenum">
              <a:rPr kumimoji="1" lang="ja-JP" altLang="en-US" smtClean="0"/>
              <a:t>45</a:t>
            </a:fld>
            <a:endParaRPr kumimoji="1" lang="ja-JP" altLang="en-US"/>
          </a:p>
        </p:txBody>
      </p:sp>
    </p:spTree>
    <p:extLst>
      <p:ext uri="{BB962C8B-B14F-4D97-AF65-F5344CB8AC3E}">
        <p14:creationId xmlns:p14="http://schemas.microsoft.com/office/powerpoint/2010/main" val="330233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sz="5400" b="1" dirty="0">
                <a:latin typeface="Times New Roman" panose="02020603050405020304" pitchFamily="18" charset="0"/>
                <a:cs typeface="Times New Roman" panose="02020603050405020304" pitchFamily="18" charset="0"/>
              </a:rPr>
              <a:t>Type of unjust enrichment</a:t>
            </a:r>
            <a:endParaRPr kumimoji="1" lang="ja-JP" altLang="en-US" sz="5400" b="1" dirty="0">
              <a:latin typeface="Times New Roman" panose="02020603050405020304" pitchFamily="18" charset="0"/>
              <a:cs typeface="Times New Roman" panose="02020603050405020304" pitchFamily="18" charset="0"/>
            </a:endParaRPr>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46</a:t>
            </a:fld>
            <a:endParaRPr lang="en-US" altLang="ja-JP"/>
          </a:p>
        </p:txBody>
      </p:sp>
      <p:graphicFrame>
        <p:nvGraphicFramePr>
          <p:cNvPr id="7" name="図表 6"/>
          <p:cNvGraphicFramePr/>
          <p:nvPr>
            <p:extLst>
              <p:ext uri="{D42A27DB-BD31-4B8C-83A1-F6EECF244321}">
                <p14:modId xmlns:p14="http://schemas.microsoft.com/office/powerpoint/2010/main" val="37287709"/>
              </p:ext>
            </p:extLst>
          </p:nvPr>
        </p:nvGraphicFramePr>
        <p:xfrm>
          <a:off x="1991544" y="1597248"/>
          <a:ext cx="8352928"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日付プレースホルダー 1">
            <a:extLst>
              <a:ext uri="{FF2B5EF4-FFF2-40B4-BE49-F238E27FC236}">
                <a16:creationId xmlns:a16="http://schemas.microsoft.com/office/drawing/2014/main" id="{8F08088D-5E14-47E1-A218-9C539ED74D2A}"/>
              </a:ext>
            </a:extLst>
          </p:cNvPr>
          <p:cNvSpPr>
            <a:spLocks noGrp="1"/>
          </p:cNvSpPr>
          <p:nvPr>
            <p:ph type="dt" sz="half" idx="10"/>
          </p:nvPr>
        </p:nvSpPr>
        <p:spPr/>
        <p:txBody>
          <a:bodyPr/>
          <a:lstStyle/>
          <a:p>
            <a:fld id="{2B19383F-4486-40DB-870E-C4B15218752E}" type="datetime1">
              <a:rPr kumimoji="1" lang="ja-JP" altLang="en-US" smtClean="0"/>
              <a:t>2021/8/11</a:t>
            </a:fld>
            <a:endParaRPr kumimoji="1" lang="ja-JP" altLang="en-US"/>
          </a:p>
        </p:txBody>
      </p:sp>
    </p:spTree>
    <p:extLst>
      <p:ext uri="{BB962C8B-B14F-4D97-AF65-F5344CB8AC3E}">
        <p14:creationId xmlns:p14="http://schemas.microsoft.com/office/powerpoint/2010/main" val="22775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24DE8A7-4FC9-4E75-8F5E-76D2FEF3EE3E}"/>
                                            </p:graphicEl>
                                          </p:spTgt>
                                        </p:tgtEl>
                                        <p:attrNameLst>
                                          <p:attrName>style.visibility</p:attrName>
                                        </p:attrNameLst>
                                      </p:cBhvr>
                                      <p:to>
                                        <p:strVal val="visible"/>
                                      </p:to>
                                    </p:set>
                                    <p:animEffect transition="in" filter="wipe(left)">
                                      <p:cBhvr>
                                        <p:cTn id="7" dur="1000"/>
                                        <p:tgtEl>
                                          <p:spTgt spid="7">
                                            <p:graphicEl>
                                              <a:dgm id="{B24DE8A7-4FC9-4E75-8F5E-76D2FEF3EE3E}"/>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86E2EE94-7C67-42AD-A165-6860B6454654}"/>
                                            </p:graphicEl>
                                          </p:spTgt>
                                        </p:tgtEl>
                                        <p:attrNameLst>
                                          <p:attrName>style.visibility</p:attrName>
                                        </p:attrNameLst>
                                      </p:cBhvr>
                                      <p:to>
                                        <p:strVal val="visible"/>
                                      </p:to>
                                    </p:set>
                                    <p:animEffect transition="in" filter="wipe(left)">
                                      <p:cBhvr>
                                        <p:cTn id="11" dur="1000"/>
                                        <p:tgtEl>
                                          <p:spTgt spid="7">
                                            <p:graphicEl>
                                              <a:dgm id="{86E2EE94-7C67-42AD-A165-6860B6454654}"/>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B367A4F6-DC12-4D4C-857A-CB4C07622E60}"/>
                                            </p:graphicEl>
                                          </p:spTgt>
                                        </p:tgtEl>
                                        <p:attrNameLst>
                                          <p:attrName>style.visibility</p:attrName>
                                        </p:attrNameLst>
                                      </p:cBhvr>
                                      <p:to>
                                        <p:strVal val="visible"/>
                                      </p:to>
                                    </p:set>
                                    <p:animEffect transition="in" filter="wipe(left)">
                                      <p:cBhvr>
                                        <p:cTn id="15" dur="250"/>
                                        <p:tgtEl>
                                          <p:spTgt spid="7">
                                            <p:graphicEl>
                                              <a:dgm id="{B367A4F6-DC12-4D4C-857A-CB4C07622E60}"/>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4DB84380-9D21-47FC-BE4C-2B94A1951912}"/>
                                            </p:graphicEl>
                                          </p:spTgt>
                                        </p:tgtEl>
                                        <p:attrNameLst>
                                          <p:attrName>style.visibility</p:attrName>
                                        </p:attrNameLst>
                                      </p:cBhvr>
                                      <p:to>
                                        <p:strVal val="visible"/>
                                      </p:to>
                                    </p:set>
                                    <p:animEffect transition="in" filter="wipe(left)">
                                      <p:cBhvr>
                                        <p:cTn id="19" dur="1000"/>
                                        <p:tgtEl>
                                          <p:spTgt spid="7">
                                            <p:graphicEl>
                                              <a:dgm id="{4DB84380-9D21-47FC-BE4C-2B94A1951912}"/>
                                            </p:graphicEl>
                                          </p:spTgt>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7">
                                            <p:graphicEl>
                                              <a:dgm id="{5B4DD700-9E06-40FD-A052-5F633E78203E}"/>
                                            </p:graphicEl>
                                          </p:spTgt>
                                        </p:tgtEl>
                                        <p:attrNameLst>
                                          <p:attrName>style.visibility</p:attrName>
                                        </p:attrNameLst>
                                      </p:cBhvr>
                                      <p:to>
                                        <p:strVal val="visible"/>
                                      </p:to>
                                    </p:set>
                                    <p:animEffect transition="in" filter="wipe(left)">
                                      <p:cBhvr>
                                        <p:cTn id="23" dur="250"/>
                                        <p:tgtEl>
                                          <p:spTgt spid="7">
                                            <p:graphicEl>
                                              <a:dgm id="{5B4DD700-9E06-40FD-A052-5F633E78203E}"/>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96DAB030-2628-4A99-9D6D-95992C5EE6D6}"/>
                                            </p:graphicEl>
                                          </p:spTgt>
                                        </p:tgtEl>
                                        <p:attrNameLst>
                                          <p:attrName>style.visibility</p:attrName>
                                        </p:attrNameLst>
                                      </p:cBhvr>
                                      <p:to>
                                        <p:strVal val="visible"/>
                                      </p:to>
                                    </p:set>
                                    <p:animEffect transition="in" filter="wipe(left)">
                                      <p:cBhvr>
                                        <p:cTn id="27" dur="1000"/>
                                        <p:tgtEl>
                                          <p:spTgt spid="7">
                                            <p:graphicEl>
                                              <a:dgm id="{96DAB030-2628-4A99-9D6D-95992C5EE6D6}"/>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8B644C87-10EA-4409-8DF0-C6ABD5377B9B}"/>
                                            </p:graphicEl>
                                          </p:spTgt>
                                        </p:tgtEl>
                                        <p:attrNameLst>
                                          <p:attrName>style.visibility</p:attrName>
                                        </p:attrNameLst>
                                      </p:cBhvr>
                                      <p:to>
                                        <p:strVal val="visible"/>
                                      </p:to>
                                    </p:set>
                                    <p:animEffect transition="in" filter="wipe(left)">
                                      <p:cBhvr>
                                        <p:cTn id="31" dur="250"/>
                                        <p:tgtEl>
                                          <p:spTgt spid="7">
                                            <p:graphicEl>
                                              <a:dgm id="{8B644C87-10EA-4409-8DF0-C6ABD5377B9B}"/>
                                            </p:graphicEl>
                                          </p:spTgt>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7">
                                            <p:graphicEl>
                                              <a:dgm id="{01E68F78-A103-4048-AD96-F4258DE52959}"/>
                                            </p:graphicEl>
                                          </p:spTgt>
                                        </p:tgtEl>
                                        <p:attrNameLst>
                                          <p:attrName>style.visibility</p:attrName>
                                        </p:attrNameLst>
                                      </p:cBhvr>
                                      <p:to>
                                        <p:strVal val="visible"/>
                                      </p:to>
                                    </p:set>
                                    <p:animEffect transition="in" filter="wipe(left)">
                                      <p:cBhvr>
                                        <p:cTn id="35" dur="1000"/>
                                        <p:tgtEl>
                                          <p:spTgt spid="7">
                                            <p:graphicEl>
                                              <a:dgm id="{01E68F78-A103-4048-AD96-F4258DE52959}"/>
                                            </p:graphicEl>
                                          </p:spTgt>
                                        </p:tgtEl>
                                      </p:cBhvr>
                                    </p:animEffect>
                                  </p:childTnLst>
                                </p:cTn>
                              </p:par>
                            </p:childTnLst>
                          </p:cTn>
                        </p:par>
                        <p:par>
                          <p:cTn id="36" fill="hold">
                            <p:stCondLst>
                              <p:cond delay="5750"/>
                            </p:stCondLst>
                            <p:childTnLst>
                              <p:par>
                                <p:cTn id="37" presetID="22" presetClass="entr" presetSubtype="8" fill="hold" grpId="0" nodeType="afterEffect">
                                  <p:stCondLst>
                                    <p:cond delay="0"/>
                                  </p:stCondLst>
                                  <p:childTnLst>
                                    <p:set>
                                      <p:cBhvr>
                                        <p:cTn id="38" dur="1" fill="hold">
                                          <p:stCondLst>
                                            <p:cond delay="0"/>
                                          </p:stCondLst>
                                        </p:cTn>
                                        <p:tgtEl>
                                          <p:spTgt spid="7">
                                            <p:graphicEl>
                                              <a:dgm id="{F0AB482B-41EE-4B74-BCC9-51636C4C99EE}"/>
                                            </p:graphicEl>
                                          </p:spTgt>
                                        </p:tgtEl>
                                        <p:attrNameLst>
                                          <p:attrName>style.visibility</p:attrName>
                                        </p:attrNameLst>
                                      </p:cBhvr>
                                      <p:to>
                                        <p:strVal val="visible"/>
                                      </p:to>
                                    </p:set>
                                    <p:animEffect transition="in" filter="wipe(left)">
                                      <p:cBhvr>
                                        <p:cTn id="39" dur="250"/>
                                        <p:tgtEl>
                                          <p:spTgt spid="7">
                                            <p:graphicEl>
                                              <a:dgm id="{F0AB482B-41EE-4B74-BCC9-51636C4C99EE}"/>
                                            </p:graphic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86388DAD-E460-4C1C-A16C-C836E9C4FE34}"/>
                                            </p:graphicEl>
                                          </p:spTgt>
                                        </p:tgtEl>
                                        <p:attrNameLst>
                                          <p:attrName>style.visibility</p:attrName>
                                        </p:attrNameLst>
                                      </p:cBhvr>
                                      <p:to>
                                        <p:strVal val="visible"/>
                                      </p:to>
                                    </p:set>
                                    <p:animEffect transition="in" filter="wipe(left)">
                                      <p:cBhvr>
                                        <p:cTn id="43" dur="1000"/>
                                        <p:tgtEl>
                                          <p:spTgt spid="7">
                                            <p:graphicEl>
                                              <a:dgm id="{86388DAD-E460-4C1C-A16C-C836E9C4FE34}"/>
                                            </p:graphicEl>
                                          </p:spTgt>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DCCE7D88-A7BF-4E45-BAA5-9A5914B06C29}"/>
                                            </p:graphicEl>
                                          </p:spTgt>
                                        </p:tgtEl>
                                        <p:attrNameLst>
                                          <p:attrName>style.visibility</p:attrName>
                                        </p:attrNameLst>
                                      </p:cBhvr>
                                      <p:to>
                                        <p:strVal val="visible"/>
                                      </p:to>
                                    </p:set>
                                    <p:animEffect transition="in" filter="wipe(left)">
                                      <p:cBhvr>
                                        <p:cTn id="47" dur="250"/>
                                        <p:tgtEl>
                                          <p:spTgt spid="7">
                                            <p:graphicEl>
                                              <a:dgm id="{DCCE7D88-A7BF-4E45-BAA5-9A5914B06C29}"/>
                                            </p:graphicEl>
                                          </p:spTgt>
                                        </p:tgtEl>
                                      </p:cBhvr>
                                    </p:animEffect>
                                  </p:childTnLst>
                                </p:cTn>
                              </p:par>
                            </p:childTnLst>
                          </p:cTn>
                        </p:par>
                        <p:par>
                          <p:cTn id="48" fill="hold">
                            <p:stCondLst>
                              <p:cond delay="7250"/>
                            </p:stCondLst>
                            <p:childTnLst>
                              <p:par>
                                <p:cTn id="49" presetID="22" presetClass="entr" presetSubtype="8" fill="hold" grpId="0" nodeType="afterEffect">
                                  <p:stCondLst>
                                    <p:cond delay="0"/>
                                  </p:stCondLst>
                                  <p:childTnLst>
                                    <p:set>
                                      <p:cBhvr>
                                        <p:cTn id="50" dur="1" fill="hold">
                                          <p:stCondLst>
                                            <p:cond delay="0"/>
                                          </p:stCondLst>
                                        </p:cTn>
                                        <p:tgtEl>
                                          <p:spTgt spid="7">
                                            <p:graphicEl>
                                              <a:dgm id="{296BC682-F35D-4B6D-B34E-780910A9A91C}"/>
                                            </p:graphicEl>
                                          </p:spTgt>
                                        </p:tgtEl>
                                        <p:attrNameLst>
                                          <p:attrName>style.visibility</p:attrName>
                                        </p:attrNameLst>
                                      </p:cBhvr>
                                      <p:to>
                                        <p:strVal val="visible"/>
                                      </p:to>
                                    </p:set>
                                    <p:animEffect transition="in" filter="wipe(left)">
                                      <p:cBhvr>
                                        <p:cTn id="51" dur="1000"/>
                                        <p:tgtEl>
                                          <p:spTgt spid="7">
                                            <p:graphicEl>
                                              <a:dgm id="{296BC682-F35D-4B6D-B34E-780910A9A91C}"/>
                                            </p:graphicEl>
                                          </p:spTgt>
                                        </p:tgtEl>
                                      </p:cBhvr>
                                    </p:animEffect>
                                  </p:childTnLst>
                                </p:cTn>
                              </p:par>
                            </p:childTnLst>
                          </p:cTn>
                        </p:par>
                        <p:par>
                          <p:cTn id="52" fill="hold">
                            <p:stCondLst>
                              <p:cond delay="8250"/>
                            </p:stCondLst>
                            <p:childTnLst>
                              <p:par>
                                <p:cTn id="53" presetID="22" presetClass="entr" presetSubtype="8" fill="hold" grpId="0" nodeType="afterEffect">
                                  <p:stCondLst>
                                    <p:cond delay="0"/>
                                  </p:stCondLst>
                                  <p:childTnLst>
                                    <p:set>
                                      <p:cBhvr>
                                        <p:cTn id="54" dur="1" fill="hold">
                                          <p:stCondLst>
                                            <p:cond delay="0"/>
                                          </p:stCondLst>
                                        </p:cTn>
                                        <p:tgtEl>
                                          <p:spTgt spid="7">
                                            <p:graphicEl>
                                              <a:dgm id="{45CA2AAF-5ADB-4BEA-A12B-1D9A0FD4A437}"/>
                                            </p:graphicEl>
                                          </p:spTgt>
                                        </p:tgtEl>
                                        <p:attrNameLst>
                                          <p:attrName>style.visibility</p:attrName>
                                        </p:attrNameLst>
                                      </p:cBhvr>
                                      <p:to>
                                        <p:strVal val="visible"/>
                                      </p:to>
                                    </p:set>
                                    <p:animEffect transition="in" filter="wipe(left)">
                                      <p:cBhvr>
                                        <p:cTn id="55" dur="250"/>
                                        <p:tgtEl>
                                          <p:spTgt spid="7">
                                            <p:graphicEl>
                                              <a:dgm id="{45CA2AAF-5ADB-4BEA-A12B-1D9A0FD4A437}"/>
                                            </p:graphicEl>
                                          </p:spTgt>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7">
                                            <p:graphicEl>
                                              <a:dgm id="{5EB09DBA-97FB-4431-B648-6684A8BA1F54}"/>
                                            </p:graphicEl>
                                          </p:spTgt>
                                        </p:tgtEl>
                                        <p:attrNameLst>
                                          <p:attrName>style.visibility</p:attrName>
                                        </p:attrNameLst>
                                      </p:cBhvr>
                                      <p:to>
                                        <p:strVal val="visible"/>
                                      </p:to>
                                    </p:set>
                                    <p:animEffect transition="in" filter="wipe(left)">
                                      <p:cBhvr>
                                        <p:cTn id="59" dur="1000"/>
                                        <p:tgtEl>
                                          <p:spTgt spid="7">
                                            <p:graphicEl>
                                              <a:dgm id="{5EB09DBA-97FB-4431-B648-6684A8BA1F54}"/>
                                            </p:graphicEl>
                                          </p:spTgt>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86D2A347-8088-4889-AC11-B76A2F9B9C90}"/>
                                            </p:graphicEl>
                                          </p:spTgt>
                                        </p:tgtEl>
                                        <p:attrNameLst>
                                          <p:attrName>style.visibility</p:attrName>
                                        </p:attrNameLst>
                                      </p:cBhvr>
                                      <p:to>
                                        <p:strVal val="visible"/>
                                      </p:to>
                                    </p:set>
                                    <p:animEffect transition="in" filter="wipe(left)">
                                      <p:cBhvr>
                                        <p:cTn id="63" dur="250"/>
                                        <p:tgtEl>
                                          <p:spTgt spid="7">
                                            <p:graphicEl>
                                              <a:dgm id="{86D2A347-8088-4889-AC11-B76A2F9B9C90}"/>
                                            </p:graphicEl>
                                          </p:spTgt>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7">
                                            <p:graphicEl>
                                              <a:dgm id="{7764DB0F-BF44-4A6D-80E2-D0A3CA6DA250}"/>
                                            </p:graphicEl>
                                          </p:spTgt>
                                        </p:tgtEl>
                                        <p:attrNameLst>
                                          <p:attrName>style.visibility</p:attrName>
                                        </p:attrNameLst>
                                      </p:cBhvr>
                                      <p:to>
                                        <p:strVal val="visible"/>
                                      </p:to>
                                    </p:set>
                                    <p:animEffect transition="in" filter="wipe(left)">
                                      <p:cBhvr>
                                        <p:cTn id="67" dur="1000"/>
                                        <p:tgtEl>
                                          <p:spTgt spid="7">
                                            <p:graphicEl>
                                              <a:dgm id="{7764DB0F-BF44-4A6D-80E2-D0A3CA6DA250}"/>
                                            </p:graphicEl>
                                          </p:spTgt>
                                        </p:tgtEl>
                                      </p:cBhvr>
                                    </p:animEffect>
                                  </p:childTnLst>
                                </p:cTn>
                              </p:par>
                            </p:childTnLst>
                          </p:cTn>
                        </p:par>
                        <p:par>
                          <p:cTn id="68" fill="hold">
                            <p:stCondLst>
                              <p:cond delay="10750"/>
                            </p:stCondLst>
                            <p:childTnLst>
                              <p:par>
                                <p:cTn id="69" presetID="22" presetClass="entr" presetSubtype="8" fill="hold" grpId="0" nodeType="afterEffect">
                                  <p:stCondLst>
                                    <p:cond delay="0"/>
                                  </p:stCondLst>
                                  <p:childTnLst>
                                    <p:set>
                                      <p:cBhvr>
                                        <p:cTn id="70" dur="1" fill="hold">
                                          <p:stCondLst>
                                            <p:cond delay="0"/>
                                          </p:stCondLst>
                                        </p:cTn>
                                        <p:tgtEl>
                                          <p:spTgt spid="7">
                                            <p:graphicEl>
                                              <a:dgm id="{399F3E6C-AFF3-48FC-912D-8792D85981C4}"/>
                                            </p:graphicEl>
                                          </p:spTgt>
                                        </p:tgtEl>
                                        <p:attrNameLst>
                                          <p:attrName>style.visibility</p:attrName>
                                        </p:attrNameLst>
                                      </p:cBhvr>
                                      <p:to>
                                        <p:strVal val="visible"/>
                                      </p:to>
                                    </p:set>
                                    <p:animEffect transition="in" filter="wipe(left)">
                                      <p:cBhvr>
                                        <p:cTn id="71" dur="250"/>
                                        <p:tgtEl>
                                          <p:spTgt spid="7">
                                            <p:graphicEl>
                                              <a:dgm id="{399F3E6C-AFF3-48FC-912D-8792D85981C4}"/>
                                            </p:graphicEl>
                                          </p:spTgt>
                                        </p:tgtEl>
                                      </p:cBhvr>
                                    </p:animEffect>
                                  </p:childTnLst>
                                </p:cTn>
                              </p:par>
                            </p:childTnLst>
                          </p:cTn>
                        </p:par>
                        <p:par>
                          <p:cTn id="72" fill="hold">
                            <p:stCondLst>
                              <p:cond delay="11000"/>
                            </p:stCondLst>
                            <p:childTnLst>
                              <p:par>
                                <p:cTn id="73" presetID="22" presetClass="entr" presetSubtype="8" fill="hold" grpId="0" nodeType="afterEffect">
                                  <p:stCondLst>
                                    <p:cond delay="0"/>
                                  </p:stCondLst>
                                  <p:childTnLst>
                                    <p:set>
                                      <p:cBhvr>
                                        <p:cTn id="74" dur="1" fill="hold">
                                          <p:stCondLst>
                                            <p:cond delay="0"/>
                                          </p:stCondLst>
                                        </p:cTn>
                                        <p:tgtEl>
                                          <p:spTgt spid="7">
                                            <p:graphicEl>
                                              <a:dgm id="{88375B5D-D209-4B21-91C7-52495717AB6A}"/>
                                            </p:graphicEl>
                                          </p:spTgt>
                                        </p:tgtEl>
                                        <p:attrNameLst>
                                          <p:attrName>style.visibility</p:attrName>
                                        </p:attrNameLst>
                                      </p:cBhvr>
                                      <p:to>
                                        <p:strVal val="visible"/>
                                      </p:to>
                                    </p:set>
                                    <p:animEffect transition="in" filter="wipe(left)">
                                      <p:cBhvr>
                                        <p:cTn id="75" dur="1000"/>
                                        <p:tgtEl>
                                          <p:spTgt spid="7">
                                            <p:graphicEl>
                                              <a:dgm id="{88375B5D-D209-4B21-91C7-52495717AB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74638"/>
            <a:ext cx="8229600" cy="634082"/>
          </a:xfrm>
        </p:spPr>
        <p:txBody>
          <a:bodyPr>
            <a:noAutofit/>
          </a:bodyPr>
          <a:lstStyle/>
          <a:p>
            <a:r>
              <a:rPr lang="en-US" altLang="ja-JP" sz="3600" b="1" dirty="0">
                <a:latin typeface="Times New Roman" panose="02020603050405020304" pitchFamily="18" charset="0"/>
                <a:cs typeface="Times New Roman" panose="02020603050405020304" pitchFamily="18" charset="0"/>
              </a:rPr>
              <a:t>Redeeming unjust enrichment (Art. 707)</a:t>
            </a:r>
            <a:endParaRPr lang="ja-JP" altLang="en-US" sz="3600" b="1" dirty="0">
              <a:latin typeface="Times New Roman" panose="02020603050405020304" pitchFamily="18" charset="0"/>
              <a:cs typeface="Times New Roman" panose="02020603050405020304" pitchFamily="18" charset="0"/>
            </a:endParaRPr>
          </a:p>
        </p:txBody>
      </p:sp>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スライド番号プレースホルダー 2"/>
          <p:cNvSpPr>
            <a:spLocks noGrp="1"/>
          </p:cNvSpPr>
          <p:nvPr>
            <p:ph type="sldNum" sz="quarter" idx="12"/>
          </p:nvPr>
        </p:nvSpPr>
        <p:spPr/>
        <p:txBody>
          <a:bodyPr/>
          <a:lstStyle/>
          <a:p>
            <a:pPr>
              <a:defRPr/>
            </a:pPr>
            <a:fld id="{021708C4-01AD-4CF7-8C8F-DCFDBE97A9D8}" type="slidenum">
              <a:rPr lang="ja-JP" altLang="en-US" smtClean="0"/>
              <a:pPr>
                <a:defRPr/>
              </a:pPr>
              <a:t>47</a:t>
            </a:fld>
            <a:endParaRPr lang="en-US" altLang="ja-JP"/>
          </a:p>
        </p:txBody>
      </p:sp>
      <p:sp>
        <p:nvSpPr>
          <p:cNvPr id="5" name="右矢印 4"/>
          <p:cNvSpPr/>
          <p:nvPr/>
        </p:nvSpPr>
        <p:spPr>
          <a:xfrm>
            <a:off x="3969849" y="1955964"/>
            <a:ext cx="3494304" cy="125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Century Gothic" panose="020B0502020202020204" pitchFamily="34" charset="0"/>
              </a:rPr>
              <a:t>Right in action</a:t>
            </a:r>
            <a:endParaRPr lang="ja-JP" altLang="en-US" sz="2400" b="1" dirty="0">
              <a:latin typeface="Century Gothic" panose="020B0502020202020204" pitchFamily="34" charset="0"/>
            </a:endParaRPr>
          </a:p>
        </p:txBody>
      </p:sp>
      <p:sp>
        <p:nvSpPr>
          <p:cNvPr id="10" name="上矢印 9"/>
          <p:cNvSpPr/>
          <p:nvPr/>
        </p:nvSpPr>
        <p:spPr>
          <a:xfrm>
            <a:off x="6960097" y="3140969"/>
            <a:ext cx="3586403" cy="201622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ja-JP" sz="2400" b="1" dirty="0"/>
              <a:t>Redeeming unjust enrichment</a:t>
            </a:r>
            <a:endParaRPr lang="ja-JP" altLang="en-US" sz="2400" b="1" dirty="0"/>
          </a:p>
        </p:txBody>
      </p:sp>
      <p:sp>
        <p:nvSpPr>
          <p:cNvPr id="11" name="右矢印 10"/>
          <p:cNvSpPr/>
          <p:nvPr/>
        </p:nvSpPr>
        <p:spPr>
          <a:xfrm>
            <a:off x="3969850" y="1772816"/>
            <a:ext cx="3534779" cy="1673084"/>
          </a:xfrm>
          <a:prstGeom prst="rightArrow">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b="1" dirty="0">
                <a:latin typeface="Century Gothic" panose="020B0502020202020204" pitchFamily="34" charset="0"/>
              </a:rPr>
              <a:t>Difficulty of exercising the right</a:t>
            </a:r>
            <a:endParaRPr lang="ja-JP" altLang="en-US" sz="2400" b="1" dirty="0">
              <a:latin typeface="Century Gothic" panose="020B0502020202020204" pitchFamily="34" charset="0"/>
            </a:endParaRPr>
          </a:p>
        </p:txBody>
      </p:sp>
      <p:sp>
        <p:nvSpPr>
          <p:cNvPr id="12" name="テキスト ボックス 11"/>
          <p:cNvSpPr txBox="1"/>
          <p:nvPr/>
        </p:nvSpPr>
        <p:spPr>
          <a:xfrm>
            <a:off x="1847528" y="1052736"/>
            <a:ext cx="8496944" cy="707886"/>
          </a:xfrm>
          <a:prstGeom prst="rect">
            <a:avLst/>
          </a:prstGeom>
          <a:noFill/>
        </p:spPr>
        <p:txBody>
          <a:bodyPr wrap="square" rtlCol="0">
            <a:spAutoFit/>
          </a:bodyPr>
          <a:lstStyle/>
          <a:p>
            <a:r>
              <a:rPr lang="en-US" altLang="ja-JP" sz="2000" dirty="0" err="1">
                <a:latin typeface="Century Gothic" panose="020B0502020202020204" pitchFamily="34" charset="0"/>
              </a:rPr>
              <a:t>Obligee</a:t>
            </a:r>
            <a:r>
              <a:rPr lang="en-US" altLang="ja-JP" sz="2000" dirty="0">
                <a:latin typeface="Century Gothic" panose="020B0502020202020204" pitchFamily="34" charset="0"/>
              </a:rPr>
              <a:t> has bona fide destroyed documentary evidence or has relinquished any security or has lost his claim by prescription</a:t>
            </a:r>
            <a:endParaRPr lang="ja-JP" altLang="en-US" sz="2000" dirty="0">
              <a:latin typeface="Century Gothic" panose="020B0502020202020204" pitchFamily="34" charset="0"/>
            </a:endParaRPr>
          </a:p>
        </p:txBody>
      </p:sp>
      <p:sp>
        <p:nvSpPr>
          <p:cNvPr id="14" name="左矢印 13"/>
          <p:cNvSpPr/>
          <p:nvPr/>
        </p:nvSpPr>
        <p:spPr>
          <a:xfrm rot="1709628">
            <a:off x="2891595" y="4047116"/>
            <a:ext cx="4852038" cy="709551"/>
          </a:xfrm>
          <a:prstGeom prst="leftArrow">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latin typeface="Century Gothic" panose="020B0502020202020204" pitchFamily="34" charset="0"/>
              </a:rPr>
              <a:t>×</a:t>
            </a:r>
            <a:r>
              <a:rPr lang="en-US" altLang="ja-JP" sz="2400" b="1" dirty="0">
                <a:latin typeface="Century Gothic" panose="020B0502020202020204" pitchFamily="34" charset="0"/>
              </a:rPr>
              <a:t>Benefit unjust enrichment</a:t>
            </a:r>
            <a:endParaRPr lang="ja-JP" altLang="en-US" sz="2400" b="1" dirty="0">
              <a:latin typeface="Century Gothic" panose="020B0502020202020204" pitchFamily="34" charset="0"/>
            </a:endParaRPr>
          </a:p>
        </p:txBody>
      </p:sp>
      <p:sp>
        <p:nvSpPr>
          <p:cNvPr id="15" name="上カーブ矢印 14"/>
          <p:cNvSpPr/>
          <p:nvPr/>
        </p:nvSpPr>
        <p:spPr>
          <a:xfrm rot="1683009" flipH="1">
            <a:off x="1723945" y="4363834"/>
            <a:ext cx="5999339" cy="1191672"/>
          </a:xfrm>
          <a:prstGeom prst="curved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800" b="1" dirty="0">
                <a:solidFill>
                  <a:schemeClr val="tx1"/>
                </a:solidFill>
                <a:latin typeface="Century Gothic" panose="020B0502020202020204" pitchFamily="34" charset="0"/>
              </a:rPr>
              <a:t>Payment by mistake</a:t>
            </a:r>
            <a:endParaRPr lang="ja-JP" altLang="en-US" sz="2800" b="1" dirty="0">
              <a:solidFill>
                <a:schemeClr val="tx1"/>
              </a:solidFill>
              <a:latin typeface="Century Gothic" panose="020B0502020202020204" pitchFamily="34" charset="0"/>
            </a:endParaRPr>
          </a:p>
        </p:txBody>
      </p:sp>
      <p:sp>
        <p:nvSpPr>
          <p:cNvPr id="7" name="角丸四角形 6"/>
          <p:cNvSpPr/>
          <p:nvPr/>
        </p:nvSpPr>
        <p:spPr>
          <a:xfrm>
            <a:off x="1847529" y="2058432"/>
            <a:ext cx="2122321" cy="10352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2800" b="1" dirty="0" err="1">
                <a:latin typeface="Century Gothic" panose="020B0502020202020204" pitchFamily="34" charset="0"/>
              </a:rPr>
              <a:t>Obligee</a:t>
            </a:r>
            <a:endParaRPr lang="ja-JP" altLang="en-US" sz="2800" b="1" dirty="0">
              <a:latin typeface="Century Gothic" panose="020B0502020202020204" pitchFamily="34" charset="0"/>
            </a:endParaRPr>
          </a:p>
        </p:txBody>
      </p:sp>
      <p:sp>
        <p:nvSpPr>
          <p:cNvPr id="8" name="角丸四角形 7"/>
          <p:cNvSpPr/>
          <p:nvPr/>
        </p:nvSpPr>
        <p:spPr>
          <a:xfrm>
            <a:off x="7464153" y="2105730"/>
            <a:ext cx="2568008" cy="10352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800" b="1" dirty="0">
                <a:latin typeface="Century Gothic" panose="020B0502020202020204" pitchFamily="34" charset="0"/>
              </a:rPr>
              <a:t>Obligor</a:t>
            </a:r>
            <a:endParaRPr lang="ja-JP" altLang="en-US" sz="2800" b="1" dirty="0">
              <a:latin typeface="Century Gothic" panose="020B0502020202020204" pitchFamily="34" charset="0"/>
            </a:endParaRPr>
          </a:p>
        </p:txBody>
      </p:sp>
      <p:sp>
        <p:nvSpPr>
          <p:cNvPr id="9" name="角丸四角形 8"/>
          <p:cNvSpPr/>
          <p:nvPr/>
        </p:nvSpPr>
        <p:spPr>
          <a:xfrm>
            <a:off x="7464152" y="5157192"/>
            <a:ext cx="2568008" cy="9846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3200" b="1" dirty="0">
                <a:latin typeface="Century Gothic" panose="020B0502020202020204" pitchFamily="34" charset="0"/>
              </a:rPr>
              <a:t>Third Party</a:t>
            </a:r>
            <a:endParaRPr lang="ja-JP" altLang="en-US" sz="3200" b="1" dirty="0">
              <a:latin typeface="Century Gothic" panose="020B0502020202020204" pitchFamily="34" charset="0"/>
            </a:endParaRPr>
          </a:p>
        </p:txBody>
      </p:sp>
      <p:sp>
        <p:nvSpPr>
          <p:cNvPr id="6" name="日付プレースホルダー 5">
            <a:extLst>
              <a:ext uri="{FF2B5EF4-FFF2-40B4-BE49-F238E27FC236}">
                <a16:creationId xmlns:a16="http://schemas.microsoft.com/office/drawing/2014/main" id="{A2392EBA-5510-41D2-80AE-87DD78755F74}"/>
              </a:ext>
            </a:extLst>
          </p:cNvPr>
          <p:cNvSpPr>
            <a:spLocks noGrp="1"/>
          </p:cNvSpPr>
          <p:nvPr>
            <p:ph type="dt" sz="half" idx="10"/>
          </p:nvPr>
        </p:nvSpPr>
        <p:spPr/>
        <p:txBody>
          <a:bodyPr/>
          <a:lstStyle/>
          <a:p>
            <a:fld id="{2243A752-E742-4550-833C-C9AE7E0545EE}" type="datetime1">
              <a:rPr kumimoji="1" lang="ja-JP" altLang="en-US" smtClean="0"/>
              <a:t>2021/8/11</a:t>
            </a:fld>
            <a:endParaRPr kumimoji="1" lang="ja-JP" altLang="en-US"/>
          </a:p>
        </p:txBody>
      </p:sp>
    </p:spTree>
    <p:extLst>
      <p:ext uri="{BB962C8B-B14F-4D97-AF65-F5344CB8AC3E}">
        <p14:creationId xmlns:p14="http://schemas.microsoft.com/office/powerpoint/2010/main" val="6703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1" grpId="0" animBg="1"/>
      <p:bldP spid="12" grpId="0"/>
      <p:bldP spid="14" grpId="0" animBg="1"/>
      <p:bldP spid="15"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D6AEE7F-CE6C-47A0-8CA7-71F89168C5A5}"/>
              </a:ext>
            </a:extLst>
          </p:cNvPr>
          <p:cNvSpPr>
            <a:spLocks noGrp="1"/>
          </p:cNvSpPr>
          <p:nvPr>
            <p:ph type="title"/>
          </p:nvPr>
        </p:nvSpPr>
        <p:spPr>
          <a:xfrm>
            <a:off x="831850" y="931083"/>
            <a:ext cx="10515600" cy="1638408"/>
          </a:xfrm>
        </p:spPr>
        <p:txBody>
          <a:bodyPr/>
          <a:lstStyle/>
          <a:p>
            <a:r>
              <a:rPr lang="en-US" altLang="ja-JP" b="1" dirty="0">
                <a:latin typeface="Times New Roman" panose="02020603050405020304" pitchFamily="18" charset="0"/>
                <a:cs typeface="Times New Roman" panose="02020603050405020304" pitchFamily="18" charset="0"/>
              </a:rPr>
              <a:t>7. Tort Law</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5B6013D0-9EE9-4C7E-8FA6-38E5609355A2}"/>
              </a:ext>
            </a:extLst>
          </p:cNvPr>
          <p:cNvSpPr>
            <a:spLocks noGrp="1"/>
          </p:cNvSpPr>
          <p:nvPr>
            <p:ph type="body" idx="1"/>
          </p:nvPr>
        </p:nvSpPr>
        <p:spPr>
          <a:xfrm>
            <a:off x="831850" y="2836190"/>
            <a:ext cx="10515600" cy="3253461"/>
          </a:xfrm>
        </p:spPr>
        <p:txBody>
          <a:bodyPr>
            <a:normAutofit fontScale="92500" lnSpcReduction="10000"/>
          </a:bodyPr>
          <a:lstStyle/>
          <a:p>
            <a:r>
              <a:rPr lang="en-US" altLang="ja-JP" dirty="0">
                <a:solidFill>
                  <a:schemeClr val="tx1"/>
                </a:solidFill>
              </a:rPr>
              <a:t>General Tort</a:t>
            </a:r>
          </a:p>
          <a:p>
            <a:pPr marL="800100" lvl="1" indent="-342900">
              <a:buFont typeface="Wingdings" panose="05000000000000000000" pitchFamily="2" charset="2"/>
              <a:buChar char="n"/>
            </a:pPr>
            <a:r>
              <a:rPr lang="en-US" altLang="ja-JP" dirty="0">
                <a:solidFill>
                  <a:schemeClr val="tx1"/>
                </a:solidFill>
              </a:rPr>
              <a:t>Art.709: Single General Tort</a:t>
            </a:r>
          </a:p>
          <a:p>
            <a:pPr marL="800100" lvl="1" indent="-342900">
              <a:buFont typeface="Wingdings" panose="05000000000000000000" pitchFamily="2" charset="2"/>
              <a:buChar char="n"/>
            </a:pPr>
            <a:r>
              <a:rPr lang="en-US" altLang="ja-JP" dirty="0">
                <a:solidFill>
                  <a:schemeClr val="tx1"/>
                </a:solidFill>
              </a:rPr>
              <a:t>Art.719: Several and Joint Tort</a:t>
            </a:r>
          </a:p>
          <a:p>
            <a:r>
              <a:rPr lang="en-US" altLang="ja-JP" dirty="0">
                <a:solidFill>
                  <a:schemeClr val="tx1"/>
                </a:solidFill>
              </a:rPr>
              <a:t>Specific Tort</a:t>
            </a:r>
          </a:p>
          <a:p>
            <a:pPr marL="800100" lvl="1" indent="-342900">
              <a:buFont typeface="Wingdings" panose="05000000000000000000" pitchFamily="2" charset="2"/>
              <a:buChar char="n"/>
            </a:pPr>
            <a:r>
              <a:rPr lang="en-US" altLang="ja-JP" dirty="0">
                <a:solidFill>
                  <a:schemeClr val="tx1"/>
                </a:solidFill>
              </a:rPr>
              <a:t>Art.714: Liability of person with duty to supervise person</a:t>
            </a:r>
          </a:p>
          <a:p>
            <a:pPr marL="800100" lvl="1" indent="-342900">
              <a:buFont typeface="Wingdings" panose="05000000000000000000" pitchFamily="2" charset="2"/>
              <a:buChar char="n"/>
            </a:pPr>
            <a:r>
              <a:rPr lang="en-US" altLang="ja-JP" dirty="0">
                <a:solidFill>
                  <a:schemeClr val="tx1"/>
                </a:solidFill>
              </a:rPr>
              <a:t>Art.715: Liability of employer</a:t>
            </a:r>
          </a:p>
          <a:p>
            <a:pPr marL="800100" lvl="1" indent="-342900">
              <a:buFont typeface="Wingdings" panose="05000000000000000000" pitchFamily="2" charset="2"/>
              <a:buChar char="n"/>
            </a:pPr>
            <a:r>
              <a:rPr lang="en-US" altLang="ja-JP" dirty="0">
                <a:solidFill>
                  <a:schemeClr val="tx1"/>
                </a:solidFill>
              </a:rPr>
              <a:t>Art.716: Liability of person who ordered work</a:t>
            </a:r>
          </a:p>
          <a:p>
            <a:pPr marL="800100" lvl="1" indent="-342900">
              <a:buFont typeface="Wingdings" panose="05000000000000000000" pitchFamily="2" charset="2"/>
              <a:buChar char="n"/>
            </a:pPr>
            <a:r>
              <a:rPr lang="en-US" altLang="ja-JP" dirty="0">
                <a:solidFill>
                  <a:schemeClr val="tx1"/>
                </a:solidFill>
              </a:rPr>
              <a:t>Art.717: Liability of possessor and owner for defect in structure on land</a:t>
            </a:r>
          </a:p>
          <a:p>
            <a:pPr marL="800100" lvl="1" indent="-342900">
              <a:buFont typeface="Wingdings" panose="05000000000000000000" pitchFamily="2" charset="2"/>
              <a:buChar char="n"/>
            </a:pPr>
            <a:r>
              <a:rPr lang="en-US" altLang="ja-JP" dirty="0">
                <a:solidFill>
                  <a:schemeClr val="tx1"/>
                </a:solidFill>
              </a:rPr>
              <a:t>Art.718: Liability of possessor of animal</a:t>
            </a:r>
          </a:p>
          <a:p>
            <a:pPr marL="800100" lvl="1" indent="-342900">
              <a:buFont typeface="Wingdings" panose="05000000000000000000" pitchFamily="2" charset="2"/>
              <a:buChar char="n"/>
            </a:pPr>
            <a:r>
              <a:rPr lang="en-US" altLang="ja-JP" dirty="0">
                <a:solidFill>
                  <a:schemeClr val="tx1"/>
                </a:solidFill>
              </a:rPr>
              <a:t>Art.723: Liability of defamation</a:t>
            </a:r>
          </a:p>
          <a:p>
            <a:pPr marL="800100" lvl="1" indent="-342900">
              <a:buFont typeface="Wingdings" panose="05000000000000000000" pitchFamily="2" charset="2"/>
              <a:buChar char="n"/>
            </a:pPr>
            <a:endParaRPr lang="ja-JP" altLang="en-US" dirty="0"/>
          </a:p>
        </p:txBody>
      </p:sp>
      <p:sp>
        <p:nvSpPr>
          <p:cNvPr id="3" name="日付プレースホルダー 2">
            <a:extLst>
              <a:ext uri="{FF2B5EF4-FFF2-40B4-BE49-F238E27FC236}">
                <a16:creationId xmlns:a16="http://schemas.microsoft.com/office/drawing/2014/main" id="{1AE73777-3B6A-41CB-AAC7-FE141B2F766A}"/>
              </a:ext>
            </a:extLst>
          </p:cNvPr>
          <p:cNvSpPr>
            <a:spLocks noGrp="1"/>
          </p:cNvSpPr>
          <p:nvPr>
            <p:ph type="dt" sz="half" idx="10"/>
          </p:nvPr>
        </p:nvSpPr>
        <p:spPr/>
        <p:txBody>
          <a:bodyPr/>
          <a:lstStyle/>
          <a:p>
            <a:fld id="{5EB5CE95-2EF9-4C10-B75B-7E8D15E628B1}"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1A587191-1360-45CD-9C7A-3CBEABE945AE}"/>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CA0A86D2-2396-4A54-A8AE-549E7179C370}"/>
              </a:ext>
            </a:extLst>
          </p:cNvPr>
          <p:cNvSpPr>
            <a:spLocks noGrp="1"/>
          </p:cNvSpPr>
          <p:nvPr>
            <p:ph type="sldNum" sz="quarter" idx="12"/>
          </p:nvPr>
        </p:nvSpPr>
        <p:spPr/>
        <p:txBody>
          <a:bodyPr/>
          <a:lstStyle/>
          <a:p>
            <a:fld id="{63BA93C4-2A5C-4B4B-B565-ADAA94AD8651}" type="slidenum">
              <a:rPr kumimoji="1" lang="ja-JP" altLang="en-US" smtClean="0"/>
              <a:t>48</a:t>
            </a:fld>
            <a:endParaRPr kumimoji="1" lang="ja-JP" altLang="en-US"/>
          </a:p>
        </p:txBody>
      </p:sp>
    </p:spTree>
    <p:extLst>
      <p:ext uri="{BB962C8B-B14F-4D97-AF65-F5344CB8AC3E}">
        <p14:creationId xmlns:p14="http://schemas.microsoft.com/office/powerpoint/2010/main" val="4150353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981200" y="274638"/>
            <a:ext cx="8229600" cy="994122"/>
          </a:xfrm>
        </p:spPr>
        <p:txBody>
          <a:bodyPr>
            <a:noAutofit/>
          </a:bodyPr>
          <a:lstStyle/>
          <a:p>
            <a:r>
              <a:rPr lang="en-US" altLang="ja-JP" sz="3600" b="1" dirty="0">
                <a:latin typeface="Times New Roman" panose="02020603050405020304" pitchFamily="18" charset="0"/>
                <a:cs typeface="Times New Roman" panose="02020603050405020304" pitchFamily="18" charset="0"/>
              </a:rPr>
              <a:t>Difference between </a:t>
            </a:r>
            <a:br>
              <a:rPr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Criminal law and Tort law</a:t>
            </a:r>
            <a:endParaRPr lang="ja-JP" altLang="en-US" sz="3600" b="1" dirty="0">
              <a:latin typeface="Times New Roman" panose="02020603050405020304" pitchFamily="18" charset="0"/>
              <a:cs typeface="Times New Roman" panose="02020603050405020304" pitchFamily="18" charset="0"/>
            </a:endParaRPr>
          </a:p>
        </p:txBody>
      </p:sp>
      <p:sp>
        <p:nvSpPr>
          <p:cNvPr id="5" name="日付プレースホルダー 4"/>
          <p:cNvSpPr>
            <a:spLocks noGrp="1"/>
          </p:cNvSpPr>
          <p:nvPr>
            <p:ph type="dt" sz="half" idx="10"/>
          </p:nvPr>
        </p:nvSpPr>
        <p:spPr/>
        <p:txBody>
          <a:bodyPr/>
          <a:lstStyle/>
          <a:p>
            <a:pPr>
              <a:defRPr/>
            </a:pPr>
            <a:fld id="{902A95D5-F7A9-43F9-B2C1-3DA42755C66B}" type="datetime1">
              <a:rPr lang="ja-JP" altLang="en-US" smtClean="0"/>
              <a:t>2021/8/11</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a:t>Overview of Civil Law of Japan, 2021</a:t>
            </a:r>
          </a:p>
        </p:txBody>
      </p:sp>
      <p:sp>
        <p:nvSpPr>
          <p:cNvPr id="7" name="スライド番号プレースホルダー 6"/>
          <p:cNvSpPr>
            <a:spLocks noGrp="1"/>
          </p:cNvSpPr>
          <p:nvPr>
            <p:ph type="sldNum" sz="quarter" idx="12"/>
          </p:nvPr>
        </p:nvSpPr>
        <p:spPr/>
        <p:txBody>
          <a:bodyPr/>
          <a:lstStyle/>
          <a:p>
            <a:pPr>
              <a:defRPr/>
            </a:pPr>
            <a:fld id="{F048726C-3F60-4DE0-8638-C207E56762D4}" type="slidenum">
              <a:rPr lang="ja-JP" altLang="en-US" smtClean="0"/>
              <a:pPr>
                <a:defRPr/>
              </a:pPr>
              <a:t>49</a:t>
            </a:fld>
            <a:endParaRPr lang="en-US" altLang="ja-JP"/>
          </a:p>
        </p:txBody>
      </p:sp>
      <p:sp>
        <p:nvSpPr>
          <p:cNvPr id="9" name="円/楕円 8"/>
          <p:cNvSpPr/>
          <p:nvPr/>
        </p:nvSpPr>
        <p:spPr>
          <a:xfrm>
            <a:off x="6193938" y="2204864"/>
            <a:ext cx="2638366" cy="3600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0" name="テキスト プレースホルダー 7"/>
          <p:cNvSpPr txBox="1">
            <a:spLocks/>
          </p:cNvSpPr>
          <p:nvPr/>
        </p:nvSpPr>
        <p:spPr>
          <a:xfrm>
            <a:off x="1981200" y="1373940"/>
            <a:ext cx="4040188" cy="891440"/>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t>Criminal law</a:t>
            </a:r>
            <a:br>
              <a:rPr lang="en-US" altLang="ja-JP" sz="2000" b="1" dirty="0"/>
            </a:br>
            <a:r>
              <a:rPr lang="ja-JP" altLang="en-US" sz="2000" b="1" dirty="0"/>
              <a:t>（</a:t>
            </a:r>
            <a:r>
              <a:rPr lang="en-US" altLang="ja-JP" sz="2000" b="1" dirty="0"/>
              <a:t>Legality principle: </a:t>
            </a:r>
            <a:r>
              <a:rPr lang="en-US" altLang="ja-JP" sz="2000" b="1" dirty="0" err="1"/>
              <a:t>nul</a:t>
            </a:r>
            <a:r>
              <a:rPr lang="en-US" altLang="ja-JP" sz="2000" b="1" dirty="0"/>
              <a:t> </a:t>
            </a:r>
            <a:r>
              <a:rPr lang="en-US" altLang="ja-JP" sz="2000" b="1" dirty="0" err="1"/>
              <a:t>poena</a:t>
            </a:r>
            <a:r>
              <a:rPr lang="en-US" altLang="ja-JP" sz="2000" b="1" dirty="0"/>
              <a:t> sine </a:t>
            </a:r>
            <a:r>
              <a:rPr lang="en-US" altLang="ja-JP" sz="2000" b="1" dirty="0" err="1"/>
              <a:t>lege</a:t>
            </a:r>
            <a:r>
              <a:rPr lang="en-US" altLang="ja-JP" sz="2000" b="1" dirty="0"/>
              <a:t>)</a:t>
            </a:r>
            <a:endParaRPr lang="ja-JP" altLang="en-US" sz="2000" b="1" dirty="0"/>
          </a:p>
        </p:txBody>
      </p:sp>
      <p:sp>
        <p:nvSpPr>
          <p:cNvPr id="11" name="テキスト プレースホルダー 9"/>
          <p:cNvSpPr txBox="1">
            <a:spLocks/>
          </p:cNvSpPr>
          <p:nvPr/>
        </p:nvSpPr>
        <p:spPr>
          <a:xfrm>
            <a:off x="6169026" y="1373940"/>
            <a:ext cx="4041775" cy="891440"/>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t>Civil law (Remedy)</a:t>
            </a:r>
          </a:p>
        </p:txBody>
      </p:sp>
      <p:sp>
        <p:nvSpPr>
          <p:cNvPr id="12" name="円/楕円 11"/>
          <p:cNvSpPr/>
          <p:nvPr/>
        </p:nvSpPr>
        <p:spPr>
          <a:xfrm>
            <a:off x="1847528" y="2441240"/>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Type of Crime:</a:t>
            </a:r>
          </a:p>
          <a:p>
            <a:pPr algn="ctr"/>
            <a:r>
              <a:rPr lang="en-US" altLang="ja-JP" b="1" dirty="0"/>
              <a:t>Assault</a:t>
            </a:r>
            <a:endParaRPr lang="ja-JP" altLang="en-US" b="1" dirty="0"/>
          </a:p>
        </p:txBody>
      </p:sp>
      <p:sp>
        <p:nvSpPr>
          <p:cNvPr id="13" name="円/楕円 12"/>
          <p:cNvSpPr/>
          <p:nvPr/>
        </p:nvSpPr>
        <p:spPr>
          <a:xfrm>
            <a:off x="1847528" y="4673488"/>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Type of Crime:</a:t>
            </a:r>
          </a:p>
          <a:p>
            <a:pPr algn="ctr"/>
            <a:r>
              <a:rPr lang="en-US" altLang="ja-JP" b="1" dirty="0"/>
              <a:t>Battery</a:t>
            </a:r>
            <a:endParaRPr lang="ja-JP" altLang="en-US" b="1" dirty="0"/>
          </a:p>
        </p:txBody>
      </p:sp>
      <p:sp>
        <p:nvSpPr>
          <p:cNvPr id="14" name="円/楕円 13"/>
          <p:cNvSpPr/>
          <p:nvPr/>
        </p:nvSpPr>
        <p:spPr>
          <a:xfrm>
            <a:off x="1847528" y="3547864"/>
            <a:ext cx="1283278"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The other type</a:t>
            </a:r>
            <a:endParaRPr lang="ja-JP" altLang="en-US" b="1" dirty="0"/>
          </a:p>
        </p:txBody>
      </p:sp>
      <p:sp>
        <p:nvSpPr>
          <p:cNvPr id="15" name="正方形/長方形 14"/>
          <p:cNvSpPr/>
          <p:nvPr/>
        </p:nvSpPr>
        <p:spPr>
          <a:xfrm>
            <a:off x="4576154" y="3547864"/>
            <a:ext cx="1455579"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000" b="1" dirty="0"/>
              <a:t>Punishment</a:t>
            </a:r>
            <a:endParaRPr lang="ja-JP" altLang="en-US" sz="2000" b="1" dirty="0"/>
          </a:p>
        </p:txBody>
      </p:sp>
      <p:cxnSp>
        <p:nvCxnSpPr>
          <p:cNvPr id="16" name="直線矢印コネクタ 15"/>
          <p:cNvCxnSpPr>
            <a:stCxn id="12" idx="6"/>
            <a:endCxn id="15" idx="1"/>
          </p:cNvCxnSpPr>
          <p:nvPr/>
        </p:nvCxnSpPr>
        <p:spPr>
          <a:xfrm>
            <a:off x="3555573" y="2898440"/>
            <a:ext cx="1020581" cy="1106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6"/>
            <a:endCxn id="15" idx="1"/>
          </p:cNvCxnSpPr>
          <p:nvPr/>
        </p:nvCxnSpPr>
        <p:spPr>
          <a:xfrm flipV="1">
            <a:off x="3555573" y="4005064"/>
            <a:ext cx="1020581" cy="1125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4" idx="6"/>
          </p:cNvCxnSpPr>
          <p:nvPr/>
        </p:nvCxnSpPr>
        <p:spPr>
          <a:xfrm>
            <a:off x="3109637" y="4005064"/>
            <a:ext cx="4657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乗算記号 18"/>
          <p:cNvSpPr/>
          <p:nvPr/>
        </p:nvSpPr>
        <p:spPr>
          <a:xfrm>
            <a:off x="3202814" y="3396531"/>
            <a:ext cx="1309010" cy="121706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t>Not guilty</a:t>
            </a:r>
            <a:endParaRPr lang="ja-JP" altLang="en-US" b="1" dirty="0"/>
          </a:p>
        </p:txBody>
      </p:sp>
      <p:sp>
        <p:nvSpPr>
          <p:cNvPr id="20" name="円/楕円 19"/>
          <p:cNvSpPr/>
          <p:nvPr/>
        </p:nvSpPr>
        <p:spPr>
          <a:xfrm>
            <a:off x="6672064" y="2441240"/>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 Assault</a:t>
            </a:r>
            <a:endParaRPr lang="ja-JP" altLang="en-US" b="1" dirty="0"/>
          </a:p>
        </p:txBody>
      </p:sp>
      <p:sp>
        <p:nvSpPr>
          <p:cNvPr id="21" name="円/楕円 20"/>
          <p:cNvSpPr/>
          <p:nvPr/>
        </p:nvSpPr>
        <p:spPr>
          <a:xfrm>
            <a:off x="6672064" y="4673488"/>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 Battery</a:t>
            </a:r>
            <a:endParaRPr lang="ja-JP" altLang="en-US" b="1" dirty="0"/>
          </a:p>
        </p:txBody>
      </p:sp>
      <p:sp>
        <p:nvSpPr>
          <p:cNvPr id="22" name="円/楕円 21"/>
          <p:cNvSpPr/>
          <p:nvPr/>
        </p:nvSpPr>
        <p:spPr>
          <a:xfrm>
            <a:off x="6972962" y="3547864"/>
            <a:ext cx="1283278"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The other type</a:t>
            </a:r>
            <a:endParaRPr lang="ja-JP" altLang="en-US" b="1" dirty="0"/>
          </a:p>
        </p:txBody>
      </p:sp>
      <p:sp>
        <p:nvSpPr>
          <p:cNvPr id="23" name="正方形/長方形 22"/>
          <p:cNvSpPr/>
          <p:nvPr/>
        </p:nvSpPr>
        <p:spPr>
          <a:xfrm>
            <a:off x="9351438" y="3547864"/>
            <a:ext cx="113705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000" b="1" dirty="0"/>
              <a:t>Remedy</a:t>
            </a:r>
            <a:endParaRPr lang="ja-JP" altLang="en-US" sz="2000" b="1" dirty="0"/>
          </a:p>
        </p:txBody>
      </p:sp>
      <p:cxnSp>
        <p:nvCxnSpPr>
          <p:cNvPr id="24" name="直線矢印コネクタ 23"/>
          <p:cNvCxnSpPr>
            <a:stCxn id="22" idx="6"/>
            <a:endCxn id="23" idx="1"/>
          </p:cNvCxnSpPr>
          <p:nvPr/>
        </p:nvCxnSpPr>
        <p:spPr>
          <a:xfrm>
            <a:off x="8256240" y="4005064"/>
            <a:ext cx="109519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20" idx="6"/>
            <a:endCxn id="23" idx="0"/>
          </p:cNvCxnSpPr>
          <p:nvPr/>
        </p:nvCxnSpPr>
        <p:spPr>
          <a:xfrm>
            <a:off x="8380109" y="2898440"/>
            <a:ext cx="1539855" cy="649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21" idx="6"/>
            <a:endCxn id="23" idx="2"/>
          </p:cNvCxnSpPr>
          <p:nvPr/>
        </p:nvCxnSpPr>
        <p:spPr>
          <a:xfrm flipV="1">
            <a:off x="8380109" y="4462264"/>
            <a:ext cx="1539855" cy="668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テキスト プレースホルダー 7"/>
          <p:cNvSpPr txBox="1">
            <a:spLocks/>
          </p:cNvSpPr>
          <p:nvPr/>
        </p:nvSpPr>
        <p:spPr>
          <a:xfrm>
            <a:off x="1991544" y="5821448"/>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Typology</a:t>
            </a:r>
            <a:endParaRPr lang="ja-JP" altLang="en-US" sz="2000" dirty="0"/>
          </a:p>
        </p:txBody>
      </p:sp>
      <p:sp>
        <p:nvSpPr>
          <p:cNvPr id="28" name="テキスト プレースホルダー 7"/>
          <p:cNvSpPr txBox="1">
            <a:spLocks/>
          </p:cNvSpPr>
          <p:nvPr/>
        </p:nvSpPr>
        <p:spPr>
          <a:xfrm>
            <a:off x="6232276" y="5805264"/>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General principle</a:t>
            </a:r>
            <a:endParaRPr lang="ja-JP" altLang="en-US" sz="2000" dirty="0"/>
          </a:p>
        </p:txBody>
      </p:sp>
      <p:sp>
        <p:nvSpPr>
          <p:cNvPr id="29" name="テキスト ボックス 28"/>
          <p:cNvSpPr txBox="1"/>
          <p:nvPr/>
        </p:nvSpPr>
        <p:spPr>
          <a:xfrm rot="16200000">
            <a:off x="5417959" y="3674992"/>
            <a:ext cx="2301478" cy="369332"/>
          </a:xfrm>
          <a:prstGeom prst="rect">
            <a:avLst/>
          </a:prstGeom>
          <a:noFill/>
        </p:spPr>
        <p:txBody>
          <a:bodyPr wrap="square" rtlCol="0">
            <a:spAutoFit/>
          </a:bodyPr>
          <a:lstStyle/>
          <a:p>
            <a:r>
              <a:rPr lang="en-US" altLang="ja-JP" b="1" dirty="0"/>
              <a:t>General principle</a:t>
            </a:r>
            <a:endParaRPr lang="ja-JP" altLang="en-US" b="1" dirty="0"/>
          </a:p>
        </p:txBody>
      </p:sp>
    </p:spTree>
    <p:extLst>
      <p:ext uri="{BB962C8B-B14F-4D97-AF65-F5344CB8AC3E}">
        <p14:creationId xmlns:p14="http://schemas.microsoft.com/office/powerpoint/2010/main" val="42224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1250"/>
                            </p:stCondLst>
                            <p:childTnLst>
                              <p:par>
                                <p:cTn id="51" presetID="22" presetClass="entr" presetSubtype="8" fill="hold" grpId="0" nodeType="after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2750"/>
                            </p:stCondLst>
                            <p:childTnLst>
                              <p:par>
                                <p:cTn id="59" presetID="22" presetClass="entr" presetSubtype="8" fill="hold" nodeType="afterEffect">
                                  <p:stCondLst>
                                    <p:cond delay="25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3500"/>
                            </p:stCondLst>
                            <p:childTnLst>
                              <p:par>
                                <p:cTn id="63" presetID="22" presetClass="entr" presetSubtype="8" fill="hold" grpId="0" nodeType="afterEffect">
                                  <p:stCondLst>
                                    <p:cond delay="25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500"/>
                            </p:stCondLst>
                            <p:childTnLst>
                              <p:par>
                                <p:cTn id="72" presetID="22" presetClass="entr" presetSubtype="4" fill="hold" grpId="0" nodeType="afterEffect">
                                  <p:stCondLst>
                                    <p:cond delay="25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par>
                          <p:cTn id="75" fill="hold">
                            <p:stCondLst>
                              <p:cond delay="1250"/>
                            </p:stCondLst>
                            <p:childTnLst>
                              <p:par>
                                <p:cTn id="76" presetID="22" presetClass="entr" presetSubtype="8" fill="hold" grpId="0" nodeType="afterEffect">
                                  <p:stCondLst>
                                    <p:cond delay="25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par>
                          <p:cTn id="79" fill="hold">
                            <p:stCondLst>
                              <p:cond delay="2000"/>
                            </p:stCondLst>
                            <p:childTnLst>
                              <p:par>
                                <p:cTn id="80" presetID="22" presetClass="entr" presetSubtype="8" fill="hold" grpId="0" nodeType="afterEffect">
                                  <p:stCondLst>
                                    <p:cond delay="25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9" grpId="0" animBg="1"/>
      <p:bldP spid="20" grpId="0" animBg="1"/>
      <p:bldP spid="21" grpId="0" animBg="1"/>
      <p:bldP spid="22" grpId="0" animBg="1"/>
      <p:bldP spid="23"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C82DDD1-88EC-4A1F-A6A5-46D62F33002B}"/>
              </a:ext>
            </a:extLst>
          </p:cNvPr>
          <p:cNvSpPr>
            <a:spLocks noGrp="1"/>
          </p:cNvSpPr>
          <p:nvPr>
            <p:ph type="title"/>
          </p:nvPr>
        </p:nvSpPr>
        <p:spPr/>
        <p:txBody>
          <a:bodyPr>
            <a:normAutofit/>
          </a:bodyPr>
          <a:lstStyle/>
          <a:p>
            <a:r>
              <a:rPr lang="en-US" altLang="ja-JP" sz="7200" b="1" dirty="0">
                <a:latin typeface="Times New Roman" panose="02020603050405020304" pitchFamily="18" charset="0"/>
                <a:cs typeface="Times New Roman" panose="02020603050405020304" pitchFamily="18" charset="0"/>
              </a:rPr>
              <a:t>History of </a:t>
            </a:r>
            <a:br>
              <a:rPr lang="en-US" altLang="ja-JP" sz="7200" b="1" dirty="0">
                <a:latin typeface="Times New Roman" panose="02020603050405020304" pitchFamily="18" charset="0"/>
                <a:cs typeface="Times New Roman" panose="02020603050405020304" pitchFamily="18" charset="0"/>
              </a:rPr>
            </a:br>
            <a:r>
              <a:rPr lang="en-US" altLang="ja-JP" sz="7200" b="1" dirty="0">
                <a:latin typeface="Times New Roman" panose="02020603050405020304" pitchFamily="18" charset="0"/>
                <a:cs typeface="Times New Roman" panose="02020603050405020304" pitchFamily="18" charset="0"/>
              </a:rPr>
              <a:t>Civil Code of Japan</a:t>
            </a:r>
            <a:endParaRPr lang="ja-JP" altLang="en-US" sz="7200" b="1" dirty="0">
              <a:latin typeface="Times New Roman" panose="02020603050405020304" pitchFamily="18" charset="0"/>
              <a:cs typeface="Times New Roman" panose="02020603050405020304" pitchFamily="18" charset="0"/>
            </a:endParaRPr>
          </a:p>
        </p:txBody>
      </p:sp>
      <p:sp>
        <p:nvSpPr>
          <p:cNvPr id="8" name="テキスト プレースホルダー 7">
            <a:extLst>
              <a:ext uri="{FF2B5EF4-FFF2-40B4-BE49-F238E27FC236}">
                <a16:creationId xmlns:a16="http://schemas.microsoft.com/office/drawing/2014/main" id="{25F46B6C-67D9-4A80-9536-DCFB1B1A3620}"/>
              </a:ext>
            </a:extLst>
          </p:cNvPr>
          <p:cNvSpPr>
            <a:spLocks noGrp="1"/>
          </p:cNvSpPr>
          <p:nvPr>
            <p:ph type="body" idx="1"/>
          </p:nvPr>
        </p:nvSpPr>
        <p:spPr/>
        <p:txBody>
          <a:bodyPr/>
          <a:lstStyle/>
          <a:p>
            <a:r>
              <a:rPr lang="en-US" altLang="ja-JP" dirty="0">
                <a:solidFill>
                  <a:schemeClr val="tx1"/>
                </a:solidFill>
              </a:rPr>
              <a:t>As a part of the modernization of the Japanese legal system</a:t>
            </a:r>
          </a:p>
          <a:p>
            <a:r>
              <a:rPr lang="en-US" altLang="ja-JP" dirty="0">
                <a:solidFill>
                  <a:schemeClr val="tx1"/>
                </a:solidFill>
              </a:rPr>
              <a:t>As a part of the movement to abolish exterritoriality which was imposed by the Western Powers in 1850’s (and had finally abolished in 1899).</a:t>
            </a:r>
            <a:endParaRPr lang="ja-JP" altLang="en-US" dirty="0">
              <a:solidFill>
                <a:schemeClr val="tx1"/>
              </a:solidFill>
            </a:endParaRPr>
          </a:p>
        </p:txBody>
      </p:sp>
      <p:sp>
        <p:nvSpPr>
          <p:cNvPr id="4" name="日付プレースホルダー 3">
            <a:extLst>
              <a:ext uri="{FF2B5EF4-FFF2-40B4-BE49-F238E27FC236}">
                <a16:creationId xmlns:a16="http://schemas.microsoft.com/office/drawing/2014/main" id="{DC59798F-5394-4F67-9451-7B2D351EBCA7}"/>
              </a:ext>
            </a:extLst>
          </p:cNvPr>
          <p:cNvSpPr>
            <a:spLocks noGrp="1"/>
          </p:cNvSpPr>
          <p:nvPr>
            <p:ph type="dt" sz="half" idx="10"/>
          </p:nvPr>
        </p:nvSpPr>
        <p:spPr/>
        <p:txBody>
          <a:bodyPr/>
          <a:lstStyle/>
          <a:p>
            <a:fld id="{9A3491E9-7823-406D-9B84-059E04F41616}"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590181D4-030F-4CC9-B32D-5603EE208A4B}"/>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299D7EFA-AAC9-4F88-B536-38FDF1B0F1C0}"/>
              </a:ext>
            </a:extLst>
          </p:cNvPr>
          <p:cNvSpPr>
            <a:spLocks noGrp="1"/>
          </p:cNvSpPr>
          <p:nvPr>
            <p:ph type="sldNum" sz="quarter" idx="12"/>
          </p:nvPr>
        </p:nvSpPr>
        <p:spPr/>
        <p:txBody>
          <a:bodyPr/>
          <a:lstStyle/>
          <a:p>
            <a:fld id="{63BA93C4-2A5C-4B4B-B565-ADAA94AD8651}" type="slidenum">
              <a:rPr kumimoji="1" lang="ja-JP" altLang="en-US" smtClean="0"/>
              <a:t>5</a:t>
            </a:fld>
            <a:endParaRPr kumimoji="1" lang="ja-JP" altLang="en-US"/>
          </a:p>
        </p:txBody>
      </p:sp>
    </p:spTree>
    <p:extLst>
      <p:ext uri="{BB962C8B-B14F-4D97-AF65-F5344CB8AC3E}">
        <p14:creationId xmlns:p14="http://schemas.microsoft.com/office/powerpoint/2010/main" val="3630499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981200" y="274638"/>
            <a:ext cx="8229600" cy="850106"/>
          </a:xfrm>
        </p:spPr>
        <p:txBody>
          <a:bodyPr>
            <a:normAutofit fontScale="90000"/>
          </a:bodyPr>
          <a:lstStyle/>
          <a:p>
            <a:r>
              <a:rPr lang="en-US" altLang="ja-JP" b="1" dirty="0">
                <a:latin typeface="Times New Roman" panose="02020603050405020304" pitchFamily="18" charset="0"/>
                <a:cs typeface="Times New Roman" panose="02020603050405020304" pitchFamily="18" charset="0"/>
              </a:rPr>
              <a:t>Types of tort law  in the world</a:t>
            </a:r>
            <a:br>
              <a:rPr lang="en-US" altLang="ja-JP" b="1" dirty="0">
                <a:latin typeface="Times New Roman" panose="02020603050405020304" pitchFamily="18" charset="0"/>
                <a:cs typeface="Times New Roman" panose="02020603050405020304" pitchFamily="18" charset="0"/>
              </a:rPr>
            </a:br>
            <a:r>
              <a:rPr lang="ja-JP" altLang="en-US" sz="3600" b="1" dirty="0">
                <a:latin typeface="Times New Roman" panose="02020603050405020304" pitchFamily="18" charset="0"/>
                <a:cs typeface="Times New Roman" panose="02020603050405020304" pitchFamily="18" charset="0"/>
                <a:hlinkClick r:id="rId3" action="ppaction://hlinksldjump"/>
              </a:rPr>
              <a:t>→</a:t>
            </a:r>
            <a:r>
              <a:rPr lang="en-US" altLang="ja-JP" sz="3600" b="1" dirty="0">
                <a:latin typeface="Times New Roman" panose="02020603050405020304" pitchFamily="18" charset="0"/>
                <a:cs typeface="Times New Roman" panose="02020603050405020304" pitchFamily="18" charset="0"/>
                <a:hlinkClick r:id="rId3" action="ppaction://hlinksldjump"/>
              </a:rPr>
              <a:t>Comparative study</a:t>
            </a:r>
            <a:endParaRPr kumimoji="1" lang="ja-JP" altLang="en-US"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pPr>
              <a:defRPr/>
            </a:pPr>
            <a:fld id="{CD1A8B2F-B393-4875-94A2-6477FFA62A83}" type="datetime1">
              <a:rPr lang="ja-JP" altLang="en-US" smtClean="0"/>
              <a:t>2021/8/11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50</a:t>
            </a:fld>
            <a:endParaRPr lang="en-US" altLang="ja-JP"/>
          </a:p>
        </p:txBody>
      </p:sp>
      <p:sp>
        <p:nvSpPr>
          <p:cNvPr id="8" name="円/楕円 7"/>
          <p:cNvSpPr/>
          <p:nvPr/>
        </p:nvSpPr>
        <p:spPr>
          <a:xfrm>
            <a:off x="6193938" y="2060848"/>
            <a:ext cx="2638366" cy="3600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 name="テキスト プレースホルダー 7"/>
          <p:cNvSpPr txBox="1">
            <a:spLocks/>
          </p:cNvSpPr>
          <p:nvPr/>
        </p:nvSpPr>
        <p:spPr>
          <a:xfrm>
            <a:off x="1981200" y="1268760"/>
            <a:ext cx="4040188"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t>Roman or German type</a:t>
            </a:r>
            <a:endParaRPr lang="ja-JP" altLang="en-US" sz="2000" b="1" dirty="0"/>
          </a:p>
        </p:txBody>
      </p:sp>
      <p:sp>
        <p:nvSpPr>
          <p:cNvPr id="10" name="テキスト プレースホルダー 9"/>
          <p:cNvSpPr txBox="1">
            <a:spLocks/>
          </p:cNvSpPr>
          <p:nvPr/>
        </p:nvSpPr>
        <p:spPr>
          <a:xfrm>
            <a:off x="6169026" y="1268760"/>
            <a:ext cx="4041775"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b="1" dirty="0"/>
              <a:t>French type</a:t>
            </a:r>
          </a:p>
        </p:txBody>
      </p:sp>
      <p:sp>
        <p:nvSpPr>
          <p:cNvPr id="11" name="円/楕円 10"/>
          <p:cNvSpPr/>
          <p:nvPr/>
        </p:nvSpPr>
        <p:spPr>
          <a:xfrm>
            <a:off x="1847528" y="2297224"/>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a:t>
            </a:r>
          </a:p>
          <a:p>
            <a:pPr algn="ctr"/>
            <a:r>
              <a:rPr lang="en-US" altLang="ja-JP" b="1" dirty="0"/>
              <a:t>Assault</a:t>
            </a:r>
            <a:endParaRPr lang="ja-JP" altLang="en-US" b="1" dirty="0"/>
          </a:p>
        </p:txBody>
      </p:sp>
      <p:sp>
        <p:nvSpPr>
          <p:cNvPr id="12" name="円/楕円 11"/>
          <p:cNvSpPr/>
          <p:nvPr/>
        </p:nvSpPr>
        <p:spPr>
          <a:xfrm>
            <a:off x="1847528" y="4529472"/>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a:t>
            </a:r>
          </a:p>
          <a:p>
            <a:pPr algn="ctr"/>
            <a:r>
              <a:rPr lang="en-US" altLang="ja-JP" b="1" dirty="0"/>
              <a:t>Battery</a:t>
            </a:r>
            <a:endParaRPr lang="ja-JP" altLang="en-US" b="1" dirty="0"/>
          </a:p>
        </p:txBody>
      </p:sp>
      <p:sp>
        <p:nvSpPr>
          <p:cNvPr id="13" name="円/楕円 12"/>
          <p:cNvSpPr/>
          <p:nvPr/>
        </p:nvSpPr>
        <p:spPr>
          <a:xfrm>
            <a:off x="1847528" y="3403848"/>
            <a:ext cx="1283278"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The other type</a:t>
            </a:r>
            <a:endParaRPr lang="ja-JP" altLang="en-US" b="1" dirty="0"/>
          </a:p>
        </p:txBody>
      </p:sp>
      <p:sp>
        <p:nvSpPr>
          <p:cNvPr id="14" name="正方形/長方形 13"/>
          <p:cNvSpPr/>
          <p:nvPr/>
        </p:nvSpPr>
        <p:spPr>
          <a:xfrm>
            <a:off x="4821034" y="3403848"/>
            <a:ext cx="1202958" cy="914400"/>
          </a:xfrm>
          <a:prstGeom prst="rect">
            <a:avLst/>
          </a:prstGeom>
          <a:solidFill>
            <a:schemeClr val="accent3">
              <a:lumMod val="40000"/>
              <a:lumOff val="60000"/>
            </a:schemeClr>
          </a:solidFill>
          <a:ln>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2000" b="1" dirty="0"/>
              <a:t>Remedy</a:t>
            </a:r>
            <a:endParaRPr lang="ja-JP" altLang="en-US" sz="2000" b="1" dirty="0"/>
          </a:p>
        </p:txBody>
      </p:sp>
      <p:cxnSp>
        <p:nvCxnSpPr>
          <p:cNvPr id="15" name="直線矢印コネクタ 14"/>
          <p:cNvCxnSpPr>
            <a:stCxn id="11" idx="6"/>
            <a:endCxn id="14" idx="1"/>
          </p:cNvCxnSpPr>
          <p:nvPr/>
        </p:nvCxnSpPr>
        <p:spPr>
          <a:xfrm>
            <a:off x="3555572" y="2754424"/>
            <a:ext cx="1265462" cy="1106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6"/>
            <a:endCxn id="14" idx="1"/>
          </p:cNvCxnSpPr>
          <p:nvPr/>
        </p:nvCxnSpPr>
        <p:spPr>
          <a:xfrm flipV="1">
            <a:off x="3555572" y="3861048"/>
            <a:ext cx="1265462" cy="1125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145066" y="3861048"/>
            <a:ext cx="25615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乗算記号 17"/>
          <p:cNvSpPr/>
          <p:nvPr/>
        </p:nvSpPr>
        <p:spPr>
          <a:xfrm>
            <a:off x="2882556" y="3191663"/>
            <a:ext cx="1845293" cy="1338773"/>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b="1" dirty="0"/>
              <a:t>No</a:t>
            </a:r>
            <a:br>
              <a:rPr lang="en-US" altLang="ja-JP" b="1" dirty="0"/>
            </a:br>
            <a:r>
              <a:rPr lang="en-US" altLang="ja-JP" b="1" dirty="0"/>
              <a:t>Remedy</a:t>
            </a:r>
            <a:endParaRPr lang="ja-JP" altLang="en-US" b="1" dirty="0"/>
          </a:p>
        </p:txBody>
      </p:sp>
      <p:sp>
        <p:nvSpPr>
          <p:cNvPr id="19" name="円/楕円 18"/>
          <p:cNvSpPr/>
          <p:nvPr/>
        </p:nvSpPr>
        <p:spPr>
          <a:xfrm>
            <a:off x="6672064" y="2297224"/>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 Assault</a:t>
            </a:r>
            <a:endParaRPr lang="ja-JP" altLang="en-US" b="1" dirty="0"/>
          </a:p>
        </p:txBody>
      </p:sp>
      <p:sp>
        <p:nvSpPr>
          <p:cNvPr id="20" name="円/楕円 19"/>
          <p:cNvSpPr/>
          <p:nvPr/>
        </p:nvSpPr>
        <p:spPr>
          <a:xfrm>
            <a:off x="6672064" y="4529472"/>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Type of torts: Battery</a:t>
            </a:r>
            <a:endParaRPr lang="ja-JP" altLang="en-US" b="1" dirty="0"/>
          </a:p>
        </p:txBody>
      </p:sp>
      <p:sp>
        <p:nvSpPr>
          <p:cNvPr id="21" name="円/楕円 20"/>
          <p:cNvSpPr/>
          <p:nvPr/>
        </p:nvSpPr>
        <p:spPr>
          <a:xfrm>
            <a:off x="6972962" y="3403848"/>
            <a:ext cx="1283278"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b="1" dirty="0"/>
              <a:t>The other type</a:t>
            </a:r>
            <a:endParaRPr lang="ja-JP" altLang="en-US" b="1" dirty="0"/>
          </a:p>
        </p:txBody>
      </p:sp>
      <p:sp>
        <p:nvSpPr>
          <p:cNvPr id="22" name="正方形/長方形 21"/>
          <p:cNvSpPr/>
          <p:nvPr/>
        </p:nvSpPr>
        <p:spPr>
          <a:xfrm>
            <a:off x="9351438" y="3403848"/>
            <a:ext cx="113705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000" b="1" dirty="0"/>
              <a:t>Remedy</a:t>
            </a:r>
            <a:endParaRPr lang="ja-JP" altLang="en-US" sz="2000" b="1" dirty="0"/>
          </a:p>
        </p:txBody>
      </p:sp>
      <p:cxnSp>
        <p:nvCxnSpPr>
          <p:cNvPr id="23" name="直線矢印コネクタ 22"/>
          <p:cNvCxnSpPr>
            <a:stCxn id="21" idx="6"/>
            <a:endCxn id="22" idx="1"/>
          </p:cNvCxnSpPr>
          <p:nvPr/>
        </p:nvCxnSpPr>
        <p:spPr>
          <a:xfrm>
            <a:off x="8256240" y="3861048"/>
            <a:ext cx="109519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9" idx="6"/>
            <a:endCxn id="22" idx="0"/>
          </p:cNvCxnSpPr>
          <p:nvPr/>
        </p:nvCxnSpPr>
        <p:spPr>
          <a:xfrm>
            <a:off x="8380109" y="2754424"/>
            <a:ext cx="1539855" cy="649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20" idx="6"/>
            <a:endCxn id="22" idx="2"/>
          </p:cNvCxnSpPr>
          <p:nvPr/>
        </p:nvCxnSpPr>
        <p:spPr>
          <a:xfrm flipV="1">
            <a:off x="8380109" y="4318248"/>
            <a:ext cx="1539855" cy="668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テキスト プレースホルダー 7"/>
          <p:cNvSpPr txBox="1">
            <a:spLocks/>
          </p:cNvSpPr>
          <p:nvPr/>
        </p:nvSpPr>
        <p:spPr>
          <a:xfrm>
            <a:off x="1991544" y="5677432"/>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Typology</a:t>
            </a:r>
            <a:endParaRPr lang="ja-JP" altLang="en-US" sz="2000" dirty="0"/>
          </a:p>
        </p:txBody>
      </p:sp>
      <p:sp>
        <p:nvSpPr>
          <p:cNvPr id="27" name="テキスト プレースホルダー 7"/>
          <p:cNvSpPr txBox="1">
            <a:spLocks/>
          </p:cNvSpPr>
          <p:nvPr/>
        </p:nvSpPr>
        <p:spPr>
          <a:xfrm>
            <a:off x="6232276" y="5661248"/>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a:t>General principle</a:t>
            </a:r>
            <a:endParaRPr lang="ja-JP" altLang="en-US" sz="2000" dirty="0"/>
          </a:p>
        </p:txBody>
      </p:sp>
      <p:sp>
        <p:nvSpPr>
          <p:cNvPr id="28" name="テキスト ボックス 27"/>
          <p:cNvSpPr txBox="1"/>
          <p:nvPr/>
        </p:nvSpPr>
        <p:spPr>
          <a:xfrm rot="16200000">
            <a:off x="5417959" y="3530976"/>
            <a:ext cx="2301478" cy="369332"/>
          </a:xfrm>
          <a:prstGeom prst="rect">
            <a:avLst/>
          </a:prstGeom>
          <a:noFill/>
        </p:spPr>
        <p:txBody>
          <a:bodyPr wrap="square" rtlCol="0">
            <a:spAutoFit/>
          </a:bodyPr>
          <a:lstStyle/>
          <a:p>
            <a:r>
              <a:rPr lang="en-US" altLang="ja-JP" b="1" dirty="0"/>
              <a:t>General principle</a:t>
            </a:r>
            <a:endParaRPr lang="ja-JP" altLang="en-US" b="1" dirty="0"/>
          </a:p>
        </p:txBody>
      </p:sp>
    </p:spTree>
    <p:extLst>
      <p:ext uri="{BB962C8B-B14F-4D97-AF65-F5344CB8AC3E}">
        <p14:creationId xmlns:p14="http://schemas.microsoft.com/office/powerpoint/2010/main" val="7758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1250"/>
                            </p:stCondLst>
                            <p:childTnLst>
                              <p:par>
                                <p:cTn id="51" presetID="22" presetClass="entr" presetSubtype="8" fill="hold" grpId="0" nodeType="afterEffect">
                                  <p:stCondLst>
                                    <p:cond delay="25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2750"/>
                            </p:stCondLst>
                            <p:childTnLst>
                              <p:par>
                                <p:cTn id="59" presetID="22" presetClass="entr" presetSubtype="8" fill="hold" nodeType="afterEffect">
                                  <p:stCondLst>
                                    <p:cond delay="25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3500"/>
                            </p:stCondLst>
                            <p:childTnLst>
                              <p:par>
                                <p:cTn id="63" presetID="22" presetClass="entr" presetSubtype="8" fill="hold" grpId="0" nodeType="afterEffect">
                                  <p:stCondLst>
                                    <p:cond delay="25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00"/>
                            </p:stCondLst>
                            <p:childTnLst>
                              <p:par>
                                <p:cTn id="72" presetID="22" presetClass="entr" presetSubtype="4"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par>
                          <p:cTn id="75" fill="hold">
                            <p:stCondLst>
                              <p:cond delay="1250"/>
                            </p:stCondLst>
                            <p:childTnLst>
                              <p:par>
                                <p:cTn id="76" presetID="22" presetClass="entr" presetSubtype="8" fill="hold" grpId="0" nodeType="afterEffect">
                                  <p:stCondLst>
                                    <p:cond delay="250"/>
                                  </p:stCondLst>
                                  <p:childTnLst>
                                    <p:set>
                                      <p:cBhvr>
                                        <p:cTn id="77" dur="1" fill="hold">
                                          <p:stCondLst>
                                            <p:cond delay="0"/>
                                          </p:stCondLst>
                                        </p:cTn>
                                        <p:tgtEl>
                                          <p:spTgt spid="8"/>
                                        </p:tgtEl>
                                        <p:attrNameLst>
                                          <p:attrName>style.visibility</p:attrName>
                                        </p:attrNameLst>
                                      </p:cBhvr>
                                      <p:to>
                                        <p:strVal val="visible"/>
                                      </p:to>
                                    </p:set>
                                    <p:animEffect transition="in" filter="wipe(left)">
                                      <p:cBhvr>
                                        <p:cTn id="78" dur="500"/>
                                        <p:tgtEl>
                                          <p:spTgt spid="8"/>
                                        </p:tgtEl>
                                      </p:cBhvr>
                                    </p:animEffect>
                                  </p:childTnLst>
                                </p:cTn>
                              </p:par>
                            </p:childTnLst>
                          </p:cTn>
                        </p:par>
                        <p:par>
                          <p:cTn id="79" fill="hold">
                            <p:stCondLst>
                              <p:cond delay="2000"/>
                            </p:stCondLst>
                            <p:childTnLst>
                              <p:par>
                                <p:cTn id="80" presetID="22" presetClass="entr" presetSubtype="8" fill="hold" grpId="0" nodeType="afterEffect">
                                  <p:stCondLst>
                                    <p:cond delay="25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8" grpId="0" animBg="1"/>
      <p:bldP spid="19" grpId="0" animBg="1"/>
      <p:bldP spid="20" grpId="0" animBg="1"/>
      <p:bldP spid="21" grpId="0" animBg="1"/>
      <p:bldP spid="22" grpId="0" animBg="1"/>
      <p:bldP spid="26" grpId="0"/>
      <p:bldP spid="27" grpId="0"/>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ja-JP" b="1" dirty="0">
                <a:latin typeface="Times New Roman" panose="02020603050405020304" pitchFamily="18" charset="0"/>
                <a:cs typeface="Times New Roman" panose="02020603050405020304" pitchFamily="18" charset="0"/>
              </a:rPr>
              <a:t>French Civil Code(1804)</a:t>
            </a:r>
            <a:br>
              <a:rPr lang="en-US" altLang="ja-JP" b="1" dirty="0">
                <a:latin typeface="Times New Roman" panose="02020603050405020304" pitchFamily="18" charset="0"/>
                <a:cs typeface="Times New Roman" panose="02020603050405020304" pitchFamily="18" charset="0"/>
              </a:rPr>
            </a:br>
            <a:r>
              <a:rPr lang="ja-JP" altLang="en-US" sz="3200" b="1" dirty="0">
                <a:latin typeface="Times New Roman" panose="02020603050405020304" pitchFamily="18" charset="0"/>
                <a:cs typeface="Times New Roman" panose="02020603050405020304" pitchFamily="18" charset="0"/>
                <a:hlinkClick r:id="rId3" action="ppaction://hlinksldjump"/>
              </a:rPr>
              <a:t>→</a:t>
            </a:r>
            <a:r>
              <a:rPr lang="en-US" altLang="ja-JP" sz="3200" b="1" dirty="0">
                <a:latin typeface="Times New Roman" panose="02020603050405020304" pitchFamily="18" charset="0"/>
                <a:cs typeface="Times New Roman" panose="02020603050405020304" pitchFamily="18" charset="0"/>
                <a:hlinkClick r:id="rId3" action="ppaction://hlinksldjump"/>
              </a:rPr>
              <a:t>Comparative study</a:t>
            </a:r>
            <a:endParaRPr lang="ja-JP" altLang="en-US" b="1" dirty="0">
              <a:latin typeface="Times New Roman" panose="02020603050405020304" pitchFamily="18" charset="0"/>
              <a:cs typeface="Times New Roman" panose="02020603050405020304" pitchFamily="18" charset="0"/>
            </a:endParaRPr>
          </a:p>
        </p:txBody>
      </p:sp>
      <p:sp>
        <p:nvSpPr>
          <p:cNvPr id="10244" name="Rectangle 3"/>
          <p:cNvSpPr>
            <a:spLocks noGrp="1" noChangeArrowheads="1"/>
          </p:cNvSpPr>
          <p:nvPr>
            <p:ph idx="1"/>
          </p:nvPr>
        </p:nvSpPr>
        <p:spPr>
          <a:xfrm>
            <a:off x="1534986" y="1700808"/>
            <a:ext cx="9404604" cy="4114800"/>
          </a:xfrm>
        </p:spPr>
        <p:txBody>
          <a:bodyPr>
            <a:noAutofit/>
          </a:bodyPr>
          <a:lstStyle/>
          <a:p>
            <a:pPr eaLnBrk="1" hangingPunct="1">
              <a:lnSpc>
                <a:spcPct val="90000"/>
              </a:lnSpc>
            </a:pPr>
            <a:r>
              <a:rPr lang="en-US" altLang="ja-JP" dirty="0"/>
              <a:t>Art. 1382 (Civil responsibility in general) </a:t>
            </a:r>
            <a:r>
              <a:rPr lang="ja-JP" altLang="en-US" dirty="0"/>
              <a:t>→ </a:t>
            </a:r>
            <a:r>
              <a:rPr lang="en-US" altLang="ja-JP" dirty="0"/>
              <a:t>Art. 1240 New article</a:t>
            </a:r>
            <a:endParaRPr lang="en-GB" altLang="ja-JP" dirty="0"/>
          </a:p>
          <a:p>
            <a:pPr lvl="1" eaLnBrk="1" hangingPunct="1">
              <a:lnSpc>
                <a:spcPct val="90000"/>
              </a:lnSpc>
            </a:pPr>
            <a:r>
              <a:rPr lang="en-GB" altLang="ja-JP" dirty="0"/>
              <a:t>Any act whatever of man, which causes damage to another, obliges the one by whose fault it occurred, to compensate it.</a:t>
            </a:r>
            <a:r>
              <a:rPr lang="en-US" altLang="ja-JP" dirty="0"/>
              <a:t> </a:t>
            </a:r>
          </a:p>
          <a:p>
            <a:pPr lvl="2" eaLnBrk="1" hangingPunct="1">
              <a:lnSpc>
                <a:spcPct val="90000"/>
              </a:lnSpc>
            </a:pPr>
            <a:r>
              <a:rPr lang="en-US" altLang="ja-JP" dirty="0"/>
              <a:t>Tout fait </a:t>
            </a:r>
            <a:r>
              <a:rPr lang="en-US" altLang="ja-JP" dirty="0" err="1"/>
              <a:t>quelconque</a:t>
            </a:r>
            <a:r>
              <a:rPr lang="en-US" altLang="ja-JP" dirty="0"/>
              <a:t> de </a:t>
            </a:r>
            <a:r>
              <a:rPr lang="en-US" altLang="ja-JP" dirty="0" err="1"/>
              <a:t>l'homme</a:t>
            </a:r>
            <a:r>
              <a:rPr lang="en-US" altLang="ja-JP" dirty="0"/>
              <a:t>, qui cause a </a:t>
            </a:r>
            <a:r>
              <a:rPr lang="en-US" altLang="ja-JP" dirty="0" err="1"/>
              <a:t>autrui</a:t>
            </a:r>
            <a:r>
              <a:rPr lang="en-US" altLang="ja-JP" dirty="0"/>
              <a:t> un </a:t>
            </a:r>
            <a:r>
              <a:rPr lang="en-US" altLang="ja-JP" dirty="0" err="1"/>
              <a:t>dommage</a:t>
            </a:r>
            <a:r>
              <a:rPr lang="en-US" altLang="ja-JP" dirty="0"/>
              <a:t>, oblige </a:t>
            </a:r>
            <a:r>
              <a:rPr lang="en-US" altLang="ja-JP" dirty="0" err="1"/>
              <a:t>celui</a:t>
            </a:r>
            <a:r>
              <a:rPr lang="en-US" altLang="ja-JP" dirty="0"/>
              <a:t> par la </a:t>
            </a:r>
            <a:r>
              <a:rPr lang="en-US" altLang="ja-JP" dirty="0" err="1"/>
              <a:t>faute</a:t>
            </a:r>
            <a:r>
              <a:rPr lang="en-US" altLang="ja-JP" dirty="0"/>
              <a:t> </a:t>
            </a:r>
            <a:r>
              <a:rPr lang="en-US" altLang="ja-JP" dirty="0" err="1"/>
              <a:t>duquel</a:t>
            </a:r>
            <a:r>
              <a:rPr lang="en-US" altLang="ja-JP" dirty="0"/>
              <a:t> </a:t>
            </a:r>
            <a:r>
              <a:rPr lang="en-US" altLang="ja-JP" dirty="0" err="1"/>
              <a:t>il</a:t>
            </a:r>
            <a:r>
              <a:rPr lang="en-US" altLang="ja-JP" dirty="0"/>
              <a:t> </a:t>
            </a:r>
            <a:r>
              <a:rPr lang="en-US" altLang="ja-JP" dirty="0" err="1"/>
              <a:t>est</a:t>
            </a:r>
            <a:r>
              <a:rPr lang="en-US" altLang="ja-JP" dirty="0"/>
              <a:t> </a:t>
            </a:r>
            <a:r>
              <a:rPr lang="en-US" altLang="ja-JP" dirty="0" err="1"/>
              <a:t>arriv</a:t>
            </a:r>
            <a:r>
              <a:rPr lang="en-US" altLang="ja-JP" dirty="0" err="1">
                <a:cs typeface="Tahoma" pitchFamily="34" charset="0"/>
              </a:rPr>
              <a:t>é</a:t>
            </a:r>
            <a:r>
              <a:rPr lang="en-US" altLang="ja-JP" dirty="0"/>
              <a:t>, a le </a:t>
            </a:r>
            <a:r>
              <a:rPr lang="en-US" altLang="ja-JP" dirty="0" err="1"/>
              <a:t>r</a:t>
            </a:r>
            <a:r>
              <a:rPr lang="en-US" altLang="ja-JP" dirty="0" err="1">
                <a:cs typeface="Tahoma" pitchFamily="34" charset="0"/>
              </a:rPr>
              <a:t>é</a:t>
            </a:r>
            <a:r>
              <a:rPr lang="en-US" altLang="ja-JP" dirty="0" err="1"/>
              <a:t>parer</a:t>
            </a:r>
            <a:r>
              <a:rPr lang="en-US" altLang="ja-JP" dirty="0"/>
              <a:t>. </a:t>
            </a:r>
            <a:endParaRPr lang="en-US" altLang="ja-JP" dirty="0">
              <a:cs typeface="Tahoma" pitchFamily="34" charset="0"/>
            </a:endParaRPr>
          </a:p>
          <a:p>
            <a:pPr eaLnBrk="1" hangingPunct="1">
              <a:lnSpc>
                <a:spcPct val="90000"/>
              </a:lnSpc>
            </a:pPr>
            <a:r>
              <a:rPr lang="en-US" altLang="ja-JP" dirty="0"/>
              <a:t>Characteristics</a:t>
            </a:r>
          </a:p>
          <a:p>
            <a:pPr lvl="1" eaLnBrk="1" hangingPunct="1">
              <a:lnSpc>
                <a:spcPct val="90000"/>
              </a:lnSpc>
            </a:pPr>
            <a:r>
              <a:rPr lang="en-US" altLang="ja-JP" dirty="0"/>
              <a:t>There is no term of right in this provision.</a:t>
            </a:r>
          </a:p>
          <a:p>
            <a:pPr lvl="1" eaLnBrk="1" hangingPunct="1">
              <a:lnSpc>
                <a:spcPct val="90000"/>
              </a:lnSpc>
            </a:pPr>
            <a:r>
              <a:rPr lang="en-US" altLang="ja-JP" dirty="0"/>
              <a:t>It means that all of rights and legal interests can be compensated.</a:t>
            </a:r>
          </a:p>
          <a:p>
            <a:pPr lvl="1" eaLnBrk="1" hangingPunct="1">
              <a:lnSpc>
                <a:spcPct val="90000"/>
              </a:lnSpc>
            </a:pPr>
            <a:r>
              <a:rPr lang="en-US" altLang="ja-JP" dirty="0"/>
              <a:t>Prerequisite</a:t>
            </a:r>
            <a:r>
              <a:rPr lang="ja-JP" altLang="en-US" dirty="0"/>
              <a:t> </a:t>
            </a:r>
            <a:r>
              <a:rPr lang="en-US" altLang="ja-JP" dirty="0"/>
              <a:t>is only 3: fault, damage, and causation between fault and damage.</a:t>
            </a:r>
          </a:p>
        </p:txBody>
      </p:sp>
      <p:sp>
        <p:nvSpPr>
          <p:cNvPr id="10247" name="日付プレースホルダー 3"/>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6E9AA393-9854-4C0D-AE53-4082180D2C72}" type="datetime1">
              <a:rPr kumimoji="0" lang="ja-JP" altLang="en-US" sz="1400" smtClean="0"/>
              <a:t>2021/8/11</a:t>
            </a:fld>
            <a:endParaRPr kumimoji="0" lang="en-US" altLang="ja-JP" sz="1400"/>
          </a:p>
        </p:txBody>
      </p:sp>
      <p:sp>
        <p:nvSpPr>
          <p:cNvPr id="10248" name="フッター プレースホルダー 4"/>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10242"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CF166730-7D4B-4F41-8490-9880C47FA04F}" type="slidenum">
              <a:rPr kumimoji="0" lang="ja-JP" altLang="en-US" sz="1400"/>
              <a:pPr eaLnBrk="1" hangingPunct="1"/>
              <a:t>51</a:t>
            </a:fld>
            <a:endParaRPr kumimoji="0"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wipe(up)">
                                      <p:cBhvr>
                                        <p:cTn id="7" dur="1500"/>
                                        <p:tgtEl>
                                          <p:spTgt spid="1024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44">
                                            <p:txEl>
                                              <p:pRg st="3" end="3"/>
                                            </p:txEl>
                                          </p:spTgt>
                                        </p:tgtEl>
                                        <p:attrNameLst>
                                          <p:attrName>style.visibility</p:attrName>
                                        </p:attrNameLst>
                                      </p:cBhvr>
                                      <p:to>
                                        <p:strVal val="visible"/>
                                      </p:to>
                                    </p:set>
                                    <p:animEffect transition="in" filter="wipe(left)">
                                      <p:cBhvr>
                                        <p:cTn id="12" dur="1000"/>
                                        <p:tgtEl>
                                          <p:spTgt spid="1024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wipe(left)">
                                      <p:cBhvr>
                                        <p:cTn id="17" dur="1000"/>
                                        <p:tgtEl>
                                          <p:spTgt spid="1024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wipe(up)">
                                      <p:cBhvr>
                                        <p:cTn id="22" dur="1000"/>
                                        <p:tgtEl>
                                          <p:spTgt spid="1024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244">
                                            <p:txEl>
                                              <p:pRg st="6" end="6"/>
                                            </p:txEl>
                                          </p:spTgt>
                                        </p:tgtEl>
                                        <p:attrNameLst>
                                          <p:attrName>style.visibility</p:attrName>
                                        </p:attrNameLst>
                                      </p:cBhvr>
                                      <p:to>
                                        <p:strVal val="visible"/>
                                      </p:to>
                                    </p:set>
                                    <p:animEffect transition="in" filter="wipe(up)">
                                      <p:cBhvr>
                                        <p:cTn id="27" dur="10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ja-JP" b="1" dirty="0">
                <a:latin typeface="Times New Roman" panose="02020603050405020304" pitchFamily="18" charset="0"/>
                <a:cs typeface="Times New Roman" panose="02020603050405020304" pitchFamily="18" charset="0"/>
              </a:rPr>
              <a:t>German Civil Code(1900) </a:t>
            </a:r>
            <a:br>
              <a:rPr lang="en-US" altLang="ja-JP" b="1" dirty="0">
                <a:latin typeface="Times New Roman" panose="02020603050405020304" pitchFamily="18" charset="0"/>
                <a:cs typeface="Times New Roman" panose="02020603050405020304" pitchFamily="18" charset="0"/>
              </a:rPr>
            </a:br>
            <a:r>
              <a:rPr lang="ja-JP" altLang="en-US" sz="3200" b="1" dirty="0">
                <a:latin typeface="Times New Roman" panose="02020603050405020304" pitchFamily="18" charset="0"/>
                <a:cs typeface="Times New Roman" panose="02020603050405020304" pitchFamily="18" charset="0"/>
                <a:hlinkClick r:id="rId3" action="ppaction://hlinksldjump"/>
              </a:rPr>
              <a:t>→</a:t>
            </a:r>
            <a:r>
              <a:rPr lang="en-US" altLang="ja-JP" sz="3200" b="1" dirty="0">
                <a:latin typeface="Times New Roman" panose="02020603050405020304" pitchFamily="18" charset="0"/>
                <a:cs typeface="Times New Roman" panose="02020603050405020304" pitchFamily="18" charset="0"/>
                <a:hlinkClick r:id="rId3" action="ppaction://hlinksldjump"/>
              </a:rPr>
              <a:t>Comparative study</a:t>
            </a:r>
            <a:endParaRPr lang="ja-JP" altLang="en-US" b="1" dirty="0">
              <a:latin typeface="Times New Roman" panose="02020603050405020304" pitchFamily="18" charset="0"/>
              <a:cs typeface="Times New Roman" panose="02020603050405020304" pitchFamily="18" charset="0"/>
            </a:endParaRPr>
          </a:p>
        </p:txBody>
      </p:sp>
      <p:sp>
        <p:nvSpPr>
          <p:cNvPr id="11268" name="Rectangle 3"/>
          <p:cNvSpPr>
            <a:spLocks noGrp="1" noChangeArrowheads="1"/>
          </p:cNvSpPr>
          <p:nvPr>
            <p:ph idx="1"/>
          </p:nvPr>
        </p:nvSpPr>
        <p:spPr>
          <a:xfrm>
            <a:off x="1463548" y="1700808"/>
            <a:ext cx="9404604" cy="4114800"/>
          </a:xfrm>
        </p:spPr>
        <p:txBody>
          <a:bodyPr>
            <a:normAutofit/>
          </a:bodyPr>
          <a:lstStyle/>
          <a:p>
            <a:pPr eaLnBrk="1" hangingPunct="1">
              <a:lnSpc>
                <a:spcPct val="90000"/>
              </a:lnSpc>
            </a:pPr>
            <a:r>
              <a:rPr lang="en-US" altLang="ja-JP" dirty="0"/>
              <a:t>§ 823 (Duty to compensate for damage)</a:t>
            </a:r>
          </a:p>
          <a:p>
            <a:pPr lvl="1" eaLnBrk="1" hangingPunct="1">
              <a:lnSpc>
                <a:spcPct val="90000"/>
              </a:lnSpc>
            </a:pPr>
            <a:r>
              <a:rPr lang="en-US" altLang="ja-JP" dirty="0"/>
              <a:t>(1) A person who, </a:t>
            </a:r>
            <a:r>
              <a:rPr lang="en-US" altLang="ja-JP" dirty="0" err="1"/>
              <a:t>wilfully</a:t>
            </a:r>
            <a:r>
              <a:rPr lang="en-US" altLang="ja-JP" dirty="0"/>
              <a:t> or negligently, unlawfully injures the life, body, health, freedom, property or other right of another is bound to compensate him for any damage arising therefrom.</a:t>
            </a:r>
          </a:p>
          <a:p>
            <a:pPr lvl="2" eaLnBrk="1" hangingPunct="1">
              <a:lnSpc>
                <a:spcPct val="90000"/>
              </a:lnSpc>
            </a:pPr>
            <a:r>
              <a:rPr lang="en-US" altLang="ja-JP" sz="2400" dirty="0"/>
              <a:t>(1) </a:t>
            </a:r>
            <a:r>
              <a:rPr lang="en-US" altLang="ja-JP" sz="2400" dirty="0" err="1"/>
              <a:t>Wer</a:t>
            </a:r>
            <a:r>
              <a:rPr lang="en-US" altLang="ja-JP" sz="2400" dirty="0"/>
              <a:t> </a:t>
            </a:r>
            <a:r>
              <a:rPr lang="en-US" altLang="ja-JP" sz="2400" dirty="0" err="1"/>
              <a:t>vorsaetzlich</a:t>
            </a:r>
            <a:r>
              <a:rPr lang="en-US" altLang="ja-JP" sz="2400" dirty="0"/>
              <a:t> </a:t>
            </a:r>
            <a:r>
              <a:rPr lang="en-US" altLang="ja-JP" sz="2400" dirty="0" err="1"/>
              <a:t>oder</a:t>
            </a:r>
            <a:r>
              <a:rPr lang="en-US" altLang="ja-JP" sz="2400" dirty="0"/>
              <a:t> </a:t>
            </a:r>
            <a:r>
              <a:rPr lang="en-US" altLang="ja-JP" sz="2400" dirty="0" err="1"/>
              <a:t>fahrlaessig</a:t>
            </a:r>
            <a:r>
              <a:rPr lang="en-US" altLang="ja-JP" sz="2400" dirty="0"/>
              <a:t> das </a:t>
            </a:r>
            <a:r>
              <a:rPr lang="en-US" altLang="ja-JP" sz="2400" dirty="0" err="1"/>
              <a:t>Leben</a:t>
            </a:r>
            <a:r>
              <a:rPr lang="en-US" altLang="ja-JP" sz="2400" dirty="0"/>
              <a:t>, den </a:t>
            </a:r>
            <a:r>
              <a:rPr lang="en-US" altLang="ja-JP" sz="2400" dirty="0" err="1"/>
              <a:t>Koerper</a:t>
            </a:r>
            <a:r>
              <a:rPr lang="en-US" altLang="ja-JP" sz="2400" dirty="0"/>
              <a:t>, die Gesundheit, die </a:t>
            </a:r>
            <a:r>
              <a:rPr lang="en-US" altLang="ja-JP" sz="2400" dirty="0" err="1"/>
              <a:t>Freiheit</a:t>
            </a:r>
            <a:r>
              <a:rPr lang="en-US" altLang="ja-JP" sz="2400" dirty="0"/>
              <a:t>, das </a:t>
            </a:r>
            <a:r>
              <a:rPr lang="en-US" altLang="ja-JP" sz="2400" dirty="0" err="1"/>
              <a:t>Eigentum</a:t>
            </a:r>
            <a:r>
              <a:rPr lang="en-US" altLang="ja-JP" sz="2400" dirty="0"/>
              <a:t> </a:t>
            </a:r>
            <a:r>
              <a:rPr lang="en-US" altLang="ja-JP" sz="2400" dirty="0" err="1"/>
              <a:t>oder</a:t>
            </a:r>
            <a:r>
              <a:rPr lang="en-US" altLang="ja-JP" sz="2400" dirty="0"/>
              <a:t> </a:t>
            </a:r>
            <a:r>
              <a:rPr lang="en-US" altLang="ja-JP" sz="2400" dirty="0" err="1"/>
              <a:t>ein</a:t>
            </a:r>
            <a:r>
              <a:rPr lang="en-US" altLang="ja-JP" sz="2400" dirty="0"/>
              <a:t> </a:t>
            </a:r>
            <a:r>
              <a:rPr lang="en-US" altLang="ja-JP" sz="2400" dirty="0" err="1"/>
              <a:t>sonstigers</a:t>
            </a:r>
            <a:r>
              <a:rPr lang="en-US" altLang="ja-JP" sz="2400" dirty="0"/>
              <a:t> </a:t>
            </a:r>
            <a:r>
              <a:rPr lang="en-US" altLang="ja-JP" sz="2400" dirty="0" err="1"/>
              <a:t>Recht</a:t>
            </a:r>
            <a:r>
              <a:rPr lang="en-US" altLang="ja-JP" sz="2400" dirty="0"/>
              <a:t> </a:t>
            </a:r>
            <a:r>
              <a:rPr lang="en-US" altLang="ja-JP" sz="2400" dirty="0" err="1"/>
              <a:t>eines</a:t>
            </a:r>
            <a:r>
              <a:rPr lang="en-US" altLang="ja-JP" sz="2400" dirty="0"/>
              <a:t> </a:t>
            </a:r>
            <a:r>
              <a:rPr lang="en-US" altLang="ja-JP" sz="2400" dirty="0" err="1"/>
              <a:t>anderen</a:t>
            </a:r>
            <a:r>
              <a:rPr lang="en-US" altLang="ja-JP" sz="2400" dirty="0"/>
              <a:t> </a:t>
            </a:r>
            <a:r>
              <a:rPr lang="en-US" altLang="ja-JP" sz="2400" dirty="0" err="1"/>
              <a:t>widerrechtlich</a:t>
            </a:r>
            <a:r>
              <a:rPr lang="en-US" altLang="ja-JP" sz="2400" dirty="0"/>
              <a:t> </a:t>
            </a:r>
            <a:r>
              <a:rPr lang="en-US" altLang="ja-JP" sz="2400" dirty="0" err="1"/>
              <a:t>verletzt</a:t>
            </a:r>
            <a:r>
              <a:rPr lang="en-US" altLang="ja-JP" sz="2400" dirty="0"/>
              <a:t>, </a:t>
            </a:r>
            <a:r>
              <a:rPr lang="en-US" altLang="ja-JP" sz="2400" dirty="0" err="1"/>
              <a:t>ist</a:t>
            </a:r>
            <a:r>
              <a:rPr lang="en-US" altLang="ja-JP" sz="2400" dirty="0"/>
              <a:t> </a:t>
            </a:r>
            <a:r>
              <a:rPr lang="en-US" altLang="ja-JP" sz="2400" dirty="0" err="1"/>
              <a:t>dem</a:t>
            </a:r>
            <a:r>
              <a:rPr lang="en-US" altLang="ja-JP" sz="2400" dirty="0"/>
              <a:t> </a:t>
            </a:r>
            <a:r>
              <a:rPr lang="en-US" altLang="ja-JP" sz="2400" dirty="0" err="1"/>
              <a:t>anderen</a:t>
            </a:r>
            <a:r>
              <a:rPr lang="en-US" altLang="ja-JP" sz="2400" dirty="0"/>
              <a:t> </a:t>
            </a:r>
            <a:r>
              <a:rPr lang="en-US" altLang="ja-JP" sz="2400" dirty="0" err="1"/>
              <a:t>zum</a:t>
            </a:r>
            <a:r>
              <a:rPr lang="en-US" altLang="ja-JP" sz="2400" dirty="0"/>
              <a:t> Ersatz des </a:t>
            </a:r>
            <a:r>
              <a:rPr lang="en-US" altLang="ja-JP" sz="2400" dirty="0" err="1"/>
              <a:t>daraus</a:t>
            </a:r>
            <a:r>
              <a:rPr lang="en-US" altLang="ja-JP" sz="2400" dirty="0"/>
              <a:t> </a:t>
            </a:r>
            <a:r>
              <a:rPr lang="en-US" altLang="ja-JP" sz="2400" dirty="0" err="1"/>
              <a:t>entstehenden</a:t>
            </a:r>
            <a:r>
              <a:rPr lang="en-US" altLang="ja-JP" sz="2400" dirty="0"/>
              <a:t> </a:t>
            </a:r>
            <a:r>
              <a:rPr lang="en-US" altLang="ja-JP" sz="2400" dirty="0" err="1"/>
              <a:t>Schadens</a:t>
            </a:r>
            <a:r>
              <a:rPr lang="en-US" altLang="ja-JP" sz="2400" dirty="0"/>
              <a:t> </a:t>
            </a:r>
            <a:r>
              <a:rPr lang="en-US" altLang="ja-JP" sz="2400" dirty="0" err="1"/>
              <a:t>verpflichtet</a:t>
            </a:r>
            <a:r>
              <a:rPr lang="en-US" altLang="ja-JP" sz="2400" dirty="0"/>
              <a:t>. </a:t>
            </a:r>
            <a:endParaRPr lang="en-US" altLang="ja-JP" dirty="0"/>
          </a:p>
          <a:p>
            <a:pPr eaLnBrk="1" hangingPunct="1">
              <a:lnSpc>
                <a:spcPct val="90000"/>
              </a:lnSpc>
            </a:pPr>
            <a:r>
              <a:rPr lang="en-US" altLang="ja-JP" dirty="0"/>
              <a:t>Characteristics</a:t>
            </a:r>
          </a:p>
          <a:p>
            <a:pPr lvl="1" eaLnBrk="1" hangingPunct="1">
              <a:lnSpc>
                <a:spcPct val="90000"/>
              </a:lnSpc>
            </a:pPr>
            <a:r>
              <a:rPr lang="en-US" altLang="ja-JP" dirty="0"/>
              <a:t>Limited list of rights: Pure economic loss is excluded</a:t>
            </a:r>
          </a:p>
        </p:txBody>
      </p:sp>
      <p:sp>
        <p:nvSpPr>
          <p:cNvPr id="11271" name="日付プレースホルダー 3"/>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27610C6B-E606-4F74-82AF-9E6D24084DB2}" type="datetime1">
              <a:rPr kumimoji="0" lang="ja-JP" altLang="en-US" sz="1400" smtClean="0"/>
              <a:t>2021/8/11</a:t>
            </a:fld>
            <a:endParaRPr kumimoji="0" lang="en-US" altLang="ja-JP" sz="1400"/>
          </a:p>
        </p:txBody>
      </p:sp>
      <p:sp>
        <p:nvSpPr>
          <p:cNvPr id="11272" name="フッター プレースホルダー 4"/>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11266"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FC1B083B-4202-4428-8972-E052D4922384}" type="slidenum">
              <a:rPr kumimoji="0" lang="ja-JP" altLang="en-US" sz="1400"/>
              <a:pPr eaLnBrk="1" hangingPunct="1"/>
              <a:t>52</a:t>
            </a:fld>
            <a:endParaRPr kumimoji="0"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wipe(up)">
                                      <p:cBhvr>
                                        <p:cTn id="7" dur="5000"/>
                                        <p:tgtEl>
                                          <p:spTgt spid="1126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wipe(left)">
                                      <p:cBhvr>
                                        <p:cTn id="12" dur="1000"/>
                                        <p:tgtEl>
                                          <p:spTgt spid="1126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wipe(left)">
                                      <p:cBhvr>
                                        <p:cTn id="17" dur="1000"/>
                                        <p:tgtEl>
                                          <p:spTgt spid="11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981200" y="188640"/>
            <a:ext cx="8229600" cy="868958"/>
          </a:xfrm>
        </p:spPr>
        <p:txBody>
          <a:bodyPr>
            <a:noAutofit/>
          </a:bodyPr>
          <a:lstStyle/>
          <a:p>
            <a:r>
              <a:rPr lang="en-US" altLang="ja-JP" sz="3600" b="1" dirty="0">
                <a:latin typeface="Times New Roman" panose="02020603050405020304" pitchFamily="18" charset="0"/>
                <a:cs typeface="Times New Roman" panose="02020603050405020304" pitchFamily="18" charset="0"/>
              </a:rPr>
              <a:t>Dynamic understanding of </a:t>
            </a:r>
            <a:br>
              <a:rPr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general tort law (1/3)</a:t>
            </a:r>
            <a:endParaRPr lang="ja-JP" altLang="en-US" sz="3600" b="1" dirty="0">
              <a:latin typeface="Times New Roman" panose="02020603050405020304" pitchFamily="18" charset="0"/>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pPr>
              <a:defRPr/>
            </a:pPr>
            <a:fld id="{1AF548A6-0E88-4922-9D3A-7BD122A5923D}" type="datetime1">
              <a:rPr lang="ja-JP" altLang="en-US" smtClean="0"/>
              <a:t>2021/8/11</a:t>
            </a:fld>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0B01C29C-931E-4E13-9418-7772EA62CD64}" type="slidenum">
              <a:rPr lang="ja-JP" altLang="en-US" smtClean="0"/>
              <a:pPr>
                <a:defRPr/>
              </a:pPr>
              <a:t>53</a:t>
            </a:fld>
            <a:endParaRPr lang="en-US" altLang="ja-JP"/>
          </a:p>
        </p:txBody>
      </p:sp>
      <p:sp>
        <p:nvSpPr>
          <p:cNvPr id="6" name="正方形/長方形 5"/>
          <p:cNvSpPr/>
          <p:nvPr/>
        </p:nvSpPr>
        <p:spPr>
          <a:xfrm rot="20106005" flipV="1">
            <a:off x="6815755" y="1398010"/>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rot="20106005" flipV="1">
            <a:off x="5017127" y="1393248"/>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rot="20106005" flipV="1">
            <a:off x="3215772" y="1393248"/>
            <a:ext cx="590121"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2639616" y="4665330"/>
            <a:ext cx="1141146" cy="400110"/>
          </a:xfrm>
          <a:prstGeom prst="rect">
            <a:avLst/>
          </a:prstGeom>
          <a:noFill/>
        </p:spPr>
        <p:txBody>
          <a:bodyPr wrap="none" rtlCol="0">
            <a:spAutoFit/>
          </a:bodyPr>
          <a:lstStyle/>
          <a:p>
            <a:r>
              <a:rPr lang="en-US" altLang="ja-JP" sz="2000" dirty="0"/>
              <a:t>Damages</a:t>
            </a:r>
            <a:endParaRPr lang="ja-JP" altLang="en-US" sz="2000" dirty="0"/>
          </a:p>
        </p:txBody>
      </p:sp>
      <p:grpSp>
        <p:nvGrpSpPr>
          <p:cNvPr id="10" name="グループ化 9"/>
          <p:cNvGrpSpPr/>
          <p:nvPr/>
        </p:nvGrpSpPr>
        <p:grpSpPr>
          <a:xfrm>
            <a:off x="2479938" y="1421821"/>
            <a:ext cx="1656184" cy="1151215"/>
            <a:chOff x="523890" y="1844824"/>
            <a:chExt cx="1656184" cy="1151215"/>
          </a:xfrm>
        </p:grpSpPr>
        <p:sp>
          <p:nvSpPr>
            <p:cNvPr id="11" name="フローチャート : 結合子 10"/>
            <p:cNvSpPr/>
            <p:nvPr/>
          </p:nvSpPr>
          <p:spPr>
            <a:xfrm>
              <a:off x="1187624"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2" name="フローチャート : 結合子 11"/>
            <p:cNvSpPr/>
            <p:nvPr/>
          </p:nvSpPr>
          <p:spPr>
            <a:xfrm>
              <a:off x="1691680"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3" name="直線コネクタ 12"/>
            <p:cNvCxnSpPr>
              <a:stCxn id="16" idx="6"/>
              <a:endCxn id="11"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2" idx="6"/>
              <a:endCxn id="17"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16200000">
              <a:off x="951872" y="1767838"/>
              <a:ext cx="800219" cy="1656184"/>
            </a:xfrm>
            <a:prstGeom prst="rect">
              <a:avLst/>
            </a:prstGeom>
            <a:noFill/>
            <a:ln>
              <a:noFill/>
            </a:ln>
          </p:spPr>
          <p:txBody>
            <a:bodyPr vert="eaVert" wrap="square" rtlCol="0">
              <a:spAutoFit/>
            </a:bodyPr>
            <a:lstStyle/>
            <a:p>
              <a:pPr algn="ctr"/>
              <a:r>
                <a:rPr lang="en-US" altLang="ja-JP" sz="2000" dirty="0"/>
                <a:t>Intention or negligence</a:t>
              </a:r>
              <a:endParaRPr lang="ja-JP" altLang="en-US" sz="2000" dirty="0"/>
            </a:p>
          </p:txBody>
        </p:sp>
        <p:sp>
          <p:nvSpPr>
            <p:cNvPr id="16" name="フローチャート : 結合子 15"/>
            <p:cNvSpPr/>
            <p:nvPr/>
          </p:nvSpPr>
          <p:spPr>
            <a:xfrm>
              <a:off x="89959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7" name="フローチャート : 結合子 16"/>
            <p:cNvSpPr/>
            <p:nvPr/>
          </p:nvSpPr>
          <p:spPr>
            <a:xfrm>
              <a:off x="1979712" y="1844824"/>
              <a:ext cx="144016" cy="144016"/>
            </a:xfrm>
            <a:prstGeom prst="flowChartConnector">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18" name="グループ化 17"/>
          <p:cNvGrpSpPr/>
          <p:nvPr/>
        </p:nvGrpSpPr>
        <p:grpSpPr>
          <a:xfrm>
            <a:off x="6456040" y="1421820"/>
            <a:ext cx="1224136" cy="987456"/>
            <a:chOff x="899592" y="1844824"/>
            <a:chExt cx="1224136" cy="987456"/>
          </a:xfrm>
        </p:grpSpPr>
        <p:sp>
          <p:nvSpPr>
            <p:cNvPr id="19" name="フローチャート : 結合子 18"/>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0" name="フローチャート : 結合子 19"/>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21" name="直線コネクタ 20"/>
            <p:cNvCxnSpPr>
              <a:stCxn id="24" idx="6"/>
              <a:endCxn id="19"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0" idx="6"/>
              <a:endCxn id="25"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rot="16200000">
              <a:off x="1259739" y="2020461"/>
              <a:ext cx="492443" cy="1131195"/>
            </a:xfrm>
            <a:prstGeom prst="rect">
              <a:avLst/>
            </a:prstGeom>
            <a:noFill/>
            <a:ln>
              <a:noFill/>
            </a:ln>
          </p:spPr>
          <p:txBody>
            <a:bodyPr vert="eaVert" wrap="square" rtlCol="0">
              <a:spAutoFit/>
            </a:bodyPr>
            <a:lstStyle/>
            <a:p>
              <a:pPr algn="ctr"/>
              <a:r>
                <a:rPr lang="en-US" altLang="ja-JP" sz="2000" dirty="0"/>
                <a:t>Damage</a:t>
              </a:r>
            </a:p>
          </p:txBody>
        </p:sp>
        <p:sp>
          <p:nvSpPr>
            <p:cNvPr id="24" name="フローチャート : 結合子 23"/>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5" name="フローチャート : 結合子 24"/>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26" name="グループ化 25"/>
          <p:cNvGrpSpPr/>
          <p:nvPr/>
        </p:nvGrpSpPr>
        <p:grpSpPr>
          <a:xfrm>
            <a:off x="4434117" y="1421821"/>
            <a:ext cx="1656184" cy="999067"/>
            <a:chOff x="677869" y="1844824"/>
            <a:chExt cx="1656184" cy="999067"/>
          </a:xfrm>
        </p:grpSpPr>
        <p:sp>
          <p:nvSpPr>
            <p:cNvPr id="27" name="フローチャート : 結合子 26"/>
            <p:cNvSpPr/>
            <p:nvPr/>
          </p:nvSpPr>
          <p:spPr>
            <a:xfrm>
              <a:off x="1187624"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8" name="フローチャート : 結合子 27"/>
            <p:cNvSpPr/>
            <p:nvPr/>
          </p:nvSpPr>
          <p:spPr>
            <a:xfrm>
              <a:off x="1691680"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29" name="直線コネクタ 28"/>
            <p:cNvCxnSpPr>
              <a:stCxn id="32" idx="6"/>
              <a:endCxn id="27" idx="2"/>
            </p:cNvCxnSpPr>
            <p:nvPr/>
          </p:nvCxnSpPr>
          <p:spPr>
            <a:xfrm>
              <a:off x="1043608"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8" idx="6"/>
              <a:endCxn id="33" idx="2"/>
            </p:cNvCxnSpPr>
            <p:nvPr/>
          </p:nvCxnSpPr>
          <p:spPr>
            <a:xfrm>
              <a:off x="1835696" y="191683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rot="16200000">
              <a:off x="1259739" y="1769578"/>
              <a:ext cx="492443" cy="1656184"/>
            </a:xfrm>
            <a:prstGeom prst="rect">
              <a:avLst/>
            </a:prstGeom>
            <a:noFill/>
            <a:ln>
              <a:noFill/>
            </a:ln>
          </p:spPr>
          <p:txBody>
            <a:bodyPr vert="eaVert" wrap="square" rtlCol="0">
              <a:spAutoFit/>
            </a:bodyPr>
            <a:lstStyle/>
            <a:p>
              <a:r>
                <a:rPr lang="en-US" altLang="ja-JP" sz="2000" dirty="0"/>
                <a:t>Causation</a:t>
              </a:r>
              <a:endParaRPr lang="ja-JP" altLang="en-US" sz="2000" dirty="0"/>
            </a:p>
          </p:txBody>
        </p:sp>
        <p:sp>
          <p:nvSpPr>
            <p:cNvPr id="32" name="フローチャート : 結合子 31"/>
            <p:cNvSpPr/>
            <p:nvPr/>
          </p:nvSpPr>
          <p:spPr>
            <a:xfrm>
              <a:off x="89959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3" name="フローチャート : 結合子 32"/>
            <p:cNvSpPr/>
            <p:nvPr/>
          </p:nvSpPr>
          <p:spPr>
            <a:xfrm>
              <a:off x="1979712" y="184482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34" name="グループ化 33"/>
          <p:cNvGrpSpPr/>
          <p:nvPr/>
        </p:nvGrpSpPr>
        <p:grpSpPr>
          <a:xfrm>
            <a:off x="8508560" y="2067694"/>
            <a:ext cx="179728" cy="654618"/>
            <a:chOff x="6634568" y="2283718"/>
            <a:chExt cx="179728" cy="654618"/>
          </a:xfrm>
        </p:grpSpPr>
        <p:cxnSp>
          <p:nvCxnSpPr>
            <p:cNvPr id="35" name="直線コネクタ 34"/>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a:off x="8526271" y="1772816"/>
            <a:ext cx="1808383" cy="1224136"/>
            <a:chOff x="7002270" y="1772816"/>
            <a:chExt cx="1808383" cy="1224136"/>
          </a:xfrm>
        </p:grpSpPr>
        <p:grpSp>
          <p:nvGrpSpPr>
            <p:cNvPr id="38" name="グループ化 37"/>
            <p:cNvGrpSpPr/>
            <p:nvPr/>
          </p:nvGrpSpPr>
          <p:grpSpPr>
            <a:xfrm rot="5400000">
              <a:off x="6462210" y="2312876"/>
              <a:ext cx="1224136" cy="144016"/>
              <a:chOff x="3059832" y="4005064"/>
              <a:chExt cx="1224136" cy="144016"/>
            </a:xfrm>
          </p:grpSpPr>
          <p:sp>
            <p:nvSpPr>
              <p:cNvPr id="40" name="フローチャート : 結合子 39"/>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41" name="フローチャート : 結合子 40"/>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42" name="直線コネクタ 41"/>
              <p:cNvCxnSpPr>
                <a:stCxn id="44" idx="6"/>
                <a:endCxn id="40" idx="2"/>
              </p:cNvCxnSpPr>
              <p:nvPr/>
            </p:nvCxnSpPr>
            <p:spPr>
              <a:xfrm>
                <a:off x="3203848"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41" idx="6"/>
                <a:endCxn id="45"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フローチャート : 結合子 43"/>
              <p:cNvSpPr/>
              <p:nvPr/>
            </p:nvSpPr>
            <p:spPr>
              <a:xfrm>
                <a:off x="305983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45" name="フローチャート : 結合子 44"/>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39" name="テキスト ボックス 38"/>
            <p:cNvSpPr txBox="1"/>
            <p:nvPr/>
          </p:nvSpPr>
          <p:spPr>
            <a:xfrm>
              <a:off x="7174108" y="2164794"/>
              <a:ext cx="1636545" cy="400110"/>
            </a:xfrm>
            <a:prstGeom prst="rect">
              <a:avLst/>
            </a:prstGeom>
            <a:noFill/>
            <a:ln>
              <a:noFill/>
            </a:ln>
          </p:spPr>
          <p:txBody>
            <a:bodyPr wrap="square" rtlCol="0">
              <a:spAutoFit/>
            </a:bodyPr>
            <a:lstStyle/>
            <a:p>
              <a:r>
                <a:rPr lang="en-US" altLang="ja-JP" sz="2000" dirty="0"/>
                <a:t>Incapability</a:t>
              </a:r>
              <a:endParaRPr lang="ja-JP" altLang="en-US" sz="2000" dirty="0"/>
            </a:p>
          </p:txBody>
        </p:sp>
      </p:grpSp>
      <p:grpSp>
        <p:nvGrpSpPr>
          <p:cNvPr id="46" name="グループ化 45"/>
          <p:cNvGrpSpPr/>
          <p:nvPr/>
        </p:nvGrpSpPr>
        <p:grpSpPr>
          <a:xfrm>
            <a:off x="8508560" y="3147814"/>
            <a:ext cx="179728" cy="654618"/>
            <a:chOff x="6634568" y="2283718"/>
            <a:chExt cx="179728" cy="654618"/>
          </a:xfrm>
        </p:grpSpPr>
        <p:cxnSp>
          <p:nvCxnSpPr>
            <p:cNvPr id="47" name="直線コネクタ 46"/>
            <p:cNvCxnSpPr/>
            <p:nvPr/>
          </p:nvCxnSpPr>
          <p:spPr>
            <a:xfrm flipH="1">
              <a:off x="6635146" y="2283718"/>
              <a:ext cx="1" cy="654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634568" y="2611027"/>
              <a:ext cx="17972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p:cNvGrpSpPr/>
          <p:nvPr/>
        </p:nvGrpSpPr>
        <p:grpSpPr>
          <a:xfrm>
            <a:off x="8526270" y="2996952"/>
            <a:ext cx="1314146" cy="1080120"/>
            <a:chOff x="6642230" y="2132856"/>
            <a:chExt cx="1314146" cy="1080120"/>
          </a:xfrm>
        </p:grpSpPr>
        <p:grpSp>
          <p:nvGrpSpPr>
            <p:cNvPr id="50" name="グループ化 49"/>
            <p:cNvGrpSpPr/>
            <p:nvPr/>
          </p:nvGrpSpPr>
          <p:grpSpPr>
            <a:xfrm rot="5400000">
              <a:off x="6174178" y="2600908"/>
              <a:ext cx="1080120" cy="144016"/>
              <a:chOff x="3203848" y="4005064"/>
              <a:chExt cx="1080120" cy="144016"/>
            </a:xfrm>
          </p:grpSpPr>
          <p:sp>
            <p:nvSpPr>
              <p:cNvPr id="52" name="フローチャート : 結合子 51"/>
              <p:cNvSpPr/>
              <p:nvPr/>
            </p:nvSpPr>
            <p:spPr>
              <a:xfrm>
                <a:off x="3347864"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3" name="フローチャート : 結合子 52"/>
              <p:cNvSpPr/>
              <p:nvPr/>
            </p:nvSpPr>
            <p:spPr>
              <a:xfrm>
                <a:off x="3851920"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54" name="直線コネクタ 53"/>
              <p:cNvCxnSpPr>
                <a:stCxn id="45" idx="6"/>
                <a:endCxn id="52" idx="2"/>
              </p:cNvCxnSpPr>
              <p:nvPr/>
            </p:nvCxnSpPr>
            <p:spPr>
              <a:xfrm rot="16200000">
                <a:off x="3275856" y="4005064"/>
                <a:ext cx="0" cy="1440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53" idx="6"/>
                <a:endCxn id="56" idx="2"/>
              </p:cNvCxnSpPr>
              <p:nvPr/>
            </p:nvCxnSpPr>
            <p:spPr>
              <a:xfrm>
                <a:off x="3995936" y="4077072"/>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フローチャート : 結合子 55"/>
              <p:cNvSpPr/>
              <p:nvPr/>
            </p:nvSpPr>
            <p:spPr>
              <a:xfrm>
                <a:off x="4139952" y="4005064"/>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51" name="テキスト ボックス 50"/>
            <p:cNvSpPr txBox="1"/>
            <p:nvPr/>
          </p:nvSpPr>
          <p:spPr>
            <a:xfrm>
              <a:off x="6940211" y="2380818"/>
              <a:ext cx="1016165" cy="400110"/>
            </a:xfrm>
            <a:prstGeom prst="rect">
              <a:avLst/>
            </a:prstGeom>
            <a:noFill/>
            <a:ln>
              <a:noFill/>
            </a:ln>
          </p:spPr>
          <p:txBody>
            <a:bodyPr wrap="square" rtlCol="0">
              <a:spAutoFit/>
            </a:bodyPr>
            <a:lstStyle/>
            <a:p>
              <a:r>
                <a:rPr lang="en-US" altLang="ja-JP" sz="2000" dirty="0"/>
                <a:t>Excuse</a:t>
              </a:r>
              <a:endParaRPr lang="ja-JP" altLang="en-US" sz="2000" dirty="0"/>
            </a:p>
          </p:txBody>
        </p:sp>
      </p:grpSp>
      <p:sp>
        <p:nvSpPr>
          <p:cNvPr id="57" name="太陽 56"/>
          <p:cNvSpPr/>
          <p:nvPr/>
        </p:nvSpPr>
        <p:spPr>
          <a:xfrm>
            <a:off x="2736500" y="375883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58" name="グループ化 57"/>
          <p:cNvGrpSpPr/>
          <p:nvPr/>
        </p:nvGrpSpPr>
        <p:grpSpPr>
          <a:xfrm>
            <a:off x="4802180" y="3781842"/>
            <a:ext cx="1725869" cy="1363156"/>
            <a:chOff x="3422195" y="4050372"/>
            <a:chExt cx="1725869" cy="1363156"/>
          </a:xfrm>
        </p:grpSpPr>
        <p:sp>
          <p:nvSpPr>
            <p:cNvPr id="59" name="テキスト ボックス 58"/>
            <p:cNvSpPr txBox="1"/>
            <p:nvPr/>
          </p:nvSpPr>
          <p:spPr>
            <a:xfrm>
              <a:off x="3422195" y="4705642"/>
              <a:ext cx="1725869" cy="707886"/>
            </a:xfrm>
            <a:prstGeom prst="rect">
              <a:avLst/>
            </a:prstGeom>
            <a:noFill/>
            <a:ln>
              <a:noFill/>
            </a:ln>
          </p:spPr>
          <p:txBody>
            <a:bodyPr wrap="square" rtlCol="0">
              <a:spAutoFit/>
            </a:bodyPr>
            <a:lstStyle/>
            <a:p>
              <a:pPr algn="ctr"/>
              <a:r>
                <a:rPr lang="en-US" altLang="ja-JP" sz="2000" dirty="0"/>
                <a:t>Comparative negligence</a:t>
              </a:r>
            </a:p>
          </p:txBody>
        </p:sp>
        <p:sp>
          <p:nvSpPr>
            <p:cNvPr id="60" name="稲妻 59"/>
            <p:cNvSpPr/>
            <p:nvPr/>
          </p:nvSpPr>
          <p:spPr>
            <a:xfrm rot="18944648">
              <a:off x="4044340" y="4050372"/>
              <a:ext cx="914400" cy="914400"/>
            </a:xfrm>
            <a:prstGeom prst="lightningBol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1" name="グループ化 60"/>
          <p:cNvGrpSpPr/>
          <p:nvPr/>
        </p:nvGrpSpPr>
        <p:grpSpPr>
          <a:xfrm>
            <a:off x="6960096" y="4922882"/>
            <a:ext cx="689258" cy="162302"/>
            <a:chOff x="5652120" y="3931305"/>
            <a:chExt cx="689258" cy="162302"/>
          </a:xfrm>
        </p:grpSpPr>
        <p:cxnSp>
          <p:nvCxnSpPr>
            <p:cNvPr id="62" name="直線コネクタ 61"/>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4" name="グループ化 63"/>
          <p:cNvGrpSpPr/>
          <p:nvPr/>
        </p:nvGrpSpPr>
        <p:grpSpPr>
          <a:xfrm>
            <a:off x="5735960" y="4285546"/>
            <a:ext cx="3816424" cy="1919829"/>
            <a:chOff x="4211960" y="4213537"/>
            <a:chExt cx="3816424" cy="1919829"/>
          </a:xfrm>
        </p:grpSpPr>
        <p:grpSp>
          <p:nvGrpSpPr>
            <p:cNvPr id="65" name="グループ化 64"/>
            <p:cNvGrpSpPr/>
            <p:nvPr/>
          </p:nvGrpSpPr>
          <p:grpSpPr>
            <a:xfrm>
              <a:off x="5436096" y="5426938"/>
              <a:ext cx="689258" cy="162302"/>
              <a:chOff x="5652120" y="4034225"/>
              <a:chExt cx="689258" cy="162302"/>
            </a:xfrm>
          </p:grpSpPr>
          <p:cxnSp>
            <p:nvCxnSpPr>
              <p:cNvPr id="89" name="直線コネクタ 88"/>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4211960" y="4213537"/>
              <a:ext cx="3816424" cy="1919829"/>
              <a:chOff x="4499992" y="3853497"/>
              <a:chExt cx="3816424" cy="1919829"/>
            </a:xfrm>
          </p:grpSpPr>
          <p:grpSp>
            <p:nvGrpSpPr>
              <p:cNvPr id="67" name="グループ化 66"/>
              <p:cNvGrpSpPr/>
              <p:nvPr/>
            </p:nvGrpSpPr>
            <p:grpSpPr>
              <a:xfrm>
                <a:off x="5436096" y="4725144"/>
                <a:ext cx="1224136" cy="144016"/>
                <a:chOff x="899592" y="1844824"/>
                <a:chExt cx="1224136" cy="144016"/>
              </a:xfrm>
            </p:grpSpPr>
            <p:sp>
              <p:nvSpPr>
                <p:cNvPr id="83" name="フローチャート : 結合子 82"/>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4" name="フローチャート : 結合子 83"/>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5" name="直線コネクタ 84"/>
                <p:cNvCxnSpPr>
                  <a:stCxn id="87" idx="6"/>
                  <a:endCxn id="83"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直線コネクタ 85"/>
                <p:cNvCxnSpPr>
                  <a:stCxn id="84" idx="6"/>
                  <a:endCxn id="88"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 name="フローチャート : 結合子 86"/>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8" name="フローチャート : 結合子 87"/>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68" name="グループ化 67"/>
              <p:cNvGrpSpPr/>
              <p:nvPr/>
            </p:nvGrpSpPr>
            <p:grpSpPr>
              <a:xfrm>
                <a:off x="5436096" y="5319494"/>
                <a:ext cx="1224136" cy="144016"/>
                <a:chOff x="899592" y="1844824"/>
                <a:chExt cx="1224136" cy="144016"/>
              </a:xfrm>
            </p:grpSpPr>
            <p:sp>
              <p:nvSpPr>
                <p:cNvPr id="77" name="フローチャート : 結合子 76"/>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8" name="フローチャート : 結合子 77"/>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79" name="直線コネクタ 78"/>
                <p:cNvCxnSpPr>
                  <a:stCxn id="81" idx="6"/>
                  <a:endCxn id="77"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8" idx="6"/>
                  <a:endCxn id="82"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1" name="フローチャート : 結合子 80"/>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2" name="フローチャート : 結合子 81"/>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cxnSp>
            <p:nvCxnSpPr>
              <p:cNvPr id="69" name="直線コネクタ 68"/>
              <p:cNvCxnSpPr>
                <a:stCxn id="88" idx="6"/>
                <a:endCxn id="70"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0" name="フローチャート : 結合子 69"/>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71" name="直線コネクタ 70"/>
              <p:cNvCxnSpPr>
                <a:stCxn id="70" idx="4"/>
                <a:endCxn id="82"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87" idx="2"/>
                <a:endCxn id="73"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3" name="フローチャート : 結合子 72"/>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74" name="直線コネクタ 73"/>
              <p:cNvCxnSpPr>
                <a:stCxn id="73" idx="4"/>
                <a:endCxn id="81"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469330" y="3853497"/>
                <a:ext cx="2847086" cy="707886"/>
              </a:xfrm>
              <a:prstGeom prst="rect">
                <a:avLst/>
              </a:prstGeom>
              <a:noFill/>
            </p:spPr>
            <p:txBody>
              <a:bodyPr wrap="square" rtlCol="0">
                <a:spAutoFit/>
              </a:bodyPr>
              <a:lstStyle/>
              <a:p>
                <a:pPr algn="ctr"/>
                <a:r>
                  <a:rPr lang="en-US" altLang="ja-JP" sz="2000" dirty="0"/>
                  <a:t>3 years from awareness of </a:t>
                </a:r>
                <a:r>
                  <a:rPr lang="en-US" altLang="ja-JP" sz="2000" dirty="0" err="1"/>
                  <a:t>tortfeasor</a:t>
                </a:r>
                <a:endParaRPr lang="ja-JP" altLang="en-US" sz="2000" dirty="0"/>
              </a:p>
            </p:txBody>
          </p:sp>
          <p:sp>
            <p:nvSpPr>
              <p:cNvPr id="76" name="テキスト ボックス 75"/>
              <p:cNvSpPr txBox="1"/>
              <p:nvPr/>
            </p:nvSpPr>
            <p:spPr>
              <a:xfrm>
                <a:off x="4499992" y="5373216"/>
                <a:ext cx="3240360" cy="400110"/>
              </a:xfrm>
              <a:prstGeom prst="rect">
                <a:avLst/>
              </a:prstGeom>
              <a:noFill/>
            </p:spPr>
            <p:txBody>
              <a:bodyPr wrap="square" rtlCol="0">
                <a:spAutoFit/>
              </a:bodyPr>
              <a:lstStyle/>
              <a:p>
                <a:pPr algn="ctr"/>
                <a:r>
                  <a:rPr lang="en-US" altLang="ja-JP" sz="2000" dirty="0"/>
                  <a:t>20 years from the accident</a:t>
                </a:r>
                <a:endParaRPr lang="ja-JP" altLang="en-US" sz="2000" dirty="0"/>
              </a:p>
            </p:txBody>
          </p:sp>
        </p:grpSp>
      </p:grpSp>
      <p:grpSp>
        <p:nvGrpSpPr>
          <p:cNvPr id="91" name="グループ化 90"/>
          <p:cNvGrpSpPr/>
          <p:nvPr/>
        </p:nvGrpSpPr>
        <p:grpSpPr>
          <a:xfrm>
            <a:off x="3935760" y="4141882"/>
            <a:ext cx="1224136" cy="144016"/>
            <a:chOff x="4716016" y="3717032"/>
            <a:chExt cx="1224136" cy="144016"/>
          </a:xfrm>
        </p:grpSpPr>
        <p:sp>
          <p:nvSpPr>
            <p:cNvPr id="92" name="フローチャート : 結合子 91"/>
            <p:cNvSpPr/>
            <p:nvPr/>
          </p:nvSpPr>
          <p:spPr>
            <a:xfrm>
              <a:off x="5004048"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93" name="フローチャート : 結合子 92"/>
            <p:cNvSpPr/>
            <p:nvPr/>
          </p:nvSpPr>
          <p:spPr>
            <a:xfrm>
              <a:off x="5508104"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94" name="直線コネクタ 93"/>
            <p:cNvCxnSpPr>
              <a:stCxn id="96" idx="6"/>
              <a:endCxn id="92" idx="2"/>
            </p:cNvCxnSpPr>
            <p:nvPr/>
          </p:nvCxnSpPr>
          <p:spPr>
            <a:xfrm>
              <a:off x="4860032"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93" idx="6"/>
              <a:endCxn id="97" idx="2"/>
            </p:cNvCxnSpPr>
            <p:nvPr/>
          </p:nvCxnSpPr>
          <p:spPr>
            <a:xfrm>
              <a:off x="5652120" y="3789040"/>
              <a:ext cx="1440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フローチャート : 結合子 95"/>
            <p:cNvSpPr/>
            <p:nvPr/>
          </p:nvSpPr>
          <p:spPr>
            <a:xfrm>
              <a:off x="471601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97" name="フローチャート : 結合子 96"/>
            <p:cNvSpPr/>
            <p:nvPr/>
          </p:nvSpPr>
          <p:spPr>
            <a:xfrm>
              <a:off x="5796136" y="3717032"/>
              <a:ext cx="144016" cy="144016"/>
            </a:xfrm>
            <a:prstGeom prst="flowChartConnector">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98" name="グループ化 97"/>
          <p:cNvGrpSpPr/>
          <p:nvPr/>
        </p:nvGrpSpPr>
        <p:grpSpPr>
          <a:xfrm>
            <a:off x="2711624" y="5151022"/>
            <a:ext cx="2886452" cy="1054353"/>
            <a:chOff x="1115616" y="4964703"/>
            <a:chExt cx="2886452" cy="1054353"/>
          </a:xfrm>
        </p:grpSpPr>
        <p:grpSp>
          <p:nvGrpSpPr>
            <p:cNvPr id="99" name="グループ化 98"/>
            <p:cNvGrpSpPr/>
            <p:nvPr/>
          </p:nvGrpSpPr>
          <p:grpSpPr>
            <a:xfrm>
              <a:off x="2512998" y="4964703"/>
              <a:ext cx="906874" cy="728483"/>
              <a:chOff x="2512998" y="4964703"/>
              <a:chExt cx="906874" cy="728483"/>
            </a:xfrm>
          </p:grpSpPr>
          <p:cxnSp>
            <p:nvCxnSpPr>
              <p:cNvPr id="101" name="直線コネクタ 100"/>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 name="正方形/長方形 101"/>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0" name="テキスト ボックス 99"/>
            <p:cNvSpPr txBox="1"/>
            <p:nvPr/>
          </p:nvSpPr>
          <p:spPr>
            <a:xfrm>
              <a:off x="1115616" y="5618946"/>
              <a:ext cx="2886452" cy="400110"/>
            </a:xfrm>
            <a:prstGeom prst="rect">
              <a:avLst/>
            </a:prstGeom>
            <a:noFill/>
          </p:spPr>
          <p:txBody>
            <a:bodyPr wrap="square" rtlCol="0">
              <a:spAutoFit/>
            </a:bodyPr>
            <a:lstStyle/>
            <a:p>
              <a:pPr algn="ctr"/>
              <a:r>
                <a:rPr lang="en-US" altLang="ja-JP" sz="2000" dirty="0"/>
                <a:t>Extinctive prescription</a:t>
              </a:r>
              <a:endParaRPr lang="ja-JP" altLang="en-US" sz="2000" dirty="0"/>
            </a:p>
          </p:txBody>
        </p:sp>
      </p:grpSp>
      <p:grpSp>
        <p:nvGrpSpPr>
          <p:cNvPr id="103" name="グループ化 102"/>
          <p:cNvGrpSpPr/>
          <p:nvPr/>
        </p:nvGrpSpPr>
        <p:grpSpPr>
          <a:xfrm>
            <a:off x="4192880" y="4149080"/>
            <a:ext cx="689258" cy="162302"/>
            <a:chOff x="2627784" y="3015238"/>
            <a:chExt cx="689258" cy="162302"/>
          </a:xfrm>
        </p:grpSpPr>
        <p:cxnSp>
          <p:nvCxnSpPr>
            <p:cNvPr id="104" name="直線コネクタ 103"/>
            <p:cNvCxnSpPr/>
            <p:nvPr/>
          </p:nvCxnSpPr>
          <p:spPr>
            <a:xfrm>
              <a:off x="2627784" y="3159254"/>
              <a:ext cx="68925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2973497" y="3015238"/>
              <a:ext cx="0" cy="16230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6" name="カギ線コネクタ 105"/>
          <p:cNvCxnSpPr>
            <a:endCxn id="16" idx="2"/>
          </p:cNvCxnSpPr>
          <p:nvPr/>
        </p:nvCxnSpPr>
        <p:spPr>
          <a:xfrm rot="5400000" flipH="1" flipV="1">
            <a:off x="1649119" y="2150471"/>
            <a:ext cx="1863164" cy="54987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stCxn id="17" idx="6"/>
            <a:endCxn id="32" idx="2"/>
          </p:cNvCxnSpPr>
          <p:nvPr/>
        </p:nvCxnSpPr>
        <p:spPr>
          <a:xfrm>
            <a:off x="4079776" y="149382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3" idx="6"/>
            <a:endCxn id="24" idx="2"/>
          </p:cNvCxnSpPr>
          <p:nvPr/>
        </p:nvCxnSpPr>
        <p:spPr>
          <a:xfrm>
            <a:off x="5879976" y="1493828"/>
            <a:ext cx="576064"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9" name="カギ線コネクタ 108"/>
          <p:cNvCxnSpPr>
            <a:stCxn id="25" idx="6"/>
            <a:endCxn id="44" idx="2"/>
          </p:cNvCxnSpPr>
          <p:nvPr/>
        </p:nvCxnSpPr>
        <p:spPr>
          <a:xfrm>
            <a:off x="7680176" y="1493828"/>
            <a:ext cx="918102" cy="278988"/>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56" idx="6"/>
            <a:endCxn id="60" idx="4"/>
          </p:cNvCxnSpPr>
          <p:nvPr/>
        </p:nvCxnSpPr>
        <p:spPr>
          <a:xfrm rot="5400000">
            <a:off x="7477981" y="3127140"/>
            <a:ext cx="170367" cy="2070230"/>
          </a:xfrm>
          <a:prstGeom prst="bentConnector3">
            <a:avLst>
              <a:gd name="adj1" fmla="val 96545"/>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endCxn id="97" idx="6"/>
          </p:cNvCxnSpPr>
          <p:nvPr/>
        </p:nvCxnSpPr>
        <p:spPr>
          <a:xfrm flipH="1">
            <a:off x="5159896" y="4211010"/>
            <a:ext cx="216024" cy="288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96" idx="2"/>
            <a:endCxn id="57" idx="3"/>
          </p:cNvCxnSpPr>
          <p:nvPr/>
        </p:nvCxnSpPr>
        <p:spPr>
          <a:xfrm flipH="1">
            <a:off x="3650900" y="4213890"/>
            <a:ext cx="284860" cy="214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カギ線コネクタ 112"/>
          <p:cNvCxnSpPr>
            <a:stCxn id="57" idx="1"/>
          </p:cNvCxnSpPr>
          <p:nvPr/>
        </p:nvCxnSpPr>
        <p:spPr>
          <a:xfrm rot="10800000">
            <a:off x="2305762" y="3498862"/>
            <a:ext cx="430738" cy="717170"/>
          </a:xfrm>
          <a:prstGeom prst="bentConnector2">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endCxn id="70" idx="6"/>
          </p:cNvCxnSpPr>
          <p:nvPr/>
        </p:nvCxnSpPr>
        <p:spPr>
          <a:xfrm rot="5400000">
            <a:off x="7774552" y="4693506"/>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stCxn id="73" idx="6"/>
            <a:endCxn id="102" idx="3"/>
          </p:cNvCxnSpPr>
          <p:nvPr/>
        </p:nvCxnSpPr>
        <p:spPr>
          <a:xfrm flipH="1" flipV="1">
            <a:off x="5015880" y="551554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6" name="カギ線コネクタ 115"/>
          <p:cNvCxnSpPr>
            <a:stCxn id="102" idx="1"/>
          </p:cNvCxnSpPr>
          <p:nvPr/>
        </p:nvCxnSpPr>
        <p:spPr>
          <a:xfrm rot="10800000">
            <a:off x="2305760" y="350100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17" name="グループ化 116"/>
          <p:cNvGrpSpPr/>
          <p:nvPr/>
        </p:nvGrpSpPr>
        <p:grpSpPr>
          <a:xfrm>
            <a:off x="2023360" y="3356992"/>
            <a:ext cx="576064" cy="144016"/>
            <a:chOff x="1043608" y="3284984"/>
            <a:chExt cx="576064" cy="144016"/>
          </a:xfrm>
        </p:grpSpPr>
        <p:cxnSp>
          <p:nvCxnSpPr>
            <p:cNvPr id="118" name="直線コネクタ 117"/>
            <p:cNvCxnSpPr/>
            <p:nvPr/>
          </p:nvCxnSpPr>
          <p:spPr>
            <a:xfrm>
              <a:off x="1043608" y="3429000"/>
              <a:ext cx="5760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1187624" y="3284984"/>
              <a:ext cx="28803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21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down)">
                                      <p:cBhvr>
                                        <p:cTn id="11" dur="500"/>
                                        <p:tgtEl>
                                          <p:spTgt spid="10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1000"/>
                                        <p:tgtEl>
                                          <p:spTgt spid="8"/>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left)">
                                      <p:cBhvr>
                                        <p:cTn id="22" dur="500"/>
                                        <p:tgtEl>
                                          <p:spTgt spid="107"/>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500"/>
                                        <p:tgtEl>
                                          <p:spTgt spid="108"/>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wipe(left)">
                                      <p:cBhvr>
                                        <p:cTn id="44" dur="500"/>
                                        <p:tgtEl>
                                          <p:spTgt spid="109"/>
                                        </p:tgtEl>
                                      </p:cBhvr>
                                    </p:animEffect>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par>
                                <p:cTn id="49" presetID="22" presetClass="entr" presetSubtype="1"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500"/>
                                        <p:tgtEl>
                                          <p:spTgt spid="34"/>
                                        </p:tgtEl>
                                      </p:cBhvr>
                                    </p:animEffect>
                                  </p:childTnLst>
                                </p:cTn>
                              </p:par>
                            </p:childTnLst>
                          </p:cTn>
                        </p:par>
                        <p:par>
                          <p:cTn id="52" fill="hold">
                            <p:stCondLst>
                              <p:cond delay="6500"/>
                            </p:stCondLst>
                            <p:childTnLst>
                              <p:par>
                                <p:cTn id="53" presetID="22" presetClass="entr" presetSubtype="1"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par>
                                <p:cTn id="56" presetID="22"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up)">
                                      <p:cBhvr>
                                        <p:cTn id="58" dur="500"/>
                                        <p:tgtEl>
                                          <p:spTgt spid="46"/>
                                        </p:tgtEl>
                                      </p:cBhvr>
                                    </p:animEffect>
                                  </p:childTnLst>
                                </p:cTn>
                              </p:par>
                            </p:childTnLst>
                          </p:cTn>
                        </p:par>
                        <p:par>
                          <p:cTn id="59" fill="hold">
                            <p:stCondLst>
                              <p:cond delay="7000"/>
                            </p:stCondLst>
                            <p:childTnLst>
                              <p:par>
                                <p:cTn id="60" presetID="22" presetClass="entr" presetSubtype="2" fill="hold"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wipe(right)">
                                      <p:cBhvr>
                                        <p:cTn id="62" dur="500"/>
                                        <p:tgtEl>
                                          <p:spTgt spid="110"/>
                                        </p:tgtEl>
                                      </p:cBhvr>
                                    </p:animEffect>
                                  </p:childTnLst>
                                </p:cTn>
                              </p:par>
                            </p:childTnLst>
                          </p:cTn>
                        </p:par>
                        <p:par>
                          <p:cTn id="63" fill="hold">
                            <p:stCondLst>
                              <p:cond delay="7500"/>
                            </p:stCondLst>
                            <p:childTnLst>
                              <p:par>
                                <p:cTn id="64" presetID="22" presetClass="entr" presetSubtype="2"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right)">
                                      <p:cBhvr>
                                        <p:cTn id="66" dur="500"/>
                                        <p:tgtEl>
                                          <p:spTgt spid="58"/>
                                        </p:tgtEl>
                                      </p:cBhvr>
                                    </p:animEffect>
                                  </p:childTnLst>
                                </p:cTn>
                              </p:par>
                            </p:childTnLst>
                          </p:cTn>
                        </p:par>
                        <p:par>
                          <p:cTn id="67" fill="hold">
                            <p:stCondLst>
                              <p:cond delay="8000"/>
                            </p:stCondLst>
                            <p:childTnLst>
                              <p:par>
                                <p:cTn id="68" presetID="22" presetClass="entr" presetSubtype="2"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wipe(right)">
                                      <p:cBhvr>
                                        <p:cTn id="70" dur="500"/>
                                        <p:tgtEl>
                                          <p:spTgt spid="111"/>
                                        </p:tgtEl>
                                      </p:cBhvr>
                                    </p:animEffect>
                                  </p:childTnLst>
                                </p:cTn>
                              </p:par>
                            </p:childTnLst>
                          </p:cTn>
                        </p:par>
                        <p:par>
                          <p:cTn id="71" fill="hold">
                            <p:stCondLst>
                              <p:cond delay="8500"/>
                            </p:stCondLst>
                            <p:childTnLst>
                              <p:par>
                                <p:cTn id="72" presetID="22" presetClass="entr" presetSubtype="2" fill="hold" nodeType="after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wipe(right)">
                                      <p:cBhvr>
                                        <p:cTn id="74" dur="500"/>
                                        <p:tgtEl>
                                          <p:spTgt spid="91"/>
                                        </p:tgtEl>
                                      </p:cBhvr>
                                    </p:animEffect>
                                  </p:childTnLst>
                                </p:cTn>
                              </p:par>
                              <p:par>
                                <p:cTn id="75" presetID="22" presetClass="entr" presetSubtype="2"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wipe(right)">
                                      <p:cBhvr>
                                        <p:cTn id="77" dur="500"/>
                                        <p:tgtEl>
                                          <p:spTgt spid="103"/>
                                        </p:tgtEl>
                                      </p:cBhvr>
                                    </p:animEffect>
                                  </p:childTnLst>
                                </p:cTn>
                              </p:par>
                            </p:childTnLst>
                          </p:cTn>
                        </p:par>
                        <p:par>
                          <p:cTn id="78" fill="hold">
                            <p:stCondLst>
                              <p:cond delay="9000"/>
                            </p:stCondLst>
                            <p:childTnLst>
                              <p:par>
                                <p:cTn id="79" presetID="22" presetClass="entr" presetSubtype="2"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wipe(right)">
                                      <p:cBhvr>
                                        <p:cTn id="81" dur="500"/>
                                        <p:tgtEl>
                                          <p:spTgt spid="112"/>
                                        </p:tgtEl>
                                      </p:cBhvr>
                                    </p:animEffect>
                                  </p:childTnLst>
                                </p:cTn>
                              </p:par>
                            </p:childTnLst>
                          </p:cTn>
                        </p:par>
                        <p:par>
                          <p:cTn id="82" fill="hold">
                            <p:stCondLst>
                              <p:cond delay="9500"/>
                            </p:stCondLst>
                            <p:childTnLst>
                              <p:par>
                                <p:cTn id="83" presetID="22" presetClass="entr" presetSubtype="2"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right)">
                                      <p:cBhvr>
                                        <p:cTn id="85" dur="500"/>
                                        <p:tgtEl>
                                          <p:spTgt spid="5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500"/>
                                        <p:tgtEl>
                                          <p:spTgt spid="9"/>
                                        </p:tgtEl>
                                      </p:cBhvr>
                                    </p:animEffect>
                                  </p:childTnLst>
                                </p:cTn>
                              </p:par>
                            </p:childTnLst>
                          </p:cTn>
                        </p:par>
                        <p:par>
                          <p:cTn id="89" fill="hold">
                            <p:stCondLst>
                              <p:cond delay="10000"/>
                            </p:stCondLst>
                            <p:childTnLst>
                              <p:par>
                                <p:cTn id="90" presetID="22" presetClass="entr" presetSubtype="2" fill="hold" nodeType="after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wipe(right)">
                                      <p:cBhvr>
                                        <p:cTn id="92" dur="500"/>
                                        <p:tgtEl>
                                          <p:spTgt spid="113"/>
                                        </p:tgtEl>
                                      </p:cBhvr>
                                    </p:animEffect>
                                  </p:childTnLst>
                                </p:cTn>
                              </p:par>
                            </p:childTnLst>
                          </p:cTn>
                        </p:par>
                        <p:par>
                          <p:cTn id="93" fill="hold">
                            <p:stCondLst>
                              <p:cond delay="10500"/>
                            </p:stCondLst>
                            <p:childTnLst>
                              <p:par>
                                <p:cTn id="94" presetID="22" presetClass="entr" presetSubtype="1" fill="hold" nodeType="afterEffect">
                                  <p:stCondLst>
                                    <p:cond delay="1000"/>
                                  </p:stCondLst>
                                  <p:childTnLst>
                                    <p:set>
                                      <p:cBhvr>
                                        <p:cTn id="95" dur="1" fill="hold">
                                          <p:stCondLst>
                                            <p:cond delay="0"/>
                                          </p:stCondLst>
                                        </p:cTn>
                                        <p:tgtEl>
                                          <p:spTgt spid="114"/>
                                        </p:tgtEl>
                                        <p:attrNameLst>
                                          <p:attrName>style.visibility</p:attrName>
                                        </p:attrNameLst>
                                      </p:cBhvr>
                                      <p:to>
                                        <p:strVal val="visible"/>
                                      </p:to>
                                    </p:set>
                                    <p:animEffect transition="in" filter="wipe(up)">
                                      <p:cBhvr>
                                        <p:cTn id="96" dur="500"/>
                                        <p:tgtEl>
                                          <p:spTgt spid="114"/>
                                        </p:tgtEl>
                                      </p:cBhvr>
                                    </p:animEffect>
                                  </p:childTnLst>
                                </p:cTn>
                              </p:par>
                            </p:childTnLst>
                          </p:cTn>
                        </p:par>
                        <p:par>
                          <p:cTn id="97" fill="hold">
                            <p:stCondLst>
                              <p:cond delay="12000"/>
                            </p:stCondLst>
                            <p:childTnLst>
                              <p:par>
                                <p:cTn id="98" presetID="22" presetClass="entr" presetSubtype="2" fill="hold"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right)">
                                      <p:cBhvr>
                                        <p:cTn id="100" dur="2000"/>
                                        <p:tgtEl>
                                          <p:spTgt spid="64"/>
                                        </p:tgtEl>
                                      </p:cBhvr>
                                    </p:animEffect>
                                  </p:childTnLst>
                                </p:cTn>
                              </p:par>
                              <p:par>
                                <p:cTn id="101" presetID="22" presetClass="entr" presetSubtype="1" fill="hold" nodeType="withEffect">
                                  <p:stCondLst>
                                    <p:cond delay="500"/>
                                  </p:stCondLst>
                                  <p:childTnLst>
                                    <p:set>
                                      <p:cBhvr>
                                        <p:cTn id="102" dur="1" fill="hold">
                                          <p:stCondLst>
                                            <p:cond delay="0"/>
                                          </p:stCondLst>
                                        </p:cTn>
                                        <p:tgtEl>
                                          <p:spTgt spid="61"/>
                                        </p:tgtEl>
                                        <p:attrNameLst>
                                          <p:attrName>style.visibility</p:attrName>
                                        </p:attrNameLst>
                                      </p:cBhvr>
                                      <p:to>
                                        <p:strVal val="visible"/>
                                      </p:to>
                                    </p:set>
                                    <p:animEffect transition="in" filter="wipe(up)">
                                      <p:cBhvr>
                                        <p:cTn id="103" dur="1000"/>
                                        <p:tgtEl>
                                          <p:spTgt spid="61"/>
                                        </p:tgtEl>
                                      </p:cBhvr>
                                    </p:animEffect>
                                  </p:childTnLst>
                                </p:cTn>
                              </p:par>
                            </p:childTnLst>
                          </p:cTn>
                        </p:par>
                        <p:par>
                          <p:cTn id="104" fill="hold">
                            <p:stCondLst>
                              <p:cond delay="14000"/>
                            </p:stCondLst>
                            <p:childTnLst>
                              <p:par>
                                <p:cTn id="105" presetID="22" presetClass="entr" presetSubtype="2" fill="hold" nodeType="after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wipe(right)">
                                      <p:cBhvr>
                                        <p:cTn id="107" dur="500"/>
                                        <p:tgtEl>
                                          <p:spTgt spid="115"/>
                                        </p:tgtEl>
                                      </p:cBhvr>
                                    </p:animEffect>
                                  </p:childTnLst>
                                </p:cTn>
                              </p:par>
                            </p:childTnLst>
                          </p:cTn>
                        </p:par>
                        <p:par>
                          <p:cTn id="108" fill="hold">
                            <p:stCondLst>
                              <p:cond delay="14500"/>
                            </p:stCondLst>
                            <p:childTnLst>
                              <p:par>
                                <p:cTn id="109" presetID="22" presetClass="entr" presetSubtype="2" fill="hold" nodeType="afterEffect">
                                  <p:stCondLst>
                                    <p:cond delay="0"/>
                                  </p:stCondLst>
                                  <p:childTnLst>
                                    <p:set>
                                      <p:cBhvr>
                                        <p:cTn id="110" dur="1" fill="hold">
                                          <p:stCondLst>
                                            <p:cond delay="0"/>
                                          </p:stCondLst>
                                        </p:cTn>
                                        <p:tgtEl>
                                          <p:spTgt spid="98"/>
                                        </p:tgtEl>
                                        <p:attrNameLst>
                                          <p:attrName>style.visibility</p:attrName>
                                        </p:attrNameLst>
                                      </p:cBhvr>
                                      <p:to>
                                        <p:strVal val="visible"/>
                                      </p:to>
                                    </p:set>
                                    <p:animEffect transition="in" filter="wipe(right)">
                                      <p:cBhvr>
                                        <p:cTn id="111" dur="1000"/>
                                        <p:tgtEl>
                                          <p:spTgt spid="98"/>
                                        </p:tgtEl>
                                      </p:cBhvr>
                                    </p:animEffect>
                                  </p:childTnLst>
                                </p:cTn>
                              </p:par>
                            </p:childTnLst>
                          </p:cTn>
                        </p:par>
                        <p:par>
                          <p:cTn id="112" fill="hold">
                            <p:stCondLst>
                              <p:cond delay="15500"/>
                            </p:stCondLst>
                            <p:childTnLst>
                              <p:par>
                                <p:cTn id="113" presetID="22" presetClass="entr" presetSubtype="2" fill="hold" nodeType="after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wipe(right)">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981200" y="274638"/>
            <a:ext cx="8229600" cy="1066130"/>
          </a:xfrm>
        </p:spPr>
        <p:txBody>
          <a:bodyPr>
            <a:noAutofit/>
          </a:bodyPr>
          <a:lstStyle/>
          <a:p>
            <a:r>
              <a:rPr lang="en-US" altLang="ja-JP" sz="3600" b="1" dirty="0">
                <a:latin typeface="Times New Roman" panose="02020603050405020304" pitchFamily="18" charset="0"/>
                <a:cs typeface="Times New Roman" panose="02020603050405020304" pitchFamily="18" charset="0"/>
              </a:rPr>
              <a:t>Dynamic understanding of </a:t>
            </a:r>
            <a:br>
              <a:rPr lang="en-US" altLang="ja-JP" sz="3600" b="1" dirty="0">
                <a:latin typeface="Times New Roman" panose="02020603050405020304" pitchFamily="18" charset="0"/>
                <a:cs typeface="Times New Roman" panose="02020603050405020304" pitchFamily="18" charset="0"/>
              </a:rPr>
            </a:br>
            <a:r>
              <a:rPr lang="en-US" altLang="ja-JP" sz="3600" b="1" dirty="0">
                <a:latin typeface="Times New Roman" panose="02020603050405020304" pitchFamily="18" charset="0"/>
                <a:cs typeface="Times New Roman" panose="02020603050405020304" pitchFamily="18" charset="0"/>
              </a:rPr>
              <a:t>general tort law (2/3)</a:t>
            </a:r>
            <a:endParaRPr lang="ja-JP" altLang="en-US" sz="3600"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pPr>
              <a:defRPr/>
            </a:pPr>
            <a:fld id="{30A70FBA-A293-4C5B-BEC4-B65E1A46AC4C}" type="datetime1">
              <a:rPr lang="ja-JP" altLang="en-US" smtClean="0"/>
              <a:t>2021/8/11</a:t>
            </a:fld>
            <a:endParaRPr lang="en-US" altLang="ja-JP"/>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7F32325D-B551-404B-A65B-B506C137BC6A}" type="slidenum">
              <a:rPr lang="ja-JP" altLang="en-US" smtClean="0"/>
              <a:pPr>
                <a:defRPr/>
              </a:pPr>
              <a:t>54</a:t>
            </a:fld>
            <a:endParaRPr lang="en-US" altLang="ja-JP"/>
          </a:p>
        </p:txBody>
      </p:sp>
      <p:grpSp>
        <p:nvGrpSpPr>
          <p:cNvPr id="7" name="グループ化 6"/>
          <p:cNvGrpSpPr/>
          <p:nvPr/>
        </p:nvGrpSpPr>
        <p:grpSpPr>
          <a:xfrm>
            <a:off x="4194008" y="4562842"/>
            <a:ext cx="689258" cy="162302"/>
            <a:chOff x="2627784" y="3140968"/>
            <a:chExt cx="689258" cy="162302"/>
          </a:xfrm>
        </p:grpSpPr>
        <p:cxnSp>
          <p:nvCxnSpPr>
            <p:cNvPr id="8" name="直線コネクタ 7"/>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p:nvSpPr>
        <p:spPr>
          <a:xfrm rot="20106005" flipV="1">
            <a:off x="6815755" y="183005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rot="20106005" flipV="1">
            <a:off x="5017127" y="1825296"/>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rot="20106005" flipV="1">
            <a:off x="3215772" y="1825296"/>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太陽 12"/>
          <p:cNvSpPr/>
          <p:nvPr/>
        </p:nvSpPr>
        <p:spPr>
          <a:xfrm>
            <a:off x="2714932" y="4188738"/>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テキスト ボックス 13"/>
          <p:cNvSpPr txBox="1"/>
          <p:nvPr/>
        </p:nvSpPr>
        <p:spPr>
          <a:xfrm>
            <a:off x="2639616" y="5097378"/>
            <a:ext cx="1141146" cy="400110"/>
          </a:xfrm>
          <a:prstGeom prst="rect">
            <a:avLst/>
          </a:prstGeom>
          <a:noFill/>
        </p:spPr>
        <p:txBody>
          <a:bodyPr wrap="none" rtlCol="0">
            <a:spAutoFit/>
          </a:bodyPr>
          <a:lstStyle/>
          <a:p>
            <a:r>
              <a:rPr lang="en-US" altLang="ja-JP" sz="2000" dirty="0"/>
              <a:t>Damages</a:t>
            </a:r>
          </a:p>
        </p:txBody>
      </p:sp>
      <p:grpSp>
        <p:nvGrpSpPr>
          <p:cNvPr id="15" name="グループ化 14"/>
          <p:cNvGrpSpPr/>
          <p:nvPr/>
        </p:nvGrpSpPr>
        <p:grpSpPr>
          <a:xfrm>
            <a:off x="2709091" y="1853868"/>
            <a:ext cx="1505622" cy="1114842"/>
            <a:chOff x="753043" y="1844824"/>
            <a:chExt cx="1505622" cy="1114842"/>
          </a:xfrm>
        </p:grpSpPr>
        <p:sp>
          <p:nvSpPr>
            <p:cNvPr id="16" name="フローチャート : 結合子 15"/>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7" name="フローチャート : 結合子 16"/>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8" name="直線コネクタ 17"/>
            <p:cNvCxnSpPr>
              <a:stCxn id="21" idx="6"/>
              <a:endCxn id="16"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7" idx="6"/>
              <a:endCxn id="22"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rot="16200000">
              <a:off x="1105744" y="1806746"/>
              <a:ext cx="800219" cy="1505622"/>
            </a:xfrm>
            <a:prstGeom prst="rect">
              <a:avLst/>
            </a:prstGeom>
            <a:noFill/>
          </p:spPr>
          <p:txBody>
            <a:bodyPr vert="eaVert" wrap="square" rtlCol="0">
              <a:spAutoFit/>
            </a:bodyPr>
            <a:lstStyle/>
            <a:p>
              <a:pPr algn="ctr"/>
              <a:r>
                <a:rPr lang="en-US" altLang="ja-JP" sz="2000" dirty="0"/>
                <a:t>Intention or negligence</a:t>
              </a:r>
              <a:endParaRPr lang="ja-JP" altLang="en-US" sz="2000" dirty="0"/>
            </a:p>
          </p:txBody>
        </p:sp>
        <p:sp>
          <p:nvSpPr>
            <p:cNvPr id="21" name="フローチャート : 結合子 20"/>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2" name="フローチャート : 結合子 21"/>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23" name="グループ化 22"/>
          <p:cNvGrpSpPr/>
          <p:nvPr/>
        </p:nvGrpSpPr>
        <p:grpSpPr>
          <a:xfrm>
            <a:off x="6456040" y="1853869"/>
            <a:ext cx="1224136" cy="987455"/>
            <a:chOff x="899592" y="1844824"/>
            <a:chExt cx="1224136" cy="987455"/>
          </a:xfrm>
        </p:grpSpPr>
        <p:sp>
          <p:nvSpPr>
            <p:cNvPr id="24" name="フローチャート : 結合子 23"/>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5" name="フローチャート : 結合子 24"/>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26" name="直線コネクタ 25"/>
            <p:cNvCxnSpPr>
              <a:stCxn id="29" idx="6"/>
              <a:endCxn id="24"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5" idx="6"/>
              <a:endCxn id="30"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rot="16200000">
              <a:off x="1259732" y="2071878"/>
              <a:ext cx="492443" cy="1028359"/>
            </a:xfrm>
            <a:prstGeom prst="rect">
              <a:avLst/>
            </a:prstGeom>
            <a:noFill/>
          </p:spPr>
          <p:txBody>
            <a:bodyPr vert="eaVert" wrap="square" rtlCol="0">
              <a:spAutoFit/>
            </a:bodyPr>
            <a:lstStyle/>
            <a:p>
              <a:r>
                <a:rPr lang="en-US" altLang="ja-JP" sz="2000" dirty="0"/>
                <a:t>Damage</a:t>
              </a:r>
              <a:endParaRPr lang="ja-JP" altLang="en-US" sz="2000" dirty="0"/>
            </a:p>
          </p:txBody>
        </p:sp>
        <p:sp>
          <p:nvSpPr>
            <p:cNvPr id="29" name="フローチャート : 結合子 28"/>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0" name="フローチャート : 結合子 29"/>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31" name="グループ化 30"/>
          <p:cNvGrpSpPr/>
          <p:nvPr/>
        </p:nvGrpSpPr>
        <p:grpSpPr>
          <a:xfrm>
            <a:off x="4640043" y="1853868"/>
            <a:ext cx="1244315" cy="987456"/>
            <a:chOff x="883794" y="1844824"/>
            <a:chExt cx="1244315" cy="987456"/>
          </a:xfrm>
        </p:grpSpPr>
        <p:sp>
          <p:nvSpPr>
            <p:cNvPr id="32" name="フローチャート : 結合子 31"/>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3" name="フローチャート : 結合子 32"/>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34" name="直線コネクタ 33"/>
            <p:cNvCxnSpPr>
              <a:stCxn id="37" idx="6"/>
              <a:endCxn id="32"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33" idx="6"/>
              <a:endCxn id="38"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rot="16200000">
              <a:off x="1259730" y="1963901"/>
              <a:ext cx="492443" cy="1244315"/>
            </a:xfrm>
            <a:prstGeom prst="rect">
              <a:avLst/>
            </a:prstGeom>
            <a:noFill/>
          </p:spPr>
          <p:txBody>
            <a:bodyPr vert="eaVert" wrap="square" rtlCol="0">
              <a:spAutoFit/>
            </a:bodyPr>
            <a:lstStyle/>
            <a:p>
              <a:pPr algn="ctr"/>
              <a:r>
                <a:rPr lang="en-US" altLang="ja-JP" sz="2000" dirty="0"/>
                <a:t>Causation</a:t>
              </a:r>
              <a:endParaRPr lang="ja-JP" altLang="en-US" sz="2000" dirty="0"/>
            </a:p>
          </p:txBody>
        </p:sp>
        <p:sp>
          <p:nvSpPr>
            <p:cNvPr id="37" name="フローチャート : 結合子 36"/>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8" name="フローチャート : 結合子 37"/>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39" name="グループ化 38"/>
          <p:cNvGrpSpPr/>
          <p:nvPr/>
        </p:nvGrpSpPr>
        <p:grpSpPr>
          <a:xfrm>
            <a:off x="8508560" y="2499742"/>
            <a:ext cx="179728" cy="654618"/>
            <a:chOff x="6634568" y="2283718"/>
            <a:chExt cx="179728" cy="654618"/>
          </a:xfrm>
        </p:grpSpPr>
        <p:cxnSp>
          <p:nvCxnSpPr>
            <p:cNvPr id="40" name="直線コネクタ 39"/>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8526270" y="2204864"/>
            <a:ext cx="1733994" cy="1224136"/>
            <a:chOff x="7002270" y="1772816"/>
            <a:chExt cx="1733994" cy="1224136"/>
          </a:xfrm>
        </p:grpSpPr>
        <p:grpSp>
          <p:nvGrpSpPr>
            <p:cNvPr id="43" name="グループ化 42"/>
            <p:cNvGrpSpPr/>
            <p:nvPr/>
          </p:nvGrpSpPr>
          <p:grpSpPr>
            <a:xfrm rot="5400000">
              <a:off x="6462210" y="2312876"/>
              <a:ext cx="1224136" cy="144016"/>
              <a:chOff x="3059832" y="4005064"/>
              <a:chExt cx="1224136" cy="144016"/>
            </a:xfrm>
          </p:grpSpPr>
          <p:sp>
            <p:nvSpPr>
              <p:cNvPr id="45" name="フローチャート : 結合子 44"/>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46" name="フローチャート : 結合子 45"/>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47" name="直線コネクタ 46"/>
              <p:cNvCxnSpPr>
                <a:stCxn id="49" idx="6"/>
                <a:endCxn id="45"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46" idx="6"/>
                <a:endCxn id="50"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フローチャート : 結合子 48"/>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0" name="フローチャート : 結合子 49"/>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44" name="テキスト ボックス 43"/>
            <p:cNvSpPr txBox="1"/>
            <p:nvPr/>
          </p:nvSpPr>
          <p:spPr>
            <a:xfrm>
              <a:off x="7248496" y="2164794"/>
              <a:ext cx="1487768" cy="400110"/>
            </a:xfrm>
            <a:prstGeom prst="rect">
              <a:avLst/>
            </a:prstGeom>
            <a:noFill/>
          </p:spPr>
          <p:txBody>
            <a:bodyPr wrap="square" rtlCol="0">
              <a:spAutoFit/>
            </a:bodyPr>
            <a:lstStyle/>
            <a:p>
              <a:r>
                <a:rPr lang="en-US" altLang="ja-JP" sz="2000" dirty="0"/>
                <a:t>Incapability</a:t>
              </a:r>
              <a:endParaRPr lang="ja-JP" altLang="en-US" sz="2000" dirty="0"/>
            </a:p>
          </p:txBody>
        </p:sp>
      </p:grpSp>
      <p:grpSp>
        <p:nvGrpSpPr>
          <p:cNvPr id="51" name="グループ化 50"/>
          <p:cNvGrpSpPr/>
          <p:nvPr/>
        </p:nvGrpSpPr>
        <p:grpSpPr>
          <a:xfrm>
            <a:off x="8508560" y="3579862"/>
            <a:ext cx="179728" cy="654618"/>
            <a:chOff x="6634568" y="2283718"/>
            <a:chExt cx="179728" cy="654618"/>
          </a:xfrm>
        </p:grpSpPr>
        <p:cxnSp>
          <p:nvCxnSpPr>
            <p:cNvPr id="52" name="直線コネクタ 51"/>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8526271" y="3501008"/>
            <a:ext cx="1322199" cy="1008112"/>
            <a:chOff x="6642230" y="2204864"/>
            <a:chExt cx="1322199" cy="1008112"/>
          </a:xfrm>
        </p:grpSpPr>
        <p:grpSp>
          <p:nvGrpSpPr>
            <p:cNvPr id="55" name="グループ化 54"/>
            <p:cNvGrpSpPr/>
            <p:nvPr/>
          </p:nvGrpSpPr>
          <p:grpSpPr>
            <a:xfrm rot="5400000">
              <a:off x="6210182" y="2636912"/>
              <a:ext cx="1008112" cy="144016"/>
              <a:chOff x="3275856" y="4005064"/>
              <a:chExt cx="1008112" cy="144016"/>
            </a:xfrm>
          </p:grpSpPr>
          <p:sp>
            <p:nvSpPr>
              <p:cNvPr id="57" name="フローチャート : 結合子 56"/>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8" name="フローチャート : 結合子 57"/>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59" name="直線コネクタ 58"/>
              <p:cNvCxnSpPr>
                <a:stCxn id="50" idx="6"/>
                <a:endCxn id="57" idx="2"/>
              </p:cNvCxnSpPr>
              <p:nvPr/>
            </p:nvCxnSpPr>
            <p:spPr>
              <a:xfrm rot="16200000">
                <a:off x="3311860" y="4041068"/>
                <a:ext cx="0" cy="7200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8" idx="6"/>
                <a:endCxn id="61"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フローチャート : 結合子 60"/>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56" name="テキスト ボックス 55"/>
            <p:cNvSpPr txBox="1"/>
            <p:nvPr/>
          </p:nvSpPr>
          <p:spPr>
            <a:xfrm>
              <a:off x="6948264" y="2380818"/>
              <a:ext cx="1016165" cy="400110"/>
            </a:xfrm>
            <a:prstGeom prst="rect">
              <a:avLst/>
            </a:prstGeom>
            <a:noFill/>
          </p:spPr>
          <p:txBody>
            <a:bodyPr wrap="square" rtlCol="0">
              <a:spAutoFit/>
            </a:bodyPr>
            <a:lstStyle/>
            <a:p>
              <a:r>
                <a:rPr lang="en-US" altLang="ja-JP" sz="2000" dirty="0"/>
                <a:t>Excuse</a:t>
              </a:r>
              <a:endParaRPr lang="ja-JP" altLang="en-US" sz="2000" dirty="0"/>
            </a:p>
          </p:txBody>
        </p:sp>
      </p:grpSp>
      <p:sp>
        <p:nvSpPr>
          <p:cNvPr id="62" name="太陽 61"/>
          <p:cNvSpPr/>
          <p:nvPr/>
        </p:nvSpPr>
        <p:spPr>
          <a:xfrm>
            <a:off x="2736500" y="4196783"/>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63" name="グループ化 62"/>
          <p:cNvGrpSpPr/>
          <p:nvPr/>
        </p:nvGrpSpPr>
        <p:grpSpPr>
          <a:xfrm>
            <a:off x="5002492" y="4213890"/>
            <a:ext cx="1898456" cy="1442472"/>
            <a:chOff x="3622508" y="4050372"/>
            <a:chExt cx="1898456" cy="1442472"/>
          </a:xfrm>
        </p:grpSpPr>
        <p:sp>
          <p:nvSpPr>
            <p:cNvPr id="64" name="テキスト ボックス 63"/>
            <p:cNvSpPr txBox="1"/>
            <p:nvPr/>
          </p:nvSpPr>
          <p:spPr>
            <a:xfrm>
              <a:off x="3622508" y="4784958"/>
              <a:ext cx="1898456" cy="707886"/>
            </a:xfrm>
            <a:prstGeom prst="rect">
              <a:avLst/>
            </a:prstGeom>
            <a:noFill/>
            <a:ln>
              <a:noFill/>
            </a:ln>
          </p:spPr>
          <p:txBody>
            <a:bodyPr wrap="square" rtlCol="0">
              <a:spAutoFit/>
            </a:bodyPr>
            <a:lstStyle/>
            <a:p>
              <a:pPr algn="ctr"/>
              <a:r>
                <a:rPr lang="en-US" altLang="ja-JP" sz="2000" dirty="0"/>
                <a:t>Comparative negligence</a:t>
              </a:r>
            </a:p>
          </p:txBody>
        </p:sp>
        <p:sp>
          <p:nvSpPr>
            <p:cNvPr id="65" name="稲妻 64"/>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6" name="グループ化 65"/>
          <p:cNvGrpSpPr/>
          <p:nvPr/>
        </p:nvGrpSpPr>
        <p:grpSpPr>
          <a:xfrm>
            <a:off x="3935760" y="4573930"/>
            <a:ext cx="1224136" cy="144016"/>
            <a:chOff x="4716016" y="3717032"/>
            <a:chExt cx="1224136" cy="144016"/>
          </a:xfrm>
        </p:grpSpPr>
        <p:sp>
          <p:nvSpPr>
            <p:cNvPr id="67" name="フローチャート : 結合子 66"/>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68" name="フローチャート : 結合子 67"/>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69" name="直線コネクタ 68"/>
            <p:cNvCxnSpPr>
              <a:stCxn id="71" idx="6"/>
              <a:endCxn id="67"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68" idx="6"/>
              <a:endCxn id="72"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フローチャート : 結合子 70"/>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72" name="フローチャート : 結合子 71"/>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73" name="グループ化 72"/>
          <p:cNvGrpSpPr/>
          <p:nvPr/>
        </p:nvGrpSpPr>
        <p:grpSpPr>
          <a:xfrm>
            <a:off x="4192880" y="4562080"/>
            <a:ext cx="689258" cy="162302"/>
            <a:chOff x="2627784" y="3140968"/>
            <a:chExt cx="689258" cy="162302"/>
          </a:xfrm>
        </p:grpSpPr>
        <p:cxnSp>
          <p:nvCxnSpPr>
            <p:cNvPr id="74" name="直線コネクタ 73"/>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76" name="カギ線コネクタ 75"/>
          <p:cNvCxnSpPr>
            <a:endCxn id="21" idx="2"/>
          </p:cNvCxnSpPr>
          <p:nvPr/>
        </p:nvCxnSpPr>
        <p:spPr>
          <a:xfrm rot="5400000" flipH="1" flipV="1">
            <a:off x="1649119" y="2582519"/>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22" idx="6"/>
            <a:endCxn id="37" idx="2"/>
          </p:cNvCxnSpPr>
          <p:nvPr/>
        </p:nvCxnSpPr>
        <p:spPr>
          <a:xfrm>
            <a:off x="4079776" y="192587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38" idx="6"/>
            <a:endCxn id="29" idx="2"/>
          </p:cNvCxnSpPr>
          <p:nvPr/>
        </p:nvCxnSpPr>
        <p:spPr>
          <a:xfrm>
            <a:off x="5879976" y="1925876"/>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30" idx="6"/>
            <a:endCxn id="49" idx="2"/>
          </p:cNvCxnSpPr>
          <p:nvPr/>
        </p:nvCxnSpPr>
        <p:spPr>
          <a:xfrm>
            <a:off x="7680176" y="1925876"/>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61" idx="6"/>
            <a:endCxn id="65" idx="4"/>
          </p:cNvCxnSpPr>
          <p:nvPr/>
        </p:nvCxnSpPr>
        <p:spPr>
          <a:xfrm rot="5400000">
            <a:off x="7477981" y="3559188"/>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endCxn id="72" idx="6"/>
          </p:cNvCxnSpPr>
          <p:nvPr/>
        </p:nvCxnSpPr>
        <p:spPr>
          <a:xfrm flipH="1">
            <a:off x="5159896" y="4643058"/>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71" idx="2"/>
            <a:endCxn id="13" idx="3"/>
          </p:cNvCxnSpPr>
          <p:nvPr/>
        </p:nvCxnSpPr>
        <p:spPr>
          <a:xfrm flipH="1">
            <a:off x="3629332" y="4645938"/>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13" idx="1"/>
          </p:cNvCxnSpPr>
          <p:nvPr/>
        </p:nvCxnSpPr>
        <p:spPr>
          <a:xfrm rot="10800000">
            <a:off x="2305762" y="3920862"/>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p:nvGrpSpPr>
        <p:grpSpPr>
          <a:xfrm>
            <a:off x="2023360" y="3789040"/>
            <a:ext cx="576064" cy="144016"/>
            <a:chOff x="1043608" y="3284984"/>
            <a:chExt cx="576064" cy="144016"/>
          </a:xfrm>
        </p:grpSpPr>
        <p:cxnSp>
          <p:nvCxnSpPr>
            <p:cNvPr id="85" name="直線コネクタ 84"/>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22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84"/>
                                        </p:tgtEl>
                                        <p:attrNameLst>
                                          <p:attrName>style.visibility</p:attrName>
                                        </p:attrNameLst>
                                      </p:cBhvr>
                                      <p:to>
                                        <p:strVal val="visible"/>
                                      </p:to>
                                    </p:set>
                                    <p:animEffect transition="in" filter="wipe(down)">
                                      <p:cBhvr>
                                        <p:cTn id="7" dur="500"/>
                                        <p:tgtEl>
                                          <p:spTgt spid="84"/>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1000"/>
                                        <p:tgtEl>
                                          <p:spTgt spid="12"/>
                                        </p:tgtEl>
                                      </p:cBhvr>
                                    </p:animEffect>
                                  </p:childTnLst>
                                </p:cTn>
                              </p:par>
                            </p:childTnLst>
                          </p:cTn>
                        </p:par>
                        <p:par>
                          <p:cTn id="19" fill="hold">
                            <p:stCondLst>
                              <p:cond delay="4000"/>
                            </p:stCondLst>
                            <p:childTnLst>
                              <p:par>
                                <p:cTn id="20" presetID="8" presetClass="emph" presetSubtype="0" fill="hold" grpId="1" nodeType="afterEffect">
                                  <p:stCondLst>
                                    <p:cond delay="0"/>
                                  </p:stCondLst>
                                  <p:childTnLst>
                                    <p:animRot by="1200000">
                                      <p:cBhvr>
                                        <p:cTn id="21" dur="1000" fill="hold"/>
                                        <p:tgtEl>
                                          <p:spTgt spid="12"/>
                                        </p:tgtEl>
                                        <p:attrNameLst>
                                          <p:attrName>r</p:attrName>
                                        </p:attrNameLst>
                                      </p:cBhvr>
                                    </p:animRot>
                                  </p:childTnLst>
                                </p:cTn>
                              </p:par>
                            </p:childTnLst>
                          </p:cTn>
                        </p:par>
                        <p:par>
                          <p:cTn id="22" fill="hold">
                            <p:stCondLst>
                              <p:cond delay="5000"/>
                            </p:stCondLst>
                            <p:childTnLst>
                              <p:par>
                                <p:cTn id="23" presetID="22" presetClass="entr" presetSubtype="8"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6000"/>
                            </p:stCondLst>
                            <p:childTnLst>
                              <p:par>
                                <p:cTn id="34" presetID="8" presetClass="emph" presetSubtype="0" fill="hold" grpId="1" nodeType="afterEffect">
                                  <p:stCondLst>
                                    <p:cond delay="0"/>
                                  </p:stCondLst>
                                  <p:childTnLst>
                                    <p:animRot by="1200000">
                                      <p:cBhvr>
                                        <p:cTn id="35" dur="1000" fill="hold"/>
                                        <p:tgtEl>
                                          <p:spTgt spid="11"/>
                                        </p:tgtEl>
                                        <p:attrNameLst>
                                          <p:attrName>r</p:attrName>
                                        </p:attrNameLst>
                                      </p:cBhvr>
                                    </p:animRo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childTnLst>
                          </p:cTn>
                        </p:par>
                        <p:par>
                          <p:cTn id="40" fill="hold">
                            <p:stCondLst>
                              <p:cond delay="7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8500"/>
                            </p:stCondLst>
                            <p:childTnLst>
                              <p:par>
                                <p:cTn id="48" presetID="8" presetClass="emph" presetSubtype="0" fill="hold" grpId="1" nodeType="afterEffect">
                                  <p:stCondLst>
                                    <p:cond delay="0"/>
                                  </p:stCondLst>
                                  <p:childTnLst>
                                    <p:animRot by="1200000">
                                      <p:cBhvr>
                                        <p:cTn id="49" dur="1000" fill="hold"/>
                                        <p:tgtEl>
                                          <p:spTgt spid="10"/>
                                        </p:tgtEl>
                                        <p:attrNameLst>
                                          <p:attrName>r</p:attrName>
                                        </p:attrNameLst>
                                      </p:cBhvr>
                                    </p:animRot>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up)">
                                      <p:cBhvr>
                                        <p:cTn id="57" dur="500"/>
                                        <p:tgtEl>
                                          <p:spTgt spid="42"/>
                                        </p:tgtEl>
                                      </p:cBhvr>
                                    </p:animEffect>
                                  </p:childTnLst>
                                </p:cTn>
                              </p:par>
                              <p:par>
                                <p:cTn id="58" presetID="22" presetClass="entr" presetSubtype="1"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par>
                          <p:cTn id="61" fill="hold">
                            <p:stCondLst>
                              <p:cond delay="10500"/>
                            </p:stCondLst>
                            <p:childTnLst>
                              <p:par>
                                <p:cTn id="62" presetID="22" presetClass="entr" presetSubtype="1"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par>
                                <p:cTn id="65" presetID="22" presetClass="entr" presetSubtype="1"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500"/>
                                        <p:tgtEl>
                                          <p:spTgt spid="51"/>
                                        </p:tgtEl>
                                      </p:cBhvr>
                                    </p:animEffect>
                                  </p:childTnLst>
                                </p:cTn>
                              </p:par>
                            </p:childTnLst>
                          </p:cTn>
                        </p:par>
                        <p:par>
                          <p:cTn id="68" fill="hold">
                            <p:stCondLst>
                              <p:cond delay="11000"/>
                            </p:stCondLst>
                            <p:childTnLst>
                              <p:par>
                                <p:cTn id="69" presetID="2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right)">
                                      <p:cBhvr>
                                        <p:cTn id="71" dur="500"/>
                                        <p:tgtEl>
                                          <p:spTgt spid="80"/>
                                        </p:tgtEl>
                                      </p:cBhvr>
                                    </p:animEffect>
                                  </p:childTnLst>
                                </p:cTn>
                              </p:par>
                            </p:childTnLst>
                          </p:cTn>
                        </p:par>
                        <p:par>
                          <p:cTn id="72" fill="hold">
                            <p:stCondLst>
                              <p:cond delay="11500"/>
                            </p:stCondLst>
                            <p:childTnLst>
                              <p:par>
                                <p:cTn id="73" presetID="22" presetClass="entr" presetSubtype="2"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right)">
                                      <p:cBhvr>
                                        <p:cTn id="75" dur="500"/>
                                        <p:tgtEl>
                                          <p:spTgt spid="63"/>
                                        </p:tgtEl>
                                      </p:cBhvr>
                                    </p:animEffect>
                                  </p:childTnLst>
                                </p:cTn>
                              </p:par>
                            </p:childTnLst>
                          </p:cTn>
                        </p:par>
                        <p:par>
                          <p:cTn id="76" fill="hold">
                            <p:stCondLst>
                              <p:cond delay="12000"/>
                            </p:stCondLst>
                            <p:childTnLst>
                              <p:par>
                                <p:cTn id="77" presetID="22" presetClass="entr" presetSubtype="2" fill="hold" nodeType="after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right)">
                                      <p:cBhvr>
                                        <p:cTn id="79" dur="500"/>
                                        <p:tgtEl>
                                          <p:spTgt spid="81"/>
                                        </p:tgtEl>
                                      </p:cBhvr>
                                    </p:animEffect>
                                  </p:childTnLst>
                                </p:cTn>
                              </p:par>
                            </p:childTnLst>
                          </p:cTn>
                        </p:par>
                        <p:par>
                          <p:cTn id="80" fill="hold">
                            <p:stCondLst>
                              <p:cond delay="12500"/>
                            </p:stCondLst>
                            <p:childTnLst>
                              <p:par>
                                <p:cTn id="81" presetID="22" presetClass="entr" presetSubtype="2" fill="hold"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wipe(right)">
                                      <p:cBhvr>
                                        <p:cTn id="83" dur="500"/>
                                        <p:tgtEl>
                                          <p:spTgt spid="66"/>
                                        </p:tgtEl>
                                      </p:cBhvr>
                                    </p:animEffect>
                                  </p:childTnLst>
                                </p:cTn>
                              </p:par>
                              <p:par>
                                <p:cTn id="84" presetID="22" presetClass="entr" presetSubtype="2" fill="hold"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right)">
                                      <p:cBhvr>
                                        <p:cTn id="86" dur="500"/>
                                        <p:tgtEl>
                                          <p:spTgt spid="73"/>
                                        </p:tgtEl>
                                      </p:cBhvr>
                                    </p:animEffect>
                                  </p:childTnLst>
                                </p:cTn>
                              </p:par>
                            </p:childTnLst>
                          </p:cTn>
                        </p:par>
                        <p:par>
                          <p:cTn id="87" fill="hold">
                            <p:stCondLst>
                              <p:cond delay="13000"/>
                            </p:stCondLst>
                            <p:childTnLst>
                              <p:par>
                                <p:cTn id="88" presetID="22" presetClass="entr" presetSubtype="2" fill="hold"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right)">
                                      <p:cBhvr>
                                        <p:cTn id="90" dur="500"/>
                                        <p:tgtEl>
                                          <p:spTgt spid="82"/>
                                        </p:tgtEl>
                                      </p:cBhvr>
                                    </p:animEffect>
                                  </p:childTnLst>
                                </p:cTn>
                              </p:par>
                            </p:childTnLst>
                          </p:cTn>
                        </p:par>
                        <p:par>
                          <p:cTn id="91" fill="hold">
                            <p:stCondLst>
                              <p:cond delay="13500"/>
                            </p:stCondLst>
                            <p:childTnLst>
                              <p:par>
                                <p:cTn id="92" presetID="22" presetClass="entr" presetSubtype="2"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right)">
                                      <p:cBhvr>
                                        <p:cTn id="94" dur="500"/>
                                        <p:tgtEl>
                                          <p:spTgt spid="62"/>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right)">
                                      <p:cBhvr>
                                        <p:cTn id="97" dur="500"/>
                                        <p:tgtEl>
                                          <p:spTgt spid="14"/>
                                        </p:tgtEl>
                                      </p:cBhvr>
                                    </p:animEffect>
                                  </p:childTnLst>
                                </p:cTn>
                              </p:par>
                            </p:childTnLst>
                          </p:cTn>
                        </p:par>
                        <p:par>
                          <p:cTn id="98" fill="hold">
                            <p:stCondLst>
                              <p:cond delay="14000"/>
                            </p:stCondLst>
                            <p:childTnLst>
                              <p:par>
                                <p:cTn id="99" presetID="22" presetClass="entr" presetSubtype="2" fill="hold"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right)">
                                      <p:cBhvr>
                                        <p:cTn id="101" dur="500"/>
                                        <p:tgtEl>
                                          <p:spTgt spid="83"/>
                                        </p:tgtEl>
                                      </p:cBhvr>
                                    </p:animEffect>
                                  </p:childTnLst>
                                </p:cTn>
                              </p:par>
                            </p:childTnLst>
                          </p:cTn>
                        </p:par>
                        <p:par>
                          <p:cTn id="102" fill="hold">
                            <p:stCondLst>
                              <p:cond delay="14500"/>
                            </p:stCondLst>
                            <p:childTnLst>
                              <p:par>
                                <p:cTn id="103" presetID="10" presetClass="exit" presetSubtype="0" fill="hold" grpId="1" nodeType="afterEffect">
                                  <p:stCondLst>
                                    <p:cond delay="0"/>
                                  </p:stCondLst>
                                  <p:childTnLst>
                                    <p:animEffect transition="out" filter="fade">
                                      <p:cBhvr>
                                        <p:cTn id="104" dur="1000"/>
                                        <p:tgtEl>
                                          <p:spTgt spid="62"/>
                                        </p:tgtEl>
                                      </p:cBhvr>
                                    </p:animEffect>
                                    <p:set>
                                      <p:cBhvr>
                                        <p:cTn id="105" dur="1" fill="hold">
                                          <p:stCondLst>
                                            <p:cond delay="999"/>
                                          </p:stCondLst>
                                        </p:cTn>
                                        <p:tgtEl>
                                          <p:spTgt spid="62"/>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13"/>
                                        </p:tgtEl>
                                        <p:attrNameLst>
                                          <p:attrName>style.visibility</p:attrName>
                                        </p:attrNameLst>
                                      </p:cBhvr>
                                      <p:to>
                                        <p:strVal val="visible"/>
                                      </p:to>
                                    </p:set>
                                    <p:animEffect transition="in" filter="wipe(right)">
                                      <p:cBhvr>
                                        <p:cTn id="108" dur="1000"/>
                                        <p:tgtEl>
                                          <p:spTgt spid="13"/>
                                        </p:tgtEl>
                                      </p:cBhvr>
                                    </p:animEffect>
                                  </p:childTnLst>
                                </p:cTn>
                              </p:par>
                              <p:par>
                                <p:cTn id="109" presetID="8" presetClass="emph" presetSubtype="0" fill="hold" grpId="1" nodeType="withEffect">
                                  <p:stCondLst>
                                    <p:cond delay="500"/>
                                  </p:stCondLst>
                                  <p:childTnLst>
                                    <p:animRot by="21600000">
                                      <p:cBhvr>
                                        <p:cTn id="110" dur="2000" fill="hold"/>
                                        <p:tgtEl>
                                          <p:spTgt spid="13"/>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nodeType="clickEffect">
                                  <p:stCondLst>
                                    <p:cond delay="0"/>
                                  </p:stCondLst>
                                  <p:childTnLst>
                                    <p:animMotion origin="layout" path="M -1.11111E-6 1.48148E-6 L -0.02153 0.0037 " pathEditMode="relative" rAng="0" ptsTypes="AA">
                                      <p:cBhvr>
                                        <p:cTn id="114" dur="2000" fill="hold"/>
                                        <p:tgtEl>
                                          <p:spTgt spid="39"/>
                                        </p:tgtEl>
                                        <p:attrNameLst>
                                          <p:attrName>ppt_x</p:attrName>
                                          <p:attrName>ppt_y</p:attrName>
                                        </p:attrNameLst>
                                      </p:cBhvr>
                                      <p:rCtr x="-1076" y="185"/>
                                    </p:animMotion>
                                  </p:childTnLst>
                                </p:cTn>
                              </p:par>
                            </p:childTnLst>
                          </p:cTn>
                        </p:par>
                        <p:par>
                          <p:cTn id="115" fill="hold">
                            <p:stCondLst>
                              <p:cond delay="2000"/>
                            </p:stCondLst>
                            <p:childTnLst>
                              <p:par>
                                <p:cTn id="116" presetID="10" presetClass="entr" presetSubtype="0" fill="hold" nodeType="after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500"/>
                                        <p:tgtEl>
                                          <p:spTgt spid="7"/>
                                        </p:tgtEl>
                                      </p:cBhvr>
                                    </p:animEffect>
                                  </p:childTnLst>
                                </p:cTn>
                              </p:par>
                            </p:childTnLst>
                          </p:cTn>
                        </p:par>
                        <p:par>
                          <p:cTn id="119" fill="hold">
                            <p:stCondLst>
                              <p:cond delay="2500"/>
                            </p:stCondLst>
                            <p:childTnLst>
                              <p:par>
                                <p:cTn id="120" presetID="31" presetClass="exit" presetSubtype="0" fill="hold" grpId="2" nodeType="afterEffect">
                                  <p:stCondLst>
                                    <p:cond delay="0"/>
                                  </p:stCondLst>
                                  <p:childTnLst>
                                    <p:anim calcmode="lin" valueType="num">
                                      <p:cBhvr>
                                        <p:cTn id="121" dur="2000"/>
                                        <p:tgtEl>
                                          <p:spTgt spid="13"/>
                                        </p:tgtEl>
                                        <p:attrNameLst>
                                          <p:attrName>ppt_w</p:attrName>
                                        </p:attrNameLst>
                                      </p:cBhvr>
                                      <p:tavLst>
                                        <p:tav tm="0">
                                          <p:val>
                                            <p:strVal val="ppt_w"/>
                                          </p:val>
                                        </p:tav>
                                        <p:tav tm="100000">
                                          <p:val>
                                            <p:fltVal val="0"/>
                                          </p:val>
                                        </p:tav>
                                      </p:tavLst>
                                    </p:anim>
                                    <p:anim calcmode="lin" valueType="num">
                                      <p:cBhvr>
                                        <p:cTn id="122" dur="2000"/>
                                        <p:tgtEl>
                                          <p:spTgt spid="13"/>
                                        </p:tgtEl>
                                        <p:attrNameLst>
                                          <p:attrName>ppt_h</p:attrName>
                                        </p:attrNameLst>
                                      </p:cBhvr>
                                      <p:tavLst>
                                        <p:tav tm="0">
                                          <p:val>
                                            <p:strVal val="ppt_h"/>
                                          </p:val>
                                        </p:tav>
                                        <p:tav tm="100000">
                                          <p:val>
                                            <p:fltVal val="0"/>
                                          </p:val>
                                        </p:tav>
                                      </p:tavLst>
                                    </p:anim>
                                    <p:anim calcmode="lin" valueType="num">
                                      <p:cBhvr>
                                        <p:cTn id="123" dur="2000"/>
                                        <p:tgtEl>
                                          <p:spTgt spid="13"/>
                                        </p:tgtEl>
                                        <p:attrNameLst>
                                          <p:attrName>style.rotation</p:attrName>
                                        </p:attrNameLst>
                                      </p:cBhvr>
                                      <p:tavLst>
                                        <p:tav tm="0">
                                          <p:val>
                                            <p:fltVal val="0"/>
                                          </p:val>
                                        </p:tav>
                                        <p:tav tm="100000">
                                          <p:val>
                                            <p:fltVal val="90"/>
                                          </p:val>
                                        </p:tav>
                                      </p:tavLst>
                                    </p:anim>
                                    <p:animEffect transition="out" filter="fade">
                                      <p:cBhvr>
                                        <p:cTn id="124" dur="2000"/>
                                        <p:tgtEl>
                                          <p:spTgt spid="13"/>
                                        </p:tgtEl>
                                      </p:cBhvr>
                                    </p:animEffect>
                                    <p:set>
                                      <p:cBhvr>
                                        <p:cTn id="125" dur="1" fill="hold">
                                          <p:stCondLst>
                                            <p:cond delay="1999"/>
                                          </p:stCondLst>
                                        </p:cTn>
                                        <p:tgtEl>
                                          <p:spTgt spid="13"/>
                                        </p:tgtEl>
                                        <p:attrNameLst>
                                          <p:attrName>style.visibility</p:attrName>
                                        </p:attrNameLst>
                                      </p:cBhvr>
                                      <p:to>
                                        <p:strVal val="hidden"/>
                                      </p:to>
                                    </p:set>
                                  </p:childTnLst>
                                </p:cTn>
                              </p:par>
                              <p:par>
                                <p:cTn id="126" presetID="10" presetClass="entr" presetSubtype="0" fill="hold" grpId="2" nodeType="withEffect">
                                  <p:stCondLst>
                                    <p:cond delay="100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3" grpId="2" animBg="1"/>
      <p:bldP spid="14" grpId="0"/>
      <p:bldP spid="62" grpId="0" animBg="1"/>
      <p:bldP spid="62" grpId="1" animBg="1"/>
      <p:bldP spid="62" grpId="2"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936104"/>
          </a:xfrm>
        </p:spPr>
        <p:txBody>
          <a:bodyPr>
            <a:normAutofit fontScale="90000"/>
          </a:bodyPr>
          <a:lstStyle/>
          <a:p>
            <a:r>
              <a:rPr lang="en-US" altLang="ja-JP" b="1" dirty="0">
                <a:latin typeface="Times New Roman" panose="02020603050405020304" pitchFamily="18" charset="0"/>
                <a:cs typeface="Times New Roman" panose="02020603050405020304" pitchFamily="18" charset="0"/>
              </a:rPr>
              <a:t>Dynamic understanding of </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general tort law (3/3)</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pPr>
              <a:defRPr/>
            </a:pPr>
            <a:fld id="{66427F67-FE94-41BC-9AC8-5CE532098CBD}" type="datetime1">
              <a:rPr lang="ja-JP" altLang="en-US" smtClean="0"/>
              <a:t>2021/8/11</a:t>
            </a:fld>
            <a:endParaRPr lang="en-US" altLang="ja-JP"/>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7F32325D-B551-404B-A65B-B506C137BC6A}" type="slidenum">
              <a:rPr lang="ja-JP" altLang="en-US" smtClean="0"/>
              <a:pPr>
                <a:defRPr/>
              </a:pPr>
              <a:t>55</a:t>
            </a:fld>
            <a:endParaRPr lang="en-US" altLang="ja-JP"/>
          </a:p>
        </p:txBody>
      </p:sp>
      <p:grpSp>
        <p:nvGrpSpPr>
          <p:cNvPr id="6" name="グループ化 5"/>
          <p:cNvGrpSpPr/>
          <p:nvPr/>
        </p:nvGrpSpPr>
        <p:grpSpPr>
          <a:xfrm>
            <a:off x="4194008" y="4130794"/>
            <a:ext cx="689258" cy="162302"/>
            <a:chOff x="2627784" y="3140968"/>
            <a:chExt cx="689258" cy="162302"/>
          </a:xfrm>
        </p:grpSpPr>
        <p:cxnSp>
          <p:nvCxnSpPr>
            <p:cNvPr id="7" name="直線コネクタ 6"/>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rot="20106005" flipV="1">
            <a:off x="6815755" y="1398010"/>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rot="20106005" flipV="1">
            <a:off x="5017127" y="139324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rot="20106005" flipV="1">
            <a:off x="3215772" y="139324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太陽 11"/>
          <p:cNvSpPr/>
          <p:nvPr/>
        </p:nvSpPr>
        <p:spPr>
          <a:xfrm>
            <a:off x="2714932" y="375669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3" name="テキスト ボックス 12"/>
          <p:cNvSpPr txBox="1"/>
          <p:nvPr/>
        </p:nvSpPr>
        <p:spPr>
          <a:xfrm>
            <a:off x="2639616" y="4665330"/>
            <a:ext cx="1141146" cy="400110"/>
          </a:xfrm>
          <a:prstGeom prst="rect">
            <a:avLst/>
          </a:prstGeom>
          <a:noFill/>
        </p:spPr>
        <p:txBody>
          <a:bodyPr wrap="none" rtlCol="0">
            <a:spAutoFit/>
          </a:bodyPr>
          <a:lstStyle/>
          <a:p>
            <a:r>
              <a:rPr lang="en-US" altLang="ja-JP" sz="2000" dirty="0"/>
              <a:t>Damages</a:t>
            </a:r>
            <a:endParaRPr lang="ja-JP" altLang="en-US" sz="2000" dirty="0"/>
          </a:p>
        </p:txBody>
      </p:sp>
      <p:grpSp>
        <p:nvGrpSpPr>
          <p:cNvPr id="14" name="グループ化 13"/>
          <p:cNvGrpSpPr/>
          <p:nvPr/>
        </p:nvGrpSpPr>
        <p:grpSpPr>
          <a:xfrm>
            <a:off x="2479937" y="1421821"/>
            <a:ext cx="1656184" cy="1372217"/>
            <a:chOff x="523889" y="1844824"/>
            <a:chExt cx="1656184" cy="1372217"/>
          </a:xfrm>
        </p:grpSpPr>
        <p:sp>
          <p:nvSpPr>
            <p:cNvPr id="15" name="フローチャート : 結合子 14"/>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6" name="フローチャート : 結合子 15"/>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17" name="直線コネクタ 16"/>
            <p:cNvCxnSpPr>
              <a:stCxn id="20" idx="6"/>
              <a:endCxn id="15"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6" idx="6"/>
              <a:endCxn id="21"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rot="16200000">
              <a:off x="951871" y="1988840"/>
              <a:ext cx="800219" cy="1656184"/>
            </a:xfrm>
            <a:prstGeom prst="rect">
              <a:avLst/>
            </a:prstGeom>
            <a:noFill/>
          </p:spPr>
          <p:txBody>
            <a:bodyPr vert="eaVert" wrap="square" rtlCol="0">
              <a:spAutoFit/>
            </a:bodyPr>
            <a:lstStyle/>
            <a:p>
              <a:pPr algn="ctr"/>
              <a:r>
                <a:rPr lang="en-US" altLang="ja-JP" sz="2000" dirty="0"/>
                <a:t>Intention or negligence</a:t>
              </a:r>
              <a:endParaRPr lang="ja-JP" altLang="en-US" sz="2000" dirty="0"/>
            </a:p>
          </p:txBody>
        </p:sp>
        <p:sp>
          <p:nvSpPr>
            <p:cNvPr id="20" name="フローチャート : 結合子 19"/>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1" name="フローチャート : 結合子 20"/>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22" name="グループ化 21"/>
          <p:cNvGrpSpPr/>
          <p:nvPr/>
        </p:nvGrpSpPr>
        <p:grpSpPr>
          <a:xfrm>
            <a:off x="6234317" y="1421821"/>
            <a:ext cx="1656184" cy="1218329"/>
            <a:chOff x="677869" y="1844824"/>
            <a:chExt cx="1656184" cy="1218329"/>
          </a:xfrm>
        </p:grpSpPr>
        <p:sp>
          <p:nvSpPr>
            <p:cNvPr id="23" name="フローチャート : 結合子 22"/>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4" name="フローチャート : 結合子 23"/>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25" name="直線コネクタ 24"/>
            <p:cNvCxnSpPr>
              <a:stCxn id="28" idx="6"/>
              <a:endCxn id="23"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4" idx="6"/>
              <a:endCxn id="29"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rot="16200000">
              <a:off x="1259739" y="1988840"/>
              <a:ext cx="492443" cy="1656184"/>
            </a:xfrm>
            <a:prstGeom prst="rect">
              <a:avLst/>
            </a:prstGeom>
            <a:noFill/>
          </p:spPr>
          <p:txBody>
            <a:bodyPr vert="eaVert" wrap="square" rtlCol="0">
              <a:spAutoFit/>
            </a:bodyPr>
            <a:lstStyle/>
            <a:p>
              <a:r>
                <a:rPr lang="en-US" altLang="ja-JP" sz="2000" dirty="0"/>
                <a:t>Damage</a:t>
              </a:r>
              <a:endParaRPr lang="ja-JP" altLang="en-US" sz="2000" dirty="0"/>
            </a:p>
          </p:txBody>
        </p:sp>
        <p:sp>
          <p:nvSpPr>
            <p:cNvPr id="28" name="フローチャート : 結合子 27"/>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29" name="フローチャート : 結合子 28"/>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30" name="グループ化 29"/>
          <p:cNvGrpSpPr/>
          <p:nvPr/>
        </p:nvGrpSpPr>
        <p:grpSpPr>
          <a:xfrm>
            <a:off x="4434115" y="1421821"/>
            <a:ext cx="1656184" cy="1218329"/>
            <a:chOff x="677867" y="1844824"/>
            <a:chExt cx="1656184" cy="1218329"/>
          </a:xfrm>
        </p:grpSpPr>
        <p:sp>
          <p:nvSpPr>
            <p:cNvPr id="31" name="フローチャート : 結合子 30"/>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2" name="フローチャート : 結合子 31"/>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33" name="直線コネクタ 32"/>
            <p:cNvCxnSpPr>
              <a:stCxn id="36" idx="6"/>
              <a:endCxn id="31"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32" idx="6"/>
              <a:endCxn id="37"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rot="16200000">
              <a:off x="1259737" y="1988840"/>
              <a:ext cx="492443" cy="1656184"/>
            </a:xfrm>
            <a:prstGeom prst="rect">
              <a:avLst/>
            </a:prstGeom>
            <a:noFill/>
          </p:spPr>
          <p:txBody>
            <a:bodyPr vert="eaVert" wrap="square" rtlCol="0">
              <a:spAutoFit/>
            </a:bodyPr>
            <a:lstStyle/>
            <a:p>
              <a:r>
                <a:rPr lang="en-US" altLang="ja-JP" sz="2000" dirty="0"/>
                <a:t>Causation</a:t>
              </a:r>
              <a:endParaRPr lang="ja-JP" altLang="en-US" sz="2000" dirty="0"/>
            </a:p>
          </p:txBody>
        </p:sp>
        <p:sp>
          <p:nvSpPr>
            <p:cNvPr id="36" name="フローチャート : 結合子 35"/>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37" name="フローチャート : 結合子 36"/>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38" name="グループ化 37"/>
          <p:cNvGrpSpPr/>
          <p:nvPr/>
        </p:nvGrpSpPr>
        <p:grpSpPr>
          <a:xfrm>
            <a:off x="8508560" y="2067694"/>
            <a:ext cx="179728" cy="654618"/>
            <a:chOff x="6634568" y="2283718"/>
            <a:chExt cx="179728" cy="654618"/>
          </a:xfrm>
        </p:grpSpPr>
        <p:cxnSp>
          <p:nvCxnSpPr>
            <p:cNvPr id="39" name="直線コネクタ 38"/>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8526270" y="1772816"/>
            <a:ext cx="1962218" cy="1224136"/>
            <a:chOff x="7002270" y="1772816"/>
            <a:chExt cx="1962218" cy="1224136"/>
          </a:xfrm>
        </p:grpSpPr>
        <p:grpSp>
          <p:nvGrpSpPr>
            <p:cNvPr id="42" name="グループ化 41"/>
            <p:cNvGrpSpPr/>
            <p:nvPr/>
          </p:nvGrpSpPr>
          <p:grpSpPr>
            <a:xfrm rot="5400000">
              <a:off x="6462210" y="2312876"/>
              <a:ext cx="1224136" cy="144016"/>
              <a:chOff x="3059832" y="4005064"/>
              <a:chExt cx="1224136" cy="144016"/>
            </a:xfrm>
          </p:grpSpPr>
          <p:sp>
            <p:nvSpPr>
              <p:cNvPr id="44" name="フローチャート : 結合子 43"/>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45" name="フローチャート : 結合子 44"/>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46" name="直線コネクタ 45"/>
              <p:cNvCxnSpPr>
                <a:stCxn id="48" idx="6"/>
                <a:endCxn id="44"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5" idx="6"/>
                <a:endCxn id="49"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フローチャート : 結合子 47"/>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49" name="フローチャート : 結合子 48"/>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43" name="テキスト ボックス 42"/>
            <p:cNvSpPr txBox="1"/>
            <p:nvPr/>
          </p:nvSpPr>
          <p:spPr>
            <a:xfrm>
              <a:off x="7164288" y="2164794"/>
              <a:ext cx="1800200" cy="400110"/>
            </a:xfrm>
            <a:prstGeom prst="rect">
              <a:avLst/>
            </a:prstGeom>
            <a:noFill/>
          </p:spPr>
          <p:txBody>
            <a:bodyPr wrap="square" rtlCol="0">
              <a:spAutoFit/>
            </a:bodyPr>
            <a:lstStyle/>
            <a:p>
              <a:r>
                <a:rPr lang="en-US" altLang="ja-JP" sz="2000" dirty="0"/>
                <a:t>Incapacity</a:t>
              </a:r>
              <a:endParaRPr lang="ja-JP" altLang="en-US" sz="2000" dirty="0"/>
            </a:p>
          </p:txBody>
        </p:sp>
      </p:grpSp>
      <p:grpSp>
        <p:nvGrpSpPr>
          <p:cNvPr id="50" name="グループ化 49"/>
          <p:cNvGrpSpPr/>
          <p:nvPr/>
        </p:nvGrpSpPr>
        <p:grpSpPr>
          <a:xfrm>
            <a:off x="8508560" y="3147814"/>
            <a:ext cx="179728" cy="654618"/>
            <a:chOff x="6634568" y="2283718"/>
            <a:chExt cx="179728" cy="654618"/>
          </a:xfrm>
        </p:grpSpPr>
        <p:cxnSp>
          <p:nvCxnSpPr>
            <p:cNvPr id="51" name="直線コネクタ 50"/>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8526270" y="2996952"/>
            <a:ext cx="1962218" cy="1080120"/>
            <a:chOff x="6642230" y="2132856"/>
            <a:chExt cx="1962218" cy="1080120"/>
          </a:xfrm>
        </p:grpSpPr>
        <p:grpSp>
          <p:nvGrpSpPr>
            <p:cNvPr id="54" name="グループ化 53"/>
            <p:cNvGrpSpPr/>
            <p:nvPr/>
          </p:nvGrpSpPr>
          <p:grpSpPr>
            <a:xfrm rot="5400000">
              <a:off x="6174178" y="2600908"/>
              <a:ext cx="1080120" cy="144016"/>
              <a:chOff x="3203848" y="4005064"/>
              <a:chExt cx="1080120" cy="144016"/>
            </a:xfrm>
          </p:grpSpPr>
          <p:sp>
            <p:nvSpPr>
              <p:cNvPr id="56" name="フローチャート : 結合子 55"/>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57" name="フローチャート : 結合子 56"/>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58" name="直線コネクタ 57"/>
              <p:cNvCxnSpPr>
                <a:stCxn id="49" idx="6"/>
                <a:endCxn id="56" idx="2"/>
              </p:cNvCxnSpPr>
              <p:nvPr/>
            </p:nvCxnSpPr>
            <p:spPr>
              <a:xfrm rot="16200000">
                <a:off x="3275856" y="4005064"/>
                <a:ext cx="0" cy="14401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7" idx="6"/>
                <a:endCxn id="60"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フローチャート : 結合子 59"/>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sp>
          <p:nvSpPr>
            <p:cNvPr id="55" name="テキスト ボックス 54"/>
            <p:cNvSpPr txBox="1"/>
            <p:nvPr/>
          </p:nvSpPr>
          <p:spPr>
            <a:xfrm>
              <a:off x="6804248" y="2380818"/>
              <a:ext cx="1800200" cy="400110"/>
            </a:xfrm>
            <a:prstGeom prst="rect">
              <a:avLst/>
            </a:prstGeom>
            <a:noFill/>
          </p:spPr>
          <p:txBody>
            <a:bodyPr wrap="square" rtlCol="0">
              <a:spAutoFit/>
            </a:bodyPr>
            <a:lstStyle/>
            <a:p>
              <a:r>
                <a:rPr lang="en-US" altLang="ja-JP" sz="2000" dirty="0"/>
                <a:t>Excuse</a:t>
              </a:r>
              <a:endParaRPr lang="ja-JP" altLang="en-US" sz="2000" dirty="0"/>
            </a:p>
          </p:txBody>
        </p:sp>
      </p:grpSp>
      <p:sp>
        <p:nvSpPr>
          <p:cNvPr id="61" name="太陽 60"/>
          <p:cNvSpPr/>
          <p:nvPr/>
        </p:nvSpPr>
        <p:spPr>
          <a:xfrm>
            <a:off x="2736500" y="3764735"/>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nvGrpSpPr>
          <p:cNvPr id="62" name="グループ化 61"/>
          <p:cNvGrpSpPr/>
          <p:nvPr/>
        </p:nvGrpSpPr>
        <p:grpSpPr>
          <a:xfrm>
            <a:off x="5088787" y="3781843"/>
            <a:ext cx="1725869" cy="1404295"/>
            <a:chOff x="3708802" y="4050372"/>
            <a:chExt cx="1725869" cy="1404295"/>
          </a:xfrm>
        </p:grpSpPr>
        <p:sp>
          <p:nvSpPr>
            <p:cNvPr id="63" name="テキスト ボックス 62"/>
            <p:cNvSpPr txBox="1"/>
            <p:nvPr/>
          </p:nvSpPr>
          <p:spPr>
            <a:xfrm>
              <a:off x="3708802" y="4746781"/>
              <a:ext cx="1725869" cy="707886"/>
            </a:xfrm>
            <a:prstGeom prst="rect">
              <a:avLst/>
            </a:prstGeom>
            <a:noFill/>
            <a:ln>
              <a:noFill/>
            </a:ln>
          </p:spPr>
          <p:txBody>
            <a:bodyPr wrap="square" rtlCol="0">
              <a:spAutoFit/>
            </a:bodyPr>
            <a:lstStyle/>
            <a:p>
              <a:pPr algn="ctr"/>
              <a:r>
                <a:rPr lang="en-US" altLang="ja-JP" sz="2000" dirty="0"/>
                <a:t>Comparative negligence</a:t>
              </a:r>
            </a:p>
          </p:txBody>
        </p:sp>
        <p:sp>
          <p:nvSpPr>
            <p:cNvPr id="64" name="稲妻 63"/>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65" name="グループ化 64"/>
          <p:cNvGrpSpPr/>
          <p:nvPr/>
        </p:nvGrpSpPr>
        <p:grpSpPr>
          <a:xfrm>
            <a:off x="6960096" y="4922882"/>
            <a:ext cx="689258" cy="162302"/>
            <a:chOff x="5652120" y="3931305"/>
            <a:chExt cx="689258" cy="162302"/>
          </a:xfrm>
        </p:grpSpPr>
        <p:cxnSp>
          <p:nvCxnSpPr>
            <p:cNvPr id="66" name="直線コネクタ 65"/>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5735960" y="4541058"/>
            <a:ext cx="3240360" cy="1768262"/>
            <a:chOff x="4211960" y="4469050"/>
            <a:chExt cx="3240360" cy="1768262"/>
          </a:xfrm>
        </p:grpSpPr>
        <p:grpSp>
          <p:nvGrpSpPr>
            <p:cNvPr id="69" name="グループ化 68"/>
            <p:cNvGrpSpPr/>
            <p:nvPr/>
          </p:nvGrpSpPr>
          <p:grpSpPr>
            <a:xfrm>
              <a:off x="5436096" y="5426938"/>
              <a:ext cx="689258" cy="162302"/>
              <a:chOff x="5652120" y="4034225"/>
              <a:chExt cx="689258" cy="162302"/>
            </a:xfrm>
          </p:grpSpPr>
          <p:cxnSp>
            <p:nvCxnSpPr>
              <p:cNvPr id="93" name="直線コネクタ 92"/>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a:xfrm>
              <a:off x="4211960" y="4469050"/>
              <a:ext cx="3240360" cy="1768262"/>
              <a:chOff x="4499992" y="4109010"/>
              <a:chExt cx="3240360" cy="1768262"/>
            </a:xfrm>
          </p:grpSpPr>
          <p:grpSp>
            <p:nvGrpSpPr>
              <p:cNvPr id="71" name="グループ化 70"/>
              <p:cNvGrpSpPr/>
              <p:nvPr/>
            </p:nvGrpSpPr>
            <p:grpSpPr>
              <a:xfrm>
                <a:off x="5436096" y="4725144"/>
                <a:ext cx="1224136" cy="144016"/>
                <a:chOff x="899592" y="1844824"/>
                <a:chExt cx="1224136" cy="144016"/>
              </a:xfrm>
            </p:grpSpPr>
            <p:sp>
              <p:nvSpPr>
                <p:cNvPr id="87" name="フローチャート : 結合子 86"/>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8" name="フローチャート : 結合子 87"/>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9" name="直線コネクタ 88"/>
                <p:cNvCxnSpPr>
                  <a:stCxn id="91" idx="6"/>
                  <a:endCxn id="87"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88" idx="6"/>
                  <a:endCxn id="92"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1" name="フローチャート : 結合子 90"/>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92" name="フローチャート : 結合子 91"/>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72" name="グループ化 71"/>
              <p:cNvGrpSpPr/>
              <p:nvPr/>
            </p:nvGrpSpPr>
            <p:grpSpPr>
              <a:xfrm>
                <a:off x="5436096" y="5319494"/>
                <a:ext cx="1224136" cy="144016"/>
                <a:chOff x="899592" y="1844824"/>
                <a:chExt cx="1224136" cy="144016"/>
              </a:xfrm>
            </p:grpSpPr>
            <p:sp>
              <p:nvSpPr>
                <p:cNvPr id="81" name="フローチャート : 結合子 80"/>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2" name="フローチャート : 結合子 81"/>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83" name="直線コネクタ 82"/>
                <p:cNvCxnSpPr>
                  <a:stCxn id="85" idx="6"/>
                  <a:endCxn id="81"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82" idx="6"/>
                  <a:endCxn id="86"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5" name="フローチャート : 結合子 84"/>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86" name="フローチャート : 結合子 85"/>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cxnSp>
            <p:nvCxnSpPr>
              <p:cNvPr id="73" name="直線コネクタ 72"/>
              <p:cNvCxnSpPr>
                <a:stCxn id="92" idx="6"/>
                <a:endCxn id="74"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4" name="フローチャート : 結合子 73"/>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75" name="直線コネクタ 74"/>
              <p:cNvCxnSpPr>
                <a:stCxn id="74" idx="4"/>
                <a:endCxn id="86"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91" idx="2"/>
                <a:endCxn id="77"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7" name="フローチャート : 結合子 76"/>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78" name="直線コネクタ 77"/>
              <p:cNvCxnSpPr>
                <a:stCxn id="77" idx="4"/>
                <a:endCxn id="85"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5075674" y="4109010"/>
                <a:ext cx="1944598" cy="400110"/>
              </a:xfrm>
              <a:prstGeom prst="rect">
                <a:avLst/>
              </a:prstGeom>
              <a:noFill/>
            </p:spPr>
            <p:txBody>
              <a:bodyPr wrap="square" rtlCol="0">
                <a:spAutoFit/>
              </a:bodyPr>
              <a:lstStyle/>
              <a:p>
                <a:pPr algn="ctr"/>
                <a:r>
                  <a:rPr lang="en-US" altLang="ja-JP" sz="2000" dirty="0"/>
                  <a:t>3 years</a:t>
                </a:r>
                <a:endParaRPr lang="ja-JP" altLang="en-US" sz="2000" dirty="0"/>
              </a:p>
            </p:txBody>
          </p:sp>
          <p:sp>
            <p:nvSpPr>
              <p:cNvPr id="80" name="テキスト ボックス 79"/>
              <p:cNvSpPr txBox="1"/>
              <p:nvPr/>
            </p:nvSpPr>
            <p:spPr>
              <a:xfrm>
                <a:off x="4499992" y="5477162"/>
                <a:ext cx="3240360" cy="400110"/>
              </a:xfrm>
              <a:prstGeom prst="rect">
                <a:avLst/>
              </a:prstGeom>
              <a:noFill/>
            </p:spPr>
            <p:txBody>
              <a:bodyPr wrap="square" rtlCol="0">
                <a:spAutoFit/>
              </a:bodyPr>
              <a:lstStyle/>
              <a:p>
                <a:pPr algn="ctr"/>
                <a:r>
                  <a:rPr lang="en-US" altLang="ja-JP" sz="2000" dirty="0"/>
                  <a:t>20 years</a:t>
                </a:r>
                <a:endParaRPr lang="ja-JP" altLang="en-US" sz="2000" dirty="0"/>
              </a:p>
            </p:txBody>
          </p:sp>
        </p:grpSp>
      </p:grpSp>
      <p:grpSp>
        <p:nvGrpSpPr>
          <p:cNvPr id="95" name="グループ化 94"/>
          <p:cNvGrpSpPr/>
          <p:nvPr/>
        </p:nvGrpSpPr>
        <p:grpSpPr>
          <a:xfrm>
            <a:off x="3935760" y="4141882"/>
            <a:ext cx="1224136" cy="144016"/>
            <a:chOff x="4716016" y="3717032"/>
            <a:chExt cx="1224136" cy="144016"/>
          </a:xfrm>
        </p:grpSpPr>
        <p:sp>
          <p:nvSpPr>
            <p:cNvPr id="96" name="フローチャート : 結合子 95"/>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97" name="フローチャート : 結合子 96"/>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cxnSp>
          <p:nvCxnSpPr>
            <p:cNvPr id="98" name="直線コネクタ 97"/>
            <p:cNvCxnSpPr>
              <a:stCxn id="100" idx="6"/>
              <a:endCxn id="96"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97" idx="6"/>
              <a:endCxn id="101"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0" name="フローチャート : 結合子 99"/>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sp>
          <p:nvSpPr>
            <p:cNvPr id="101" name="フローチャート : 結合子 100"/>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p>
          </p:txBody>
        </p:sp>
      </p:grpSp>
      <p:grpSp>
        <p:nvGrpSpPr>
          <p:cNvPr id="102" name="グループ化 101"/>
          <p:cNvGrpSpPr/>
          <p:nvPr/>
        </p:nvGrpSpPr>
        <p:grpSpPr>
          <a:xfrm>
            <a:off x="3104602" y="5151021"/>
            <a:ext cx="2886452" cy="1125834"/>
            <a:chOff x="1508594" y="4964703"/>
            <a:chExt cx="2886452" cy="1125834"/>
          </a:xfrm>
        </p:grpSpPr>
        <p:grpSp>
          <p:nvGrpSpPr>
            <p:cNvPr id="103" name="グループ化 102"/>
            <p:cNvGrpSpPr/>
            <p:nvPr/>
          </p:nvGrpSpPr>
          <p:grpSpPr>
            <a:xfrm>
              <a:off x="2512998" y="4964703"/>
              <a:ext cx="906874" cy="728483"/>
              <a:chOff x="2512998" y="4964703"/>
              <a:chExt cx="906874" cy="728483"/>
            </a:xfrm>
          </p:grpSpPr>
          <p:cxnSp>
            <p:nvCxnSpPr>
              <p:cNvPr id="105" name="直線コネクタ 104"/>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4" name="テキスト ボックス 103"/>
            <p:cNvSpPr txBox="1"/>
            <p:nvPr/>
          </p:nvSpPr>
          <p:spPr>
            <a:xfrm>
              <a:off x="1508594" y="5690954"/>
              <a:ext cx="2886452" cy="399583"/>
            </a:xfrm>
            <a:prstGeom prst="rect">
              <a:avLst/>
            </a:prstGeom>
            <a:noFill/>
          </p:spPr>
          <p:txBody>
            <a:bodyPr wrap="square" rtlCol="0">
              <a:spAutoFit/>
            </a:bodyPr>
            <a:lstStyle/>
            <a:p>
              <a:r>
                <a:rPr lang="en-US" altLang="ja-JP" sz="2000" dirty="0"/>
                <a:t>Extinctive prescription</a:t>
              </a:r>
              <a:endParaRPr lang="ja-JP" altLang="en-US" sz="2000" dirty="0"/>
            </a:p>
          </p:txBody>
        </p:sp>
      </p:grpSp>
      <p:grpSp>
        <p:nvGrpSpPr>
          <p:cNvPr id="107" name="グループ化 106"/>
          <p:cNvGrpSpPr/>
          <p:nvPr/>
        </p:nvGrpSpPr>
        <p:grpSpPr>
          <a:xfrm>
            <a:off x="4192880" y="4130032"/>
            <a:ext cx="689258" cy="162302"/>
            <a:chOff x="2627784" y="3140968"/>
            <a:chExt cx="689258" cy="162302"/>
          </a:xfrm>
        </p:grpSpPr>
        <p:cxnSp>
          <p:nvCxnSpPr>
            <p:cNvPr id="108" name="直線コネクタ 107"/>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10" name="カギ線コネクタ 109"/>
          <p:cNvCxnSpPr>
            <a:endCxn id="20" idx="2"/>
          </p:cNvCxnSpPr>
          <p:nvPr/>
        </p:nvCxnSpPr>
        <p:spPr>
          <a:xfrm rot="5400000" flipH="1" flipV="1">
            <a:off x="1649119" y="2150471"/>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21" idx="6"/>
            <a:endCxn id="36" idx="2"/>
          </p:cNvCxnSpPr>
          <p:nvPr/>
        </p:nvCxnSpPr>
        <p:spPr>
          <a:xfrm>
            <a:off x="4079776" y="149382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stCxn id="37" idx="6"/>
            <a:endCxn id="28" idx="2"/>
          </p:cNvCxnSpPr>
          <p:nvPr/>
        </p:nvCxnSpPr>
        <p:spPr>
          <a:xfrm>
            <a:off x="5879976" y="149382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3" name="カギ線コネクタ 112"/>
          <p:cNvCxnSpPr>
            <a:stCxn id="29" idx="6"/>
            <a:endCxn id="48" idx="2"/>
          </p:cNvCxnSpPr>
          <p:nvPr/>
        </p:nvCxnSpPr>
        <p:spPr>
          <a:xfrm>
            <a:off x="7680176" y="1493828"/>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60" idx="6"/>
            <a:endCxn id="64" idx="4"/>
          </p:cNvCxnSpPr>
          <p:nvPr/>
        </p:nvCxnSpPr>
        <p:spPr>
          <a:xfrm rot="5400000">
            <a:off x="7477981" y="312714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endCxn id="101" idx="6"/>
          </p:cNvCxnSpPr>
          <p:nvPr/>
        </p:nvCxnSpPr>
        <p:spPr>
          <a:xfrm flipH="1">
            <a:off x="5159896" y="421101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a:stCxn id="100" idx="2"/>
            <a:endCxn id="12" idx="3"/>
          </p:cNvCxnSpPr>
          <p:nvPr/>
        </p:nvCxnSpPr>
        <p:spPr>
          <a:xfrm flipH="1">
            <a:off x="3629332" y="421389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12" idx="1"/>
          </p:cNvCxnSpPr>
          <p:nvPr/>
        </p:nvCxnSpPr>
        <p:spPr>
          <a:xfrm rot="10800000">
            <a:off x="2305762" y="348881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8" name="カギ線コネクタ 117"/>
          <p:cNvCxnSpPr>
            <a:endCxn id="74" idx="6"/>
          </p:cNvCxnSpPr>
          <p:nvPr/>
        </p:nvCxnSpPr>
        <p:spPr>
          <a:xfrm rot="5400000">
            <a:off x="7774552" y="4693506"/>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a:stCxn id="77" idx="6"/>
            <a:endCxn id="106" idx="3"/>
          </p:cNvCxnSpPr>
          <p:nvPr/>
        </p:nvCxnSpPr>
        <p:spPr>
          <a:xfrm flipH="1" flipV="1">
            <a:off x="5015880" y="551554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stCxn id="106" idx="1"/>
          </p:cNvCxnSpPr>
          <p:nvPr/>
        </p:nvCxnSpPr>
        <p:spPr>
          <a:xfrm rot="10800000">
            <a:off x="2305760" y="350100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21" name="グループ化 120"/>
          <p:cNvGrpSpPr/>
          <p:nvPr/>
        </p:nvGrpSpPr>
        <p:grpSpPr>
          <a:xfrm>
            <a:off x="2023360" y="3356992"/>
            <a:ext cx="576064" cy="144016"/>
            <a:chOff x="1043608" y="3284984"/>
            <a:chExt cx="576064" cy="144016"/>
          </a:xfrm>
        </p:grpSpPr>
        <p:cxnSp>
          <p:nvCxnSpPr>
            <p:cNvPr id="122" name="直線コネクタ 121"/>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44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21"/>
                                        </p:tgtEl>
                                        <p:attrNameLst>
                                          <p:attrName>style.visibility</p:attrName>
                                        </p:attrNameLst>
                                      </p:cBhvr>
                                      <p:to>
                                        <p:strVal val="visible"/>
                                      </p:to>
                                    </p:set>
                                    <p:animEffect transition="in" filter="wipe(down)">
                                      <p:cBhvr>
                                        <p:cTn id="7" dur="500"/>
                                        <p:tgtEl>
                                          <p:spTgt spid="121"/>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down)">
                                      <p:cBhvr>
                                        <p:cTn id="11" dur="500"/>
                                        <p:tgtEl>
                                          <p:spTgt spid="1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20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p:stCondLst>
                              <p:cond delay="4000"/>
                            </p:stCondLst>
                            <p:childTnLst>
                              <p:par>
                                <p:cTn id="20" presetID="8" presetClass="emph" presetSubtype="0" fill="hold" grpId="1" nodeType="afterEffect">
                                  <p:stCondLst>
                                    <p:cond delay="0"/>
                                  </p:stCondLst>
                                  <p:childTnLst>
                                    <p:animRot by="1200000">
                                      <p:cBhvr>
                                        <p:cTn id="21" dur="1000" fill="hold"/>
                                        <p:tgtEl>
                                          <p:spTgt spid="11"/>
                                        </p:tgtEl>
                                        <p:attrNameLst>
                                          <p:attrName>r</p:attrName>
                                        </p:attrNameLst>
                                      </p:cBhvr>
                                    </p:animRot>
                                  </p:childTnLst>
                                </p:cTn>
                              </p:par>
                            </p:childTnLst>
                          </p:cTn>
                        </p:par>
                        <p:par>
                          <p:cTn id="22" fill="hold">
                            <p:stCondLst>
                              <p:cond delay="5000"/>
                            </p:stCondLst>
                            <p:childTnLst>
                              <p:par>
                                <p:cTn id="23" presetID="22" presetClass="entr" presetSubtype="8"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left)">
                                      <p:cBhvr>
                                        <p:cTn id="25" dur="500"/>
                                        <p:tgtEl>
                                          <p:spTgt spid="111"/>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6000"/>
                            </p:stCondLst>
                            <p:childTnLst>
                              <p:par>
                                <p:cTn id="34" presetID="8" presetClass="emph" presetSubtype="0" fill="hold" grpId="1" nodeType="afterEffect">
                                  <p:stCondLst>
                                    <p:cond delay="0"/>
                                  </p:stCondLst>
                                  <p:childTnLst>
                                    <p:animRot by="1200000">
                                      <p:cBhvr>
                                        <p:cTn id="35" dur="1000" fill="hold"/>
                                        <p:tgtEl>
                                          <p:spTgt spid="10"/>
                                        </p:tgtEl>
                                        <p:attrNameLst>
                                          <p:attrName>r</p:attrName>
                                        </p:attrNameLst>
                                      </p:cBhvr>
                                    </p:animRo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left)">
                                      <p:cBhvr>
                                        <p:cTn id="39" dur="500"/>
                                        <p:tgtEl>
                                          <p:spTgt spid="112"/>
                                        </p:tgtEl>
                                      </p:cBhvr>
                                    </p:animEffect>
                                  </p:childTnLst>
                                </p:cTn>
                              </p:par>
                            </p:childTnLst>
                          </p:cTn>
                        </p:par>
                        <p:par>
                          <p:cTn id="40" fill="hold">
                            <p:stCondLst>
                              <p:cond delay="7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1000"/>
                                        <p:tgtEl>
                                          <p:spTgt spid="9"/>
                                        </p:tgtEl>
                                      </p:cBhvr>
                                    </p:animEffect>
                                  </p:childTnLst>
                                </p:cTn>
                              </p:par>
                            </p:childTnLst>
                          </p:cTn>
                        </p:par>
                        <p:par>
                          <p:cTn id="47" fill="hold">
                            <p:stCondLst>
                              <p:cond delay="8500"/>
                            </p:stCondLst>
                            <p:childTnLst>
                              <p:par>
                                <p:cTn id="48" presetID="8" presetClass="emph" presetSubtype="0" fill="hold" grpId="1" nodeType="afterEffect">
                                  <p:stCondLst>
                                    <p:cond delay="0"/>
                                  </p:stCondLst>
                                  <p:childTnLst>
                                    <p:animRot by="1200000">
                                      <p:cBhvr>
                                        <p:cTn id="49" dur="1000" fill="hold"/>
                                        <p:tgtEl>
                                          <p:spTgt spid="9"/>
                                        </p:tgtEl>
                                        <p:attrNameLst>
                                          <p:attrName>r</p:attrName>
                                        </p:attrNameLst>
                                      </p:cBhvr>
                                    </p:animRot>
                                  </p:childTnLst>
                                </p:cTn>
                              </p:par>
                            </p:childTnLst>
                          </p:cTn>
                        </p:par>
                        <p:par>
                          <p:cTn id="50" fill="hold">
                            <p:stCondLst>
                              <p:cond delay="9500"/>
                            </p:stCondLst>
                            <p:childTnLst>
                              <p:par>
                                <p:cTn id="51" presetID="22" presetClass="entr" presetSubtype="8" fill="hold" nodeType="after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wipe(left)">
                                      <p:cBhvr>
                                        <p:cTn id="53" dur="500"/>
                                        <p:tgtEl>
                                          <p:spTgt spid="113"/>
                                        </p:tgtEl>
                                      </p:cBhvr>
                                    </p:animEffect>
                                  </p:childTnLst>
                                </p:cTn>
                              </p:par>
                            </p:childTnLst>
                          </p:cTn>
                        </p:par>
                        <p:par>
                          <p:cTn id="54" fill="hold">
                            <p:stCondLst>
                              <p:cond delay="10000"/>
                            </p:stCondLst>
                            <p:childTnLst>
                              <p:par>
                                <p:cTn id="55" presetID="22" presetClass="entr" presetSubtype="1"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1"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par>
                                <p:cTn id="65" presetID="22" presetClass="entr" presetSubtype="1"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11000"/>
                            </p:stCondLst>
                            <p:childTnLst>
                              <p:par>
                                <p:cTn id="69" presetID="22" presetClass="entr" presetSubtype="2" fill="hold"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wipe(right)">
                                      <p:cBhvr>
                                        <p:cTn id="71" dur="500"/>
                                        <p:tgtEl>
                                          <p:spTgt spid="114"/>
                                        </p:tgtEl>
                                      </p:cBhvr>
                                    </p:animEffect>
                                  </p:childTnLst>
                                </p:cTn>
                              </p:par>
                            </p:childTnLst>
                          </p:cTn>
                        </p:par>
                        <p:par>
                          <p:cTn id="72" fill="hold">
                            <p:stCondLst>
                              <p:cond delay="11500"/>
                            </p:stCondLst>
                            <p:childTnLst>
                              <p:par>
                                <p:cTn id="73" presetID="22" presetClass="entr" presetSubtype="2"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right)">
                                      <p:cBhvr>
                                        <p:cTn id="75" dur="500"/>
                                        <p:tgtEl>
                                          <p:spTgt spid="62"/>
                                        </p:tgtEl>
                                      </p:cBhvr>
                                    </p:animEffect>
                                  </p:childTnLst>
                                </p:cTn>
                              </p:par>
                            </p:childTnLst>
                          </p:cTn>
                        </p:par>
                        <p:par>
                          <p:cTn id="76" fill="hold">
                            <p:stCondLst>
                              <p:cond delay="12000"/>
                            </p:stCondLst>
                            <p:childTnLst>
                              <p:par>
                                <p:cTn id="77" presetID="22" presetClass="entr" presetSubtype="2"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wipe(right)">
                                      <p:cBhvr>
                                        <p:cTn id="79" dur="500"/>
                                        <p:tgtEl>
                                          <p:spTgt spid="115"/>
                                        </p:tgtEl>
                                      </p:cBhvr>
                                    </p:animEffect>
                                  </p:childTnLst>
                                </p:cTn>
                              </p:par>
                            </p:childTnLst>
                          </p:cTn>
                        </p:par>
                        <p:par>
                          <p:cTn id="80" fill="hold">
                            <p:stCondLst>
                              <p:cond delay="12500"/>
                            </p:stCondLst>
                            <p:childTnLst>
                              <p:par>
                                <p:cTn id="81" presetID="22" presetClass="entr" presetSubtype="2" fill="hold"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wipe(right)">
                                      <p:cBhvr>
                                        <p:cTn id="83" dur="500"/>
                                        <p:tgtEl>
                                          <p:spTgt spid="95"/>
                                        </p:tgtEl>
                                      </p:cBhvr>
                                    </p:animEffect>
                                  </p:childTnLst>
                                </p:cTn>
                              </p:par>
                              <p:par>
                                <p:cTn id="84" presetID="22" presetClass="entr" presetSubtype="2" fill="hold" nodeType="with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wipe(right)">
                                      <p:cBhvr>
                                        <p:cTn id="86" dur="500"/>
                                        <p:tgtEl>
                                          <p:spTgt spid="107"/>
                                        </p:tgtEl>
                                      </p:cBhvr>
                                    </p:animEffect>
                                  </p:childTnLst>
                                </p:cTn>
                              </p:par>
                            </p:childTnLst>
                          </p:cTn>
                        </p:par>
                        <p:par>
                          <p:cTn id="87" fill="hold">
                            <p:stCondLst>
                              <p:cond delay="13000"/>
                            </p:stCondLst>
                            <p:childTnLst>
                              <p:par>
                                <p:cTn id="88" presetID="22" presetClass="entr" presetSubtype="2"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Effect transition="in" filter="wipe(right)">
                                      <p:cBhvr>
                                        <p:cTn id="90" dur="500"/>
                                        <p:tgtEl>
                                          <p:spTgt spid="116"/>
                                        </p:tgtEl>
                                      </p:cBhvr>
                                    </p:animEffect>
                                  </p:childTnLst>
                                </p:cTn>
                              </p:par>
                            </p:childTnLst>
                          </p:cTn>
                        </p:par>
                        <p:par>
                          <p:cTn id="91" fill="hold">
                            <p:stCondLst>
                              <p:cond delay="13500"/>
                            </p:stCondLst>
                            <p:childTnLst>
                              <p:par>
                                <p:cTn id="92" presetID="22" presetClass="entr" presetSubtype="2"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wipe(right)">
                                      <p:cBhvr>
                                        <p:cTn id="94" dur="500"/>
                                        <p:tgtEl>
                                          <p:spTgt spid="6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14000"/>
                            </p:stCondLst>
                            <p:childTnLst>
                              <p:par>
                                <p:cTn id="99" presetID="22" presetClass="entr" presetSubtype="2" fill="hold" nodeType="after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wipe(right)">
                                      <p:cBhvr>
                                        <p:cTn id="101" dur="500"/>
                                        <p:tgtEl>
                                          <p:spTgt spid="117"/>
                                        </p:tgtEl>
                                      </p:cBhvr>
                                    </p:animEffect>
                                  </p:childTnLst>
                                </p:cTn>
                              </p:par>
                            </p:childTnLst>
                          </p:cTn>
                        </p:par>
                        <p:par>
                          <p:cTn id="102" fill="hold">
                            <p:stCondLst>
                              <p:cond delay="14500"/>
                            </p:stCondLst>
                            <p:childTnLst>
                              <p:par>
                                <p:cTn id="103" presetID="10" presetClass="exit" presetSubtype="0" fill="hold" grpId="1" nodeType="afterEffect">
                                  <p:stCondLst>
                                    <p:cond delay="0"/>
                                  </p:stCondLst>
                                  <p:childTnLst>
                                    <p:animEffect transition="out" filter="fade">
                                      <p:cBhvr>
                                        <p:cTn id="104" dur="1000"/>
                                        <p:tgtEl>
                                          <p:spTgt spid="61"/>
                                        </p:tgtEl>
                                      </p:cBhvr>
                                    </p:animEffect>
                                    <p:set>
                                      <p:cBhvr>
                                        <p:cTn id="105" dur="1" fill="hold">
                                          <p:stCondLst>
                                            <p:cond delay="999"/>
                                          </p:stCondLst>
                                        </p:cTn>
                                        <p:tgtEl>
                                          <p:spTgt spid="61"/>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12"/>
                                        </p:tgtEl>
                                        <p:attrNameLst>
                                          <p:attrName>style.visibility</p:attrName>
                                        </p:attrNameLst>
                                      </p:cBhvr>
                                      <p:to>
                                        <p:strVal val="visible"/>
                                      </p:to>
                                    </p:set>
                                    <p:animEffect transition="in" filter="wipe(right)">
                                      <p:cBhvr>
                                        <p:cTn id="108" dur="1000"/>
                                        <p:tgtEl>
                                          <p:spTgt spid="12"/>
                                        </p:tgtEl>
                                      </p:cBhvr>
                                    </p:animEffect>
                                  </p:childTnLst>
                                </p:cTn>
                              </p:par>
                              <p:par>
                                <p:cTn id="109" presetID="8" presetClass="emph" presetSubtype="0" fill="hold" grpId="1" nodeType="withEffect">
                                  <p:stCondLst>
                                    <p:cond delay="500"/>
                                  </p:stCondLst>
                                  <p:childTnLst>
                                    <p:animRot by="21600000">
                                      <p:cBhvr>
                                        <p:cTn id="110" dur="2000" fill="hold"/>
                                        <p:tgtEl>
                                          <p:spTgt spid="12"/>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wipe(up)">
                                      <p:cBhvr>
                                        <p:cTn id="115" dur="500"/>
                                        <p:tgtEl>
                                          <p:spTgt spid="118"/>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wipe(right)">
                                      <p:cBhvr>
                                        <p:cTn id="119" dur="3500"/>
                                        <p:tgtEl>
                                          <p:spTgt spid="68"/>
                                        </p:tgtEl>
                                      </p:cBhvr>
                                    </p:animEffect>
                                  </p:childTnLst>
                                </p:cTn>
                              </p:par>
                              <p:par>
                                <p:cTn id="120" presetID="22" presetClass="entr" presetSubtype="1" fill="hold" nodeType="withEffect">
                                  <p:stCondLst>
                                    <p:cond delay="500"/>
                                  </p:stCondLst>
                                  <p:childTnLst>
                                    <p:set>
                                      <p:cBhvr>
                                        <p:cTn id="121" dur="1" fill="hold">
                                          <p:stCondLst>
                                            <p:cond delay="0"/>
                                          </p:stCondLst>
                                        </p:cTn>
                                        <p:tgtEl>
                                          <p:spTgt spid="65"/>
                                        </p:tgtEl>
                                        <p:attrNameLst>
                                          <p:attrName>style.visibility</p:attrName>
                                        </p:attrNameLst>
                                      </p:cBhvr>
                                      <p:to>
                                        <p:strVal val="visible"/>
                                      </p:to>
                                    </p:set>
                                    <p:animEffect transition="in" filter="wipe(up)">
                                      <p:cBhvr>
                                        <p:cTn id="122" dur="10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0.00156 2.35893E-6 L 1.94444E-6 0.01179 " pathEditMode="relative" rAng="0" ptsTypes="AA">
                                      <p:cBhvr>
                                        <p:cTn id="126" dur="2000" fill="hold"/>
                                        <p:tgtEl>
                                          <p:spTgt spid="65"/>
                                        </p:tgtEl>
                                        <p:attrNameLst>
                                          <p:attrName>ppt_x</p:attrName>
                                          <p:attrName>ppt_y</p:attrName>
                                        </p:attrNameLst>
                                      </p:cBhvr>
                                      <p:rCtr x="-87" y="578"/>
                                    </p:animMotion>
                                  </p:childTnLst>
                                </p:cTn>
                              </p:par>
                            </p:childTnLst>
                          </p:cTn>
                        </p:par>
                        <p:par>
                          <p:cTn id="127" fill="hold">
                            <p:stCondLst>
                              <p:cond delay="2000"/>
                            </p:stCondLst>
                            <p:childTnLst>
                              <p:par>
                                <p:cTn id="128" presetID="22" presetClass="entr" presetSubtype="2" fill="hold" nodeType="after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wipe(right)">
                                      <p:cBhvr>
                                        <p:cTn id="130" dur="500"/>
                                        <p:tgtEl>
                                          <p:spTgt spid="119"/>
                                        </p:tgtEl>
                                      </p:cBhvr>
                                    </p:animEffect>
                                  </p:childTnLst>
                                </p:cTn>
                              </p:par>
                            </p:childTnLst>
                          </p:cTn>
                        </p:par>
                        <p:par>
                          <p:cTn id="131" fill="hold">
                            <p:stCondLst>
                              <p:cond delay="2500"/>
                            </p:stCondLst>
                            <p:childTnLst>
                              <p:par>
                                <p:cTn id="132" presetID="22" presetClass="entr" presetSubtype="2" fill="hold" nodeType="after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wipe(right)">
                                      <p:cBhvr>
                                        <p:cTn id="134" dur="1000"/>
                                        <p:tgtEl>
                                          <p:spTgt spid="102"/>
                                        </p:tgtEl>
                                      </p:cBhvr>
                                    </p:animEffect>
                                  </p:childTnLst>
                                </p:cTn>
                              </p:par>
                            </p:childTnLst>
                          </p:cTn>
                        </p:par>
                        <p:par>
                          <p:cTn id="135" fill="hold">
                            <p:stCondLst>
                              <p:cond delay="3500"/>
                            </p:stCondLst>
                            <p:childTnLst>
                              <p:par>
                                <p:cTn id="136" presetID="22" presetClass="entr" presetSubtype="2" fill="hold" nodeType="afterEffect">
                                  <p:stCondLst>
                                    <p:cond delay="0"/>
                                  </p:stCondLst>
                                  <p:childTnLst>
                                    <p:set>
                                      <p:cBhvr>
                                        <p:cTn id="137" dur="1" fill="hold">
                                          <p:stCondLst>
                                            <p:cond delay="0"/>
                                          </p:stCondLst>
                                        </p:cTn>
                                        <p:tgtEl>
                                          <p:spTgt spid="120"/>
                                        </p:tgtEl>
                                        <p:attrNameLst>
                                          <p:attrName>style.visibility</p:attrName>
                                        </p:attrNameLst>
                                      </p:cBhvr>
                                      <p:to>
                                        <p:strVal val="visible"/>
                                      </p:to>
                                    </p:set>
                                    <p:animEffect transition="in" filter="wipe(right)">
                                      <p:cBhvr>
                                        <p:cTn id="138" dur="500"/>
                                        <p:tgtEl>
                                          <p:spTgt spid="120"/>
                                        </p:tgtEl>
                                      </p:cBhvr>
                                    </p:animEffect>
                                  </p:childTnLst>
                                </p:cTn>
                              </p:par>
                            </p:childTnLst>
                          </p:cTn>
                        </p:par>
                        <p:par>
                          <p:cTn id="139" fill="hold">
                            <p:stCondLst>
                              <p:cond delay="4000"/>
                            </p:stCondLst>
                            <p:childTnLst>
                              <p:par>
                                <p:cTn id="140" presetID="42" presetClass="path" presetSubtype="0" accel="50000" decel="50000" fill="hold" nodeType="afterEffect">
                                  <p:stCondLst>
                                    <p:cond delay="0"/>
                                  </p:stCondLst>
                                  <p:childTnLst>
                                    <p:animMotion origin="layout" path="M -0.00017 0.01065 L -0.00277 0.13796 " pathEditMode="relative" rAng="0" ptsTypes="AA">
                                      <p:cBhvr>
                                        <p:cTn id="141" dur="2000" fill="hold"/>
                                        <p:tgtEl>
                                          <p:spTgt spid="107"/>
                                        </p:tgtEl>
                                        <p:attrNameLst>
                                          <p:attrName>ppt_x</p:attrName>
                                          <p:attrName>ppt_y</p:attrName>
                                        </p:attrNameLst>
                                      </p:cBhvr>
                                      <p:rCtr x="-139" y="6366"/>
                                    </p:animMotion>
                                  </p:childTnLst>
                                </p:cTn>
                              </p:par>
                            </p:childTnLst>
                          </p:cTn>
                        </p:par>
                        <p:par>
                          <p:cTn id="142" fill="hold">
                            <p:stCondLst>
                              <p:cond delay="6000"/>
                            </p:stCondLst>
                            <p:childTnLst>
                              <p:par>
                                <p:cTn id="143" presetID="10" presetClass="entr" presetSubtype="0" fill="hold" nodeType="after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fade">
                                      <p:cBhvr>
                                        <p:cTn id="145" dur="500"/>
                                        <p:tgtEl>
                                          <p:spTgt spid="6"/>
                                        </p:tgtEl>
                                      </p:cBhvr>
                                    </p:animEffect>
                                  </p:childTnLst>
                                </p:cTn>
                              </p:par>
                            </p:childTnLst>
                          </p:cTn>
                        </p:par>
                        <p:par>
                          <p:cTn id="146" fill="hold">
                            <p:stCondLst>
                              <p:cond delay="6500"/>
                            </p:stCondLst>
                            <p:childTnLst>
                              <p:par>
                                <p:cTn id="147" presetID="31" presetClass="exit" presetSubtype="0" fill="hold" grpId="2" nodeType="afterEffect">
                                  <p:stCondLst>
                                    <p:cond delay="0"/>
                                  </p:stCondLst>
                                  <p:childTnLst>
                                    <p:anim calcmode="lin" valueType="num">
                                      <p:cBhvr>
                                        <p:cTn id="148" dur="2000"/>
                                        <p:tgtEl>
                                          <p:spTgt spid="12"/>
                                        </p:tgtEl>
                                        <p:attrNameLst>
                                          <p:attrName>ppt_w</p:attrName>
                                        </p:attrNameLst>
                                      </p:cBhvr>
                                      <p:tavLst>
                                        <p:tav tm="0">
                                          <p:val>
                                            <p:strVal val="ppt_w"/>
                                          </p:val>
                                        </p:tav>
                                        <p:tav tm="100000">
                                          <p:val>
                                            <p:fltVal val="0"/>
                                          </p:val>
                                        </p:tav>
                                      </p:tavLst>
                                    </p:anim>
                                    <p:anim calcmode="lin" valueType="num">
                                      <p:cBhvr>
                                        <p:cTn id="149" dur="2000"/>
                                        <p:tgtEl>
                                          <p:spTgt spid="12"/>
                                        </p:tgtEl>
                                        <p:attrNameLst>
                                          <p:attrName>ppt_h</p:attrName>
                                        </p:attrNameLst>
                                      </p:cBhvr>
                                      <p:tavLst>
                                        <p:tav tm="0">
                                          <p:val>
                                            <p:strVal val="ppt_h"/>
                                          </p:val>
                                        </p:tav>
                                        <p:tav tm="100000">
                                          <p:val>
                                            <p:fltVal val="0"/>
                                          </p:val>
                                        </p:tav>
                                      </p:tavLst>
                                    </p:anim>
                                    <p:anim calcmode="lin" valueType="num">
                                      <p:cBhvr>
                                        <p:cTn id="150" dur="2000"/>
                                        <p:tgtEl>
                                          <p:spTgt spid="12"/>
                                        </p:tgtEl>
                                        <p:attrNameLst>
                                          <p:attrName>style.rotation</p:attrName>
                                        </p:attrNameLst>
                                      </p:cBhvr>
                                      <p:tavLst>
                                        <p:tav tm="0">
                                          <p:val>
                                            <p:fltVal val="0"/>
                                          </p:val>
                                        </p:tav>
                                        <p:tav tm="100000">
                                          <p:val>
                                            <p:fltVal val="90"/>
                                          </p:val>
                                        </p:tav>
                                      </p:tavLst>
                                    </p:anim>
                                    <p:animEffect transition="out" filter="fade">
                                      <p:cBhvr>
                                        <p:cTn id="151" dur="2000"/>
                                        <p:tgtEl>
                                          <p:spTgt spid="12"/>
                                        </p:tgtEl>
                                      </p:cBhvr>
                                    </p:animEffect>
                                    <p:set>
                                      <p:cBhvr>
                                        <p:cTn id="152" dur="1" fill="hold">
                                          <p:stCondLst>
                                            <p:cond delay="1999"/>
                                          </p:stCondLst>
                                        </p:cTn>
                                        <p:tgtEl>
                                          <p:spTgt spid="12"/>
                                        </p:tgtEl>
                                        <p:attrNameLst>
                                          <p:attrName>style.visibility</p:attrName>
                                        </p:attrNameLst>
                                      </p:cBhvr>
                                      <p:to>
                                        <p:strVal val="hidden"/>
                                      </p:to>
                                    </p:set>
                                  </p:childTnLst>
                                </p:cTn>
                              </p:par>
                              <p:par>
                                <p:cTn id="153" presetID="10" presetClass="entr" presetSubtype="0" fill="hold" grpId="2" nodeType="withEffect">
                                  <p:stCondLst>
                                    <p:cond delay="100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2" grpId="2" animBg="1"/>
      <p:bldP spid="13" grpId="0"/>
      <p:bldP spid="61" grpId="0" animBg="1"/>
      <p:bldP spid="61" grpId="1" animBg="1"/>
      <p:bldP spid="61" grpId="2"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651246" y="518889"/>
            <a:ext cx="8908884" cy="1355725"/>
          </a:xfrm>
        </p:spPr>
        <p:txBody>
          <a:bodyPr>
            <a:normAutofit/>
          </a:bodyPr>
          <a:lstStyle/>
          <a:p>
            <a:r>
              <a:rPr lang="en-US" altLang="ja-JP" b="1" dirty="0">
                <a:latin typeface="Times New Roman" panose="02020603050405020304" pitchFamily="18" charset="0"/>
                <a:cs typeface="Times New Roman" panose="02020603050405020304" pitchFamily="18" charset="0"/>
              </a:rPr>
              <a:t>What is fault?</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Illustration of Point of Due Care</a:t>
            </a:r>
            <a:endParaRPr lang="ja-JP" altLang="en-US" b="1" dirty="0">
              <a:latin typeface="Times New Roman" panose="02020603050405020304" pitchFamily="18" charset="0"/>
              <a:cs typeface="Times New Roman" panose="02020603050405020304" pitchFamily="18" charset="0"/>
            </a:endParaRPr>
          </a:p>
        </p:txBody>
      </p:sp>
      <p:sp>
        <p:nvSpPr>
          <p:cNvPr id="16387" name="日付プレースホルダー 2"/>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F06EE4EC-6827-4CF1-B5B5-006CF4CCE43E}" type="datetime1">
              <a:rPr kumimoji="0" lang="ja-JP" altLang="en-US" sz="1400" smtClean="0">
                <a:latin typeface="Times New Roman" pitchFamily="18" charset="0"/>
              </a:rPr>
              <a:t>2021/8/11</a:t>
            </a:fld>
            <a:endParaRPr kumimoji="0" lang="en-US" altLang="ja-JP" sz="1400">
              <a:latin typeface="Times New Roman" pitchFamily="18" charset="0"/>
            </a:endParaRPr>
          </a:p>
        </p:txBody>
      </p:sp>
      <p:sp>
        <p:nvSpPr>
          <p:cNvPr id="16388" name="フッター プレースホルダー 3"/>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latin typeface="Times New Roman" pitchFamily="18" charset="0"/>
              </a:rPr>
              <a:t>Overview of Civil Law of Japan, 2021</a:t>
            </a:r>
          </a:p>
        </p:txBody>
      </p:sp>
      <p:sp>
        <p:nvSpPr>
          <p:cNvPr id="16389" name="スライド番号プレースホルダー 4"/>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5A12FF6B-A69C-4B57-95B7-650983C145F7}" type="slidenum">
              <a:rPr kumimoji="0" lang="ja-JP" altLang="en-US" sz="1400"/>
              <a:pPr eaLnBrk="1" hangingPunct="1"/>
              <a:t>56</a:t>
            </a:fld>
            <a:endParaRPr kumimoji="0" lang="en-US" altLang="ja-JP" sz="1400"/>
          </a:p>
        </p:txBody>
      </p:sp>
      <p:graphicFrame>
        <p:nvGraphicFramePr>
          <p:cNvPr id="6" name="グラフ 5"/>
          <p:cNvGraphicFramePr>
            <a:graphicFrameLocks/>
          </p:cNvGraphicFramePr>
          <p:nvPr/>
        </p:nvGraphicFramePr>
        <p:xfrm>
          <a:off x="2683360" y="2060848"/>
          <a:ext cx="6825281" cy="36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0"/>
                                        <p:tgtEl>
                                          <p:spTgt spid="6">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0" dur="1000"/>
                                        <p:tgtEl>
                                          <p:spTgt spid="6">
                                            <p:graphicEl>
                                              <a:chart seriesIdx="0" categoryIdx="-4" bldStep="series"/>
                                            </p:graphicEl>
                                          </p:spTgt>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3" dur="1000"/>
                                        <p:tgtEl>
                                          <p:spTgt spid="6">
                                            <p:graphicEl>
                                              <a:chart seriesIdx="1" categoryIdx="-4" bldStep="series"/>
                                            </p:graphicEl>
                                          </p:spTgt>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6" dur="20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normAutofit/>
          </a:bodyPr>
          <a:lstStyle/>
          <a:p>
            <a:pPr eaLnBrk="1" hangingPunct="1"/>
            <a:r>
              <a:rPr lang="en-US" altLang="ja-JP" sz="6000" b="1" dirty="0">
                <a:latin typeface="Times New Roman" panose="02020603050405020304" pitchFamily="18" charset="0"/>
                <a:cs typeface="Times New Roman" panose="02020603050405020304" pitchFamily="18" charset="0"/>
              </a:rPr>
              <a:t>Joint unlawful act </a:t>
            </a:r>
            <a:endParaRPr lang="ja-JP" altLang="en-US" sz="6000" b="1" dirty="0">
              <a:latin typeface="Times New Roman" panose="02020603050405020304" pitchFamily="18" charset="0"/>
              <a:cs typeface="Times New Roman" panose="02020603050405020304" pitchFamily="18" charset="0"/>
            </a:endParaRPr>
          </a:p>
        </p:txBody>
      </p:sp>
      <p:sp>
        <p:nvSpPr>
          <p:cNvPr id="79876" name="Rectangle 3"/>
          <p:cNvSpPr>
            <a:spLocks noGrp="1" noChangeArrowheads="1"/>
          </p:cNvSpPr>
          <p:nvPr>
            <p:ph idx="1"/>
          </p:nvPr>
        </p:nvSpPr>
        <p:spPr>
          <a:xfrm>
            <a:off x="1137781" y="1844824"/>
            <a:ext cx="10345064" cy="4114800"/>
          </a:xfrm>
        </p:spPr>
        <p:txBody>
          <a:bodyPr>
            <a:normAutofit lnSpcReduction="10000"/>
          </a:bodyPr>
          <a:lstStyle/>
          <a:p>
            <a:pPr eaLnBrk="1" hangingPunct="1"/>
            <a:r>
              <a:rPr lang="en-US" altLang="ja-JP" sz="3600" dirty="0"/>
              <a:t>Article 719</a:t>
            </a:r>
          </a:p>
          <a:p>
            <a:pPr lvl="1" eaLnBrk="1" hangingPunct="1"/>
            <a:r>
              <a:rPr lang="en-US" altLang="ja-JP" sz="3200" dirty="0"/>
              <a:t>If two or more persons have by their joint unlawful act caused damage to another, </a:t>
            </a:r>
            <a:br>
              <a:rPr lang="en-US" altLang="ja-JP" sz="3200" dirty="0"/>
            </a:br>
            <a:r>
              <a:rPr lang="en-US" altLang="ja-JP" sz="3200" dirty="0"/>
              <a:t>they are </a:t>
            </a:r>
            <a:r>
              <a:rPr lang="en-US" altLang="ja-JP" sz="3600" b="1" dirty="0"/>
              <a:t>jointly and severally liable</a:t>
            </a:r>
            <a:r>
              <a:rPr lang="en-US" altLang="ja-JP" sz="3200" dirty="0"/>
              <a:t> to make compensation for such damage; the same shall apply if it is impossible to ascertain which of the joint participants has caused the damage.</a:t>
            </a:r>
          </a:p>
          <a:p>
            <a:pPr lvl="1" eaLnBrk="1" hangingPunct="1"/>
            <a:r>
              <a:rPr lang="en-US" altLang="ja-JP" sz="3200" dirty="0"/>
              <a:t>2. Instigators and accomplices are deemed to be joint participants.</a:t>
            </a:r>
            <a:endParaRPr lang="ja-JP" altLang="en-US" sz="3200" dirty="0"/>
          </a:p>
        </p:txBody>
      </p:sp>
      <p:sp>
        <p:nvSpPr>
          <p:cNvPr id="79879" name="日付プレースホルダー 3"/>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0F9A273A-69D4-4480-B643-2B03779E2060}" type="datetime1">
              <a:rPr kumimoji="0" lang="ja-JP" altLang="en-US" sz="1400" smtClean="0"/>
              <a:t>2021/8/11</a:t>
            </a:fld>
            <a:endParaRPr kumimoji="0" lang="en-US" altLang="ja-JP" sz="1400"/>
          </a:p>
        </p:txBody>
      </p:sp>
      <p:sp>
        <p:nvSpPr>
          <p:cNvPr id="79880" name="フッター プレースホルダー 4"/>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79874"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C48EDC09-314D-4B73-82BE-FBE238D0DB9A}" type="slidenum">
              <a:rPr kumimoji="0" lang="ja-JP" altLang="en-US" sz="1400"/>
              <a:pPr eaLnBrk="1" hangingPunct="1"/>
              <a:t>57</a:t>
            </a:fld>
            <a:endParaRPr kumimoji="0" lang="en-US" altLang="ja-JP" sz="1400"/>
          </a:p>
        </p:txBody>
      </p:sp>
    </p:spTree>
    <p:extLst>
      <p:ext uri="{BB962C8B-B14F-4D97-AF65-F5344CB8AC3E}">
        <p14:creationId xmlns:p14="http://schemas.microsoft.com/office/powerpoint/2010/main" val="1196494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800" b="1" dirty="0">
                <a:latin typeface="Times New Roman" panose="02020603050405020304" pitchFamily="18" charset="0"/>
                <a:cs typeface="Times New Roman" panose="02020603050405020304" pitchFamily="18" charset="0"/>
              </a:rPr>
              <a:t>Fact of the “wine glass case”</a:t>
            </a:r>
            <a:endParaRPr kumimoji="1" lang="ja-JP" altLang="en-US" sz="4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en-US" altLang="ja-JP" sz="3600" dirty="0"/>
              <a:t>Suppose there is poison of which fatal dose is 10mg. </a:t>
            </a:r>
          </a:p>
          <a:p>
            <a:r>
              <a:rPr lang="en-US" altLang="ja-JP" sz="3600" dirty="0"/>
              <a:t>"A" poured poison of 5mg, "B" poured poison of 4mg, and "C" poured poison of 3mg into a victim's glass of wine and then killed the victim. </a:t>
            </a:r>
          </a:p>
          <a:p>
            <a:r>
              <a:rPr lang="en-US" altLang="ja-JP" sz="3600" dirty="0"/>
              <a:t>It caused damage of 12 million yen to the bereaved family (i.e. "10 mg fatal dose case" or "wine glass case").</a:t>
            </a:r>
            <a:endParaRPr lang="ja-JP" altLang="ja-JP" sz="3600" dirty="0"/>
          </a:p>
        </p:txBody>
      </p:sp>
      <p:sp>
        <p:nvSpPr>
          <p:cNvPr id="4" name="日付プレースホルダー 3"/>
          <p:cNvSpPr>
            <a:spLocks noGrp="1"/>
          </p:cNvSpPr>
          <p:nvPr>
            <p:ph type="dt" sz="half" idx="10"/>
          </p:nvPr>
        </p:nvSpPr>
        <p:spPr/>
        <p:txBody>
          <a:bodyPr/>
          <a:lstStyle/>
          <a:p>
            <a:pPr>
              <a:defRPr/>
            </a:pPr>
            <a:fld id="{57123C25-7033-4154-85EA-BE62D48A1192}"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58</a:t>
            </a:fld>
            <a:endParaRPr lang="en-US" altLang="ja-JP"/>
          </a:p>
        </p:txBody>
      </p:sp>
    </p:spTree>
    <p:extLst>
      <p:ext uri="{BB962C8B-B14F-4D97-AF65-F5344CB8AC3E}">
        <p14:creationId xmlns:p14="http://schemas.microsoft.com/office/powerpoint/2010/main" val="33327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117092" y="274638"/>
            <a:ext cx="9957816" cy="1354162"/>
          </a:xfrm>
        </p:spPr>
        <p:txBody>
          <a:bodyPr>
            <a:noAutofit/>
          </a:bodyPr>
          <a:lstStyle/>
          <a:p>
            <a:r>
              <a:rPr lang="en-US" altLang="ja-JP" sz="4800" b="1" dirty="0">
                <a:latin typeface="Times New Roman" panose="02020603050405020304" pitchFamily="18" charset="0"/>
                <a:cs typeface="Times New Roman" panose="02020603050405020304" pitchFamily="18" charset="0"/>
              </a:rPr>
              <a:t>“Wine glass case”</a:t>
            </a:r>
            <a:br>
              <a:rPr kumimoji="1"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No use of “sine qua non” theory</a:t>
            </a:r>
            <a:endParaRPr kumimoji="1" lang="ja-JP" altLang="en-US" sz="4800" b="1" dirty="0">
              <a:latin typeface="Times New Roman" panose="02020603050405020304" pitchFamily="18" charset="0"/>
              <a:cs typeface="Times New Roman" panose="02020603050405020304" pitchFamily="18" charset="0"/>
            </a:endParaRPr>
          </a:p>
        </p:txBody>
      </p:sp>
      <p:sp>
        <p:nvSpPr>
          <p:cNvPr id="4" name="日付プレースホルダー 3"/>
          <p:cNvSpPr>
            <a:spLocks noGrp="1"/>
          </p:cNvSpPr>
          <p:nvPr>
            <p:ph type="dt" sz="half" idx="10"/>
          </p:nvPr>
        </p:nvSpPr>
        <p:spPr/>
        <p:txBody>
          <a:bodyPr/>
          <a:lstStyle/>
          <a:p>
            <a:pPr>
              <a:defRPr/>
            </a:pPr>
            <a:fld id="{F769061F-0988-4748-9F8C-701F0B1E44DD}"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59</a:t>
            </a:fld>
            <a:endParaRPr lang="en-US" altLang="ja-JP"/>
          </a:p>
        </p:txBody>
      </p:sp>
      <p:graphicFrame>
        <p:nvGraphicFramePr>
          <p:cNvPr id="8" name="表 7"/>
          <p:cNvGraphicFramePr>
            <a:graphicFrameLocks noGrp="1"/>
          </p:cNvGraphicFramePr>
          <p:nvPr/>
        </p:nvGraphicFramePr>
        <p:xfrm>
          <a:off x="1919533" y="2060845"/>
          <a:ext cx="8352930" cy="3600402"/>
        </p:xfrm>
        <a:graphic>
          <a:graphicData uri="http://schemas.openxmlformats.org/drawingml/2006/table">
            <a:tbl>
              <a:tblPr firstRow="1" firstCol="1" bandRow="1">
                <a:tableStyleId>{5C22544A-7EE6-4342-B048-85BDC9FD1C3A}</a:tableStyleId>
              </a:tblPr>
              <a:tblGrid>
                <a:gridCol w="2880323">
                  <a:extLst>
                    <a:ext uri="{9D8B030D-6E8A-4147-A177-3AD203B41FA5}">
                      <a16:colId xmlns:a16="http://schemas.microsoft.com/office/drawing/2014/main" val="20000"/>
                    </a:ext>
                  </a:extLst>
                </a:gridCol>
                <a:gridCol w="988019">
                  <a:extLst>
                    <a:ext uri="{9D8B030D-6E8A-4147-A177-3AD203B41FA5}">
                      <a16:colId xmlns:a16="http://schemas.microsoft.com/office/drawing/2014/main" val="20001"/>
                    </a:ext>
                  </a:extLst>
                </a:gridCol>
                <a:gridCol w="1315044">
                  <a:extLst>
                    <a:ext uri="{9D8B030D-6E8A-4147-A177-3AD203B41FA5}">
                      <a16:colId xmlns:a16="http://schemas.microsoft.com/office/drawing/2014/main" val="20002"/>
                    </a:ext>
                  </a:extLst>
                </a:gridCol>
                <a:gridCol w="1316003">
                  <a:extLst>
                    <a:ext uri="{9D8B030D-6E8A-4147-A177-3AD203B41FA5}">
                      <a16:colId xmlns:a16="http://schemas.microsoft.com/office/drawing/2014/main" val="20003"/>
                    </a:ext>
                  </a:extLst>
                </a:gridCol>
                <a:gridCol w="1853541">
                  <a:extLst>
                    <a:ext uri="{9D8B030D-6E8A-4147-A177-3AD203B41FA5}">
                      <a16:colId xmlns:a16="http://schemas.microsoft.com/office/drawing/2014/main" val="20004"/>
                    </a:ext>
                  </a:extLst>
                </a:gridCol>
              </a:tblGrid>
              <a:tr h="1440159">
                <a:tc>
                  <a:txBody>
                    <a:bodyPr/>
                    <a:lstStyle/>
                    <a:p>
                      <a:pPr algn="ctr">
                        <a:spcAft>
                          <a:spcPts val="0"/>
                        </a:spcAft>
                      </a:pPr>
                      <a:r>
                        <a:rPr lang="en-US" sz="2400" kern="100" dirty="0">
                          <a:effectLst/>
                        </a:rPr>
                        <a:t>Logical Type of cases</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rPr>
                        <a:t>A</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rPr>
                        <a:t>B</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rPr>
                        <a:t>C</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100">
                          <a:effectLst/>
                        </a:rPr>
                        <a:t>Total</a:t>
                      </a:r>
                      <a:endParaRPr lang="ja-JP" sz="2400" kern="100">
                        <a:effectLst/>
                      </a:endParaRPr>
                    </a:p>
                    <a:p>
                      <a:pPr algn="ctr">
                        <a:spcAft>
                          <a:spcPts val="0"/>
                        </a:spcAft>
                      </a:pPr>
                      <a:r>
                        <a:rPr lang="en-US" sz="2400" kern="100">
                          <a:effectLst/>
                        </a:rPr>
                        <a:t>Fatal dose: 10mg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0081">
                <a:tc>
                  <a:txBody>
                    <a:bodyPr/>
                    <a:lstStyle/>
                    <a:p>
                      <a:pPr algn="ctr">
                        <a:spcAft>
                          <a:spcPts val="0"/>
                        </a:spcAft>
                      </a:pPr>
                      <a:r>
                        <a:rPr lang="en-US" sz="2000" kern="100" dirty="0">
                          <a:effectLst/>
                        </a:rPr>
                        <a:t>A</a:t>
                      </a:r>
                      <a:r>
                        <a:rPr lang="ja-JP" sz="2000" kern="100" dirty="0">
                          <a:effectLst/>
                        </a:rPr>
                        <a:t>∧</a:t>
                      </a:r>
                      <a:r>
                        <a:rPr lang="en-US" sz="2000" kern="100" dirty="0">
                          <a:effectLst/>
                        </a:rPr>
                        <a:t>B</a:t>
                      </a:r>
                      <a:r>
                        <a:rPr lang="ja-JP" sz="2000" kern="100" dirty="0">
                          <a:effectLst/>
                        </a:rPr>
                        <a:t>∧</a:t>
                      </a:r>
                      <a:r>
                        <a:rPr lang="en-US" sz="2000" kern="100" dirty="0">
                          <a:effectLst/>
                        </a:rPr>
                        <a:t>C</a:t>
                      </a:r>
                      <a:endParaRPr lang="ja-JP" sz="20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5mg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4mg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3mg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12mg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81">
                <a:tc>
                  <a:txBody>
                    <a:bodyPr/>
                    <a:lstStyle/>
                    <a:p>
                      <a:pPr algn="ctr">
                        <a:spcAft>
                          <a:spcPts val="0"/>
                        </a:spcAft>
                      </a:pPr>
                      <a:r>
                        <a:rPr lang="en-US" sz="2000" kern="100" dirty="0">
                          <a:effectLst/>
                        </a:rPr>
                        <a:t>(A</a:t>
                      </a:r>
                      <a:r>
                        <a:rPr lang="ja-JP" sz="2000" kern="100" dirty="0">
                          <a:effectLst/>
                        </a:rPr>
                        <a:t>∧</a:t>
                      </a:r>
                      <a:r>
                        <a:rPr lang="en-US" sz="2000" kern="100" dirty="0">
                          <a:effectLst/>
                        </a:rPr>
                        <a:t>B)</a:t>
                      </a:r>
                      <a:r>
                        <a:rPr lang="ja-JP" sz="2000" kern="100" dirty="0">
                          <a:effectLst/>
                        </a:rPr>
                        <a:t>∨</a:t>
                      </a:r>
                      <a:r>
                        <a:rPr lang="en-US" sz="2000" kern="100" dirty="0">
                          <a:effectLst/>
                        </a:rPr>
                        <a:t>(B</a:t>
                      </a:r>
                      <a:r>
                        <a:rPr lang="ja-JP" sz="2000" kern="100" dirty="0">
                          <a:effectLst/>
                        </a:rPr>
                        <a:t>∧</a:t>
                      </a:r>
                      <a:r>
                        <a:rPr lang="en-US" sz="2000" kern="100" dirty="0">
                          <a:effectLst/>
                        </a:rPr>
                        <a:t>C)</a:t>
                      </a:r>
                      <a:r>
                        <a:rPr lang="ja-JP" sz="2000" kern="100" dirty="0">
                          <a:effectLst/>
                        </a:rPr>
                        <a:t>∨</a:t>
                      </a:r>
                      <a:r>
                        <a:rPr lang="en-US" sz="2000" kern="100" dirty="0">
                          <a:effectLst/>
                        </a:rPr>
                        <a:t>(C</a:t>
                      </a:r>
                      <a:r>
                        <a:rPr lang="ja-JP" sz="2000" kern="100" dirty="0">
                          <a:effectLst/>
                        </a:rPr>
                        <a:t>∧</a:t>
                      </a:r>
                      <a:r>
                        <a:rPr lang="en-US" sz="2000" kern="100" dirty="0">
                          <a:effectLst/>
                        </a:rPr>
                        <a:t>A)</a:t>
                      </a:r>
                      <a:endParaRPr lang="ja-JP" sz="20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7mg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6mg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5mg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18mg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81">
                <a:tc>
                  <a:txBody>
                    <a:bodyPr/>
                    <a:lstStyle/>
                    <a:p>
                      <a:pPr algn="ctr">
                        <a:spcAft>
                          <a:spcPts val="0"/>
                        </a:spcAft>
                      </a:pPr>
                      <a:r>
                        <a:rPr lang="en-US" sz="2000" kern="100" dirty="0">
                          <a:effectLst/>
                        </a:rPr>
                        <a:t>A</a:t>
                      </a:r>
                      <a:r>
                        <a:rPr lang="ja-JP" sz="2000" kern="100" dirty="0">
                          <a:effectLst/>
                        </a:rPr>
                        <a:t>∨</a:t>
                      </a:r>
                      <a:r>
                        <a:rPr lang="en-US" sz="2000" kern="100" dirty="0">
                          <a:effectLst/>
                        </a:rPr>
                        <a:t>B</a:t>
                      </a:r>
                      <a:r>
                        <a:rPr lang="ja-JP" sz="2000" kern="100" dirty="0">
                          <a:effectLst/>
                        </a:rPr>
                        <a:t>∨</a:t>
                      </a:r>
                      <a:r>
                        <a:rPr lang="en-US" sz="2000" kern="100" dirty="0">
                          <a:effectLst/>
                        </a:rPr>
                        <a:t>C</a:t>
                      </a:r>
                      <a:endParaRPr lang="ja-JP" sz="20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10mg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a:effectLst/>
                        </a:rPr>
                        <a:t>10mg</a:t>
                      </a:r>
                      <a:endParaRPr lang="ja-JP" sz="2400" kern="10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10mg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2400" kern="100" dirty="0">
                          <a:effectLst/>
                        </a:rPr>
                        <a:t>30mg</a:t>
                      </a:r>
                      <a:endParaRPr lang="ja-JP" sz="24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13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171C753-3EF7-4D85-A601-624FEB4DD026}" type="slidenum">
              <a:rPr kumimoji="0" lang="ja-JP" altLang="en-US" smtClean="0"/>
              <a:pPr eaLnBrk="1" hangingPunct="1"/>
              <a:t>6</a:t>
            </a:fld>
            <a:endParaRPr kumimoji="0" lang="en-US" altLang="ja-JP"/>
          </a:p>
        </p:txBody>
      </p:sp>
      <p:sp>
        <p:nvSpPr>
          <p:cNvPr id="24579" name="Rectangle 2"/>
          <p:cNvSpPr>
            <a:spLocks noGrp="1" noChangeArrowheads="1"/>
          </p:cNvSpPr>
          <p:nvPr>
            <p:ph type="title" idx="4294967295"/>
          </p:nvPr>
        </p:nvSpPr>
        <p:spPr>
          <a:xfrm>
            <a:off x="2191396" y="548680"/>
            <a:ext cx="7793037" cy="1224136"/>
          </a:xfrm>
        </p:spPr>
        <p:txBody>
          <a:bodyPr>
            <a:noAutofit/>
          </a:bodyPr>
          <a:lstStyle/>
          <a:p>
            <a:pPr eaLnBrk="1" hangingPunct="1"/>
            <a:r>
              <a:rPr lang="en-US" altLang="ja-JP" sz="5400" b="1" dirty="0">
                <a:latin typeface="Times New Roman" panose="02020603050405020304" pitchFamily="18" charset="0"/>
                <a:cs typeface="Times New Roman" panose="02020603050405020304" pitchFamily="18" charset="0"/>
              </a:rPr>
              <a:t>Outline of the historical background of Civil Code</a:t>
            </a:r>
          </a:p>
        </p:txBody>
      </p:sp>
      <p:graphicFrame>
        <p:nvGraphicFramePr>
          <p:cNvPr id="24580" name="Object 3"/>
          <p:cNvGraphicFramePr>
            <a:graphicFrameLocks noChangeAspect="1"/>
          </p:cNvGraphicFramePr>
          <p:nvPr>
            <p:extLst>
              <p:ext uri="{D42A27DB-BD31-4B8C-83A1-F6EECF244321}">
                <p14:modId xmlns:p14="http://schemas.microsoft.com/office/powerpoint/2010/main" val="4041405615"/>
              </p:ext>
            </p:extLst>
          </p:nvPr>
        </p:nvGraphicFramePr>
        <p:xfrm>
          <a:off x="1493992" y="2002843"/>
          <a:ext cx="9204015" cy="4123480"/>
        </p:xfrm>
        <a:graphic>
          <a:graphicData uri="http://schemas.openxmlformats.org/presentationml/2006/ole">
            <mc:AlternateContent xmlns:mc="http://schemas.openxmlformats.org/markup-compatibility/2006">
              <mc:Choice xmlns:v="urn:schemas-microsoft-com:vml" Requires="v">
                <p:oleObj name="VISIO" r:id="rId3" imgW="5342021" imgH="2398717" progId="Visio.Drawing.6">
                  <p:embed/>
                </p:oleObj>
              </mc:Choice>
              <mc:Fallback>
                <p:oleObj name="VISIO" r:id="rId3" imgW="5342021" imgH="2398717" progId="Visio.Drawing.6">
                  <p:embed/>
                  <p:pic>
                    <p:nvPicPr>
                      <p:cNvPr id="2458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992" y="2002843"/>
                        <a:ext cx="9204015" cy="4123480"/>
                      </a:xfrm>
                      <a:prstGeom prst="rect">
                        <a:avLst/>
                      </a:prstGeom>
                      <a:noFill/>
                      <a:ln>
                        <a:noFill/>
                      </a:ln>
                      <a:effec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日付プレースホルダー 2">
            <a:extLst>
              <a:ext uri="{FF2B5EF4-FFF2-40B4-BE49-F238E27FC236}">
                <a16:creationId xmlns:a16="http://schemas.microsoft.com/office/drawing/2014/main" id="{32814CB5-2D84-46CA-B24D-CDC4E576B146}"/>
              </a:ext>
            </a:extLst>
          </p:cNvPr>
          <p:cNvSpPr>
            <a:spLocks noGrp="1"/>
          </p:cNvSpPr>
          <p:nvPr>
            <p:ph type="dt" sz="half" idx="10"/>
          </p:nvPr>
        </p:nvSpPr>
        <p:spPr/>
        <p:txBody>
          <a:bodyPr/>
          <a:lstStyle/>
          <a:p>
            <a:fld id="{6E22E925-A806-4B61-AF3C-D8A33148F1C3}" type="datetime1">
              <a:rPr kumimoji="1" lang="ja-JP" altLang="en-US" smtClean="0"/>
              <a:t>2021/8/11</a:t>
            </a:fld>
            <a:endParaRPr kumimoji="1" lang="ja-JP"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Combination between joint tort and pseudo joint and several liability</a:t>
            </a:r>
            <a:endParaRPr kumimoji="1" lang="ja-JP" altLang="en-US" b="1" dirty="0">
              <a:latin typeface="Times New Roman" panose="02020603050405020304" pitchFamily="18" charset="0"/>
              <a:cs typeface="Times New Roman" panose="02020603050405020304" pitchFamily="18" charset="0"/>
            </a:endParaRPr>
          </a:p>
        </p:txBody>
      </p:sp>
      <p:sp>
        <p:nvSpPr>
          <p:cNvPr id="7" name="コンテンツ プレースホルダー 6"/>
          <p:cNvSpPr>
            <a:spLocks noGrp="1"/>
          </p:cNvSpPr>
          <p:nvPr>
            <p:ph idx="1"/>
          </p:nvPr>
        </p:nvSpPr>
        <p:spPr/>
        <p:txBody>
          <a:bodyPr>
            <a:normAutofit/>
          </a:bodyPr>
          <a:lstStyle/>
          <a:p>
            <a:r>
              <a:rPr lang="en-US" altLang="ja-JP" sz="3200" dirty="0"/>
              <a:t>In the past, it has been considered one of three </a:t>
            </a:r>
            <a:r>
              <a:rPr lang="en-US" altLang="ja-JP" sz="3200" dirty="0" err="1"/>
              <a:t>tortfeasors</a:t>
            </a:r>
            <a:r>
              <a:rPr lang="en-US" altLang="ja-JP" sz="3200" dirty="0"/>
              <a:t> is responsible for the entire damages of 12 million yen. </a:t>
            </a:r>
          </a:p>
          <a:p>
            <a:r>
              <a:rPr lang="en-US" altLang="ja-JP" sz="3200" dirty="0"/>
              <a:t>If one of </a:t>
            </a:r>
            <a:r>
              <a:rPr lang="en-US" altLang="ja-JP" sz="3200" dirty="0" err="1"/>
              <a:t>tortfeasor's</a:t>
            </a:r>
            <a:r>
              <a:rPr lang="en-US" altLang="ja-JP" sz="3200" dirty="0"/>
              <a:t> act was removed, then the results of victim's death did not occur. </a:t>
            </a:r>
          </a:p>
          <a:p>
            <a:r>
              <a:rPr lang="en-US" altLang="ja-JP" sz="3200" dirty="0"/>
              <a:t>It was reason why each of </a:t>
            </a:r>
            <a:r>
              <a:rPr lang="en-US" altLang="ja-JP" sz="3200" dirty="0" err="1"/>
              <a:t>tortfeasors</a:t>
            </a:r>
            <a:r>
              <a:rPr lang="en-US" altLang="ja-JP" sz="3200" dirty="0"/>
              <a:t> was responsible for all damages. </a:t>
            </a:r>
          </a:p>
          <a:p>
            <a:r>
              <a:rPr lang="en-US" altLang="ja-JP" sz="3200" dirty="0"/>
              <a:t>And this responsibility has been referred to as a "pseudo (non-genuine) joint and several liability".</a:t>
            </a:r>
            <a:endParaRPr kumimoji="1" lang="ja-JP" altLang="en-US" sz="3200" dirty="0"/>
          </a:p>
        </p:txBody>
      </p:sp>
      <p:sp>
        <p:nvSpPr>
          <p:cNvPr id="3" name="日付プレースホルダー 2"/>
          <p:cNvSpPr>
            <a:spLocks noGrp="1"/>
          </p:cNvSpPr>
          <p:nvPr>
            <p:ph type="dt" sz="half" idx="10"/>
          </p:nvPr>
        </p:nvSpPr>
        <p:spPr/>
        <p:txBody>
          <a:bodyPr/>
          <a:lstStyle/>
          <a:p>
            <a:pPr>
              <a:defRPr/>
            </a:pPr>
            <a:fld id="{0942FA5E-00FB-4B8F-A881-66199D66A415}" type="datetime1">
              <a:rPr lang="ja-JP" altLang="en-US" smtClean="0"/>
              <a:t>2021/8/11</a:t>
            </a:fld>
            <a:endParaRPr lang="en-US" altLang="ja-JP" dirty="0"/>
          </a:p>
        </p:txBody>
      </p:sp>
      <p:sp>
        <p:nvSpPr>
          <p:cNvPr id="4" name="フッター プレースホルダー 3"/>
          <p:cNvSpPr>
            <a:spLocks noGrp="1"/>
          </p:cNvSpPr>
          <p:nvPr>
            <p:ph type="ftr" sz="quarter" idx="11"/>
          </p:nvPr>
        </p:nvSpPr>
        <p:spPr/>
        <p:txBody>
          <a:bodyPr/>
          <a:lstStyle/>
          <a:p>
            <a:pPr>
              <a:defRPr/>
            </a:pPr>
            <a:r>
              <a:rPr lang="en-US" altLang="ja-JP"/>
              <a:t>Overview of Civil Law of Japan, 2021</a:t>
            </a:r>
          </a:p>
        </p:txBody>
      </p:sp>
      <p:sp>
        <p:nvSpPr>
          <p:cNvPr id="5" name="スライド番号プレースホルダー 4"/>
          <p:cNvSpPr>
            <a:spLocks noGrp="1"/>
          </p:cNvSpPr>
          <p:nvPr>
            <p:ph type="sldNum" sz="quarter" idx="12"/>
          </p:nvPr>
        </p:nvSpPr>
        <p:spPr/>
        <p:txBody>
          <a:bodyPr/>
          <a:lstStyle/>
          <a:p>
            <a:pPr>
              <a:defRPr/>
            </a:pPr>
            <a:fld id="{7F32325D-B551-404B-A65B-B506C137BC6A}" type="slidenum">
              <a:rPr lang="ja-JP" altLang="en-US" smtClean="0"/>
              <a:pPr>
                <a:defRPr/>
              </a:pPr>
              <a:t>60</a:t>
            </a:fld>
            <a:endParaRPr lang="en-US" altLang="ja-JP"/>
          </a:p>
        </p:txBody>
      </p:sp>
    </p:spTree>
    <p:extLst>
      <p:ext uri="{BB962C8B-B14F-4D97-AF65-F5344CB8AC3E}">
        <p14:creationId xmlns:p14="http://schemas.microsoft.com/office/powerpoint/2010/main" val="11449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4800" b="1" dirty="0">
                <a:latin typeface="Times New Roman" panose="02020603050405020304" pitchFamily="18" charset="0"/>
                <a:cs typeface="Times New Roman" panose="02020603050405020304" pitchFamily="18" charset="0"/>
              </a:rPr>
              <a:t>Unfair result of </a:t>
            </a:r>
            <a:br>
              <a:rPr kumimoji="1" lang="en-US" altLang="ja-JP" sz="4800" b="1" dirty="0">
                <a:latin typeface="Times New Roman" panose="02020603050405020304" pitchFamily="18" charset="0"/>
                <a:cs typeface="Times New Roman" panose="02020603050405020304" pitchFamily="18" charset="0"/>
              </a:rPr>
            </a:br>
            <a:r>
              <a:rPr kumimoji="1" lang="en-US" altLang="ja-JP" sz="4800" b="1" dirty="0">
                <a:latin typeface="Times New Roman" panose="02020603050405020304" pitchFamily="18" charset="0"/>
                <a:cs typeface="Times New Roman" panose="02020603050405020304" pitchFamily="18" charset="0"/>
              </a:rPr>
              <a:t>pseudo joint and several liability</a:t>
            </a:r>
            <a:endParaRPr kumimoji="1" lang="ja-JP" altLang="en-US" sz="4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ja-JP" altLang="ja-JP" sz="3200" dirty="0"/>
              <a:t> </a:t>
            </a:r>
            <a:r>
              <a:rPr lang="en-US" altLang="ja-JP" sz="3200" dirty="0"/>
              <a:t>In the pseudo joint and several liability case, even if one of the </a:t>
            </a:r>
            <a:r>
              <a:rPr lang="en-US" altLang="ja-JP" sz="3200" dirty="0" err="1"/>
              <a:t>tortfeasors</a:t>
            </a:r>
            <a:r>
              <a:rPr lang="en-US" altLang="ja-JP" sz="3200" dirty="0"/>
              <a:t> paid the total damages of ¥ 12 million for the bereaved family of the victim, it has been impossible to obtain reimbursement for the other two </a:t>
            </a:r>
            <a:r>
              <a:rPr lang="en-US" altLang="ja-JP" sz="3200" dirty="0" err="1"/>
              <a:t>tortfeasors</a:t>
            </a:r>
            <a:r>
              <a:rPr lang="en-US" altLang="ja-JP" sz="3200" dirty="0"/>
              <a:t> because his/her payment has been considered as a responsibility of his/her own.</a:t>
            </a:r>
            <a:endParaRPr lang="ja-JP" altLang="ja-JP" sz="3200" dirty="0"/>
          </a:p>
          <a:p>
            <a:r>
              <a:rPr lang="en-US" altLang="ja-JP" sz="3200" dirty="0"/>
              <a:t> This result is, however, unfair. Because two of </a:t>
            </a:r>
            <a:r>
              <a:rPr lang="en-US" altLang="ja-JP" sz="3200" dirty="0" err="1"/>
              <a:t>tortfeasors</a:t>
            </a:r>
            <a:r>
              <a:rPr lang="en-US" altLang="ja-JP" sz="3200" dirty="0"/>
              <a:t> are completely acquitted, and then, there is no the joint and several liability, after all.</a:t>
            </a:r>
            <a:endParaRPr kumimoji="1" lang="ja-JP" altLang="en-US" sz="3200" dirty="0"/>
          </a:p>
        </p:txBody>
      </p:sp>
      <p:sp>
        <p:nvSpPr>
          <p:cNvPr id="4" name="日付プレースホルダー 3"/>
          <p:cNvSpPr>
            <a:spLocks noGrp="1"/>
          </p:cNvSpPr>
          <p:nvPr>
            <p:ph type="dt" sz="half" idx="10"/>
          </p:nvPr>
        </p:nvSpPr>
        <p:spPr/>
        <p:txBody>
          <a:bodyPr/>
          <a:lstStyle/>
          <a:p>
            <a:pPr>
              <a:defRPr/>
            </a:pPr>
            <a:fld id="{6AD41971-6A4C-41F1-885F-53A0677FEE06}"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61</a:t>
            </a:fld>
            <a:endParaRPr lang="en-US" altLang="ja-JP"/>
          </a:p>
        </p:txBody>
      </p:sp>
    </p:spTree>
    <p:extLst>
      <p:ext uri="{BB962C8B-B14F-4D97-AF65-F5344CB8AC3E}">
        <p14:creationId xmlns:p14="http://schemas.microsoft.com/office/powerpoint/2010/main" val="22329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a:latin typeface="Times New Roman" panose="02020603050405020304" pitchFamily="18" charset="0"/>
                <a:cs typeface="Times New Roman" panose="02020603050405020304" pitchFamily="18" charset="0"/>
              </a:rPr>
              <a:t>Joint and several liability of joint tort</a:t>
            </a:r>
            <a:endParaRPr kumimoji="1" lang="ja-JP" altLang="en-US" sz="4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en-US" altLang="ja-JP" sz="3600" dirty="0"/>
              <a:t>Therefore, at present, even in the pseudo joint and several liability case, when one of </a:t>
            </a:r>
            <a:r>
              <a:rPr lang="en-US" altLang="ja-JP" sz="3600" dirty="0" err="1"/>
              <a:t>tortfeasors</a:t>
            </a:r>
            <a:r>
              <a:rPr lang="en-US" altLang="ja-JP" sz="3600" dirty="0"/>
              <a:t> “A” paid ¥ 12 million against the bereaved family of the victim, “A” obtain reimbursement \ 4 million from B and \ 3 million from C. </a:t>
            </a:r>
          </a:p>
          <a:p>
            <a:r>
              <a:rPr lang="en-US" altLang="ja-JP" sz="3600" dirty="0"/>
              <a:t>The result is the same as the case which A, B and C was borrowed \ 12 million in solidarity from creditors.</a:t>
            </a:r>
            <a:endParaRPr kumimoji="1" lang="ja-JP" altLang="en-US" sz="3600" dirty="0"/>
          </a:p>
        </p:txBody>
      </p:sp>
      <p:sp>
        <p:nvSpPr>
          <p:cNvPr id="4" name="日付プレースホルダー 3"/>
          <p:cNvSpPr>
            <a:spLocks noGrp="1"/>
          </p:cNvSpPr>
          <p:nvPr>
            <p:ph type="dt" sz="half" idx="10"/>
          </p:nvPr>
        </p:nvSpPr>
        <p:spPr/>
        <p:txBody>
          <a:bodyPr/>
          <a:lstStyle/>
          <a:p>
            <a:pPr>
              <a:defRPr/>
            </a:pPr>
            <a:fld id="{47705F38-21C2-43A3-A37D-E7BA289A1A3D}"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62</a:t>
            </a:fld>
            <a:endParaRPr lang="en-US" altLang="ja-JP"/>
          </a:p>
        </p:txBody>
      </p:sp>
    </p:spTree>
    <p:extLst>
      <p:ext uri="{BB962C8B-B14F-4D97-AF65-F5344CB8AC3E}">
        <p14:creationId xmlns:p14="http://schemas.microsoft.com/office/powerpoint/2010/main" val="16127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Times New Roman" panose="02020603050405020304" pitchFamily="18" charset="0"/>
                <a:cs typeface="Times New Roman" panose="02020603050405020304" pitchFamily="18" charset="0"/>
              </a:rPr>
              <a:t>Combination of joint tort and pseudo joint and several liability still </a:t>
            </a:r>
            <a:r>
              <a:rPr lang="en-US" altLang="ja-JP" b="1" dirty="0" err="1">
                <a:latin typeface="Times New Roman" panose="02020603050405020304" pitchFamily="18" charset="0"/>
                <a:cs typeface="Times New Roman" panose="02020603050405020304" pitchFamily="18" charset="0"/>
              </a:rPr>
              <a:t>exsists</a:t>
            </a:r>
            <a:endParaRPr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Autofit/>
          </a:bodyPr>
          <a:lstStyle/>
          <a:p>
            <a:r>
              <a:rPr lang="en-US" altLang="ja-JP" dirty="0"/>
              <a:t>Indeed, looking at the current state of the world, the liability of the joint </a:t>
            </a:r>
            <a:r>
              <a:rPr lang="en-US" altLang="ja-JP" dirty="0" err="1"/>
              <a:t>tortfeasors</a:t>
            </a:r>
            <a:r>
              <a:rPr lang="en-US" altLang="ja-JP" dirty="0"/>
              <a:t> is believed not a genuine collective responsibility, but a pseudo several and joint liability. </a:t>
            </a:r>
          </a:p>
          <a:p>
            <a:r>
              <a:rPr lang="en-US" altLang="ja-JP" dirty="0"/>
              <a:t>The reason is that, the deep-rooted concept "sine qua non" theory is even now, believed to be applicable to the case of joint </a:t>
            </a:r>
            <a:r>
              <a:rPr lang="en-US" altLang="ja-JP" dirty="0" err="1"/>
              <a:t>tortfeasors</a:t>
            </a:r>
            <a:r>
              <a:rPr lang="en-US" altLang="ja-JP" dirty="0"/>
              <a:t>.</a:t>
            </a:r>
          </a:p>
          <a:p>
            <a:r>
              <a:rPr lang="en-US" altLang="ja-JP" dirty="0"/>
              <a:t>Once again, let us go back to "10 mg fatal dose case". In this case, it is believed that the theory of "sine qua non" is applied and there is a causal relationship between act of each </a:t>
            </a:r>
            <a:r>
              <a:rPr lang="en-US" altLang="ja-JP" dirty="0" err="1"/>
              <a:t>tortfeasors</a:t>
            </a:r>
            <a:r>
              <a:rPr lang="en-US" altLang="ja-JP" dirty="0"/>
              <a:t> and the death of the victim, therefore, “A” is liable for all damages of \ 12 million.</a:t>
            </a:r>
            <a:endParaRPr kumimoji="1" lang="ja-JP" altLang="en-US" dirty="0"/>
          </a:p>
        </p:txBody>
      </p:sp>
      <p:sp>
        <p:nvSpPr>
          <p:cNvPr id="4" name="日付プレースホルダー 3"/>
          <p:cNvSpPr>
            <a:spLocks noGrp="1"/>
          </p:cNvSpPr>
          <p:nvPr>
            <p:ph type="dt" sz="half" idx="10"/>
          </p:nvPr>
        </p:nvSpPr>
        <p:spPr/>
        <p:txBody>
          <a:bodyPr/>
          <a:lstStyle/>
          <a:p>
            <a:pPr>
              <a:defRPr/>
            </a:pPr>
            <a:fld id="{7CDCE1A8-9396-45AF-8A45-E530C7709303}"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63</a:t>
            </a:fld>
            <a:endParaRPr lang="en-US" altLang="ja-JP"/>
          </a:p>
        </p:txBody>
      </p:sp>
    </p:spTree>
    <p:extLst>
      <p:ext uri="{BB962C8B-B14F-4D97-AF65-F5344CB8AC3E}">
        <p14:creationId xmlns:p14="http://schemas.microsoft.com/office/powerpoint/2010/main" val="39369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Times New Roman" panose="02020603050405020304" pitchFamily="18" charset="0"/>
                <a:cs typeface="Times New Roman" panose="02020603050405020304" pitchFamily="18" charset="0"/>
              </a:rPr>
              <a:t>Logical calculation proved that “sine qua non” theory felt into contradiction</a:t>
            </a:r>
            <a:endParaRPr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en-US" altLang="ja-JP" sz="3200" dirty="0"/>
              <a:t>Alone “A”, however, it is impossible to kill the victim. </a:t>
            </a:r>
          </a:p>
          <a:p>
            <a:r>
              <a:rPr lang="en-US" altLang="ja-JP" sz="3200" dirty="0"/>
              <a:t>If “B” and “C” act jointly with “A”, then the result of victim's death occurs ("A, B and C </a:t>
            </a:r>
            <a:r>
              <a:rPr lang="ja-JP" altLang="ja-JP" sz="3200" dirty="0"/>
              <a:t>⇒</a:t>
            </a:r>
            <a:r>
              <a:rPr lang="en-US" altLang="ja-JP" sz="3200" dirty="0"/>
              <a:t> Result" case).</a:t>
            </a:r>
            <a:endParaRPr lang="ja-JP" altLang="ja-JP" sz="3200" dirty="0"/>
          </a:p>
          <a:p>
            <a:r>
              <a:rPr lang="en-US" altLang="ja-JP" sz="3200" dirty="0"/>
              <a:t>In other words, in a joint tort, the theory of "sine qua non" causes the serious error.</a:t>
            </a:r>
            <a:endParaRPr lang="ja-JP" altLang="ja-JP" sz="3200" dirty="0"/>
          </a:p>
          <a:p>
            <a:r>
              <a:rPr lang="en-US" altLang="ja-JP" sz="3200" dirty="0"/>
              <a:t>Because, if "sine qua non" theory is applied to the joint </a:t>
            </a:r>
            <a:r>
              <a:rPr lang="en-US" altLang="ja-JP" sz="3200" dirty="0" err="1"/>
              <a:t>tortfeasors</a:t>
            </a:r>
            <a:r>
              <a:rPr lang="en-US" altLang="ja-JP" sz="3200" dirty="0"/>
              <a:t> case, the phenomenon "A, B and C </a:t>
            </a:r>
            <a:r>
              <a:rPr lang="ja-JP" altLang="ja-JP" sz="3200" dirty="0"/>
              <a:t>⇒</a:t>
            </a:r>
            <a:r>
              <a:rPr lang="en-US" altLang="ja-JP" sz="3200" dirty="0"/>
              <a:t> R” case changes into the phenomenon "A , B or C </a:t>
            </a:r>
            <a:r>
              <a:rPr lang="ja-JP" altLang="ja-JP" sz="3200" dirty="0"/>
              <a:t>⇒</a:t>
            </a:r>
            <a:r>
              <a:rPr lang="en-US" altLang="ja-JP" sz="3200" dirty="0"/>
              <a:t> R" case.</a:t>
            </a:r>
            <a:endParaRPr kumimoji="1" lang="ja-JP" altLang="en-US" sz="3200" dirty="0"/>
          </a:p>
        </p:txBody>
      </p:sp>
      <p:sp>
        <p:nvSpPr>
          <p:cNvPr id="4" name="日付プレースホルダー 3"/>
          <p:cNvSpPr>
            <a:spLocks noGrp="1"/>
          </p:cNvSpPr>
          <p:nvPr>
            <p:ph type="dt" sz="half" idx="10"/>
          </p:nvPr>
        </p:nvSpPr>
        <p:spPr/>
        <p:txBody>
          <a:bodyPr/>
          <a:lstStyle/>
          <a:p>
            <a:pPr>
              <a:defRPr/>
            </a:pPr>
            <a:fld id="{911ABDA3-CD31-463D-8497-04CA3340F532}"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64</a:t>
            </a:fld>
            <a:endParaRPr lang="en-US" altLang="ja-JP"/>
          </a:p>
        </p:txBody>
      </p:sp>
    </p:spTree>
    <p:extLst>
      <p:ext uri="{BB962C8B-B14F-4D97-AF65-F5344CB8AC3E}">
        <p14:creationId xmlns:p14="http://schemas.microsoft.com/office/powerpoint/2010/main" val="26532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dirty="0">
                <a:latin typeface="Times New Roman" panose="02020603050405020304" pitchFamily="18" charset="0"/>
                <a:cs typeface="Times New Roman" panose="02020603050405020304" pitchFamily="18" charset="0"/>
              </a:rPr>
              <a:t>History of theory of causation</a:t>
            </a:r>
            <a:br>
              <a:rPr lang="en-US" altLang="ja-JP" sz="3200" b="1" dirty="0">
                <a:latin typeface="Times New Roman" panose="02020603050405020304" pitchFamily="18" charset="0"/>
                <a:cs typeface="Times New Roman" panose="02020603050405020304" pitchFamily="18" charset="0"/>
              </a:rPr>
            </a:br>
            <a:r>
              <a:rPr lang="en-US" altLang="ja-JP" sz="3200" b="1" dirty="0">
                <a:latin typeface="Times New Roman" panose="02020603050405020304" pitchFamily="18" charset="0"/>
                <a:cs typeface="Times New Roman" panose="02020603050405020304" pitchFamily="18" charset="0"/>
              </a:rPr>
              <a:t>from factual and adequate to partial causation</a:t>
            </a:r>
            <a:endParaRPr lang="ja-JP" altLang="en-US" sz="32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Autofit/>
          </a:bodyPr>
          <a:lstStyle/>
          <a:p>
            <a:r>
              <a:rPr lang="en-US" altLang="ja-JP" dirty="0"/>
              <a:t>First, in "Thalidomide case" and "SMON case", these problems solved with theory of factual causation "sine qua non".</a:t>
            </a:r>
            <a:endParaRPr lang="ja-JP" altLang="ja-JP" dirty="0"/>
          </a:p>
          <a:p>
            <a:r>
              <a:rPr lang="en-US" altLang="ja-JP" dirty="0"/>
              <a:t>Second, "the birth of the incident killer case", or "wagoner case", adequate causation theory, have played a role in limiting the theory of factual causation. At this stage, however, the theory of factual causation have still survived.</a:t>
            </a:r>
            <a:endParaRPr lang="ja-JP" altLang="ja-JP" dirty="0"/>
          </a:p>
          <a:p>
            <a:r>
              <a:rPr lang="en-US" altLang="ja-JP" dirty="0"/>
              <a:t>Third, in "the wine glass case", it became clear that the theory of factual causation committed a serious mistake, and theory of "partial causation" led the correct result.</a:t>
            </a:r>
            <a:endParaRPr lang="ja-JP" altLang="ja-JP" dirty="0"/>
          </a:p>
        </p:txBody>
      </p:sp>
      <p:sp>
        <p:nvSpPr>
          <p:cNvPr id="4" name="日付プレースホルダー 3"/>
          <p:cNvSpPr>
            <a:spLocks noGrp="1"/>
          </p:cNvSpPr>
          <p:nvPr>
            <p:ph type="dt" sz="half" idx="10"/>
          </p:nvPr>
        </p:nvSpPr>
        <p:spPr/>
        <p:txBody>
          <a:bodyPr/>
          <a:lstStyle/>
          <a:p>
            <a:pPr>
              <a:defRPr/>
            </a:pPr>
            <a:fld id="{056AE842-08EB-40B5-9B1E-68A56BD460D3}"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65</a:t>
            </a:fld>
            <a:endParaRPr lang="en-US" altLang="ja-JP"/>
          </a:p>
        </p:txBody>
      </p:sp>
    </p:spTree>
    <p:extLst>
      <p:ext uri="{BB962C8B-B14F-4D97-AF65-F5344CB8AC3E}">
        <p14:creationId xmlns:p14="http://schemas.microsoft.com/office/powerpoint/2010/main" val="40074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a:latin typeface="Times New Roman" panose="02020603050405020304" pitchFamily="18" charset="0"/>
                <a:cs typeface="Times New Roman" panose="02020603050405020304" pitchFamily="18" charset="0"/>
              </a:rPr>
              <a:t>Theory of partial causation by supported by Bayesian statistics</a:t>
            </a:r>
            <a:endParaRPr kumimoji="1"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lang="en-US" altLang="ja-JP" dirty="0"/>
              <a:t> Indeed, the trend of the world has been dominated by not only the theory of factual causation, but also by the theory of pseudo joint and several liability.</a:t>
            </a:r>
            <a:endParaRPr lang="ja-JP" altLang="ja-JP" dirty="0"/>
          </a:p>
          <a:p>
            <a:r>
              <a:rPr lang="en-US" altLang="ja-JP" dirty="0"/>
              <a:t> However, from now on, all the problems of joint </a:t>
            </a:r>
            <a:r>
              <a:rPr lang="en-US" altLang="ja-JP" dirty="0" err="1"/>
              <a:t>tortfeasors</a:t>
            </a:r>
            <a:r>
              <a:rPr lang="en-US" altLang="ja-JP" dirty="0"/>
              <a:t> will be resolve by theory of partial causation combined with theory of joint and several liability. </a:t>
            </a:r>
          </a:p>
          <a:p>
            <a:r>
              <a:rPr lang="en-US" altLang="ja-JP" dirty="0"/>
              <a:t>Bayesian theory or Bayesian statistics theory will help the theory of partial causation with calculating the partial rate of causation or partial contribution of </a:t>
            </a:r>
            <a:r>
              <a:rPr lang="en-US" altLang="ja-JP" dirty="0" err="1"/>
              <a:t>tortfeasors</a:t>
            </a:r>
            <a:r>
              <a:rPr lang="en-US" altLang="ja-JP" dirty="0"/>
              <a:t>.</a:t>
            </a:r>
            <a:endParaRPr kumimoji="1" lang="ja-JP" altLang="en-US" dirty="0"/>
          </a:p>
        </p:txBody>
      </p:sp>
      <p:sp>
        <p:nvSpPr>
          <p:cNvPr id="4" name="日付プレースホルダー 3"/>
          <p:cNvSpPr>
            <a:spLocks noGrp="1"/>
          </p:cNvSpPr>
          <p:nvPr>
            <p:ph type="dt" sz="half" idx="10"/>
          </p:nvPr>
        </p:nvSpPr>
        <p:spPr/>
        <p:txBody>
          <a:bodyPr/>
          <a:lstStyle/>
          <a:p>
            <a:pPr>
              <a:defRPr/>
            </a:pPr>
            <a:fld id="{71C7497C-2694-4239-AA8C-9274FA82AB0D}" type="datetime1">
              <a:rPr lang="ja-JP" altLang="en-US" smtClean="0"/>
              <a:t>2021/8/11</a:t>
            </a:fld>
            <a:endParaRPr lang="en-US" altLang="ja-JP" dirty="0"/>
          </a:p>
        </p:txBody>
      </p:sp>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スライド番号プレースホルダー 5"/>
          <p:cNvSpPr>
            <a:spLocks noGrp="1"/>
          </p:cNvSpPr>
          <p:nvPr>
            <p:ph type="sldNum" sz="quarter" idx="12"/>
          </p:nvPr>
        </p:nvSpPr>
        <p:spPr/>
        <p:txBody>
          <a:bodyPr/>
          <a:lstStyle/>
          <a:p>
            <a:pPr>
              <a:defRPr/>
            </a:pPr>
            <a:fld id="{A157FCD5-D1A7-45C6-8355-6ACC11A01BC1}" type="slidenum">
              <a:rPr lang="ja-JP" altLang="en-US" smtClean="0"/>
              <a:pPr>
                <a:defRPr/>
              </a:pPr>
              <a:t>66</a:t>
            </a:fld>
            <a:endParaRPr lang="en-US" altLang="ja-JP"/>
          </a:p>
        </p:txBody>
      </p:sp>
    </p:spTree>
    <p:extLst>
      <p:ext uri="{BB962C8B-B14F-4D97-AF65-F5344CB8AC3E}">
        <p14:creationId xmlns:p14="http://schemas.microsoft.com/office/powerpoint/2010/main" val="4411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297439" y="273077"/>
            <a:ext cx="11597122" cy="884392"/>
          </a:xfrm>
        </p:spPr>
        <p:txBody>
          <a:bodyPr>
            <a:normAutofit/>
          </a:bodyPr>
          <a:lstStyle/>
          <a:p>
            <a:pPr eaLnBrk="1" hangingPunct="1"/>
            <a:r>
              <a:rPr lang="en-US" altLang="ja-JP" sz="4000" b="1" dirty="0">
                <a:latin typeface="Times New Roman" panose="02020603050405020304" pitchFamily="18" charset="0"/>
                <a:cs typeface="Times New Roman" panose="02020603050405020304" pitchFamily="18" charset="0"/>
              </a:rPr>
              <a:t>General structure of liability of joint tortfeasors</a:t>
            </a:r>
            <a:endParaRPr lang="ja-JP" altLang="en-US" sz="4000" b="1" dirty="0">
              <a:latin typeface="Times New Roman" panose="02020603050405020304" pitchFamily="18" charset="0"/>
              <a:cs typeface="Times New Roman" panose="02020603050405020304" pitchFamily="18" charset="0"/>
            </a:endParaRPr>
          </a:p>
        </p:txBody>
      </p:sp>
      <p:sp>
        <p:nvSpPr>
          <p:cNvPr id="26628" name="コンテンツ プレースホルダー 2"/>
          <p:cNvSpPr>
            <a:spLocks noGrp="1"/>
          </p:cNvSpPr>
          <p:nvPr>
            <p:ph idx="1"/>
          </p:nvPr>
        </p:nvSpPr>
        <p:spPr>
          <a:xfrm>
            <a:off x="2135188" y="2051050"/>
            <a:ext cx="7772400" cy="4114800"/>
          </a:xfrm>
        </p:spPr>
        <p:txBody>
          <a:bodyPr/>
          <a:lstStyle/>
          <a:p>
            <a:pPr marL="0" indent="0">
              <a:buNone/>
            </a:pPr>
            <a:r>
              <a:rPr lang="en-US" altLang="ja-JP"/>
              <a:t> </a:t>
            </a:r>
            <a:endParaRPr lang="ja-JP" altLang="en-US"/>
          </a:p>
        </p:txBody>
      </p:sp>
      <p:sp>
        <p:nvSpPr>
          <p:cNvPr id="26634" name="日付プレースホルダー 3"/>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486C961A-A781-4470-BC8C-4DCDCABFDB88}" type="datetime1">
              <a:rPr kumimoji="0" lang="ja-JP" altLang="en-US" sz="1400" smtClean="0"/>
              <a:t>2021/8/11</a:t>
            </a:fld>
            <a:endParaRPr kumimoji="0" lang="en-US" altLang="ja-JP" sz="1400"/>
          </a:p>
        </p:txBody>
      </p:sp>
      <p:sp>
        <p:nvSpPr>
          <p:cNvPr id="26635" name="フッター プレースホルダー 4"/>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26627"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022387D9-F960-41FB-9234-6124D62292DB}" type="slidenum">
              <a:rPr kumimoji="0" lang="ja-JP" altLang="en-US" sz="1400"/>
              <a:pPr eaLnBrk="1" hangingPunct="1"/>
              <a:t>67</a:t>
            </a:fld>
            <a:endParaRPr kumimoji="0" lang="en-US" altLang="ja-JP" sz="1400"/>
          </a:p>
        </p:txBody>
      </p:sp>
      <p:sp>
        <p:nvSpPr>
          <p:cNvPr id="26629" name="Rectangle 9"/>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
        <p:nvSpPr>
          <p:cNvPr id="26630"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graphicFrame>
        <p:nvGraphicFramePr>
          <p:cNvPr id="26631" name="オブジェクト 6"/>
          <p:cNvGraphicFramePr>
            <a:graphicFrameLocks noChangeAspect="1"/>
          </p:cNvGraphicFramePr>
          <p:nvPr/>
        </p:nvGraphicFramePr>
        <p:xfrm>
          <a:off x="2450306" y="1446832"/>
          <a:ext cx="7291388" cy="4553358"/>
        </p:xfrm>
        <a:graphic>
          <a:graphicData uri="http://schemas.openxmlformats.org/presentationml/2006/ole">
            <mc:AlternateContent xmlns:mc="http://schemas.openxmlformats.org/markup-compatibility/2006">
              <mc:Choice xmlns:v="urn:schemas-microsoft-com:vml" Requires="v">
                <p:oleObj name="Visio" r:id="rId3" imgW="3088719" imgH="1921907" progId="Visio.Drawing.11">
                  <p:embed/>
                </p:oleObj>
              </mc:Choice>
              <mc:Fallback>
                <p:oleObj name="Visio" r:id="rId3" imgW="3088719" imgH="1921907" progId="Visio.Drawing.11">
                  <p:embed/>
                  <p:pic>
                    <p:nvPicPr>
                      <p:cNvPr id="26631" name="オブジェクト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306" y="1446832"/>
                        <a:ext cx="7291388" cy="45533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96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1000" fill="hold"/>
                                        <p:tgtEl>
                                          <p:spTgt spid="26631"/>
                                        </p:tgtEl>
                                        <p:attrNameLst>
                                          <p:attrName>ppt_w</p:attrName>
                                        </p:attrNameLst>
                                      </p:cBhvr>
                                      <p:tavLst>
                                        <p:tav tm="0">
                                          <p:val>
                                            <p:fltVal val="0"/>
                                          </p:val>
                                        </p:tav>
                                        <p:tav tm="100000">
                                          <p:val>
                                            <p:strVal val="#ppt_w"/>
                                          </p:val>
                                        </p:tav>
                                      </p:tavLst>
                                    </p:anim>
                                    <p:anim calcmode="lin" valueType="num">
                                      <p:cBhvr>
                                        <p:cTn id="8" dur="1000" fill="hold"/>
                                        <p:tgtEl>
                                          <p:spTgt spid="26631"/>
                                        </p:tgtEl>
                                        <p:attrNameLst>
                                          <p:attrName>ppt_h</p:attrName>
                                        </p:attrNameLst>
                                      </p:cBhvr>
                                      <p:tavLst>
                                        <p:tav tm="0">
                                          <p:val>
                                            <p:fltVal val="0"/>
                                          </p:val>
                                        </p:tav>
                                        <p:tav tm="100000">
                                          <p:val>
                                            <p:strVal val="#ppt_h"/>
                                          </p:val>
                                        </p:tav>
                                      </p:tavLst>
                                    </p:anim>
                                    <p:animEffect transition="in" filter="fade">
                                      <p:cBhvr>
                                        <p:cTn id="9" dur="1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F410C56-4394-4603-BC5C-08917BA1870F}"/>
              </a:ext>
            </a:extLst>
          </p:cNvPr>
          <p:cNvSpPr>
            <a:spLocks noGrp="1"/>
          </p:cNvSpPr>
          <p:nvPr>
            <p:ph type="title"/>
          </p:nvPr>
        </p:nvSpPr>
        <p:spPr>
          <a:xfrm>
            <a:off x="831850" y="991892"/>
            <a:ext cx="10515600" cy="2473621"/>
          </a:xfrm>
        </p:spPr>
        <p:txBody>
          <a:bodyPr/>
          <a:lstStyle/>
          <a:p>
            <a:r>
              <a:rPr lang="en-US" altLang="ja-JP" b="1" dirty="0">
                <a:latin typeface="Times New Roman" panose="02020603050405020304" pitchFamily="18" charset="0"/>
                <a:cs typeface="Times New Roman" panose="02020603050405020304" pitchFamily="18" charset="0"/>
              </a:rPr>
              <a:t>8. Lawyers’ way of thinking</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EBD8B6D9-076B-493E-B63A-94B401509B41}"/>
              </a:ext>
            </a:extLst>
          </p:cNvPr>
          <p:cNvSpPr>
            <a:spLocks noGrp="1"/>
          </p:cNvSpPr>
          <p:nvPr>
            <p:ph type="body" idx="1"/>
          </p:nvPr>
        </p:nvSpPr>
        <p:spPr>
          <a:xfrm>
            <a:off x="1309832" y="3890081"/>
            <a:ext cx="9559636" cy="1905108"/>
          </a:xfrm>
        </p:spPr>
        <p:txBody>
          <a:bodyPr>
            <a:normAutofit/>
          </a:bodyPr>
          <a:lstStyle/>
          <a:p>
            <a:r>
              <a:rPr lang="en-US" altLang="ja-JP" sz="4000" dirty="0">
                <a:solidFill>
                  <a:schemeClr val="tx1"/>
                </a:solidFill>
              </a:rPr>
              <a:t>Legal Syl</a:t>
            </a:r>
            <a:r>
              <a:rPr lang="ja-JP" altLang="en-US" sz="4000" dirty="0">
                <a:solidFill>
                  <a:schemeClr val="tx1"/>
                </a:solidFill>
              </a:rPr>
              <a:t>ｌ</a:t>
            </a:r>
            <a:r>
              <a:rPr lang="en-US" altLang="ja-JP" sz="4000" dirty="0" err="1">
                <a:solidFill>
                  <a:schemeClr val="tx1"/>
                </a:solidFill>
              </a:rPr>
              <a:t>ogism</a:t>
            </a:r>
            <a:r>
              <a:rPr lang="en-US" altLang="ja-JP" sz="4000" dirty="0">
                <a:solidFill>
                  <a:schemeClr val="tx1"/>
                </a:solidFill>
              </a:rPr>
              <a:t> (Rules, Facts, Judgment)</a:t>
            </a:r>
          </a:p>
          <a:p>
            <a:r>
              <a:rPr lang="en-US" altLang="ja-JP" sz="4000" dirty="0">
                <a:solidFill>
                  <a:schemeClr val="tx1"/>
                </a:solidFill>
              </a:rPr>
              <a:t>IRAC (Issue, Rules, Argument, Conclusion)</a:t>
            </a:r>
          </a:p>
          <a:p>
            <a:pPr marL="800100" lvl="1" indent="-342900">
              <a:buFont typeface="Wingdings" panose="05000000000000000000" pitchFamily="2" charset="2"/>
              <a:buChar char="n"/>
            </a:pPr>
            <a:r>
              <a:rPr lang="en-US" altLang="ja-JP" sz="3600" dirty="0">
                <a:solidFill>
                  <a:schemeClr val="tx1"/>
                </a:solidFill>
              </a:rPr>
              <a:t>Toulmin’s</a:t>
            </a:r>
            <a:r>
              <a:rPr lang="ja-JP" altLang="en-US" sz="3600" dirty="0">
                <a:solidFill>
                  <a:schemeClr val="tx1"/>
                </a:solidFill>
              </a:rPr>
              <a:t> </a:t>
            </a:r>
            <a:r>
              <a:rPr lang="en-US" altLang="ja-JP" sz="3600" dirty="0">
                <a:solidFill>
                  <a:schemeClr val="tx1"/>
                </a:solidFill>
              </a:rPr>
              <a:t>art of argument</a:t>
            </a:r>
          </a:p>
          <a:p>
            <a:endParaRPr lang="ja-JP" altLang="en-US" sz="4000" dirty="0">
              <a:solidFill>
                <a:schemeClr val="tx1"/>
              </a:solidFill>
            </a:endParaRPr>
          </a:p>
        </p:txBody>
      </p:sp>
      <p:sp>
        <p:nvSpPr>
          <p:cNvPr id="3" name="日付プレースホルダー 2">
            <a:extLst>
              <a:ext uri="{FF2B5EF4-FFF2-40B4-BE49-F238E27FC236}">
                <a16:creationId xmlns:a16="http://schemas.microsoft.com/office/drawing/2014/main" id="{84A5E067-1CB2-4D6B-84F7-812C13E7093B}"/>
              </a:ext>
            </a:extLst>
          </p:cNvPr>
          <p:cNvSpPr>
            <a:spLocks noGrp="1"/>
          </p:cNvSpPr>
          <p:nvPr>
            <p:ph type="dt" sz="half" idx="10"/>
          </p:nvPr>
        </p:nvSpPr>
        <p:spPr/>
        <p:txBody>
          <a:bodyPr/>
          <a:lstStyle/>
          <a:p>
            <a:fld id="{FFC6856C-2366-48DA-BD5B-B05E7D04D81E}"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B46991D2-64E7-4E89-A0B6-9C6CA0B6E0CC}"/>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8ACFE0E1-0386-4D26-B634-86F1996703AD}"/>
              </a:ext>
            </a:extLst>
          </p:cNvPr>
          <p:cNvSpPr>
            <a:spLocks noGrp="1"/>
          </p:cNvSpPr>
          <p:nvPr>
            <p:ph type="sldNum" sz="quarter" idx="12"/>
          </p:nvPr>
        </p:nvSpPr>
        <p:spPr/>
        <p:txBody>
          <a:bodyPr/>
          <a:lstStyle/>
          <a:p>
            <a:fld id="{63BA93C4-2A5C-4B4B-B565-ADAA94AD8651}" type="slidenum">
              <a:rPr kumimoji="1" lang="ja-JP" altLang="en-US" smtClean="0"/>
              <a:t>68</a:t>
            </a:fld>
            <a:endParaRPr kumimoji="1" lang="ja-JP" altLang="en-US"/>
          </a:p>
        </p:txBody>
      </p:sp>
    </p:spTree>
    <p:extLst>
      <p:ext uri="{BB962C8B-B14F-4D97-AF65-F5344CB8AC3E}">
        <p14:creationId xmlns:p14="http://schemas.microsoft.com/office/powerpoint/2010/main" val="3861792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1376093" y="333377"/>
            <a:ext cx="9436491" cy="970706"/>
          </a:xfrm>
        </p:spPr>
        <p:txBody>
          <a:bodyPr>
            <a:normAutofit/>
          </a:bodyPr>
          <a:lstStyle/>
          <a:p>
            <a:r>
              <a:rPr lang="en-US" altLang="ja-JP" sz="4800" b="1" dirty="0">
                <a:latin typeface="Times New Roman" panose="02020603050405020304" pitchFamily="18" charset="0"/>
                <a:cs typeface="Times New Roman" panose="02020603050405020304" pitchFamily="18" charset="0"/>
              </a:rPr>
              <a:t>IRAC: The way of legal thinking</a:t>
            </a:r>
            <a:endParaRPr lang="ja-JP" altLang="en-US" sz="4800"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1718365" y="1435261"/>
            <a:ext cx="9178290" cy="4452355"/>
          </a:xfrm>
        </p:spPr>
        <p:txBody>
          <a:bodyPr>
            <a:noAutofit/>
          </a:bodyPr>
          <a:lstStyle/>
          <a:p>
            <a:r>
              <a:rPr lang="en-US" altLang="ja-JP" b="1" dirty="0"/>
              <a:t>I: Issue </a:t>
            </a:r>
          </a:p>
          <a:p>
            <a:pPr lvl="1"/>
            <a:r>
              <a:rPr lang="en-US" altLang="ja-JP" dirty="0"/>
              <a:t>Find legal issues among facts.</a:t>
            </a:r>
            <a:endParaRPr lang="ja-JP" altLang="ja-JP" dirty="0"/>
          </a:p>
          <a:p>
            <a:r>
              <a:rPr lang="en-US" altLang="ja-JP" b="1" dirty="0"/>
              <a:t>R: Rules</a:t>
            </a:r>
          </a:p>
          <a:p>
            <a:pPr lvl="1"/>
            <a:r>
              <a:rPr lang="en-US" altLang="ja-JP" dirty="0"/>
              <a:t>Find applicable rules to facts.</a:t>
            </a:r>
            <a:endParaRPr lang="ja-JP" altLang="ja-JP" dirty="0"/>
          </a:p>
          <a:p>
            <a:r>
              <a:rPr lang="en-US" altLang="ja-JP" b="1" dirty="0"/>
              <a:t>A</a:t>
            </a:r>
            <a:r>
              <a:rPr lang="en-US" altLang="ja-JP" b="1" baseline="-25000" dirty="0"/>
              <a:t>1</a:t>
            </a:r>
            <a:r>
              <a:rPr lang="en-US" altLang="ja-JP" b="1" dirty="0"/>
              <a:t>: Application</a:t>
            </a:r>
          </a:p>
          <a:p>
            <a:pPr lvl="1"/>
            <a:r>
              <a:rPr lang="en-US" altLang="ja-JP" dirty="0"/>
              <a:t>Apply rules to facts and deduct tentative conclusions.</a:t>
            </a:r>
            <a:endParaRPr lang="ja-JP" altLang="ja-JP" dirty="0"/>
          </a:p>
          <a:p>
            <a:r>
              <a:rPr lang="en-US" altLang="ja-JP" b="1" dirty="0"/>
              <a:t>A</a:t>
            </a:r>
            <a:r>
              <a:rPr lang="en-US" altLang="ja-JP" b="1" baseline="-25000" dirty="0"/>
              <a:t>2</a:t>
            </a:r>
            <a:r>
              <a:rPr lang="en-US" altLang="ja-JP" b="1" dirty="0"/>
              <a:t>: Argument (Most Important)</a:t>
            </a:r>
          </a:p>
          <a:p>
            <a:pPr lvl="1"/>
            <a:r>
              <a:rPr lang="en-US" altLang="ja-JP" dirty="0"/>
              <a:t>Argue with tentative conclusion pro and con</a:t>
            </a:r>
            <a:endParaRPr lang="ja-JP" altLang="ja-JP" dirty="0"/>
          </a:p>
          <a:p>
            <a:r>
              <a:rPr lang="en-US" altLang="ja-JP" b="1" dirty="0"/>
              <a:t>C: Conclusion</a:t>
            </a:r>
          </a:p>
          <a:p>
            <a:pPr lvl="1"/>
            <a:r>
              <a:rPr lang="en-US" altLang="ja-JP" dirty="0"/>
              <a:t>Draw final conclusion after rigorous argument.</a:t>
            </a:r>
            <a:endParaRPr lang="ja-JP" altLang="ja-JP" dirty="0"/>
          </a:p>
        </p:txBody>
      </p:sp>
      <p:sp>
        <p:nvSpPr>
          <p:cNvPr id="63495" name="日付プレースホルダー 1"/>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5C21045B-F334-4B8A-9B25-9C5206306D17}" type="datetime1">
              <a:rPr kumimoji="0" lang="ja-JP" altLang="en-US" sz="1400" smtClean="0"/>
              <a:t>2021/8/11</a:t>
            </a:fld>
            <a:endParaRPr kumimoji="0" lang="en-US" altLang="ja-JP" sz="1400"/>
          </a:p>
        </p:txBody>
      </p:sp>
      <p:sp>
        <p:nvSpPr>
          <p:cNvPr id="63496" name="フッター プレースホルダー 3"/>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63492"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FE05307C-9B85-4DD8-BA33-AD0810EE2007}" type="slidenum">
              <a:rPr kumimoji="0" lang="ja-JP" altLang="en-US" sz="1400"/>
              <a:pPr eaLnBrk="1" hangingPunct="1"/>
              <a:t>69</a:t>
            </a:fld>
            <a:endParaRPr kumimoji="0" lang="en-US" altLang="ja-JP"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9F5BCA-0EC7-483E-B031-F23227BEE9D1}" type="slidenum">
              <a:rPr kumimoji="0" lang="ja-JP" altLang="en-US" smtClean="0"/>
              <a:pPr eaLnBrk="1" hangingPunct="1"/>
              <a:t>7</a:t>
            </a:fld>
            <a:endParaRPr kumimoji="0" lang="en-US" altLang="ja-JP"/>
          </a:p>
        </p:txBody>
      </p:sp>
      <p:sp>
        <p:nvSpPr>
          <p:cNvPr id="30723" name="Rectangle 2"/>
          <p:cNvSpPr>
            <a:spLocks noGrp="1" noChangeArrowheads="1"/>
          </p:cNvSpPr>
          <p:nvPr>
            <p:ph type="title" idx="4294967295"/>
          </p:nvPr>
        </p:nvSpPr>
        <p:spPr>
          <a:xfrm>
            <a:off x="1479128" y="332656"/>
            <a:ext cx="9216083" cy="1447800"/>
          </a:xfrm>
        </p:spPr>
        <p:txBody>
          <a:bodyPr>
            <a:normAutofit/>
          </a:bodyPr>
          <a:lstStyle/>
          <a:p>
            <a:pPr eaLnBrk="1" hangingPunct="1"/>
            <a:r>
              <a:rPr lang="en-US" altLang="ja-JP" b="1" dirty="0">
                <a:latin typeface="Times New Roman" panose="02020603050405020304" pitchFamily="18" charset="0"/>
                <a:cs typeface="Times New Roman" panose="02020603050405020304" pitchFamily="18" charset="0"/>
              </a:rPr>
              <a:t>Comparison of the Three Civil Codes</a:t>
            </a:r>
            <a:br>
              <a:rPr lang="en-US" altLang="ja-JP" b="1" dirty="0">
                <a:latin typeface="Times New Roman" panose="02020603050405020304" pitchFamily="18" charset="0"/>
                <a:cs typeface="Times New Roman" panose="02020603050405020304" pitchFamily="18" charset="0"/>
              </a:rPr>
            </a:br>
            <a:r>
              <a:rPr lang="ja-JP" altLang="en-US" sz="3200" b="1" dirty="0">
                <a:latin typeface="Times New Roman" panose="02020603050405020304" pitchFamily="18" charset="0"/>
                <a:cs typeface="Times New Roman" panose="02020603050405020304" pitchFamily="18" charset="0"/>
              </a:rPr>
              <a:t>→</a:t>
            </a:r>
            <a:r>
              <a:rPr lang="en-US" altLang="ja-JP" sz="3200" b="1" dirty="0">
                <a:latin typeface="Times New Roman" panose="02020603050405020304" pitchFamily="18" charset="0"/>
                <a:cs typeface="Times New Roman" panose="02020603050405020304" pitchFamily="18" charset="0"/>
                <a:hlinkClick r:id="rId3" action="ppaction://hlinksldjump"/>
              </a:rPr>
              <a:t>Tort</a:t>
            </a:r>
            <a:r>
              <a:rPr lang="en-US" altLang="ja-JP" sz="3200" b="1" dirty="0">
                <a:latin typeface="Times New Roman" panose="02020603050405020304" pitchFamily="18" charset="0"/>
                <a:cs typeface="Times New Roman" panose="02020603050405020304" pitchFamily="18" charset="0"/>
              </a:rPr>
              <a:t>, </a:t>
            </a:r>
            <a:r>
              <a:rPr lang="en-US" altLang="ja-JP" sz="3200" b="1" dirty="0">
                <a:latin typeface="Times New Roman" panose="02020603050405020304" pitchFamily="18" charset="0"/>
                <a:cs typeface="Times New Roman" panose="02020603050405020304" pitchFamily="18" charset="0"/>
                <a:hlinkClick r:id="rId4" action="ppaction://hlinksldjump"/>
              </a:rPr>
              <a:t>Business management</a:t>
            </a:r>
            <a:endParaRPr lang="en-US" altLang="ja-JP" b="1" dirty="0">
              <a:latin typeface="Times New Roman" panose="02020603050405020304" pitchFamily="18" charset="0"/>
              <a:cs typeface="Times New Roman" panose="02020603050405020304" pitchFamily="18" charset="0"/>
            </a:endParaRPr>
          </a:p>
        </p:txBody>
      </p:sp>
      <p:graphicFrame>
        <p:nvGraphicFramePr>
          <p:cNvPr id="51203" name="Group 3"/>
          <p:cNvGraphicFramePr>
            <a:graphicFrameLocks noGrp="1"/>
          </p:cNvGraphicFramePr>
          <p:nvPr/>
        </p:nvGraphicFramePr>
        <p:xfrm>
          <a:off x="1828800" y="1988840"/>
          <a:ext cx="2667000" cy="3733804"/>
        </p:xfrm>
        <a:graphic>
          <a:graphicData uri="http://schemas.openxmlformats.org/drawingml/2006/table">
            <a:tbl>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188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a:ln>
                            <a:noFill/>
                          </a:ln>
                          <a:solidFill>
                            <a:schemeClr val="tx1"/>
                          </a:solidFill>
                          <a:effectLst/>
                          <a:latin typeface="Times New Roman" charset="0"/>
                          <a:ea typeface="ＭＳ Ｐゴシック" charset="-128"/>
                        </a:rPr>
                        <a:t>Boisso-nade</a:t>
                      </a:r>
                      <a:r>
                        <a:rPr kumimoji="1" lang="en-US" altLang="ja-JP" sz="1800" b="1" i="0" u="none" strike="noStrike" cap="none" normalizeH="0" baseline="0" dirty="0">
                          <a:ln>
                            <a:noFill/>
                          </a:ln>
                          <a:solidFill>
                            <a:schemeClr val="tx1"/>
                          </a:solidFill>
                          <a:effectLst/>
                          <a:latin typeface="Times New Roman" charset="0"/>
                          <a:ea typeface="ＭＳ Ｐゴシック" charset="-128"/>
                        </a:rPr>
                        <a:t> Civil Code</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Institutional System</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Person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Acquisition of 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Security of Obligation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Evidence</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1226" name="Group 26"/>
          <p:cNvGraphicFramePr>
            <a:graphicFrameLocks noGrp="1"/>
          </p:cNvGraphicFramePr>
          <p:nvPr/>
        </p:nvGraphicFramePr>
        <p:xfrm>
          <a:off x="4572000" y="1988841"/>
          <a:ext cx="2743200" cy="3735389"/>
        </p:xfrm>
        <a:graphic>
          <a:graphicData uri="http://schemas.openxmlformats.org/drawingml/2006/table">
            <a:tbl>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40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Times New Roman" charset="0"/>
                          <a:ea typeface="ＭＳ Ｐゴシック" charset="-128"/>
                        </a:rPr>
                        <a:t>German Civil Code</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Pandekten System</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General Provisions</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Obligation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Real Property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Family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Succession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1249" name="Group 49"/>
          <p:cNvGraphicFramePr>
            <a:graphicFrameLocks noGrp="1"/>
          </p:cNvGraphicFramePr>
          <p:nvPr/>
        </p:nvGraphicFramePr>
        <p:xfrm>
          <a:off x="7391400" y="1988840"/>
          <a:ext cx="2895600" cy="3733802"/>
        </p:xfrm>
        <a:graphic>
          <a:graphicData uri="http://schemas.openxmlformats.org/drawingml/2006/table">
            <a:tbl>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400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Times New Roman" charset="0"/>
                          <a:ea typeface="ＭＳ Ｐゴシック" charset="-128"/>
                        </a:rPr>
                        <a:t>Civil Code of Japan</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Pandekten System</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1</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General Provisions</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2</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Real Property</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3</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Obligation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4</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Family </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Times New Roman" charset="0"/>
                          <a:ea typeface="ＭＳ Ｐゴシック" charset="-128"/>
                        </a:rPr>
                        <a:t>Book 5</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Times New Roman" charset="0"/>
                          <a:ea typeface="ＭＳ Ｐゴシック" charset="-128"/>
                        </a:rPr>
                        <a:t>Succession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日付プレースホルダー 2">
            <a:extLst>
              <a:ext uri="{FF2B5EF4-FFF2-40B4-BE49-F238E27FC236}">
                <a16:creationId xmlns:a16="http://schemas.microsoft.com/office/drawing/2014/main" id="{DA82ACF6-B06D-455E-99CC-22FDE57220F1}"/>
              </a:ext>
            </a:extLst>
          </p:cNvPr>
          <p:cNvSpPr>
            <a:spLocks noGrp="1"/>
          </p:cNvSpPr>
          <p:nvPr>
            <p:ph type="dt" sz="half" idx="10"/>
          </p:nvPr>
        </p:nvSpPr>
        <p:spPr/>
        <p:txBody>
          <a:bodyPr/>
          <a:lstStyle/>
          <a:p>
            <a:fld id="{400FCC0C-DF41-49EE-9B50-08F8498E9906}" type="datetime1">
              <a:rPr kumimoji="1" lang="ja-JP" altLang="en-US" smtClean="0"/>
              <a:t>2021/8/11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26"/>
                                        </p:tgtEl>
                                        <p:attrNameLst>
                                          <p:attrName>style.visibility</p:attrName>
                                        </p:attrNameLst>
                                      </p:cBhvr>
                                      <p:to>
                                        <p:strVal val="visible"/>
                                      </p:to>
                                    </p:set>
                                    <p:animEffect transition="in" filter="fade">
                                      <p:cBhvr>
                                        <p:cTn id="7" dur="1000"/>
                                        <p:tgtEl>
                                          <p:spTgt spid="51226"/>
                                        </p:tgtEl>
                                      </p:cBhvr>
                                    </p:animEffect>
                                    <p:anim calcmode="lin" valueType="num">
                                      <p:cBhvr>
                                        <p:cTn id="8" dur="1000" fill="hold"/>
                                        <p:tgtEl>
                                          <p:spTgt spid="51226"/>
                                        </p:tgtEl>
                                        <p:attrNameLst>
                                          <p:attrName>ppt_x</p:attrName>
                                        </p:attrNameLst>
                                      </p:cBhvr>
                                      <p:tavLst>
                                        <p:tav tm="0">
                                          <p:val>
                                            <p:strVal val="#ppt_x"/>
                                          </p:val>
                                        </p:tav>
                                        <p:tav tm="100000">
                                          <p:val>
                                            <p:strVal val="#ppt_x"/>
                                          </p:val>
                                        </p:tav>
                                      </p:tavLst>
                                    </p:anim>
                                    <p:anim calcmode="lin" valueType="num">
                                      <p:cBhvr>
                                        <p:cTn id="9" dur="1000" fill="hold"/>
                                        <p:tgtEl>
                                          <p:spTgt spid="512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49"/>
                                        </p:tgtEl>
                                        <p:attrNameLst>
                                          <p:attrName>style.visibility</p:attrName>
                                        </p:attrNameLst>
                                      </p:cBhvr>
                                      <p:to>
                                        <p:strVal val="visible"/>
                                      </p:to>
                                    </p:set>
                                    <p:animEffect transition="in" filter="fade">
                                      <p:cBhvr>
                                        <p:cTn id="14" dur="1000"/>
                                        <p:tgtEl>
                                          <p:spTgt spid="51249"/>
                                        </p:tgtEl>
                                      </p:cBhvr>
                                    </p:animEffect>
                                    <p:anim calcmode="lin" valueType="num">
                                      <p:cBhvr>
                                        <p:cTn id="15" dur="1000" fill="hold"/>
                                        <p:tgtEl>
                                          <p:spTgt spid="51249"/>
                                        </p:tgtEl>
                                        <p:attrNameLst>
                                          <p:attrName>ppt_x</p:attrName>
                                        </p:attrNameLst>
                                      </p:cBhvr>
                                      <p:tavLst>
                                        <p:tav tm="0">
                                          <p:val>
                                            <p:strVal val="#ppt_x"/>
                                          </p:val>
                                        </p:tav>
                                        <p:tav tm="100000">
                                          <p:val>
                                            <p:strVal val="#ppt_x"/>
                                          </p:val>
                                        </p:tav>
                                      </p:tavLst>
                                    </p:anim>
                                    <p:anim calcmode="lin" valueType="num">
                                      <p:cBhvr>
                                        <p:cTn id="16" dur="1000" fill="hold"/>
                                        <p:tgtEl>
                                          <p:spTgt spid="51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sz="4800" b="1" dirty="0">
                <a:latin typeface="Times New Roman" panose="02020603050405020304" pitchFamily="18" charset="0"/>
                <a:cs typeface="Times New Roman" panose="02020603050405020304" pitchFamily="18" charset="0"/>
              </a:rPr>
              <a:t>IRAC</a:t>
            </a:r>
            <a:r>
              <a:rPr lang="ja-JP" altLang="en-US" sz="4800" b="1" dirty="0">
                <a:latin typeface="Times New Roman" panose="02020603050405020304" pitchFamily="18" charset="0"/>
                <a:cs typeface="Times New Roman" panose="02020603050405020304" pitchFamily="18" charset="0"/>
              </a:rPr>
              <a:t> </a:t>
            </a:r>
            <a:r>
              <a:rPr lang="en-US" altLang="ja-JP" sz="4800" b="1" dirty="0">
                <a:latin typeface="Times New Roman" panose="02020603050405020304" pitchFamily="18" charset="0"/>
                <a:cs typeface="Times New Roman" panose="02020603050405020304" pitchFamily="18" charset="0"/>
              </a:rPr>
              <a:t>as the legal way of thinking</a:t>
            </a:r>
            <a:endParaRPr kumimoji="1" lang="ja-JP" altLang="en-US" sz="4800" b="1"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70</a:t>
            </a:fld>
            <a:endParaRPr lang="en-US" altLang="ja-JP"/>
          </a:p>
        </p:txBody>
      </p:sp>
      <p:graphicFrame>
        <p:nvGraphicFramePr>
          <p:cNvPr id="4" name="Group 58"/>
          <p:cNvGraphicFramePr>
            <a:graphicFrameLocks/>
          </p:cNvGraphicFramePr>
          <p:nvPr/>
        </p:nvGraphicFramePr>
        <p:xfrm>
          <a:off x="2088206" y="1628800"/>
          <a:ext cx="7991475" cy="4275136"/>
        </p:xfrm>
        <a:graphic>
          <a:graphicData uri="http://schemas.openxmlformats.org/drawingml/2006/table">
            <a:tbl>
              <a:tblPr/>
              <a:tblGrid>
                <a:gridCol w="2012950">
                  <a:extLst>
                    <a:ext uri="{9D8B030D-6E8A-4147-A177-3AD203B41FA5}">
                      <a16:colId xmlns:a16="http://schemas.microsoft.com/office/drawing/2014/main" val="20000"/>
                    </a:ext>
                  </a:extLst>
                </a:gridCol>
                <a:gridCol w="506412">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3382963">
                  <a:extLst>
                    <a:ext uri="{9D8B030D-6E8A-4147-A177-3AD203B41FA5}">
                      <a16:colId xmlns:a16="http://schemas.microsoft.com/office/drawing/2014/main" val="20003"/>
                    </a:ext>
                  </a:extLst>
                </a:gridCol>
              </a:tblGrid>
              <a:tr h="660887">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a:ln>
                            <a:noFill/>
                          </a:ln>
                          <a:solidFill>
                            <a:schemeClr val="tx1"/>
                          </a:solidFill>
                          <a:effectLst/>
                          <a:latin typeface="Times New Roman" charset="0"/>
                          <a:ea typeface="ＭＳ Ｐゴシック" charset="-128"/>
                        </a:rPr>
                        <a:t>Analyze, argue and draw your Conclusion</a:t>
                      </a:r>
                      <a:endParaRPr kumimoji="1" lang="ja-JP" altLang="en-US" sz="3200" b="0" i="0" u="none" strike="noStrike" cap="none" normalizeH="0" baseline="0" dirty="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91320">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Analysis</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data &amp; facts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Rules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320">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Application of Rules,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4035">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Argument against / for tentative conclusions</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4254">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Argument</a:t>
                      </a:r>
                      <a:endParaRPr kumimoji="1" lang="ja-JP" altLang="en-US" sz="2800" b="1" i="0" u="none" strike="noStrike" cap="none" normalizeH="0" baseline="0" dirty="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a:ln>
                            <a:noFill/>
                          </a:ln>
                          <a:solidFill>
                            <a:schemeClr val="tx1"/>
                          </a:solidFill>
                          <a:effectLst/>
                          <a:latin typeface="Century Gothic" panose="020B0502020202020204" pitchFamily="34" charset="0"/>
                          <a:ea typeface="ＭＳ Ｐゴシック" charset="-128"/>
                        </a:rPr>
                        <a:t>Finding final conclusion</a:t>
                      </a:r>
                      <a:endParaRPr kumimoji="1" lang="ja-JP" altLang="en-US" sz="2000" b="0" i="0" u="none" strike="noStrike" cap="none" normalizeH="0" baseline="0" dirty="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フッター プレースホルダー 4"/>
          <p:cNvSpPr>
            <a:spLocks noGrp="1"/>
          </p:cNvSpPr>
          <p:nvPr>
            <p:ph type="ftr" sz="quarter" idx="11"/>
          </p:nvPr>
        </p:nvSpPr>
        <p:spPr/>
        <p:txBody>
          <a:bodyPr/>
          <a:lstStyle/>
          <a:p>
            <a:pPr>
              <a:defRPr/>
            </a:pPr>
            <a:r>
              <a:rPr lang="en-US" altLang="ja-JP"/>
              <a:t>Overview of Civil Law of Japan, 2021</a:t>
            </a:r>
          </a:p>
        </p:txBody>
      </p:sp>
      <p:sp>
        <p:nvSpPr>
          <p:cNvPr id="6" name="日付プレースホルダー 5">
            <a:extLst>
              <a:ext uri="{FF2B5EF4-FFF2-40B4-BE49-F238E27FC236}">
                <a16:creationId xmlns:a16="http://schemas.microsoft.com/office/drawing/2014/main" id="{9E45461F-8C9B-4D29-A695-2138D3D6AF2F}"/>
              </a:ext>
            </a:extLst>
          </p:cNvPr>
          <p:cNvSpPr>
            <a:spLocks noGrp="1"/>
          </p:cNvSpPr>
          <p:nvPr>
            <p:ph type="dt" sz="half" idx="10"/>
          </p:nvPr>
        </p:nvSpPr>
        <p:spPr/>
        <p:txBody>
          <a:bodyPr/>
          <a:lstStyle/>
          <a:p>
            <a:fld id="{57B5B638-26E8-4782-9C62-E41642389B5D}" type="datetime1">
              <a:rPr kumimoji="1" lang="ja-JP" altLang="en-US" smtClean="0"/>
              <a:t>2021/8/11</a:t>
            </a:fld>
            <a:endParaRPr kumimoji="1" lang="ja-JP" altLang="en-US"/>
          </a:p>
        </p:txBody>
      </p:sp>
    </p:spTree>
    <p:extLst>
      <p:ext uri="{BB962C8B-B14F-4D97-AF65-F5344CB8AC3E}">
        <p14:creationId xmlns:p14="http://schemas.microsoft.com/office/powerpoint/2010/main" val="22066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07568" y="548680"/>
            <a:ext cx="7793038" cy="693738"/>
          </a:xfrm>
        </p:spPr>
        <p:txBody>
          <a:bodyPr>
            <a:normAutofit fontScale="90000"/>
          </a:bodyPr>
          <a:lstStyle/>
          <a:p>
            <a:pPr eaLnBrk="1" hangingPunct="1"/>
            <a:r>
              <a:rPr lang="en-US" altLang="ja-JP" dirty="0">
                <a:latin typeface="Times New Roman" charset="0"/>
              </a:rPr>
              <a:t>Substantive and procedural law</a:t>
            </a:r>
          </a:p>
        </p:txBody>
      </p:sp>
      <p:sp>
        <p:nvSpPr>
          <p:cNvPr id="17412" name="Rectangle 3"/>
          <p:cNvSpPr>
            <a:spLocks noGrp="1" noChangeArrowheads="1"/>
          </p:cNvSpPr>
          <p:nvPr>
            <p:ph idx="1"/>
          </p:nvPr>
        </p:nvSpPr>
        <p:spPr>
          <a:xfrm>
            <a:off x="2133600" y="3810000"/>
            <a:ext cx="8001000" cy="2514600"/>
          </a:xfrm>
        </p:spPr>
        <p:txBody>
          <a:bodyPr>
            <a:normAutofit fontScale="92500" lnSpcReduction="10000"/>
          </a:bodyPr>
          <a:lstStyle/>
          <a:p>
            <a:pPr eaLnBrk="1" hangingPunct="1">
              <a:lnSpc>
                <a:spcPct val="90000"/>
              </a:lnSpc>
              <a:buFontTx/>
              <a:buChar char="•"/>
            </a:pPr>
            <a:r>
              <a:rPr lang="en-US" altLang="ja-JP" dirty="0">
                <a:latin typeface="Century Gothic" panose="020B0502020202020204" pitchFamily="34" charset="0"/>
              </a:rPr>
              <a:t>Legal syllogism</a:t>
            </a:r>
          </a:p>
          <a:p>
            <a:pPr lvl="1" eaLnBrk="1" hangingPunct="1">
              <a:lnSpc>
                <a:spcPct val="90000"/>
              </a:lnSpc>
              <a:buFontTx/>
              <a:buChar char="•"/>
            </a:pPr>
            <a:r>
              <a:rPr lang="en-US" altLang="ja-JP" dirty="0">
                <a:latin typeface="Century Gothic" panose="020B0502020202020204" pitchFamily="34" charset="0"/>
              </a:rPr>
              <a:t>(1) Rule,</a:t>
            </a:r>
          </a:p>
          <a:p>
            <a:pPr lvl="1" eaLnBrk="1" hangingPunct="1">
              <a:lnSpc>
                <a:spcPct val="90000"/>
              </a:lnSpc>
              <a:buFontTx/>
              <a:buChar char="•"/>
            </a:pPr>
            <a:r>
              <a:rPr lang="en-US" altLang="ja-JP" dirty="0">
                <a:latin typeface="Century Gothic" panose="020B0502020202020204" pitchFamily="34" charset="0"/>
              </a:rPr>
              <a:t>(2) </a:t>
            </a:r>
            <a:r>
              <a:rPr lang="en-US" altLang="ja-JP" dirty="0" err="1">
                <a:latin typeface="Century Gothic" panose="020B0502020202020204" pitchFamily="34" charset="0"/>
              </a:rPr>
              <a:t>Subsumption</a:t>
            </a:r>
            <a:r>
              <a:rPr lang="en-US" altLang="ja-JP" dirty="0">
                <a:latin typeface="Century Gothic" panose="020B0502020202020204" pitchFamily="34" charset="0"/>
              </a:rPr>
              <a:t> of facts under a rule</a:t>
            </a:r>
          </a:p>
          <a:p>
            <a:pPr lvl="1" eaLnBrk="1" hangingPunct="1">
              <a:lnSpc>
                <a:spcPct val="90000"/>
              </a:lnSpc>
              <a:buFontTx/>
              <a:buChar char="•"/>
            </a:pPr>
            <a:r>
              <a:rPr lang="en-US" altLang="ja-JP" dirty="0">
                <a:latin typeface="Century Gothic" panose="020B0502020202020204" pitchFamily="34" charset="0"/>
              </a:rPr>
              <a:t>(3) Conclusion (judgment)</a:t>
            </a:r>
          </a:p>
          <a:p>
            <a:pPr eaLnBrk="1" hangingPunct="1">
              <a:lnSpc>
                <a:spcPct val="90000"/>
              </a:lnSpc>
              <a:buFontTx/>
              <a:buChar char="•"/>
            </a:pPr>
            <a:r>
              <a:rPr lang="en-US" altLang="ja-JP" dirty="0">
                <a:latin typeface="Century Gothic" panose="020B0502020202020204" pitchFamily="34" charset="0"/>
              </a:rPr>
              <a:t>Rule is substantive law, </a:t>
            </a:r>
            <a:r>
              <a:rPr lang="en-US" altLang="ja-JP" dirty="0" err="1">
                <a:latin typeface="Century Gothic" panose="020B0502020202020204" pitchFamily="34" charset="0"/>
              </a:rPr>
              <a:t>subsumption</a:t>
            </a:r>
            <a:r>
              <a:rPr lang="en-US" altLang="ja-JP" dirty="0">
                <a:latin typeface="Century Gothic" panose="020B0502020202020204" pitchFamily="34" charset="0"/>
              </a:rPr>
              <a:t> and conclusion takes place according to procedural law.</a:t>
            </a:r>
          </a:p>
        </p:txBody>
      </p:sp>
      <p:sp>
        <p:nvSpPr>
          <p:cNvPr id="194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209E7D4-04F8-43B3-8AEE-11F87B012EBA}" type="slidenum">
              <a:rPr kumimoji="0" lang="ja-JP" altLang="en-US" smtClean="0"/>
              <a:pPr eaLnBrk="1" hangingPunct="1"/>
              <a:t>71</a:t>
            </a:fld>
            <a:endParaRPr kumimoji="0" lang="en-US" altLang="ja-JP"/>
          </a:p>
        </p:txBody>
      </p:sp>
      <p:graphicFrame>
        <p:nvGraphicFramePr>
          <p:cNvPr id="19461" name="Object 4"/>
          <p:cNvGraphicFramePr>
            <a:graphicFrameLocks noChangeAspect="1"/>
          </p:cNvGraphicFramePr>
          <p:nvPr/>
        </p:nvGraphicFramePr>
        <p:xfrm>
          <a:off x="2895600" y="1196752"/>
          <a:ext cx="6324600" cy="2584450"/>
        </p:xfrm>
        <a:graphic>
          <a:graphicData uri="http://schemas.openxmlformats.org/presentationml/2006/ole">
            <mc:AlternateContent xmlns:mc="http://schemas.openxmlformats.org/markup-compatibility/2006">
              <mc:Choice xmlns:v="urn:schemas-microsoft-com:vml" Requires="v">
                <p:oleObj name="VISIO" r:id="rId3" imgW="3677864" imgH="1507114" progId="Visio.Drawing.6">
                  <p:embed/>
                </p:oleObj>
              </mc:Choice>
              <mc:Fallback>
                <p:oleObj name="VISIO" r:id="rId3" imgW="3677864" imgH="1507114" progId="Visio.Drawing.6">
                  <p:embed/>
                  <p:pic>
                    <p:nvPicPr>
                      <p:cNvPr id="1946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96752"/>
                        <a:ext cx="6324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日付プレースホルダー 2">
            <a:extLst>
              <a:ext uri="{FF2B5EF4-FFF2-40B4-BE49-F238E27FC236}">
                <a16:creationId xmlns:a16="http://schemas.microsoft.com/office/drawing/2014/main" id="{00BA0579-27C4-47E6-A729-DD69912E6BA9}"/>
              </a:ext>
            </a:extLst>
          </p:cNvPr>
          <p:cNvSpPr>
            <a:spLocks noGrp="1"/>
          </p:cNvSpPr>
          <p:nvPr>
            <p:ph type="dt" sz="half" idx="10"/>
          </p:nvPr>
        </p:nvSpPr>
        <p:spPr/>
        <p:txBody>
          <a:bodyPr/>
          <a:lstStyle/>
          <a:p>
            <a:fld id="{D9C39155-C445-4029-91ED-567B95FF2793}" type="datetime1">
              <a:rPr kumimoji="1" lang="ja-JP" altLang="en-US" smtClean="0"/>
              <a:t>2021/8/11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 calcmode="lin" valueType="num">
                                      <p:cBhvr additive="base">
                                        <p:cTn id="7" dur="500"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 calcmode="lin" valueType="num">
                                      <p:cBhvr additive="base">
                                        <p:cTn id="13" dur="500" fill="hold"/>
                                        <p:tgtEl>
                                          <p:spTgt spid="174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 calcmode="lin" valueType="num">
                                      <p:cBhvr additive="base">
                                        <p:cTn id="19"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rrowheads="1"/>
          </p:cNvSpPr>
          <p:nvPr/>
        </p:nvSpPr>
        <p:spPr bwMode="auto">
          <a:xfrm>
            <a:off x="6356350" y="3098130"/>
            <a:ext cx="153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Probably yes</a:t>
            </a:r>
          </a:p>
        </p:txBody>
      </p:sp>
      <p:sp>
        <p:nvSpPr>
          <p:cNvPr id="64515" name="タイトル 2"/>
          <p:cNvSpPr>
            <a:spLocks noGrp="1"/>
          </p:cNvSpPr>
          <p:nvPr>
            <p:ph type="title"/>
          </p:nvPr>
        </p:nvSpPr>
        <p:spPr>
          <a:xfrm>
            <a:off x="734147" y="214315"/>
            <a:ext cx="10239521" cy="982116"/>
          </a:xfrm>
        </p:spPr>
        <p:txBody>
          <a:bodyPr>
            <a:normAutofit/>
          </a:bodyPr>
          <a:lstStyle/>
          <a:p>
            <a:r>
              <a:rPr lang="en-US" altLang="ja-JP" b="1" dirty="0">
                <a:latin typeface="Times New Roman" panose="02020603050405020304" pitchFamily="18" charset="0"/>
                <a:cs typeface="Times New Roman" panose="02020603050405020304" pitchFamily="18" charset="0"/>
              </a:rPr>
              <a:t>From Syllogistic to Toulmin Diagram</a:t>
            </a:r>
            <a:endParaRPr lang="ja-JP" altLang="en-US" b="1" dirty="0">
              <a:latin typeface="Times New Roman" panose="02020603050405020304" pitchFamily="18" charset="0"/>
              <a:cs typeface="Times New Roman" panose="02020603050405020304" pitchFamily="18" charset="0"/>
            </a:endParaRPr>
          </a:p>
        </p:txBody>
      </p:sp>
      <p:sp>
        <p:nvSpPr>
          <p:cNvPr id="64540" name="日付プレースホルダー 2"/>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26924B69-A111-42AC-AA5C-F47712AB1294}" type="datetime1">
              <a:rPr kumimoji="0" lang="ja-JP" altLang="en-US" sz="1400" smtClean="0"/>
              <a:t>2021/8/11</a:t>
            </a:fld>
            <a:endParaRPr kumimoji="0" lang="en-US" altLang="ja-JP" sz="1400"/>
          </a:p>
        </p:txBody>
      </p:sp>
      <p:sp>
        <p:nvSpPr>
          <p:cNvPr id="64541" name="フッター プレースホルダー 6"/>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64539" name="スライド番号プレースホルダー 1"/>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D9D8BD19-B1D1-4EC2-B1D1-B5693A79A1AD}" type="slidenum">
              <a:rPr kumimoji="0" lang="ja-JP" altLang="en-US" sz="1400"/>
              <a:pPr eaLnBrk="1" hangingPunct="1"/>
              <a:t>72</a:t>
            </a:fld>
            <a:endParaRPr kumimoji="0" lang="en-US" altLang="ja-JP" sz="1400"/>
          </a:p>
        </p:txBody>
      </p:sp>
      <p:sp>
        <p:nvSpPr>
          <p:cNvPr id="4" name="テキスト ボックス 3"/>
          <p:cNvSpPr txBox="1">
            <a:spLocks noChangeArrowheads="1"/>
          </p:cNvSpPr>
          <p:nvPr/>
        </p:nvSpPr>
        <p:spPr bwMode="auto">
          <a:xfrm>
            <a:off x="2706688" y="1394742"/>
            <a:ext cx="533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buFont typeface="Arial" charset="0"/>
              <a:buChar char="•"/>
            </a:pPr>
            <a:r>
              <a:rPr lang="en-US" altLang="ja-JP" sz="2000" b="1" dirty="0">
                <a:latin typeface="Times New Roman" pitchFamily="18" charset="0"/>
                <a:cs typeface="Times New Roman" pitchFamily="18" charset="0"/>
              </a:rPr>
              <a:t>Syllogism (Admit of no exceptions)</a:t>
            </a:r>
          </a:p>
          <a:p>
            <a:pPr lvl="1" eaLnBrk="1" hangingPunct="1">
              <a:buFont typeface="Arial" charset="0"/>
              <a:buChar char="•"/>
            </a:pPr>
            <a:r>
              <a:rPr lang="en-US" altLang="ja-JP" sz="2000" dirty="0">
                <a:latin typeface="Times New Roman" pitchFamily="18" charset="0"/>
                <a:cs typeface="Times New Roman" pitchFamily="18" charset="0"/>
              </a:rPr>
              <a:t>Major premise: All men are mortal.</a:t>
            </a:r>
          </a:p>
          <a:p>
            <a:pPr lvl="1" eaLnBrk="1" hangingPunct="1">
              <a:buFont typeface="Arial" charset="0"/>
              <a:buChar char="•"/>
            </a:pPr>
            <a:r>
              <a:rPr lang="en-US" altLang="ja-JP" sz="2000" dirty="0">
                <a:latin typeface="Times New Roman" pitchFamily="18" charset="0"/>
                <a:cs typeface="Times New Roman" pitchFamily="18" charset="0"/>
              </a:rPr>
              <a:t>Miner premise: Socrates is a man.</a:t>
            </a:r>
          </a:p>
          <a:p>
            <a:pPr lvl="1" eaLnBrk="1" hangingPunct="1">
              <a:buFont typeface="Arial" charset="0"/>
              <a:buChar char="•"/>
            </a:pPr>
            <a:r>
              <a:rPr lang="en-US" altLang="ja-JP" sz="2000" dirty="0">
                <a:latin typeface="Times New Roman" pitchFamily="18" charset="0"/>
                <a:cs typeface="Times New Roman" pitchFamily="18" charset="0"/>
              </a:rPr>
              <a:t>Conclusion: Socrates is mortal.</a:t>
            </a:r>
          </a:p>
        </p:txBody>
      </p:sp>
      <p:sp>
        <p:nvSpPr>
          <p:cNvPr id="5" name="円/楕円 4"/>
          <p:cNvSpPr/>
          <p:nvPr/>
        </p:nvSpPr>
        <p:spPr>
          <a:xfrm>
            <a:off x="2279576" y="3467372"/>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6" name="円/楕円 5"/>
          <p:cNvSpPr/>
          <p:nvPr/>
        </p:nvSpPr>
        <p:spPr>
          <a:xfrm>
            <a:off x="8240575" y="3467372"/>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8" name="直線矢印コネクタ 7"/>
          <p:cNvCxnSpPr>
            <a:stCxn id="5" idx="6"/>
            <a:endCxn id="6" idx="2"/>
          </p:cNvCxnSpPr>
          <p:nvPr/>
        </p:nvCxnSpPr>
        <p:spPr>
          <a:xfrm>
            <a:off x="4079875" y="3839492"/>
            <a:ext cx="41608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p:cNvSpPr/>
          <p:nvPr/>
        </p:nvSpPr>
        <p:spPr>
          <a:xfrm>
            <a:off x="3935760" y="4399700"/>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3" name="円/楕円 12"/>
          <p:cNvSpPr/>
          <p:nvPr/>
        </p:nvSpPr>
        <p:spPr>
          <a:xfrm>
            <a:off x="6296359" y="4399700"/>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6" name="円/楕円 15"/>
          <p:cNvSpPr/>
          <p:nvPr/>
        </p:nvSpPr>
        <p:spPr>
          <a:xfrm>
            <a:off x="3935760" y="5265120"/>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7" name="円/楕円 16"/>
          <p:cNvSpPr/>
          <p:nvPr/>
        </p:nvSpPr>
        <p:spPr>
          <a:xfrm>
            <a:off x="6296359" y="3467372"/>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0" name="テキスト ボックス 19"/>
          <p:cNvSpPr txBox="1">
            <a:spLocks noChangeArrowheads="1"/>
          </p:cNvSpPr>
          <p:nvPr/>
        </p:nvSpPr>
        <p:spPr bwMode="auto">
          <a:xfrm>
            <a:off x="2279651" y="3109242"/>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ahoma" pitchFamily="34" charset="0"/>
                <a:ea typeface="ＭＳ Ｐゴシック" charset="-128"/>
              </a:defRPr>
            </a:lvl1pPr>
            <a:lvl2pPr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marL="0" lvl="1" eaLnBrk="1" hangingPunct="1"/>
            <a:r>
              <a:rPr lang="en-US" altLang="ja-JP" sz="1800">
                <a:latin typeface="Century" pitchFamily="18" charset="0"/>
              </a:rPr>
              <a:t>Socrates is a man.</a:t>
            </a:r>
          </a:p>
        </p:txBody>
      </p:sp>
      <p:sp>
        <p:nvSpPr>
          <p:cNvPr id="23" name="テキスト ボックス 22"/>
          <p:cNvSpPr txBox="1">
            <a:spLocks noChangeArrowheads="1"/>
          </p:cNvSpPr>
          <p:nvPr/>
        </p:nvSpPr>
        <p:spPr bwMode="auto">
          <a:xfrm>
            <a:off x="7970838" y="3109242"/>
            <a:ext cx="222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Socrates is mortal.</a:t>
            </a:r>
            <a:endParaRPr lang="ja-JP" altLang="en-US" sz="1800">
              <a:latin typeface="Century" pitchFamily="18" charset="0"/>
            </a:endParaRPr>
          </a:p>
        </p:txBody>
      </p:sp>
      <p:sp>
        <p:nvSpPr>
          <p:cNvPr id="24" name="テキスト ボックス 23"/>
          <p:cNvSpPr txBox="1">
            <a:spLocks noChangeArrowheads="1"/>
          </p:cNvSpPr>
          <p:nvPr/>
        </p:nvSpPr>
        <p:spPr bwMode="auto">
          <a:xfrm>
            <a:off x="2279651" y="4403055"/>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All men are mortal.</a:t>
            </a:r>
            <a:endParaRPr lang="ja-JP" altLang="en-US" sz="1800">
              <a:latin typeface="Century" pitchFamily="18" charset="0"/>
            </a:endParaRPr>
          </a:p>
        </p:txBody>
      </p:sp>
      <p:sp>
        <p:nvSpPr>
          <p:cNvPr id="25" name="テキスト ボックス 24"/>
          <p:cNvSpPr txBox="1">
            <a:spLocks noChangeArrowheads="1"/>
          </p:cNvSpPr>
          <p:nvPr/>
        </p:nvSpPr>
        <p:spPr bwMode="auto">
          <a:xfrm>
            <a:off x="2424113" y="5130131"/>
            <a:ext cx="1511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All living things are mortal.</a:t>
            </a:r>
            <a:endParaRPr lang="ja-JP" altLang="en-US" sz="1800" dirty="0">
              <a:latin typeface="Century" pitchFamily="18" charset="0"/>
            </a:endParaRPr>
          </a:p>
        </p:txBody>
      </p:sp>
      <p:cxnSp>
        <p:nvCxnSpPr>
          <p:cNvPr id="27" name="直線矢印コネクタ 26"/>
          <p:cNvCxnSpPr>
            <a:stCxn id="10" idx="0"/>
          </p:cNvCxnSpPr>
          <p:nvPr/>
        </p:nvCxnSpPr>
        <p:spPr>
          <a:xfrm flipH="1" flipV="1">
            <a:off x="4872038" y="3814092"/>
            <a:ext cx="0" cy="5857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3" idx="0"/>
            <a:endCxn id="17" idx="4"/>
          </p:cNvCxnSpPr>
          <p:nvPr/>
        </p:nvCxnSpPr>
        <p:spPr>
          <a:xfrm flipV="1">
            <a:off x="7124700" y="4212556"/>
            <a:ext cx="0" cy="187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a:endCxn id="10" idx="4"/>
          </p:cNvCxnSpPr>
          <p:nvPr/>
        </p:nvCxnSpPr>
        <p:spPr>
          <a:xfrm flipV="1">
            <a:off x="4872038" y="5144418"/>
            <a:ext cx="0" cy="1111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6" idx="6"/>
            <a:endCxn id="13" idx="4"/>
          </p:cNvCxnSpPr>
          <p:nvPr/>
        </p:nvCxnSpPr>
        <p:spPr>
          <a:xfrm flipV="1">
            <a:off x="5808664" y="5144418"/>
            <a:ext cx="1316037" cy="4937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テキスト ボックス 33"/>
          <p:cNvSpPr txBox="1">
            <a:spLocks noChangeArrowheads="1"/>
          </p:cNvSpPr>
          <p:nvPr/>
        </p:nvSpPr>
        <p:spPr bwMode="auto">
          <a:xfrm>
            <a:off x="8058151" y="4264942"/>
            <a:ext cx="1800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Socrates is a man of god of philosophy.</a:t>
            </a:r>
            <a:endParaRPr lang="ja-JP" altLang="en-US" sz="1800" dirty="0">
              <a:latin typeface="Century" pitchFamily="18" charset="0"/>
            </a:endParaRPr>
          </a:p>
        </p:txBody>
      </p:sp>
      <p:sp>
        <p:nvSpPr>
          <p:cNvPr id="64533" name="テキスト ボックス 34"/>
          <p:cNvSpPr txBox="1">
            <a:spLocks noChangeArrowheads="1"/>
          </p:cNvSpPr>
          <p:nvPr/>
        </p:nvSpPr>
        <p:spPr bwMode="auto">
          <a:xfrm>
            <a:off x="2706688" y="2706017"/>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buFont typeface="Arial" charset="0"/>
              <a:buChar char="•"/>
            </a:pPr>
            <a:r>
              <a:rPr lang="en-US" altLang="ja-JP" sz="2000" b="1" dirty="0">
                <a:latin typeface="Times New Roman" pitchFamily="18" charset="0"/>
                <a:cs typeface="Times New Roman" pitchFamily="18" charset="0"/>
              </a:rPr>
              <a:t>Toulmin Diagram (Admit of exceptions)</a:t>
            </a:r>
            <a:endParaRPr lang="ja-JP" altLang="en-US" sz="2000" b="1" dirty="0">
              <a:latin typeface="Times New Roman" pitchFamily="18" charset="0"/>
              <a:cs typeface="Times New Roman" pitchFamily="18" charset="0"/>
            </a:endParaRPr>
          </a:p>
        </p:txBody>
      </p:sp>
      <p:sp>
        <p:nvSpPr>
          <p:cNvPr id="37" name="テキスト ボックス 36"/>
          <p:cNvSpPr txBox="1">
            <a:spLocks noChangeArrowheads="1"/>
          </p:cNvSpPr>
          <p:nvPr/>
        </p:nvSpPr>
        <p:spPr bwMode="auto">
          <a:xfrm>
            <a:off x="6269269" y="3093885"/>
            <a:ext cx="1692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defRPr/>
            </a:pPr>
            <a:r>
              <a:rPr lang="en-US" altLang="ja-JP" dirty="0">
                <a:ln>
                  <a:solidFill>
                    <a:schemeClr val="tx1"/>
                  </a:solidFill>
                </a:ln>
                <a:latin typeface="Century" pitchFamily="18" charset="0"/>
              </a:rPr>
              <a:t>Probably </a:t>
            </a:r>
            <a:r>
              <a:rPr lang="en-US" altLang="ja-JP" b="1" dirty="0">
                <a:solidFill>
                  <a:srgbClr val="FF0000"/>
                </a:solidFill>
                <a:latin typeface="Century" pitchFamily="18" charset="0"/>
              </a:rPr>
              <a:t>no</a:t>
            </a:r>
            <a:endParaRPr lang="ja-JP" altLang="en-US" b="1" dirty="0">
              <a:solidFill>
                <a:srgbClr val="FF0000"/>
              </a:solidFill>
              <a:latin typeface="Century" pitchFamily="18" charset="0"/>
            </a:endParaRPr>
          </a:p>
        </p:txBody>
      </p:sp>
      <p:sp>
        <p:nvSpPr>
          <p:cNvPr id="26" name="円/楕円 25"/>
          <p:cNvSpPr/>
          <p:nvPr/>
        </p:nvSpPr>
        <p:spPr>
          <a:xfrm>
            <a:off x="6287271" y="3466876"/>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8" name="テキスト ボックス 27"/>
          <p:cNvSpPr txBox="1">
            <a:spLocks noChangeArrowheads="1"/>
          </p:cNvSpPr>
          <p:nvPr/>
        </p:nvSpPr>
        <p:spPr bwMode="auto">
          <a:xfrm>
            <a:off x="6535738" y="5284118"/>
            <a:ext cx="366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However,  god and truth are immortal.</a:t>
            </a:r>
            <a:endParaRPr lang="ja-JP" altLang="en-US" sz="1800"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2000"/>
                                        <p:tgtEl>
                                          <p:spTgt spid="4">
                                            <p:txEl>
                                              <p:pRg st="1" end="1"/>
                                            </p:txEl>
                                          </p:spTgt>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2000"/>
                                        <p:tgtEl>
                                          <p:spTgt spid="4">
                                            <p:txEl>
                                              <p:pRg st="2" end="2"/>
                                            </p:txEl>
                                          </p:spTgt>
                                        </p:tgtEl>
                                      </p:cBhvr>
                                    </p:animEffect>
                                  </p:childTnLst>
                                </p:cTn>
                              </p:par>
                            </p:childTnLst>
                          </p:cTn>
                        </p:par>
                        <p:par>
                          <p:cTn id="12" fill="hold" nodeType="afterGroup">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2000"/>
                                        <p:tgtEl>
                                          <p:spTgt spid="4">
                                            <p:txEl>
                                              <p:pRg st="3" end="3"/>
                                            </p:txEl>
                                          </p:spTgt>
                                        </p:tgtEl>
                                      </p:cBhvr>
                                    </p:animEffect>
                                  </p:childTnLst>
                                </p:cTn>
                              </p:par>
                            </p:childTnLst>
                          </p:cTn>
                        </p:par>
                        <p:par>
                          <p:cTn id="16" fill="hold" nodeType="afterGroup">
                            <p:stCondLst>
                              <p:cond delay="6500"/>
                            </p:stCondLst>
                            <p:childTnLst>
                              <p:par>
                                <p:cTn id="17" presetID="22" presetClass="entr" presetSubtype="8"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1000"/>
                                        <p:tgtEl>
                                          <p:spTgt spid="20">
                                            <p:txEl>
                                              <p:pRg st="0" end="0"/>
                                            </p:txEl>
                                          </p:spTgt>
                                        </p:tgtEl>
                                      </p:cBhvr>
                                    </p:animEffect>
                                  </p:childTnLst>
                                </p:cTn>
                              </p:par>
                            </p:childTnLst>
                          </p:cTn>
                        </p:par>
                        <p:par>
                          <p:cTn id="23" fill="hold" nodeType="afterGroup">
                            <p:stCondLst>
                              <p:cond delay="80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2000"/>
                                        <p:tgtEl>
                                          <p:spTgt spid="8"/>
                                        </p:tgtEl>
                                      </p:cBhvr>
                                    </p:animEffect>
                                  </p:childTnLst>
                                </p:cTn>
                              </p:par>
                            </p:childTnLst>
                          </p:cTn>
                        </p:par>
                        <p:par>
                          <p:cTn id="27" fill="hold" nodeType="afterGroup">
                            <p:stCondLst>
                              <p:cond delay="100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nodeType="afterGroup">
                            <p:stCondLst>
                              <p:cond delay="1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10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10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50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1000"/>
                                        <p:tgtEl>
                                          <p:spTgt spid="34"/>
                                        </p:tgtEl>
                                      </p:cBhvr>
                                    </p:animEffect>
                                  </p:childTnLst>
                                </p:cTn>
                              </p:par>
                            </p:childTnLst>
                          </p:cTn>
                        </p:par>
                        <p:par>
                          <p:cTn id="61" fill="hold" nodeType="afterGroup">
                            <p:stCondLst>
                              <p:cond delay="1500"/>
                            </p:stCondLst>
                            <p:childTnLst>
                              <p:par>
                                <p:cTn id="62" presetID="2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nodeType="afterGroup">
                            <p:stCondLst>
                              <p:cond delay="2000"/>
                            </p:stCondLst>
                            <p:childTnLst>
                              <p:par>
                                <p:cTn id="66" presetID="10" presetClass="exit" presetSubtype="0" fill="hold" nodeType="after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nodeType="afterGroup">
                            <p:stCondLst>
                              <p:cond delay="2500"/>
                            </p:stCondLst>
                            <p:childTnLst>
                              <p:par>
                                <p:cTn id="73" presetID="22" presetClass="entr" presetSubtype="8"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1000"/>
                                        <p:tgtEl>
                                          <p:spTgt spid="26"/>
                                        </p:tgtEl>
                                      </p:cBhvr>
                                    </p:animEffect>
                                  </p:childTnLst>
                                </p:cTn>
                              </p:par>
                              <p:par>
                                <p:cTn id="76" presetID="22" presetClass="entr" presetSubtype="8"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1000"/>
                                        <p:tgtEl>
                                          <p:spTgt spid="3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1000"/>
                                        <p:tgtEl>
                                          <p:spTgt spid="16"/>
                                        </p:tgtEl>
                                      </p:cBhvr>
                                    </p:animEffect>
                                  </p:childTnLst>
                                </p:cTn>
                              </p:par>
                              <p:par>
                                <p:cTn id="84" presetID="22" presetClass="entr" presetSubtype="8" fill="hold" grpId="0" nodeType="withEffect">
                                  <p:stCondLst>
                                    <p:cond delay="100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1000"/>
                                        <p:tgtEl>
                                          <p:spTgt spid="25"/>
                                        </p:tgtEl>
                                      </p:cBhvr>
                                    </p:animEffect>
                                  </p:childTnLst>
                                </p:cTn>
                              </p:par>
                            </p:childTnLst>
                          </p:cTn>
                        </p:par>
                        <p:par>
                          <p:cTn id="87" fill="hold" nodeType="afterGroup">
                            <p:stCondLst>
                              <p:cond delay="2000"/>
                            </p:stCondLst>
                            <p:childTnLst>
                              <p:par>
                                <p:cTn id="88" presetID="22" presetClass="entr" presetSubtype="4"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down)">
                                      <p:cBhvr>
                                        <p:cTn id="90" dur="500"/>
                                        <p:tgtEl>
                                          <p:spTgt spid="31"/>
                                        </p:tgtEl>
                                      </p:cBhvr>
                                    </p:animEffect>
                                  </p:childTnLst>
                                </p:cTn>
                              </p:par>
                              <p:par>
                                <p:cTn id="91" presetID="22" presetClass="entr" presetSubtype="4"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down)">
                                      <p:cBhvr>
                                        <p:cTn id="93" dur="1000"/>
                                        <p:tgtEl>
                                          <p:spTgt spid="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P spid="24" grpId="0"/>
      <p:bldP spid="25" grpId="0"/>
      <p:bldP spid="34" grpId="0"/>
      <p:bldP spid="2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rrowheads="1"/>
          </p:cNvSpPr>
          <p:nvPr/>
        </p:nvSpPr>
        <p:spPr bwMode="auto">
          <a:xfrm>
            <a:off x="6356350" y="2111337"/>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a:latin typeface="Century" pitchFamily="18" charset="0"/>
              </a:rPr>
              <a:t>Probably yes</a:t>
            </a:r>
          </a:p>
        </p:txBody>
      </p:sp>
      <p:sp>
        <p:nvSpPr>
          <p:cNvPr id="65539" name="タイトル 2"/>
          <p:cNvSpPr>
            <a:spLocks noGrp="1"/>
          </p:cNvSpPr>
          <p:nvPr>
            <p:ph type="title"/>
          </p:nvPr>
        </p:nvSpPr>
        <p:spPr>
          <a:xfrm>
            <a:off x="1075435" y="214315"/>
            <a:ext cx="10091932" cy="1105146"/>
          </a:xfrm>
        </p:spPr>
        <p:txBody>
          <a:bodyPr/>
          <a:lstStyle/>
          <a:p>
            <a:r>
              <a:rPr lang="en-US" altLang="ja-JP" b="1" dirty="0">
                <a:latin typeface="Times New Roman" panose="02020603050405020304" pitchFamily="18" charset="0"/>
                <a:cs typeface="Times New Roman" panose="02020603050405020304" pitchFamily="18" charset="0"/>
              </a:rPr>
              <a:t>Application of  Toulmin Diagram to Joke</a:t>
            </a:r>
            <a:endParaRPr lang="ja-JP" altLang="en-US" b="1" dirty="0">
              <a:latin typeface="Times New Roman" panose="02020603050405020304" pitchFamily="18" charset="0"/>
              <a:cs typeface="Times New Roman" panose="02020603050405020304" pitchFamily="18" charset="0"/>
            </a:endParaRPr>
          </a:p>
        </p:txBody>
      </p:sp>
      <p:sp>
        <p:nvSpPr>
          <p:cNvPr id="65561" name="日付プレースホルダー 2"/>
          <p:cNvSpPr>
            <a:spLocks noGrp="1"/>
          </p:cNvSpPr>
          <p:nvPr>
            <p:ph type="dt" sz="half" idx="10"/>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37B3866F-07DD-4ACF-B228-46CAED7BB92F}" type="datetime1">
              <a:rPr kumimoji="0" lang="ja-JP" altLang="en-US" sz="1400" smtClean="0"/>
              <a:t>2021/8/11</a:t>
            </a:fld>
            <a:endParaRPr kumimoji="0" lang="en-US" altLang="ja-JP" sz="1400"/>
          </a:p>
        </p:txBody>
      </p:sp>
      <p:sp>
        <p:nvSpPr>
          <p:cNvPr id="65562" name="フッター プレースホルダー 3"/>
          <p:cNvSpPr>
            <a:spLocks noGrp="1"/>
          </p:cNvSpPr>
          <p:nvPr>
            <p:ph type="ftr" sz="quarter" idx="11"/>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kumimoji="0" lang="en-US" altLang="ja-JP" sz="1400"/>
              <a:t>Overview of Civil Law of Japan, 2021</a:t>
            </a:r>
          </a:p>
        </p:txBody>
      </p:sp>
      <p:sp>
        <p:nvSpPr>
          <p:cNvPr id="65560" name="スライド番号プレースホルダー 1"/>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7FB6CC73-F266-45EE-94A9-2799DF99AA18}" type="slidenum">
              <a:rPr kumimoji="0" lang="ja-JP" altLang="en-US" sz="1400"/>
              <a:pPr eaLnBrk="1" hangingPunct="1"/>
              <a:t>73</a:t>
            </a:fld>
            <a:endParaRPr kumimoji="0" lang="en-US" altLang="ja-JP" sz="1400"/>
          </a:p>
        </p:txBody>
      </p:sp>
      <p:sp>
        <p:nvSpPr>
          <p:cNvPr id="5" name="円/楕円 4"/>
          <p:cNvSpPr/>
          <p:nvPr/>
        </p:nvSpPr>
        <p:spPr>
          <a:xfrm>
            <a:off x="2279576" y="2481918"/>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6" name="円/楕円 5"/>
          <p:cNvSpPr/>
          <p:nvPr/>
        </p:nvSpPr>
        <p:spPr>
          <a:xfrm>
            <a:off x="8240575" y="2481918"/>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8" name="直線矢印コネクタ 7"/>
          <p:cNvCxnSpPr>
            <a:stCxn id="5" idx="6"/>
            <a:endCxn id="6" idx="2"/>
          </p:cNvCxnSpPr>
          <p:nvPr/>
        </p:nvCxnSpPr>
        <p:spPr>
          <a:xfrm>
            <a:off x="4079875" y="2854287"/>
            <a:ext cx="416083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p:cNvSpPr/>
          <p:nvPr/>
        </p:nvSpPr>
        <p:spPr>
          <a:xfrm>
            <a:off x="3935760" y="3414246"/>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3" name="円/楕円 12"/>
          <p:cNvSpPr/>
          <p:nvPr/>
        </p:nvSpPr>
        <p:spPr>
          <a:xfrm>
            <a:off x="6296359" y="3414246"/>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6" name="円/楕円 15"/>
          <p:cNvSpPr/>
          <p:nvPr/>
        </p:nvSpPr>
        <p:spPr>
          <a:xfrm>
            <a:off x="5224071" y="4322549"/>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7" name="円/楕円 16"/>
          <p:cNvSpPr/>
          <p:nvPr/>
        </p:nvSpPr>
        <p:spPr>
          <a:xfrm>
            <a:off x="6296359" y="2481918"/>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0" name="テキスト ボックス 19"/>
          <p:cNvSpPr txBox="1">
            <a:spLocks noChangeArrowheads="1"/>
          </p:cNvSpPr>
          <p:nvPr/>
        </p:nvSpPr>
        <p:spPr bwMode="auto">
          <a:xfrm>
            <a:off x="1774825" y="1547776"/>
            <a:ext cx="4033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ahoma" pitchFamily="34" charset="0"/>
                <a:ea typeface="ＭＳ Ｐゴシック" charset="-128"/>
              </a:defRPr>
            </a:lvl1pPr>
            <a:lvl2pPr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marL="0" lvl="1" eaLnBrk="1" hangingPunct="1"/>
            <a:r>
              <a:rPr lang="en-US" altLang="ja-JP" sz="1800" dirty="0">
                <a:latin typeface="Century" pitchFamily="18" charset="0"/>
              </a:rPr>
              <a:t>The person who made a manifestation knows that it does not reflect his/her true intention.</a:t>
            </a:r>
          </a:p>
        </p:txBody>
      </p:sp>
      <p:sp>
        <p:nvSpPr>
          <p:cNvPr id="23" name="テキスト ボックス 22"/>
          <p:cNvSpPr txBox="1">
            <a:spLocks noChangeArrowheads="1"/>
          </p:cNvSpPr>
          <p:nvPr/>
        </p:nvSpPr>
        <p:spPr bwMode="auto">
          <a:xfrm>
            <a:off x="7951789" y="1685887"/>
            <a:ext cx="2230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The manifestation is valid.</a:t>
            </a:r>
            <a:endParaRPr lang="ja-JP" altLang="en-US" sz="1800" dirty="0">
              <a:latin typeface="Century" pitchFamily="18" charset="0"/>
            </a:endParaRPr>
          </a:p>
        </p:txBody>
      </p:sp>
      <p:sp>
        <p:nvSpPr>
          <p:cNvPr id="24" name="テキスト ボックス 23"/>
          <p:cNvSpPr txBox="1">
            <a:spLocks noChangeArrowheads="1"/>
          </p:cNvSpPr>
          <p:nvPr/>
        </p:nvSpPr>
        <p:spPr bwMode="auto">
          <a:xfrm>
            <a:off x="2279651" y="3416262"/>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The person who made a manifestation is liable to it.</a:t>
            </a:r>
            <a:endParaRPr lang="ja-JP" altLang="en-US" sz="1800" dirty="0">
              <a:latin typeface="Century" pitchFamily="18" charset="0"/>
            </a:endParaRPr>
          </a:p>
        </p:txBody>
      </p:sp>
      <p:sp>
        <p:nvSpPr>
          <p:cNvPr id="25" name="テキスト ボックス 24"/>
          <p:cNvSpPr txBox="1">
            <a:spLocks noChangeArrowheads="1"/>
          </p:cNvSpPr>
          <p:nvPr/>
        </p:nvSpPr>
        <p:spPr bwMode="auto">
          <a:xfrm>
            <a:off x="1992313" y="5076788"/>
            <a:ext cx="8189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The manifestation of intention which is concealed the true intention:</a:t>
            </a:r>
          </a:p>
          <a:p>
            <a:pPr eaLnBrk="1" hangingPunct="1"/>
            <a:r>
              <a:rPr lang="en-US" altLang="ja-JP" sz="1800" dirty="0">
                <a:latin typeface="Century" pitchFamily="18" charset="0"/>
              </a:rPr>
              <a:t> It is </a:t>
            </a:r>
            <a:r>
              <a:rPr lang="en-US" altLang="ja-JP" sz="1800" b="1" dirty="0">
                <a:latin typeface="Century" pitchFamily="18" charset="0"/>
              </a:rPr>
              <a:t>invalid</a:t>
            </a:r>
            <a:r>
              <a:rPr lang="en-US" altLang="ja-JP" sz="1800" dirty="0">
                <a:latin typeface="Century" pitchFamily="18" charset="0"/>
              </a:rPr>
              <a:t> in case the other party knew or could have known.</a:t>
            </a:r>
          </a:p>
          <a:p>
            <a:pPr eaLnBrk="1" hangingPunct="1"/>
            <a:r>
              <a:rPr lang="en-US" altLang="ja-JP" sz="1800" dirty="0">
                <a:latin typeface="Century" pitchFamily="18" charset="0"/>
              </a:rPr>
              <a:t> It is </a:t>
            </a:r>
            <a:r>
              <a:rPr lang="en-US" altLang="ja-JP" sz="1800" b="1" dirty="0">
                <a:latin typeface="Century" pitchFamily="18" charset="0"/>
              </a:rPr>
              <a:t>valid</a:t>
            </a:r>
            <a:r>
              <a:rPr lang="en-US" altLang="ja-JP" sz="1800" dirty="0">
                <a:latin typeface="Century" pitchFamily="18" charset="0"/>
              </a:rPr>
              <a:t> in case the other party is didn’t know and without negligence.</a:t>
            </a:r>
            <a:endParaRPr lang="ja-JP" altLang="en-US" sz="1800" dirty="0">
              <a:latin typeface="Century" pitchFamily="18" charset="0"/>
            </a:endParaRPr>
          </a:p>
        </p:txBody>
      </p:sp>
      <p:cxnSp>
        <p:nvCxnSpPr>
          <p:cNvPr id="27" name="直線矢印コネクタ 26"/>
          <p:cNvCxnSpPr>
            <a:stCxn id="10" idx="0"/>
          </p:cNvCxnSpPr>
          <p:nvPr/>
        </p:nvCxnSpPr>
        <p:spPr>
          <a:xfrm flipH="1" flipV="1">
            <a:off x="4872038" y="2828887"/>
            <a:ext cx="0" cy="584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3" idx="0"/>
            <a:endCxn id="17" idx="4"/>
          </p:cNvCxnSpPr>
          <p:nvPr/>
        </p:nvCxnSpPr>
        <p:spPr>
          <a:xfrm flipV="1">
            <a:off x="7124700" y="3225763"/>
            <a:ext cx="0" cy="187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16" idx="0"/>
            <a:endCxn id="10" idx="4"/>
          </p:cNvCxnSpPr>
          <p:nvPr/>
        </p:nvCxnSpPr>
        <p:spPr>
          <a:xfrm flipH="1" flipV="1">
            <a:off x="4872038" y="4159213"/>
            <a:ext cx="1287462" cy="161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6" idx="0"/>
            <a:endCxn id="13" idx="4"/>
          </p:cNvCxnSpPr>
          <p:nvPr/>
        </p:nvCxnSpPr>
        <p:spPr>
          <a:xfrm flipV="1">
            <a:off x="6159500" y="4159213"/>
            <a:ext cx="965200" cy="161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テキスト ボックス 33"/>
          <p:cNvSpPr txBox="1">
            <a:spLocks noChangeArrowheads="1"/>
          </p:cNvSpPr>
          <p:nvPr/>
        </p:nvSpPr>
        <p:spPr bwMode="auto">
          <a:xfrm>
            <a:off x="8058151" y="3278151"/>
            <a:ext cx="2124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r>
              <a:rPr lang="en-US" altLang="ja-JP" sz="1800" dirty="0">
                <a:latin typeface="Century" pitchFamily="18" charset="0"/>
              </a:rPr>
              <a:t>When the other party knew or could have known the true intention, the manifestation is invalid.</a:t>
            </a:r>
            <a:endParaRPr lang="ja-JP" altLang="en-US" sz="1800" dirty="0">
              <a:latin typeface="Century" pitchFamily="18" charset="0"/>
            </a:endParaRPr>
          </a:p>
        </p:txBody>
      </p:sp>
      <p:sp>
        <p:nvSpPr>
          <p:cNvPr id="37" name="テキスト ボックス 36"/>
          <p:cNvSpPr txBox="1">
            <a:spLocks noChangeArrowheads="1"/>
          </p:cNvSpPr>
          <p:nvPr/>
        </p:nvSpPr>
        <p:spPr bwMode="auto">
          <a:xfrm>
            <a:off x="6269269" y="2108431"/>
            <a:ext cx="1692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ＭＳ Ｐゴシック" charset="-128"/>
              </a:defRPr>
            </a:lvl1pPr>
            <a:lvl2pPr marL="742950" indent="-285750" eaLnBrk="0" hangingPunct="0">
              <a:defRPr kumimoji="1">
                <a:solidFill>
                  <a:schemeClr val="tx1"/>
                </a:solidFill>
                <a:latin typeface="Tahoma" pitchFamily="34" charset="0"/>
                <a:ea typeface="ＭＳ Ｐゴシック" charset="-128"/>
              </a:defRPr>
            </a:lvl2pPr>
            <a:lvl3pPr marL="1143000" indent="-228600" eaLnBrk="0" hangingPunct="0">
              <a:defRPr kumimoji="1">
                <a:solidFill>
                  <a:schemeClr val="tx1"/>
                </a:solidFill>
                <a:latin typeface="Tahoma" pitchFamily="34" charset="0"/>
                <a:ea typeface="ＭＳ Ｐゴシック" charset="-128"/>
              </a:defRPr>
            </a:lvl3pPr>
            <a:lvl4pPr marL="1600200" indent="-228600" eaLnBrk="0" hangingPunct="0">
              <a:defRPr kumimoji="1">
                <a:solidFill>
                  <a:schemeClr val="tx1"/>
                </a:solidFill>
                <a:latin typeface="Tahoma" pitchFamily="34" charset="0"/>
                <a:ea typeface="ＭＳ Ｐゴシック" charset="-128"/>
              </a:defRPr>
            </a:lvl4pPr>
            <a:lvl5pPr marL="2057400" indent="-228600" eaLnBrk="0" hangingPunct="0">
              <a:defRPr kumimoji="1">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pitchFamily="34" charset="0"/>
                <a:ea typeface="ＭＳ Ｐゴシック" charset="-128"/>
              </a:defRPr>
            </a:lvl9pPr>
          </a:lstStyle>
          <a:p>
            <a:pPr algn="ctr" eaLnBrk="1" hangingPunct="1">
              <a:defRPr/>
            </a:pPr>
            <a:r>
              <a:rPr lang="en-US" altLang="ja-JP" dirty="0">
                <a:ln>
                  <a:solidFill>
                    <a:schemeClr val="tx1"/>
                  </a:solidFill>
                </a:ln>
                <a:latin typeface="Century" pitchFamily="18" charset="0"/>
              </a:rPr>
              <a:t>Probably </a:t>
            </a:r>
            <a:r>
              <a:rPr lang="en-US" altLang="ja-JP" b="1" dirty="0">
                <a:solidFill>
                  <a:srgbClr val="FF0000"/>
                </a:solidFill>
                <a:latin typeface="Century" pitchFamily="18" charset="0"/>
              </a:rPr>
              <a:t>no</a:t>
            </a:r>
            <a:endParaRPr lang="ja-JP" altLang="en-US" b="1" dirty="0">
              <a:solidFill>
                <a:srgbClr val="FF0000"/>
              </a:solidFill>
              <a:latin typeface="Century" pitchFamily="18" charset="0"/>
            </a:endParaRPr>
          </a:p>
        </p:txBody>
      </p:sp>
      <p:sp>
        <p:nvSpPr>
          <p:cNvPr id="26" name="円/楕円 25"/>
          <p:cNvSpPr/>
          <p:nvPr/>
        </p:nvSpPr>
        <p:spPr>
          <a:xfrm>
            <a:off x="6287271" y="2481422"/>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1" fill="hold"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up)">
                                      <p:cBhvr>
                                        <p:cTn id="10" dur="2000"/>
                                        <p:tgtEl>
                                          <p:spTgt spid="20">
                                            <p:txEl>
                                              <p:pRg st="0" end="0"/>
                                            </p:txEl>
                                          </p:spTgt>
                                        </p:tgtEl>
                                      </p:cBhvr>
                                    </p:animEffect>
                                  </p:childTnLst>
                                </p:cTn>
                              </p:par>
                            </p:childTnLst>
                          </p:cTn>
                        </p:par>
                        <p:par>
                          <p:cTn id="11" fill="hold" nodeType="afterGroup">
                            <p:stCondLst>
                              <p:cond delay="25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000"/>
                                        <p:tgtEl>
                                          <p:spTgt spid="8"/>
                                        </p:tgtEl>
                                      </p:cBhvr>
                                    </p:animEffect>
                                  </p:childTnLst>
                                </p:cTn>
                              </p:par>
                            </p:childTnLst>
                          </p:cTn>
                        </p:par>
                        <p:par>
                          <p:cTn id="15" fill="hold" nodeType="afterGroup">
                            <p:stCondLst>
                              <p:cond delay="4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1000"/>
                                        <p:tgtEl>
                                          <p:spTgt spid="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cTn>
                              </p:par>
                              <p:par>
                                <p:cTn id="27" presetID="22" presetClass="entr" presetSubtype="1" fill="hold" grpId="0" nodeType="withEffect">
                                  <p:stCondLst>
                                    <p:cond delay="50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2000"/>
                                        <p:tgtEl>
                                          <p:spTgt spid="24"/>
                                        </p:tgtEl>
                                      </p:cBhvr>
                                    </p:animEffect>
                                  </p:childTnLst>
                                </p:cTn>
                              </p:par>
                            </p:childTnLst>
                          </p:cTn>
                        </p:par>
                        <p:par>
                          <p:cTn id="30" fill="hold" nodeType="afterGroup">
                            <p:stCondLst>
                              <p:cond delay="25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1000"/>
                                        <p:tgtEl>
                                          <p:spTgt spid="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000"/>
                                        <p:tgtEl>
                                          <p:spTgt spid="13"/>
                                        </p:tgtEl>
                                      </p:cBhvr>
                                    </p:animEffect>
                                  </p:childTnLst>
                                </p:cTn>
                              </p:par>
                              <p:par>
                                <p:cTn id="46" presetID="22" presetClass="entr" presetSubtype="1"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2000"/>
                                        <p:tgtEl>
                                          <p:spTgt spid="34"/>
                                        </p:tgtEl>
                                      </p:cBhvr>
                                    </p:animEffect>
                                  </p:childTnLst>
                                </p:cTn>
                              </p:par>
                            </p:childTnLst>
                          </p:cTn>
                        </p:par>
                        <p:par>
                          <p:cTn id="49" fill="hold" nodeType="afterGroup">
                            <p:stCondLst>
                              <p:cond delay="2500"/>
                            </p:stCondLst>
                            <p:childTnLst>
                              <p:par>
                                <p:cTn id="50" presetID="22" presetClass="entr" presetSubtype="4"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nodeType="afterGroup">
                            <p:stCondLst>
                              <p:cond delay="3000"/>
                            </p:stCondLst>
                            <p:childTnLst>
                              <p:par>
                                <p:cTn id="54" presetID="10" presetClass="exit" presetSubtype="0" fill="hold" nodeType="after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childTnLst>
                          </p:cTn>
                        </p:par>
                        <p:par>
                          <p:cTn id="60" fill="hold" nodeType="afterGroup">
                            <p:stCondLst>
                              <p:cond delay="3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1000"/>
                                        <p:tgtEl>
                                          <p:spTgt spid="26"/>
                                        </p:tgtEl>
                                      </p:cBhvr>
                                    </p:animEffect>
                                  </p:childTnLst>
                                </p:cTn>
                              </p:par>
                              <p:par>
                                <p:cTn id="64" presetID="22" presetClass="entr" presetSubtype="8"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1000"/>
                                        <p:tgtEl>
                                          <p:spTgt spid="3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2000"/>
                                        <p:tgtEl>
                                          <p:spTgt spid="16"/>
                                        </p:tgtEl>
                                      </p:cBhvr>
                                    </p:animEffect>
                                  </p:childTnLst>
                                </p:cTn>
                              </p:par>
                              <p:par>
                                <p:cTn id="72" presetID="22" presetClass="entr" presetSubtype="1" fill="hold" grpId="0" nodeType="withEffect">
                                  <p:stCondLst>
                                    <p:cond delay="100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2000"/>
                                        <p:tgtEl>
                                          <p:spTgt spid="25"/>
                                        </p:tgtEl>
                                      </p:cBhvr>
                                    </p:animEffect>
                                  </p:childTnLst>
                                </p:cTn>
                              </p:par>
                            </p:childTnLst>
                          </p:cTn>
                        </p:par>
                        <p:par>
                          <p:cTn id="75" fill="hold" nodeType="afterGroup">
                            <p:stCondLst>
                              <p:cond delay="3000"/>
                            </p:stCondLst>
                            <p:childTnLst>
                              <p:par>
                                <p:cTn id="76" presetID="22" presetClass="entr" presetSubtype="4"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down)">
                                      <p:cBhvr>
                                        <p:cTn id="8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P spid="24" grpId="0"/>
      <p:bldP spid="25" grpId="0"/>
      <p:bldP spid="3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9788" y="365126"/>
            <a:ext cx="10515600" cy="1035411"/>
          </a:xfrm>
        </p:spPr>
        <p:txBody>
          <a:bodyPr>
            <a:normAutofit fontScale="90000"/>
          </a:bodyPr>
          <a:lstStyle/>
          <a:p>
            <a:r>
              <a:rPr kumimoji="1" lang="en-US" altLang="ja-JP" b="1" dirty="0">
                <a:latin typeface="Times New Roman" panose="02020603050405020304" pitchFamily="18" charset="0"/>
                <a:cs typeface="Times New Roman" panose="02020603050405020304" pitchFamily="18" charset="0"/>
              </a:rPr>
              <a:t>Legal structure of mental reservation </a:t>
            </a:r>
            <a:br>
              <a:rPr kumimoji="1" lang="en-US" altLang="ja-JP" b="1" dirty="0">
                <a:latin typeface="Times New Roman" panose="02020603050405020304" pitchFamily="18" charset="0"/>
                <a:cs typeface="Times New Roman" panose="02020603050405020304" pitchFamily="18" charset="0"/>
              </a:rPr>
            </a:br>
            <a:r>
              <a:rPr kumimoji="1" lang="en-US" altLang="ja-JP" b="1" dirty="0">
                <a:latin typeface="Times New Roman" panose="02020603050405020304" pitchFamily="18" charset="0"/>
                <a:cs typeface="Times New Roman" panose="02020603050405020304" pitchFamily="18" charset="0"/>
              </a:rPr>
              <a:t>and its amendment</a:t>
            </a:r>
            <a:endParaRPr kumimoji="1"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p:cNvSpPr>
            <a:spLocks noGrp="1"/>
          </p:cNvSpPr>
          <p:nvPr>
            <p:ph type="body" idx="1"/>
          </p:nvPr>
        </p:nvSpPr>
        <p:spPr>
          <a:xfrm>
            <a:off x="893703" y="1535113"/>
            <a:ext cx="3497703" cy="639762"/>
          </a:xfrm>
        </p:spPr>
        <p:txBody>
          <a:bodyPr anchor="ctr"/>
          <a:lstStyle/>
          <a:p>
            <a:pPr algn="ctr"/>
            <a:r>
              <a:rPr kumimoji="1" lang="en-US" altLang="ja-JP" dirty="0"/>
              <a:t>Current Art. 93</a:t>
            </a:r>
            <a:endParaRPr kumimoji="1" lang="ja-JP" altLang="en-US" dirty="0"/>
          </a:p>
        </p:txBody>
      </p:sp>
      <p:sp>
        <p:nvSpPr>
          <p:cNvPr id="8" name="コンテンツ プレースホルダー 7"/>
          <p:cNvSpPr>
            <a:spLocks noGrp="1"/>
          </p:cNvSpPr>
          <p:nvPr>
            <p:ph sz="half" idx="2"/>
          </p:nvPr>
        </p:nvSpPr>
        <p:spPr>
          <a:xfrm>
            <a:off x="893703" y="2174875"/>
            <a:ext cx="3497703" cy="3951288"/>
          </a:xfrm>
        </p:spPr>
        <p:txBody>
          <a:bodyPr>
            <a:normAutofit fontScale="77500" lnSpcReduction="20000"/>
          </a:bodyPr>
          <a:lstStyle/>
          <a:p>
            <a:r>
              <a:rPr lang="en-US" altLang="ja-JP" dirty="0"/>
              <a:t>Article 93 (Concealment of True Intention)</a:t>
            </a:r>
          </a:p>
          <a:p>
            <a:pPr marL="361950" lvl="1" indent="-180975"/>
            <a:r>
              <a:rPr lang="en-US" altLang="ja-JP" dirty="0"/>
              <a:t>[</a:t>
            </a:r>
            <a:r>
              <a:rPr lang="en-US" altLang="ja-JP" b="1" dirty="0"/>
              <a:t>Principle: valid</a:t>
            </a:r>
            <a:r>
              <a:rPr lang="en-US" altLang="ja-JP" dirty="0"/>
              <a:t>] The validity of the manifestation of intention shall not be impaired even if the person who makes the manifestation knows that it does not reflect his/her true intention; </a:t>
            </a:r>
          </a:p>
          <a:p>
            <a:pPr marL="361950" lvl="1" indent="-180975"/>
            <a:r>
              <a:rPr lang="en-US" altLang="ja-JP" dirty="0"/>
              <a:t>[</a:t>
            </a:r>
            <a:r>
              <a:rPr lang="en-US" altLang="ja-JP" b="1" dirty="0"/>
              <a:t>Exception: void</a:t>
            </a:r>
            <a:r>
              <a:rPr lang="en-US" altLang="ja-JP" dirty="0"/>
              <a:t>] provided, however, that, in cases the other party knew, or could have known, the true intention of the person who makes the manifestation, such manifestation of intention shall be void.</a:t>
            </a:r>
            <a:endParaRPr kumimoji="1" lang="ja-JP" altLang="en-US" dirty="0"/>
          </a:p>
        </p:txBody>
      </p:sp>
      <p:sp>
        <p:nvSpPr>
          <p:cNvPr id="9" name="テキスト プレースホルダー 8"/>
          <p:cNvSpPr>
            <a:spLocks noGrp="1"/>
          </p:cNvSpPr>
          <p:nvPr>
            <p:ph type="body" sz="quarter" idx="3"/>
          </p:nvPr>
        </p:nvSpPr>
        <p:spPr>
          <a:xfrm>
            <a:off x="4616215" y="1535113"/>
            <a:ext cx="7010282" cy="639762"/>
          </a:xfrm>
        </p:spPr>
        <p:txBody>
          <a:bodyPr anchor="ctr"/>
          <a:lstStyle/>
          <a:p>
            <a:pPr algn="ctr"/>
            <a:r>
              <a:rPr kumimoji="1" lang="en-US" altLang="ja-JP" dirty="0"/>
              <a:t>Amendment of Art. 93</a:t>
            </a:r>
            <a:endParaRPr kumimoji="1" lang="ja-JP" altLang="en-US" dirty="0"/>
          </a:p>
        </p:txBody>
      </p:sp>
      <p:sp>
        <p:nvSpPr>
          <p:cNvPr id="10" name="コンテンツ プレースホルダー 9"/>
          <p:cNvSpPr>
            <a:spLocks noGrp="1"/>
          </p:cNvSpPr>
          <p:nvPr>
            <p:ph sz="quarter" idx="4"/>
          </p:nvPr>
        </p:nvSpPr>
        <p:spPr>
          <a:xfrm>
            <a:off x="4616215" y="2174875"/>
            <a:ext cx="7010282" cy="3951288"/>
          </a:xfrm>
        </p:spPr>
        <p:txBody>
          <a:bodyPr>
            <a:normAutofit fontScale="77500" lnSpcReduction="20000"/>
          </a:bodyPr>
          <a:lstStyle/>
          <a:p>
            <a:r>
              <a:rPr lang="en-US" altLang="ja-JP" dirty="0"/>
              <a:t>Article 93 (Concealment of True Intention)</a:t>
            </a:r>
          </a:p>
          <a:p>
            <a:pPr marL="361950" lvl="1" indent="-180975"/>
            <a:r>
              <a:rPr lang="en-US" altLang="ja-JP" dirty="0"/>
              <a:t>(1) </a:t>
            </a:r>
            <a:r>
              <a:rPr lang="en-US" altLang="ja-JP" b="1" dirty="0"/>
              <a:t>Principle:</a:t>
            </a:r>
            <a:r>
              <a:rPr lang="en-US" altLang="ja-JP" dirty="0"/>
              <a:t> If a party’s manifestation is different with true intention(i.e.  lack of intention), then the manifestation is </a:t>
            </a:r>
            <a:r>
              <a:rPr lang="en-US" altLang="ja-JP" b="1" dirty="0"/>
              <a:t>null and void</a:t>
            </a:r>
            <a:r>
              <a:rPr lang="en-US" altLang="ja-JP" dirty="0"/>
              <a:t>.</a:t>
            </a:r>
          </a:p>
          <a:p>
            <a:pPr marL="361950" lvl="1" indent="-180975"/>
            <a:r>
              <a:rPr lang="en-US" altLang="ja-JP" dirty="0"/>
              <a:t>(2) </a:t>
            </a:r>
            <a:r>
              <a:rPr lang="en-US" altLang="ja-JP" b="1" dirty="0"/>
              <a:t>Exception:</a:t>
            </a:r>
            <a:r>
              <a:rPr lang="en-US" altLang="ja-JP" dirty="0"/>
              <a:t> If the other party, however,  did not know and could have not known, the true intention of the one party, then the manifestation is not null and void but </a:t>
            </a:r>
            <a:r>
              <a:rPr lang="en-US" altLang="ja-JP" b="1" dirty="0"/>
              <a:t>valid</a:t>
            </a:r>
            <a:r>
              <a:rPr lang="en-US" altLang="ja-JP" dirty="0"/>
              <a:t>.</a:t>
            </a:r>
          </a:p>
          <a:p>
            <a:pPr marL="361950" lvl="1" indent="-180975"/>
            <a:r>
              <a:rPr lang="en-US" altLang="ja-JP" dirty="0"/>
              <a:t>(3) </a:t>
            </a:r>
            <a:r>
              <a:rPr lang="en-US" altLang="ja-JP" b="1" dirty="0"/>
              <a:t>Presumption:</a:t>
            </a:r>
            <a:r>
              <a:rPr lang="en-US" altLang="ja-JP" dirty="0"/>
              <a:t> In order to protect the safety of transaction, if a party who makes the manifestation knows that it does not reflect his/her true intention, then </a:t>
            </a:r>
            <a:r>
              <a:rPr lang="en-US" altLang="ja-JP" b="1" dirty="0"/>
              <a:t>it is presumed </a:t>
            </a:r>
            <a:r>
              <a:rPr lang="en-US" altLang="ja-JP" dirty="0"/>
              <a:t>that </a:t>
            </a:r>
            <a:r>
              <a:rPr lang="en-US" altLang="ja-JP" b="1" dirty="0"/>
              <a:t>the other party did not know and could have not known</a:t>
            </a:r>
            <a:r>
              <a:rPr lang="en-US" altLang="ja-JP" dirty="0"/>
              <a:t>, the true intention of the person who makes the manifestation.</a:t>
            </a:r>
          </a:p>
          <a:p>
            <a:pPr marL="361950" lvl="1" indent="-180975"/>
            <a:r>
              <a:rPr lang="en-US" altLang="ja-JP" dirty="0"/>
              <a:t>(4) </a:t>
            </a:r>
            <a:r>
              <a:rPr lang="en-US" altLang="ja-JP" b="1" dirty="0"/>
              <a:t>Burden of proof: </a:t>
            </a:r>
            <a:r>
              <a:rPr lang="en-US" altLang="ja-JP" dirty="0"/>
              <a:t>If </a:t>
            </a:r>
            <a:r>
              <a:rPr lang="en-US" altLang="ja-JP" b="1" dirty="0"/>
              <a:t>the party </a:t>
            </a:r>
            <a:r>
              <a:rPr lang="en-US" altLang="ja-JP" dirty="0"/>
              <a:t>who makes different manifestation with true intention </a:t>
            </a:r>
            <a:r>
              <a:rPr lang="en-US" altLang="ja-JP" b="1" dirty="0"/>
              <a:t>proves</a:t>
            </a:r>
            <a:r>
              <a:rPr lang="en-US" altLang="ja-JP" dirty="0"/>
              <a:t> that the other party knew, or could have known, the true intention of the party who makes the manifestation, such manifestation of intention shall be void, as a principle, provided in first paragraph.</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a:t>Overview of Civil Law of Japan, 2021</a:t>
            </a:r>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74</a:t>
            </a:fld>
            <a:endParaRPr lang="en-US" altLang="ja-JP"/>
          </a:p>
        </p:txBody>
      </p:sp>
      <p:sp>
        <p:nvSpPr>
          <p:cNvPr id="2" name="日付プレースホルダー 1">
            <a:extLst>
              <a:ext uri="{FF2B5EF4-FFF2-40B4-BE49-F238E27FC236}">
                <a16:creationId xmlns:a16="http://schemas.microsoft.com/office/drawing/2014/main" id="{9B625EFC-1F5B-44B3-A655-AC3853FA4E91}"/>
              </a:ext>
            </a:extLst>
          </p:cNvPr>
          <p:cNvSpPr>
            <a:spLocks noGrp="1"/>
          </p:cNvSpPr>
          <p:nvPr>
            <p:ph type="dt" sz="half" idx="10"/>
          </p:nvPr>
        </p:nvSpPr>
        <p:spPr/>
        <p:txBody>
          <a:bodyPr/>
          <a:lstStyle/>
          <a:p>
            <a:fld id="{8230A155-5742-4467-B5F7-1218EE866771}" type="datetime1">
              <a:rPr kumimoji="1" lang="ja-JP" altLang="en-US" smtClean="0"/>
              <a:t>2021/8/11</a:t>
            </a:fld>
            <a:endParaRPr kumimoji="1" lang="ja-JP" altLang="en-US"/>
          </a:p>
        </p:txBody>
      </p:sp>
    </p:spTree>
    <p:extLst>
      <p:ext uri="{BB962C8B-B14F-4D97-AF65-F5344CB8AC3E}">
        <p14:creationId xmlns:p14="http://schemas.microsoft.com/office/powerpoint/2010/main" val="1004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2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2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up)">
                                      <p:cBhvr>
                                        <p:cTn id="22" dur="4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up)">
                                      <p:cBhvr>
                                        <p:cTn id="27" dur="4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47AF93-814F-4BC8-94E4-2E9AEC5C0F2B}"/>
              </a:ext>
            </a:extLst>
          </p:cNvPr>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Ideal Structure of Articles</a:t>
            </a:r>
            <a:endParaRPr lang="ja-JP" altLang="en-US" b="1"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871951D1-8C57-4DC1-A7E5-6729F8ACFA2F}"/>
              </a:ext>
            </a:extLst>
          </p:cNvPr>
          <p:cNvSpPr>
            <a:spLocks noGrp="1"/>
          </p:cNvSpPr>
          <p:nvPr>
            <p:ph type="body" idx="1"/>
          </p:nvPr>
        </p:nvSpPr>
        <p:spPr/>
        <p:txBody>
          <a:bodyPr/>
          <a:lstStyle/>
          <a:p>
            <a:r>
              <a:rPr lang="en-US" altLang="ja-JP" dirty="0"/>
              <a:t>Art. 49 CISG / Art. 541-542 Civil Code of Japan</a:t>
            </a:r>
          </a:p>
          <a:p>
            <a:r>
              <a:rPr lang="en-US" altLang="ja-JP" dirty="0"/>
              <a:t>My proposal of amendment of Art. 770 Civil Code of Japan</a:t>
            </a:r>
            <a:endParaRPr lang="ja-JP" altLang="en-US" dirty="0"/>
          </a:p>
        </p:txBody>
      </p:sp>
      <p:sp>
        <p:nvSpPr>
          <p:cNvPr id="3" name="日付プレースホルダー 2">
            <a:extLst>
              <a:ext uri="{FF2B5EF4-FFF2-40B4-BE49-F238E27FC236}">
                <a16:creationId xmlns:a16="http://schemas.microsoft.com/office/drawing/2014/main" id="{7F4851AA-45D5-4D3D-A8F7-D423485B2468}"/>
              </a:ext>
            </a:extLst>
          </p:cNvPr>
          <p:cNvSpPr>
            <a:spLocks noGrp="1"/>
          </p:cNvSpPr>
          <p:nvPr>
            <p:ph type="dt" sz="half" idx="10"/>
          </p:nvPr>
        </p:nvSpPr>
        <p:spPr/>
        <p:txBody>
          <a:bodyPr/>
          <a:lstStyle/>
          <a:p>
            <a:fld id="{53F6EAE6-E07C-4AB7-A7AB-375C4464351F}" type="datetime1">
              <a:rPr kumimoji="1" lang="ja-JP" altLang="en-US" smtClean="0"/>
              <a:t>2021/8/11</a:t>
            </a:fld>
            <a:endParaRPr kumimoji="1" lang="ja-JP" altLang="en-US"/>
          </a:p>
        </p:txBody>
      </p:sp>
      <p:sp>
        <p:nvSpPr>
          <p:cNvPr id="4" name="フッター プレースホルダー 3">
            <a:extLst>
              <a:ext uri="{FF2B5EF4-FFF2-40B4-BE49-F238E27FC236}">
                <a16:creationId xmlns:a16="http://schemas.microsoft.com/office/drawing/2014/main" id="{F5FD4E0F-CDB5-4121-8692-D8BB5C6E1C4F}"/>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5" name="スライド番号プレースホルダー 4">
            <a:extLst>
              <a:ext uri="{FF2B5EF4-FFF2-40B4-BE49-F238E27FC236}">
                <a16:creationId xmlns:a16="http://schemas.microsoft.com/office/drawing/2014/main" id="{710C24AF-038A-4195-A2E9-F3A712281175}"/>
              </a:ext>
            </a:extLst>
          </p:cNvPr>
          <p:cNvSpPr>
            <a:spLocks noGrp="1"/>
          </p:cNvSpPr>
          <p:nvPr>
            <p:ph type="sldNum" sz="quarter" idx="12"/>
          </p:nvPr>
        </p:nvSpPr>
        <p:spPr/>
        <p:txBody>
          <a:bodyPr/>
          <a:lstStyle/>
          <a:p>
            <a:fld id="{63BA93C4-2A5C-4B4B-B565-ADAA94AD8651}" type="slidenum">
              <a:rPr kumimoji="1" lang="ja-JP" altLang="en-US" smtClean="0"/>
              <a:t>75</a:t>
            </a:fld>
            <a:endParaRPr kumimoji="1" lang="ja-JP" altLang="en-US"/>
          </a:p>
        </p:txBody>
      </p:sp>
    </p:spTree>
    <p:extLst>
      <p:ext uri="{BB962C8B-B14F-4D97-AF65-F5344CB8AC3E}">
        <p14:creationId xmlns:p14="http://schemas.microsoft.com/office/powerpoint/2010/main" val="2886960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eaLnBrk="1" hangingPunct="1"/>
            <a:r>
              <a:rPr lang="en-US" altLang="ja-JP" sz="5400" b="1" dirty="0">
                <a:latin typeface="Times New Roman" panose="02020603050405020304" pitchFamily="18" charset="0"/>
                <a:cs typeface="Times New Roman" panose="02020603050405020304" pitchFamily="18" charset="0"/>
              </a:rPr>
              <a:t>Art. 49 CISG</a:t>
            </a:r>
          </a:p>
        </p:txBody>
      </p:sp>
      <p:sp>
        <p:nvSpPr>
          <p:cNvPr id="32772" name="Rectangle 3"/>
          <p:cNvSpPr>
            <a:spLocks noGrp="1" noChangeArrowheads="1"/>
          </p:cNvSpPr>
          <p:nvPr>
            <p:ph idx="1"/>
          </p:nvPr>
        </p:nvSpPr>
        <p:spPr>
          <a:xfrm>
            <a:off x="537308" y="1818013"/>
            <a:ext cx="11116295" cy="4052912"/>
          </a:xfrm>
        </p:spPr>
        <p:txBody>
          <a:bodyPr>
            <a:noAutofit/>
          </a:bodyPr>
          <a:lstStyle/>
          <a:p>
            <a:pPr eaLnBrk="1" hangingPunct="1">
              <a:lnSpc>
                <a:spcPct val="100000"/>
              </a:lnSpc>
            </a:pPr>
            <a:r>
              <a:rPr lang="en-US" altLang="ja-JP" dirty="0">
                <a:latin typeface="Century Gothic" panose="020B0502020202020204" pitchFamily="34" charset="0"/>
              </a:rPr>
              <a:t>(1) The buyer may declare the contract avoided: </a:t>
            </a:r>
          </a:p>
          <a:p>
            <a:pPr lvl="1" eaLnBrk="1" hangingPunct="1">
              <a:lnSpc>
                <a:spcPct val="100000"/>
              </a:lnSpc>
            </a:pPr>
            <a:r>
              <a:rPr lang="en-US" altLang="ja-JP" dirty="0">
                <a:latin typeface="Century Gothic" panose="020B0502020202020204" pitchFamily="34" charset="0"/>
              </a:rPr>
              <a:t>(a) if the failure by the seller to perform any of his obligations under the contract or this Convention amounts to a </a:t>
            </a:r>
            <a:r>
              <a:rPr lang="en-US" altLang="ja-JP" b="1" dirty="0">
                <a:latin typeface="Century Gothic" panose="020B0502020202020204" pitchFamily="34" charset="0"/>
              </a:rPr>
              <a:t>fundamental breach of contract</a:t>
            </a:r>
            <a:r>
              <a:rPr lang="en-US" altLang="ja-JP" dirty="0">
                <a:latin typeface="Century Gothic" panose="020B0502020202020204" pitchFamily="34" charset="0"/>
              </a:rPr>
              <a:t>; or</a:t>
            </a:r>
          </a:p>
          <a:p>
            <a:pPr lvl="2" eaLnBrk="1" hangingPunct="1">
              <a:lnSpc>
                <a:spcPct val="100000"/>
              </a:lnSpc>
            </a:pPr>
            <a:r>
              <a:rPr lang="ja-JP" altLang="en-US" dirty="0">
                <a:latin typeface="Century Gothic" panose="020B0502020202020204" pitchFamily="34" charset="0"/>
              </a:rPr>
              <a:t>←</a:t>
            </a:r>
            <a:r>
              <a:rPr lang="en-US" altLang="ja-JP" dirty="0">
                <a:latin typeface="Century Gothic" panose="020B0502020202020204" pitchFamily="34" charset="0"/>
              </a:rPr>
              <a:t>Common Law</a:t>
            </a:r>
          </a:p>
          <a:p>
            <a:pPr lvl="1" eaLnBrk="1" hangingPunct="1">
              <a:lnSpc>
                <a:spcPct val="100000"/>
              </a:lnSpc>
            </a:pPr>
            <a:r>
              <a:rPr lang="en-US" altLang="ja-JP" dirty="0">
                <a:latin typeface="Century Gothic" panose="020B0502020202020204" pitchFamily="34" charset="0"/>
              </a:rPr>
              <a:t>(b) in case of non-delivery, if the seller does not deliver the goods within the </a:t>
            </a:r>
            <a:r>
              <a:rPr lang="en-US" altLang="ja-JP" b="1" dirty="0">
                <a:latin typeface="Century Gothic" panose="020B0502020202020204" pitchFamily="34" charset="0"/>
              </a:rPr>
              <a:t>additional period of time</a:t>
            </a:r>
            <a:r>
              <a:rPr lang="en-US" altLang="ja-JP" dirty="0">
                <a:latin typeface="Century Gothic" panose="020B0502020202020204" pitchFamily="34" charset="0"/>
              </a:rPr>
              <a:t> fixed by the buyer in accordance with paragraph (1) of article 47 or declares that he will not deliver within the period so fixed. </a:t>
            </a:r>
          </a:p>
          <a:p>
            <a:pPr lvl="2" eaLnBrk="1" hangingPunct="1">
              <a:lnSpc>
                <a:spcPct val="100000"/>
              </a:lnSpc>
            </a:pPr>
            <a:r>
              <a:rPr lang="ja-JP" altLang="en-US" dirty="0">
                <a:latin typeface="Century Gothic" panose="020B0502020202020204" pitchFamily="34" charset="0"/>
              </a:rPr>
              <a:t>← </a:t>
            </a:r>
            <a:r>
              <a:rPr lang="en-US" altLang="ja-JP" dirty="0">
                <a:latin typeface="Century Gothic" panose="020B0502020202020204" pitchFamily="34" charset="0"/>
              </a:rPr>
              <a:t>Continental Law(German Civil Code)</a:t>
            </a:r>
            <a:endParaRPr lang="ja-JP" altLang="en-US" dirty="0">
              <a:latin typeface="Century Gothic" panose="020B0502020202020204" pitchFamily="34" charset="0"/>
            </a:endParaRPr>
          </a:p>
        </p:txBody>
      </p:sp>
      <p:sp>
        <p:nvSpPr>
          <p:cNvPr id="337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4285DD0-B726-4656-A079-8EFFD0BA54CC}" type="slidenum">
              <a:rPr kumimoji="0" lang="ja-JP" altLang="en-US" smtClean="0"/>
              <a:pPr eaLnBrk="1" hangingPunct="1"/>
              <a:t>76</a:t>
            </a:fld>
            <a:endParaRPr kumimoji="0" lang="en-US" altLang="ja-JP"/>
          </a:p>
        </p:txBody>
      </p:sp>
      <p:sp>
        <p:nvSpPr>
          <p:cNvPr id="2" name="フッター プレースホルダー 1"/>
          <p:cNvSpPr>
            <a:spLocks noGrp="1"/>
          </p:cNvSpPr>
          <p:nvPr>
            <p:ph type="ftr" sz="quarter" idx="11"/>
          </p:nvPr>
        </p:nvSpPr>
        <p:spPr/>
        <p:txBody>
          <a:bodyPr/>
          <a:lstStyle/>
          <a:p>
            <a:pPr>
              <a:defRPr/>
            </a:pPr>
            <a:r>
              <a:rPr lang="en-US" altLang="ja-JP"/>
              <a:t>Overview of Civil Law of Japan, 2021</a:t>
            </a:r>
          </a:p>
        </p:txBody>
      </p:sp>
      <p:sp>
        <p:nvSpPr>
          <p:cNvPr id="3" name="日付プレースホルダー 2">
            <a:extLst>
              <a:ext uri="{FF2B5EF4-FFF2-40B4-BE49-F238E27FC236}">
                <a16:creationId xmlns:a16="http://schemas.microsoft.com/office/drawing/2014/main" id="{9E0DBD34-1F89-45F6-9A5D-37AC15574D9F}"/>
              </a:ext>
            </a:extLst>
          </p:cNvPr>
          <p:cNvSpPr>
            <a:spLocks noGrp="1"/>
          </p:cNvSpPr>
          <p:nvPr>
            <p:ph type="dt" sz="half" idx="10"/>
          </p:nvPr>
        </p:nvSpPr>
        <p:spPr/>
        <p:txBody>
          <a:bodyPr/>
          <a:lstStyle/>
          <a:p>
            <a:fld id="{CB56C5F7-DE47-4A0C-8489-3D511B61BB71}" type="datetime1">
              <a:rPr kumimoji="1" lang="ja-JP" altLang="en-US" smtClean="0"/>
              <a:t>2021/8/11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anim calcmode="lin" valueType="num">
                                      <p:cBhvr additive="base">
                                        <p:cTn id="7"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xEl>
                                              <p:pRg st="4" end="4"/>
                                            </p:txEl>
                                          </p:spTgt>
                                        </p:tgtEl>
                                        <p:attrNameLst>
                                          <p:attrName>style.visibility</p:attrName>
                                        </p:attrNameLst>
                                      </p:cBhvr>
                                      <p:to>
                                        <p:strVal val="visible"/>
                                      </p:to>
                                    </p:set>
                                    <p:anim calcmode="lin" valueType="num">
                                      <p:cBhvr additive="base">
                                        <p:cTn id="13"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504AEB3-05FD-43D0-811F-F42153CC3D2C}"/>
              </a:ext>
            </a:extLst>
          </p:cNvPr>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Condition of  Termination of contract</a:t>
            </a:r>
            <a:br>
              <a:rPr lang="en-US" altLang="ja-JP" b="1" dirty="0">
                <a:latin typeface="Times New Roman" panose="02020603050405020304" pitchFamily="18" charset="0"/>
                <a:cs typeface="Times New Roman" panose="02020603050405020304" pitchFamily="18" charset="0"/>
              </a:rPr>
            </a:br>
            <a:r>
              <a:rPr lang="en-US" altLang="ja-JP" b="1" dirty="0">
                <a:latin typeface="Times New Roman" panose="02020603050405020304" pitchFamily="18" charset="0"/>
                <a:cs typeface="Times New Roman" panose="02020603050405020304" pitchFamily="18" charset="0"/>
              </a:rPr>
              <a:t>in Code Civil of Japan</a:t>
            </a:r>
            <a:endParaRPr lang="ja-JP" altLang="en-US" b="1" dirty="0">
              <a:latin typeface="Times New Roman" panose="02020603050405020304" pitchFamily="18" charset="0"/>
              <a:cs typeface="Times New Roman" panose="02020603050405020304" pitchFamily="18" charset="0"/>
            </a:endParaRPr>
          </a:p>
        </p:txBody>
      </p:sp>
      <p:sp>
        <p:nvSpPr>
          <p:cNvPr id="8" name="テキスト プレースホルダー 7">
            <a:extLst>
              <a:ext uri="{FF2B5EF4-FFF2-40B4-BE49-F238E27FC236}">
                <a16:creationId xmlns:a16="http://schemas.microsoft.com/office/drawing/2014/main" id="{8C97479E-E879-4551-BBE6-CA04B51CEE00}"/>
              </a:ext>
            </a:extLst>
          </p:cNvPr>
          <p:cNvSpPr>
            <a:spLocks noGrp="1"/>
          </p:cNvSpPr>
          <p:nvPr>
            <p:ph type="body" idx="1"/>
          </p:nvPr>
        </p:nvSpPr>
        <p:spPr>
          <a:xfrm>
            <a:off x="836612" y="1681163"/>
            <a:ext cx="3827985" cy="823912"/>
          </a:xfrm>
        </p:spPr>
        <p:txBody>
          <a:bodyPr>
            <a:normAutofit lnSpcReduction="10000"/>
          </a:bodyPr>
          <a:lstStyle/>
          <a:p>
            <a:r>
              <a:rPr lang="en-US" altLang="ja-JP" dirty="0"/>
              <a:t>Article 541</a:t>
            </a:r>
            <a:br>
              <a:rPr lang="en-US" altLang="ja-JP" dirty="0"/>
            </a:br>
            <a:r>
              <a:rPr lang="en-US" altLang="ja-JP" dirty="0"/>
              <a:t>(Cancellation After Demand)</a:t>
            </a:r>
            <a:endParaRPr lang="ja-JP" altLang="en-US" dirty="0"/>
          </a:p>
        </p:txBody>
      </p:sp>
      <p:sp>
        <p:nvSpPr>
          <p:cNvPr id="9" name="コンテンツ プレースホルダー 8">
            <a:extLst>
              <a:ext uri="{FF2B5EF4-FFF2-40B4-BE49-F238E27FC236}">
                <a16:creationId xmlns:a16="http://schemas.microsoft.com/office/drawing/2014/main" id="{C91E0C02-52E3-402C-A467-8CC2369DBDF8}"/>
              </a:ext>
            </a:extLst>
          </p:cNvPr>
          <p:cNvSpPr>
            <a:spLocks noGrp="1"/>
          </p:cNvSpPr>
          <p:nvPr>
            <p:ph sz="half" idx="2"/>
          </p:nvPr>
        </p:nvSpPr>
        <p:spPr>
          <a:xfrm>
            <a:off x="836612" y="2505075"/>
            <a:ext cx="4001605" cy="3684588"/>
          </a:xfrm>
        </p:spPr>
        <p:txBody>
          <a:bodyPr>
            <a:noAutofit/>
          </a:bodyPr>
          <a:lstStyle/>
          <a:p>
            <a:r>
              <a:rPr lang="en-US" altLang="ja-JP" sz="1800" dirty="0"/>
              <a:t>If one of the parties does not perform that party's obligation, and the other party demands performance of that obligation, specifying a reasonable period of time, but no performance is completed during that period, the other party may cancel the contract; </a:t>
            </a:r>
          </a:p>
          <a:p>
            <a:r>
              <a:rPr lang="en-US" altLang="ja-JP" sz="1800" dirty="0"/>
              <a:t>provided, however, that this does not apply </a:t>
            </a:r>
            <a:r>
              <a:rPr lang="en-US" altLang="ja-JP" sz="1800" b="1" dirty="0">
                <a:solidFill>
                  <a:schemeClr val="accent2">
                    <a:lumMod val="50000"/>
                  </a:schemeClr>
                </a:solidFill>
              </a:rPr>
              <a:t>if the non-performance of the obligations upon the passage of the period is minor </a:t>
            </a:r>
            <a:r>
              <a:rPr lang="en-US" altLang="ja-JP" sz="1800" dirty="0"/>
              <a:t>in light of the contract and the common sense in the transaction.</a:t>
            </a:r>
            <a:endParaRPr lang="ja-JP" altLang="en-US" sz="1800" dirty="0"/>
          </a:p>
        </p:txBody>
      </p:sp>
      <p:sp>
        <p:nvSpPr>
          <p:cNvPr id="10" name="テキスト プレースホルダー 9">
            <a:extLst>
              <a:ext uri="{FF2B5EF4-FFF2-40B4-BE49-F238E27FC236}">
                <a16:creationId xmlns:a16="http://schemas.microsoft.com/office/drawing/2014/main" id="{BC171402-AD1F-4115-91A5-F582B058BF3E}"/>
              </a:ext>
            </a:extLst>
          </p:cNvPr>
          <p:cNvSpPr>
            <a:spLocks noGrp="1"/>
          </p:cNvSpPr>
          <p:nvPr>
            <p:ph type="body" sz="quarter" idx="3"/>
          </p:nvPr>
        </p:nvSpPr>
        <p:spPr>
          <a:xfrm>
            <a:off x="4745621" y="1681163"/>
            <a:ext cx="6609768" cy="823912"/>
          </a:xfrm>
        </p:spPr>
        <p:txBody>
          <a:bodyPr>
            <a:normAutofit lnSpcReduction="10000"/>
          </a:bodyPr>
          <a:lstStyle/>
          <a:p>
            <a:r>
              <a:rPr lang="en-US" altLang="ja-JP" dirty="0"/>
              <a:t>Article 542</a:t>
            </a:r>
          </a:p>
          <a:p>
            <a:r>
              <a:rPr lang="en-US" altLang="ja-JP" dirty="0"/>
              <a:t>(Cancellation Without Demand)</a:t>
            </a:r>
            <a:endParaRPr lang="ja-JP" altLang="en-US" dirty="0"/>
          </a:p>
        </p:txBody>
      </p:sp>
      <p:sp>
        <p:nvSpPr>
          <p:cNvPr id="11" name="コンテンツ プレースホルダー 10">
            <a:extLst>
              <a:ext uri="{FF2B5EF4-FFF2-40B4-BE49-F238E27FC236}">
                <a16:creationId xmlns:a16="http://schemas.microsoft.com/office/drawing/2014/main" id="{BD193261-DF59-47BD-B6F9-B741AD4709C4}"/>
              </a:ext>
            </a:extLst>
          </p:cNvPr>
          <p:cNvSpPr>
            <a:spLocks noGrp="1"/>
          </p:cNvSpPr>
          <p:nvPr>
            <p:ph sz="quarter" idx="4"/>
          </p:nvPr>
        </p:nvSpPr>
        <p:spPr>
          <a:xfrm>
            <a:off x="4838217" y="2511705"/>
            <a:ext cx="6517171" cy="3677957"/>
          </a:xfrm>
        </p:spPr>
        <p:txBody>
          <a:bodyPr>
            <a:noAutofit/>
          </a:bodyPr>
          <a:lstStyle/>
          <a:p>
            <a:pPr>
              <a:lnSpc>
                <a:spcPct val="120000"/>
              </a:lnSpc>
            </a:pPr>
            <a:r>
              <a:rPr lang="en-US" altLang="ja-JP" sz="1600" dirty="0"/>
              <a:t> (1)</a:t>
            </a:r>
            <a:r>
              <a:rPr lang="ja-JP" altLang="en-US" sz="1600" dirty="0"/>
              <a:t>　</a:t>
            </a:r>
            <a:r>
              <a:rPr lang="en-US" altLang="ja-JP" sz="1600" dirty="0"/>
              <a:t>In the following cases, the </a:t>
            </a:r>
            <a:r>
              <a:rPr lang="en-US" altLang="ja-JP" sz="1600" dirty="0" err="1"/>
              <a:t>obligee</a:t>
            </a:r>
            <a:r>
              <a:rPr lang="en-US" altLang="ja-JP" sz="1600" dirty="0"/>
              <a:t> may immediately cancel the contract without making the demand referred to in the preceding Article:</a:t>
            </a:r>
          </a:p>
          <a:p>
            <a:pPr lvl="1"/>
            <a:r>
              <a:rPr lang="en-US" altLang="ja-JP" sz="1600" dirty="0"/>
              <a:t>(</a:t>
            </a:r>
            <a:r>
              <a:rPr lang="en-US" altLang="ja-JP" sz="1600" dirty="0" err="1"/>
              <a:t>i</a:t>
            </a:r>
            <a:r>
              <a:rPr lang="en-US" altLang="ja-JP" sz="1600" dirty="0"/>
              <a:t>)</a:t>
            </a:r>
            <a:r>
              <a:rPr lang="ja-JP" altLang="en-US" sz="1600" dirty="0"/>
              <a:t>　</a:t>
            </a:r>
            <a:r>
              <a:rPr lang="en-US" altLang="ja-JP" sz="1600" dirty="0"/>
              <a:t>if the performance of the whole of the obligation is impossible;</a:t>
            </a:r>
          </a:p>
          <a:p>
            <a:pPr lvl="1"/>
            <a:r>
              <a:rPr lang="en-US" altLang="ja-JP" sz="1600" dirty="0"/>
              <a:t>(ii)</a:t>
            </a:r>
            <a:r>
              <a:rPr lang="ja-JP" altLang="en-US" sz="1600" dirty="0"/>
              <a:t>　</a:t>
            </a:r>
            <a:r>
              <a:rPr lang="en-US" altLang="ja-JP" sz="1600" dirty="0"/>
              <a:t>if the obligor unequivocally manifests the intention to refuse to perform the obligation in whole;</a:t>
            </a:r>
          </a:p>
          <a:p>
            <a:pPr lvl="1"/>
            <a:r>
              <a:rPr lang="en-US" altLang="ja-JP" sz="1600" dirty="0"/>
              <a:t>(iii)</a:t>
            </a:r>
            <a:r>
              <a:rPr lang="ja-JP" altLang="en-US" sz="1600" dirty="0"/>
              <a:t>　</a:t>
            </a:r>
            <a:r>
              <a:rPr lang="en-US" altLang="ja-JP" sz="1600" dirty="0"/>
              <a:t>if the performance of part of the obligation is impossible, or if the obligor clearly manifests the intention to refuse to perform part of the obligation and </a:t>
            </a:r>
            <a:r>
              <a:rPr lang="en-US" altLang="ja-JP" sz="1600" b="1" dirty="0">
                <a:solidFill>
                  <a:schemeClr val="accent5">
                    <a:lumMod val="75000"/>
                  </a:schemeClr>
                </a:solidFill>
              </a:rPr>
              <a:t>the purpose of the contract cannot be achieved</a:t>
            </a:r>
            <a:r>
              <a:rPr lang="en-US" altLang="ja-JP" sz="1600" dirty="0"/>
              <a:t> by the performance of the remaining part of the obligation; …</a:t>
            </a:r>
          </a:p>
          <a:p>
            <a:r>
              <a:rPr lang="en-US" altLang="ja-JP" sz="1600" b="1" dirty="0">
                <a:solidFill>
                  <a:schemeClr val="accent5">
                    <a:lumMod val="75000"/>
                  </a:schemeClr>
                </a:solidFill>
              </a:rPr>
              <a:t>If a breach of contract by one of the contracting parties prevents the purpose of the contract from being achieved, the other party may terminate the contract.</a:t>
            </a:r>
          </a:p>
        </p:txBody>
      </p:sp>
      <p:sp>
        <p:nvSpPr>
          <p:cNvPr id="4" name="日付プレースホルダー 3">
            <a:extLst>
              <a:ext uri="{FF2B5EF4-FFF2-40B4-BE49-F238E27FC236}">
                <a16:creationId xmlns:a16="http://schemas.microsoft.com/office/drawing/2014/main" id="{61D9A751-291E-4E3E-AD89-B81BD3895890}"/>
              </a:ext>
            </a:extLst>
          </p:cNvPr>
          <p:cNvSpPr>
            <a:spLocks noGrp="1"/>
          </p:cNvSpPr>
          <p:nvPr>
            <p:ph type="dt" sz="half" idx="10"/>
          </p:nvPr>
        </p:nvSpPr>
        <p:spPr/>
        <p:txBody>
          <a:bodyPr/>
          <a:lstStyle/>
          <a:p>
            <a:fld id="{EE19DFF7-F48E-47DB-897B-1ECCDCFF8A17}"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129A3722-ADCF-4B3C-B8DD-42FBB89100B6}"/>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E394E501-718A-4F06-B119-63511BC0DED1}"/>
              </a:ext>
            </a:extLst>
          </p:cNvPr>
          <p:cNvSpPr>
            <a:spLocks noGrp="1"/>
          </p:cNvSpPr>
          <p:nvPr>
            <p:ph type="sldNum" sz="quarter" idx="12"/>
          </p:nvPr>
        </p:nvSpPr>
        <p:spPr/>
        <p:txBody>
          <a:bodyPr/>
          <a:lstStyle/>
          <a:p>
            <a:fld id="{63BA93C4-2A5C-4B4B-B565-ADAA94AD8651}" type="slidenum">
              <a:rPr kumimoji="1" lang="ja-JP" altLang="en-US" smtClean="0"/>
              <a:t>77</a:t>
            </a:fld>
            <a:endParaRPr kumimoji="1" lang="ja-JP" altLang="en-US"/>
          </a:p>
        </p:txBody>
      </p:sp>
    </p:spTree>
    <p:extLst>
      <p:ext uri="{BB962C8B-B14F-4D97-AF65-F5344CB8AC3E}">
        <p14:creationId xmlns:p14="http://schemas.microsoft.com/office/powerpoint/2010/main" val="36029888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5034CE-6C06-4A19-A8D0-9253155C35F8}"/>
              </a:ext>
            </a:extLst>
          </p:cNvPr>
          <p:cNvSpPr>
            <a:spLocks noGrp="1"/>
          </p:cNvSpPr>
          <p:nvPr>
            <p:ph type="title"/>
          </p:nvPr>
        </p:nvSpPr>
        <p:spPr/>
        <p:txBody>
          <a:bodyPr/>
          <a:lstStyle/>
          <a:p>
            <a:r>
              <a:rPr kumimoji="1" lang="en-US" altLang="ja-JP" b="1" dirty="0">
                <a:latin typeface="Times New Roman" panose="02020603050405020304" pitchFamily="18" charset="0"/>
                <a:cs typeface="Times New Roman" panose="02020603050405020304" pitchFamily="18" charset="0"/>
              </a:rPr>
              <a:t>Prerequisite of Judicial Divorce</a:t>
            </a:r>
            <a:endParaRPr kumimoji="1" lang="ja-JP" altLang="en-US" b="1" dirty="0">
              <a:latin typeface="Times New Roman" panose="02020603050405020304" pitchFamily="18" charset="0"/>
              <a:cs typeface="Times New Roman" panose="02020603050405020304" pitchFamily="18" charset="0"/>
            </a:endParaRPr>
          </a:p>
        </p:txBody>
      </p:sp>
      <p:sp>
        <p:nvSpPr>
          <p:cNvPr id="3" name="テキスト プレースホルダー 2">
            <a:extLst>
              <a:ext uri="{FF2B5EF4-FFF2-40B4-BE49-F238E27FC236}">
                <a16:creationId xmlns:a16="http://schemas.microsoft.com/office/drawing/2014/main" id="{0D2CC925-02DC-4A8D-87F4-6A4BBFBAD7B4}"/>
              </a:ext>
            </a:extLst>
          </p:cNvPr>
          <p:cNvSpPr>
            <a:spLocks noGrp="1"/>
          </p:cNvSpPr>
          <p:nvPr>
            <p:ph type="body" idx="1"/>
          </p:nvPr>
        </p:nvSpPr>
        <p:spPr>
          <a:xfrm>
            <a:off x="839788" y="1681163"/>
            <a:ext cx="4658187" cy="823912"/>
          </a:xfrm>
        </p:spPr>
        <p:txBody>
          <a:bodyPr/>
          <a:lstStyle/>
          <a:p>
            <a:r>
              <a:rPr kumimoji="1" lang="en-US" altLang="ja-JP" dirty="0"/>
              <a:t>Art. 770(Judicia</a:t>
            </a:r>
            <a:r>
              <a:rPr kumimoji="1" lang="ja-JP" altLang="en-US" dirty="0"/>
              <a:t>ｌ</a:t>
            </a:r>
            <a:r>
              <a:rPr kumimoji="1" lang="en-US" altLang="ja-JP" dirty="0"/>
              <a:t> Divorce)</a:t>
            </a:r>
          </a:p>
        </p:txBody>
      </p:sp>
      <p:sp>
        <p:nvSpPr>
          <p:cNvPr id="4" name="コンテンツ プレースホルダー 3">
            <a:extLst>
              <a:ext uri="{FF2B5EF4-FFF2-40B4-BE49-F238E27FC236}">
                <a16:creationId xmlns:a16="http://schemas.microsoft.com/office/drawing/2014/main" id="{223D5662-FC82-4B62-AE3A-B07B0964CFEE}"/>
              </a:ext>
            </a:extLst>
          </p:cNvPr>
          <p:cNvSpPr>
            <a:spLocks noGrp="1"/>
          </p:cNvSpPr>
          <p:nvPr>
            <p:ph sz="half" idx="2"/>
          </p:nvPr>
        </p:nvSpPr>
        <p:spPr>
          <a:xfrm>
            <a:off x="682906" y="2505075"/>
            <a:ext cx="4815069" cy="3684588"/>
          </a:xfrm>
        </p:spPr>
        <p:txBody>
          <a:bodyPr>
            <a:noAutofit/>
          </a:bodyPr>
          <a:lstStyle/>
          <a:p>
            <a:r>
              <a:rPr kumimoji="1" lang="en-US" altLang="ja-JP" sz="1600" dirty="0"/>
              <a:t>(1)</a:t>
            </a:r>
            <a:r>
              <a:rPr kumimoji="1" lang="ja-JP" altLang="en-US" sz="1600" dirty="0"/>
              <a:t>　</a:t>
            </a:r>
            <a:r>
              <a:rPr kumimoji="1" lang="en-US" altLang="ja-JP" sz="1600" dirty="0"/>
              <a:t>Only in the cases stated in the following items may either husband or wife file a suit for divorce:</a:t>
            </a:r>
          </a:p>
          <a:p>
            <a:pPr lvl="1"/>
            <a:r>
              <a:rPr kumimoji="1" lang="en-US" altLang="ja-JP" sz="1400" b="1" dirty="0">
                <a:solidFill>
                  <a:srgbClr val="C00000"/>
                </a:solidFill>
              </a:rPr>
              <a:t>(</a:t>
            </a:r>
            <a:r>
              <a:rPr kumimoji="1" lang="en-US" altLang="ja-JP" sz="1400" b="1" dirty="0" err="1">
                <a:solidFill>
                  <a:srgbClr val="C00000"/>
                </a:solidFill>
              </a:rPr>
              <a:t>i</a:t>
            </a:r>
            <a:r>
              <a:rPr kumimoji="1" lang="en-US" altLang="ja-JP" sz="1400" b="1" dirty="0">
                <a:solidFill>
                  <a:srgbClr val="C00000"/>
                </a:solidFill>
              </a:rPr>
              <a:t>)</a:t>
            </a:r>
            <a:r>
              <a:rPr kumimoji="1" lang="ja-JP" altLang="en-US" sz="1400" dirty="0"/>
              <a:t>　</a:t>
            </a:r>
            <a:r>
              <a:rPr kumimoji="1" lang="en-US" altLang="ja-JP" sz="1400" dirty="0"/>
              <a:t>if a spouse has committed an act of unchastity;</a:t>
            </a:r>
          </a:p>
          <a:p>
            <a:pPr lvl="1"/>
            <a:r>
              <a:rPr kumimoji="1" lang="en-US" altLang="ja-JP" sz="1400" b="1" dirty="0">
                <a:solidFill>
                  <a:srgbClr val="C00000"/>
                </a:solidFill>
              </a:rPr>
              <a:t>(ii)</a:t>
            </a:r>
            <a:r>
              <a:rPr kumimoji="1" lang="ja-JP" altLang="en-US" sz="1400" b="1" dirty="0">
                <a:solidFill>
                  <a:srgbClr val="C00000"/>
                </a:solidFill>
              </a:rPr>
              <a:t>　</a:t>
            </a:r>
            <a:r>
              <a:rPr kumimoji="1" lang="en-US" altLang="ja-JP" sz="1400" dirty="0"/>
              <a:t>if abandoned by a spouse in bad faith;</a:t>
            </a:r>
          </a:p>
          <a:p>
            <a:pPr lvl="1"/>
            <a:r>
              <a:rPr kumimoji="1" lang="en-US" altLang="ja-JP" sz="1400" b="1" dirty="0">
                <a:solidFill>
                  <a:srgbClr val="C00000"/>
                </a:solidFill>
              </a:rPr>
              <a:t>(iii)</a:t>
            </a:r>
            <a:r>
              <a:rPr kumimoji="1" lang="ja-JP" altLang="en-US" sz="1400" b="1" dirty="0">
                <a:solidFill>
                  <a:srgbClr val="C00000"/>
                </a:solidFill>
              </a:rPr>
              <a:t>　</a:t>
            </a:r>
            <a:r>
              <a:rPr kumimoji="1" lang="en-US" altLang="ja-JP" sz="1400" dirty="0"/>
              <a:t>if it is not clear whether a spouse is dead or alive for not less than three years;</a:t>
            </a:r>
          </a:p>
          <a:p>
            <a:pPr lvl="1"/>
            <a:r>
              <a:rPr kumimoji="1" lang="en-US" altLang="ja-JP" sz="1400" b="1" dirty="0">
                <a:solidFill>
                  <a:srgbClr val="C00000"/>
                </a:solidFill>
              </a:rPr>
              <a:t>(iv)</a:t>
            </a:r>
            <a:r>
              <a:rPr kumimoji="1" lang="ja-JP" altLang="en-US" sz="1400" b="1" dirty="0">
                <a:solidFill>
                  <a:srgbClr val="C00000"/>
                </a:solidFill>
              </a:rPr>
              <a:t>　</a:t>
            </a:r>
            <a:r>
              <a:rPr kumimoji="1" lang="en-US" altLang="ja-JP" sz="1400" dirty="0"/>
              <a:t>if a spouse is suffering from severe mental illness and there is no prospect of recovery; or</a:t>
            </a:r>
          </a:p>
          <a:p>
            <a:pPr lvl="1"/>
            <a:r>
              <a:rPr kumimoji="1" lang="en-US" altLang="ja-JP" sz="1400" b="1" dirty="0">
                <a:solidFill>
                  <a:schemeClr val="accent5">
                    <a:lumMod val="75000"/>
                  </a:schemeClr>
                </a:solidFill>
              </a:rPr>
              <a:t>(v)</a:t>
            </a:r>
            <a:r>
              <a:rPr kumimoji="1" lang="ja-JP" altLang="en-US" sz="1400" dirty="0"/>
              <a:t>　</a:t>
            </a:r>
            <a:r>
              <a:rPr kumimoji="1" lang="en-US" altLang="ja-JP" sz="1400" dirty="0"/>
              <a:t>if there is any other </a:t>
            </a:r>
            <a:r>
              <a:rPr kumimoji="1" lang="en-US" altLang="ja-JP" sz="1400" b="1" dirty="0">
                <a:solidFill>
                  <a:schemeClr val="accent5">
                    <a:lumMod val="75000"/>
                  </a:schemeClr>
                </a:solidFill>
              </a:rPr>
              <a:t>grave cause making it difficult to continue the marriage</a:t>
            </a:r>
            <a:r>
              <a:rPr kumimoji="1" lang="en-US" altLang="ja-JP" sz="1400" dirty="0"/>
              <a:t>.</a:t>
            </a:r>
          </a:p>
          <a:p>
            <a:r>
              <a:rPr kumimoji="1" lang="en-US" altLang="ja-JP" sz="1600" dirty="0"/>
              <a:t>(2)</a:t>
            </a:r>
            <a:r>
              <a:rPr kumimoji="1" lang="ja-JP" altLang="en-US" sz="1600" dirty="0"/>
              <a:t>　</a:t>
            </a:r>
            <a:r>
              <a:rPr kumimoji="1" lang="en-US" altLang="ja-JP" sz="1600" b="1" dirty="0">
                <a:solidFill>
                  <a:srgbClr val="C00000"/>
                </a:solidFill>
              </a:rPr>
              <a:t>A court may dismiss a suit for divorce </a:t>
            </a:r>
            <a:r>
              <a:rPr kumimoji="1" lang="en-US" altLang="ja-JP" sz="1600" dirty="0"/>
              <a:t>if it finds continuing the marriage reasonable taking into account all circumstances, </a:t>
            </a:r>
            <a:r>
              <a:rPr kumimoji="1" lang="en-US" altLang="ja-JP" sz="1600" b="1" dirty="0">
                <a:solidFill>
                  <a:srgbClr val="C00000"/>
                </a:solidFill>
              </a:rPr>
              <a:t>even in the case </a:t>
            </a:r>
            <a:r>
              <a:rPr kumimoji="1" lang="en-US" altLang="ja-JP" sz="1600" dirty="0"/>
              <a:t>where there is a cause listed in items </a:t>
            </a:r>
            <a:r>
              <a:rPr kumimoji="1" lang="en-US" altLang="ja-JP" sz="1600" b="1" dirty="0">
                <a:solidFill>
                  <a:srgbClr val="C00000"/>
                </a:solidFill>
              </a:rPr>
              <a:t>(</a:t>
            </a:r>
            <a:r>
              <a:rPr kumimoji="1" lang="en-US" altLang="ja-JP" sz="1600" b="1" dirty="0" err="1">
                <a:solidFill>
                  <a:srgbClr val="C00000"/>
                </a:solidFill>
              </a:rPr>
              <a:t>i</a:t>
            </a:r>
            <a:r>
              <a:rPr kumimoji="1" lang="en-US" altLang="ja-JP" sz="1600" b="1" dirty="0">
                <a:solidFill>
                  <a:srgbClr val="C00000"/>
                </a:solidFill>
              </a:rPr>
              <a:t>) to (iv) </a:t>
            </a:r>
            <a:r>
              <a:rPr kumimoji="1" lang="en-US" altLang="ja-JP" sz="1600" dirty="0"/>
              <a:t>inclusive of the preceding paragraph.</a:t>
            </a:r>
            <a:endParaRPr kumimoji="1" lang="ja-JP" altLang="en-US" sz="1600" dirty="0"/>
          </a:p>
        </p:txBody>
      </p:sp>
      <p:sp>
        <p:nvSpPr>
          <p:cNvPr id="5" name="テキスト プレースホルダー 4">
            <a:extLst>
              <a:ext uri="{FF2B5EF4-FFF2-40B4-BE49-F238E27FC236}">
                <a16:creationId xmlns:a16="http://schemas.microsoft.com/office/drawing/2014/main" id="{B360EEE5-0513-4246-9352-6CBFD4C2DF9B}"/>
              </a:ext>
            </a:extLst>
          </p:cNvPr>
          <p:cNvSpPr>
            <a:spLocks noGrp="1"/>
          </p:cNvSpPr>
          <p:nvPr>
            <p:ph type="body" sz="quarter" idx="3"/>
          </p:nvPr>
        </p:nvSpPr>
        <p:spPr>
          <a:xfrm>
            <a:off x="5497975" y="1681163"/>
            <a:ext cx="5857413" cy="823912"/>
          </a:xfrm>
        </p:spPr>
        <p:txBody>
          <a:bodyPr/>
          <a:lstStyle/>
          <a:p>
            <a:r>
              <a:rPr kumimoji="1" lang="en-US" altLang="ja-JP" dirty="0"/>
              <a:t>My proposal </a:t>
            </a:r>
            <a:r>
              <a:rPr lang="en-US" altLang="ja-JP" dirty="0"/>
              <a:t>of </a:t>
            </a:r>
            <a:r>
              <a:rPr kumimoji="1" lang="en-US" altLang="ja-JP" dirty="0"/>
              <a:t>Amendment of Art. 770</a:t>
            </a:r>
            <a:endParaRPr kumimoji="1" lang="ja-JP" altLang="en-US" dirty="0"/>
          </a:p>
        </p:txBody>
      </p:sp>
      <p:sp>
        <p:nvSpPr>
          <p:cNvPr id="6" name="コンテンツ プレースホルダー 5">
            <a:extLst>
              <a:ext uri="{FF2B5EF4-FFF2-40B4-BE49-F238E27FC236}">
                <a16:creationId xmlns:a16="http://schemas.microsoft.com/office/drawing/2014/main" id="{FAB60436-999B-4C82-8F06-C67514138E18}"/>
              </a:ext>
            </a:extLst>
          </p:cNvPr>
          <p:cNvSpPr>
            <a:spLocks noGrp="1"/>
          </p:cNvSpPr>
          <p:nvPr>
            <p:ph sz="quarter" idx="4"/>
          </p:nvPr>
        </p:nvSpPr>
        <p:spPr>
          <a:xfrm>
            <a:off x="5567425" y="2505075"/>
            <a:ext cx="5857413" cy="3684588"/>
          </a:xfrm>
        </p:spPr>
        <p:txBody>
          <a:bodyPr>
            <a:normAutofit fontScale="70000" lnSpcReduction="20000"/>
          </a:bodyPr>
          <a:lstStyle/>
          <a:p>
            <a:r>
              <a:rPr kumimoji="1" lang="en-US" altLang="ja-JP" dirty="0"/>
              <a:t>(1) Either husband or wife may file an action for divorce only when there is a </a:t>
            </a:r>
            <a:r>
              <a:rPr kumimoji="1" lang="en-US" altLang="ja-JP" b="1" dirty="0">
                <a:solidFill>
                  <a:schemeClr val="accent5">
                    <a:lumMod val="75000"/>
                  </a:schemeClr>
                </a:solidFill>
              </a:rPr>
              <a:t>fundamental cause making it difficult to continue the marriage</a:t>
            </a:r>
            <a:r>
              <a:rPr kumimoji="1" lang="en-US" altLang="ja-JP" dirty="0"/>
              <a:t>.</a:t>
            </a:r>
          </a:p>
          <a:p>
            <a:r>
              <a:rPr kumimoji="1" lang="en-US" altLang="ja-JP" dirty="0"/>
              <a:t>(2)</a:t>
            </a:r>
            <a:r>
              <a:rPr lang="ja-JP" altLang="en-US" dirty="0"/>
              <a:t> </a:t>
            </a:r>
            <a:r>
              <a:rPr kumimoji="1" lang="en-US" altLang="ja-JP" dirty="0"/>
              <a:t>In cases falling under any of the following items, it shall be </a:t>
            </a:r>
            <a:r>
              <a:rPr kumimoji="1" lang="en-US" altLang="ja-JP" b="1" dirty="0">
                <a:solidFill>
                  <a:schemeClr val="accent5">
                    <a:lumMod val="75000"/>
                  </a:schemeClr>
                </a:solidFill>
              </a:rPr>
              <a:t>presumed</a:t>
            </a:r>
            <a:r>
              <a:rPr kumimoji="1" lang="en-US" altLang="ja-JP" dirty="0"/>
              <a:t> that there is a </a:t>
            </a:r>
            <a:r>
              <a:rPr kumimoji="1" lang="en-US" altLang="ja-JP" b="1" dirty="0">
                <a:solidFill>
                  <a:schemeClr val="accent5">
                    <a:lumMod val="75000"/>
                  </a:schemeClr>
                </a:solidFill>
              </a:rPr>
              <a:t>fundamental cause</a:t>
            </a:r>
            <a:r>
              <a:rPr kumimoji="1" lang="en-US" altLang="ja-JP" dirty="0"/>
              <a:t> making it difficult to continue the marriage:</a:t>
            </a:r>
          </a:p>
          <a:p>
            <a:pPr lvl="1"/>
            <a:r>
              <a:rPr kumimoji="1" lang="en-US" altLang="ja-JP" dirty="0"/>
              <a:t>(</a:t>
            </a:r>
            <a:r>
              <a:rPr kumimoji="1" lang="en-US" altLang="ja-JP" dirty="0" err="1"/>
              <a:t>i</a:t>
            </a:r>
            <a:r>
              <a:rPr kumimoji="1" lang="en-US" altLang="ja-JP" dirty="0"/>
              <a:t>)</a:t>
            </a:r>
            <a:r>
              <a:rPr kumimoji="1" lang="ja-JP" altLang="en-US" dirty="0"/>
              <a:t>　</a:t>
            </a:r>
            <a:r>
              <a:rPr kumimoji="1" lang="en-US" altLang="ja-JP" dirty="0"/>
              <a:t>if a spouse has committed an act of </a:t>
            </a:r>
            <a:r>
              <a:rPr kumimoji="1" lang="en-US" altLang="ja-JP" dirty="0" err="1"/>
              <a:t>adultely</a:t>
            </a:r>
            <a:r>
              <a:rPr kumimoji="1" lang="en-US" altLang="ja-JP" dirty="0"/>
              <a:t>;</a:t>
            </a:r>
          </a:p>
          <a:p>
            <a:pPr lvl="1"/>
            <a:r>
              <a:rPr lang="en-US" altLang="ja-JP" b="1" dirty="0">
                <a:solidFill>
                  <a:srgbClr val="7030A0"/>
                </a:solidFill>
              </a:rPr>
              <a:t>(</a:t>
            </a:r>
            <a:r>
              <a:rPr lang="en-US" altLang="ja-JP" b="1" dirty="0" err="1">
                <a:solidFill>
                  <a:srgbClr val="7030A0"/>
                </a:solidFill>
              </a:rPr>
              <a:t>i</a:t>
            </a:r>
            <a:r>
              <a:rPr lang="en-US" altLang="ja-JP" b="1" dirty="0">
                <a:solidFill>
                  <a:srgbClr val="7030A0"/>
                </a:solidFill>
              </a:rPr>
              <a:t> b)</a:t>
            </a:r>
            <a:r>
              <a:rPr lang="ja-JP" altLang="en-US" b="1" dirty="0">
                <a:solidFill>
                  <a:srgbClr val="7030A0"/>
                </a:solidFill>
              </a:rPr>
              <a:t> </a:t>
            </a:r>
            <a:r>
              <a:rPr lang="en-US" altLang="ja-JP" b="1" dirty="0">
                <a:solidFill>
                  <a:srgbClr val="7030A0"/>
                </a:solidFill>
              </a:rPr>
              <a:t>if a spouse has committed DV(Domestic Violence).</a:t>
            </a:r>
            <a:endParaRPr kumimoji="1" lang="en-US" altLang="ja-JP" b="1" dirty="0">
              <a:solidFill>
                <a:srgbClr val="7030A0"/>
              </a:solidFill>
            </a:endParaRPr>
          </a:p>
          <a:p>
            <a:pPr lvl="1"/>
            <a:r>
              <a:rPr kumimoji="1" lang="en-US" altLang="ja-JP" dirty="0"/>
              <a:t>(ii)</a:t>
            </a:r>
            <a:r>
              <a:rPr kumimoji="1" lang="ja-JP" altLang="en-US" dirty="0"/>
              <a:t>　</a:t>
            </a:r>
            <a:r>
              <a:rPr kumimoji="1" lang="en-US" altLang="ja-JP" dirty="0"/>
              <a:t>if abandoned by a spouse in bad faith;</a:t>
            </a:r>
          </a:p>
          <a:p>
            <a:pPr lvl="1"/>
            <a:r>
              <a:rPr lang="en-US" altLang="ja-JP" b="1" dirty="0">
                <a:solidFill>
                  <a:srgbClr val="7030A0"/>
                </a:solidFill>
              </a:rPr>
              <a:t>(ii b) if wife and husband have been separated for more than five years.</a:t>
            </a:r>
            <a:endParaRPr kumimoji="1" lang="en-US" altLang="ja-JP" b="1" dirty="0">
              <a:solidFill>
                <a:srgbClr val="7030A0"/>
              </a:solidFill>
            </a:endParaRPr>
          </a:p>
          <a:p>
            <a:pPr lvl="1"/>
            <a:r>
              <a:rPr kumimoji="1" lang="en-US" altLang="ja-JP" dirty="0"/>
              <a:t>(iii)</a:t>
            </a:r>
            <a:r>
              <a:rPr kumimoji="1" lang="ja-JP" altLang="en-US" dirty="0"/>
              <a:t>　</a:t>
            </a:r>
            <a:r>
              <a:rPr kumimoji="1" lang="en-US" altLang="ja-JP" dirty="0"/>
              <a:t>if it is not clear whether a spouse is dead or alive for not less than three years;</a:t>
            </a:r>
          </a:p>
          <a:p>
            <a:pPr lvl="1"/>
            <a:r>
              <a:rPr kumimoji="1" lang="en-US" altLang="ja-JP" dirty="0"/>
              <a:t>(iv)</a:t>
            </a:r>
            <a:r>
              <a:rPr kumimoji="1" lang="ja-JP" altLang="en-US" dirty="0"/>
              <a:t>　</a:t>
            </a:r>
            <a:r>
              <a:rPr kumimoji="1" lang="en-US" altLang="ja-JP" dirty="0"/>
              <a:t>if a spouse is suffering from severe mental illness and there is no prospect </a:t>
            </a:r>
            <a:r>
              <a:rPr kumimoji="1" lang="en-US" altLang="ja-JP"/>
              <a:t>of recovery</a:t>
            </a:r>
            <a:endParaRPr kumimoji="1" lang="en-US" altLang="ja-JP" dirty="0"/>
          </a:p>
        </p:txBody>
      </p:sp>
      <p:sp>
        <p:nvSpPr>
          <p:cNvPr id="7" name="日付プレースホルダー 6">
            <a:extLst>
              <a:ext uri="{FF2B5EF4-FFF2-40B4-BE49-F238E27FC236}">
                <a16:creationId xmlns:a16="http://schemas.microsoft.com/office/drawing/2014/main" id="{5010725D-2FA3-453C-8FB4-28E11910D7D5}"/>
              </a:ext>
            </a:extLst>
          </p:cNvPr>
          <p:cNvSpPr>
            <a:spLocks noGrp="1"/>
          </p:cNvSpPr>
          <p:nvPr>
            <p:ph type="dt" sz="half" idx="10"/>
          </p:nvPr>
        </p:nvSpPr>
        <p:spPr/>
        <p:txBody>
          <a:bodyPr/>
          <a:lstStyle/>
          <a:p>
            <a:fld id="{341D6750-015C-47D1-856A-07CB1B16AF21}" type="datetime1">
              <a:rPr kumimoji="1" lang="ja-JP" altLang="en-US" smtClean="0"/>
              <a:t>2021/8/11</a:t>
            </a:fld>
            <a:endParaRPr kumimoji="1" lang="ja-JP" altLang="en-US"/>
          </a:p>
        </p:txBody>
      </p:sp>
      <p:sp>
        <p:nvSpPr>
          <p:cNvPr id="8" name="フッター プレースホルダー 7">
            <a:extLst>
              <a:ext uri="{FF2B5EF4-FFF2-40B4-BE49-F238E27FC236}">
                <a16:creationId xmlns:a16="http://schemas.microsoft.com/office/drawing/2014/main" id="{BAEEC9C7-54EE-40CB-8CD4-B55DBDC7F897}"/>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9" name="スライド番号プレースホルダー 8">
            <a:extLst>
              <a:ext uri="{FF2B5EF4-FFF2-40B4-BE49-F238E27FC236}">
                <a16:creationId xmlns:a16="http://schemas.microsoft.com/office/drawing/2014/main" id="{17E64D2F-5F66-4D61-810D-B7FDCDE3BFB6}"/>
              </a:ext>
            </a:extLst>
          </p:cNvPr>
          <p:cNvSpPr>
            <a:spLocks noGrp="1"/>
          </p:cNvSpPr>
          <p:nvPr>
            <p:ph type="sldNum" sz="quarter" idx="12"/>
          </p:nvPr>
        </p:nvSpPr>
        <p:spPr/>
        <p:txBody>
          <a:bodyPr/>
          <a:lstStyle/>
          <a:p>
            <a:fld id="{63BA93C4-2A5C-4B4B-B565-ADAA94AD8651}" type="slidenum">
              <a:rPr kumimoji="1" lang="ja-JP" altLang="en-US" smtClean="0"/>
              <a:t>78</a:t>
            </a:fld>
            <a:endParaRPr kumimoji="1" lang="ja-JP" altLang="en-US"/>
          </a:p>
        </p:txBody>
      </p:sp>
    </p:spTree>
    <p:extLst>
      <p:ext uri="{BB962C8B-B14F-4D97-AF65-F5344CB8AC3E}">
        <p14:creationId xmlns:p14="http://schemas.microsoft.com/office/powerpoint/2010/main" val="2069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7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7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125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up)">
                                      <p:cBhvr>
                                        <p:cTn id="37" dur="1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up)">
                                      <p:cBhvr>
                                        <p:cTn id="42" dur="17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4752D4F-9E79-43E5-8CAD-1D015033A4E4}"/>
              </a:ext>
            </a:extLst>
          </p:cNvPr>
          <p:cNvSpPr>
            <a:spLocks noGrp="1"/>
          </p:cNvSpPr>
          <p:nvPr>
            <p:ph type="title"/>
          </p:nvPr>
        </p:nvSpPr>
        <p:spPr>
          <a:xfrm>
            <a:off x="838200" y="742177"/>
            <a:ext cx="10515600" cy="2572020"/>
          </a:xfrm>
        </p:spPr>
        <p:txBody>
          <a:bodyPr/>
          <a:lstStyle/>
          <a:p>
            <a:r>
              <a:rPr lang="en-US" altLang="ja-JP" b="1" dirty="0">
                <a:latin typeface="Times New Roman" panose="02020603050405020304" pitchFamily="18" charset="0"/>
                <a:cs typeface="Times New Roman" panose="02020603050405020304" pitchFamily="18" charset="0"/>
              </a:rPr>
              <a:t>Conclusion</a:t>
            </a:r>
            <a:endParaRPr lang="ja-JP" altLang="en-US" b="1" dirty="0">
              <a:latin typeface="Times New Roman" panose="02020603050405020304" pitchFamily="18" charset="0"/>
              <a:cs typeface="Times New Roman" panose="02020603050405020304" pitchFamily="18" charset="0"/>
            </a:endParaRPr>
          </a:p>
        </p:txBody>
      </p:sp>
      <p:sp>
        <p:nvSpPr>
          <p:cNvPr id="8" name="テキスト プレースホルダー 7">
            <a:extLst>
              <a:ext uri="{FF2B5EF4-FFF2-40B4-BE49-F238E27FC236}">
                <a16:creationId xmlns:a16="http://schemas.microsoft.com/office/drawing/2014/main" id="{3B4DA853-EB2D-48C9-8491-3A7EED034324}"/>
              </a:ext>
            </a:extLst>
          </p:cNvPr>
          <p:cNvSpPr>
            <a:spLocks noGrp="1"/>
          </p:cNvSpPr>
          <p:nvPr>
            <p:ph type="body" idx="1"/>
          </p:nvPr>
        </p:nvSpPr>
        <p:spPr>
          <a:xfrm>
            <a:off x="831850" y="3843580"/>
            <a:ext cx="10515600" cy="1983387"/>
          </a:xfrm>
        </p:spPr>
        <p:txBody>
          <a:bodyPr>
            <a:normAutofit/>
          </a:bodyPr>
          <a:lstStyle/>
          <a:p>
            <a:r>
              <a:rPr lang="en-US" altLang="ja-JP" dirty="0">
                <a:solidFill>
                  <a:schemeClr val="tx1"/>
                </a:solidFill>
              </a:rPr>
              <a:t>Can you explain in simple terms why the law is needed?</a:t>
            </a:r>
          </a:p>
          <a:p>
            <a:r>
              <a:rPr lang="en-US" altLang="ja-JP" dirty="0">
                <a:solidFill>
                  <a:schemeClr val="tx1"/>
                </a:solidFill>
              </a:rPr>
              <a:t>What skills must a student of law acquire and practice?</a:t>
            </a:r>
          </a:p>
          <a:p>
            <a:r>
              <a:rPr lang="en-US" altLang="ja-JP" dirty="0">
                <a:solidFill>
                  <a:schemeClr val="tx1"/>
                </a:solidFill>
              </a:rPr>
              <a:t>What is the ideal structure of a legal article that is easily understood by the general public?</a:t>
            </a:r>
            <a:endParaRPr lang="ja-JP" altLang="en-US" dirty="0">
              <a:solidFill>
                <a:schemeClr val="tx1"/>
              </a:solidFill>
            </a:endParaRPr>
          </a:p>
        </p:txBody>
      </p:sp>
      <p:sp>
        <p:nvSpPr>
          <p:cNvPr id="4" name="日付プレースホルダー 3">
            <a:extLst>
              <a:ext uri="{FF2B5EF4-FFF2-40B4-BE49-F238E27FC236}">
                <a16:creationId xmlns:a16="http://schemas.microsoft.com/office/drawing/2014/main" id="{8F19BE96-53F9-4D30-BE70-31048462D9E5}"/>
              </a:ext>
            </a:extLst>
          </p:cNvPr>
          <p:cNvSpPr>
            <a:spLocks noGrp="1"/>
          </p:cNvSpPr>
          <p:nvPr>
            <p:ph type="dt" sz="half" idx="10"/>
          </p:nvPr>
        </p:nvSpPr>
        <p:spPr/>
        <p:txBody>
          <a:bodyPr/>
          <a:lstStyle/>
          <a:p>
            <a:fld id="{C9BB10B0-E147-4AA5-929B-4B66D922FC5A}"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D82779C8-D49B-4EB9-8071-08886D7CF02F}"/>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10799F39-13E6-42D3-B9DE-5124A8F57406}"/>
              </a:ext>
            </a:extLst>
          </p:cNvPr>
          <p:cNvSpPr>
            <a:spLocks noGrp="1"/>
          </p:cNvSpPr>
          <p:nvPr>
            <p:ph type="sldNum" sz="quarter" idx="12"/>
          </p:nvPr>
        </p:nvSpPr>
        <p:spPr/>
        <p:txBody>
          <a:bodyPr/>
          <a:lstStyle/>
          <a:p>
            <a:fld id="{63BA93C4-2A5C-4B4B-B565-ADAA94AD8651}" type="slidenum">
              <a:rPr kumimoji="1" lang="ja-JP" altLang="en-US" smtClean="0"/>
              <a:t>79</a:t>
            </a:fld>
            <a:endParaRPr kumimoji="1" lang="ja-JP" altLang="en-US"/>
          </a:p>
        </p:txBody>
      </p:sp>
    </p:spTree>
    <p:extLst>
      <p:ext uri="{BB962C8B-B14F-4D97-AF65-F5344CB8AC3E}">
        <p14:creationId xmlns:p14="http://schemas.microsoft.com/office/powerpoint/2010/main" val="337489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BD87DE8-2821-4F73-893D-B8D31D2E9973}"/>
              </a:ext>
            </a:extLst>
          </p:cNvPr>
          <p:cNvSpPr>
            <a:spLocks noGrp="1"/>
          </p:cNvSpPr>
          <p:nvPr>
            <p:ph type="title"/>
          </p:nvPr>
        </p:nvSpPr>
        <p:spPr/>
        <p:txBody>
          <a:bodyPr>
            <a:normAutofit/>
          </a:bodyPr>
          <a:lstStyle/>
          <a:p>
            <a:r>
              <a:rPr lang="en-US" altLang="ja-JP" sz="7200" b="1" dirty="0">
                <a:latin typeface="Times New Roman" panose="02020603050405020304" pitchFamily="18" charset="0"/>
                <a:cs typeface="Times New Roman" panose="02020603050405020304" pitchFamily="18" charset="0"/>
              </a:rPr>
              <a:t>Current situation of </a:t>
            </a:r>
            <a:br>
              <a:rPr lang="en-US" altLang="ja-JP" sz="7200" b="1" dirty="0">
                <a:latin typeface="Times New Roman" panose="02020603050405020304" pitchFamily="18" charset="0"/>
                <a:cs typeface="Times New Roman" panose="02020603050405020304" pitchFamily="18" charset="0"/>
              </a:rPr>
            </a:br>
            <a:r>
              <a:rPr lang="en-US" altLang="ja-JP" sz="7200" b="1" dirty="0">
                <a:latin typeface="Times New Roman" panose="02020603050405020304" pitchFamily="18" charset="0"/>
                <a:cs typeface="Times New Roman" panose="02020603050405020304" pitchFamily="18" charset="0"/>
              </a:rPr>
              <a:t>Civil Code of Japan</a:t>
            </a:r>
            <a:endParaRPr lang="ja-JP" altLang="en-US" sz="7200" b="1" dirty="0">
              <a:latin typeface="Times New Roman" panose="02020603050405020304" pitchFamily="18" charset="0"/>
              <a:cs typeface="Times New Roman" panose="02020603050405020304" pitchFamily="18" charset="0"/>
            </a:endParaRPr>
          </a:p>
        </p:txBody>
      </p:sp>
      <p:sp>
        <p:nvSpPr>
          <p:cNvPr id="6" name="テキスト プレースホルダー 5">
            <a:extLst>
              <a:ext uri="{FF2B5EF4-FFF2-40B4-BE49-F238E27FC236}">
                <a16:creationId xmlns:a16="http://schemas.microsoft.com/office/drawing/2014/main" id="{29155878-00BD-4106-B14E-AEF0078D7FB6}"/>
              </a:ext>
            </a:extLst>
          </p:cNvPr>
          <p:cNvSpPr>
            <a:spLocks noGrp="1"/>
          </p:cNvSpPr>
          <p:nvPr>
            <p:ph type="body" idx="1"/>
          </p:nvPr>
        </p:nvSpPr>
        <p:spPr>
          <a:xfrm>
            <a:off x="2139388" y="4589463"/>
            <a:ext cx="7900525" cy="1500187"/>
          </a:xfrm>
        </p:spPr>
        <p:txBody>
          <a:bodyPr/>
          <a:lstStyle/>
          <a:p>
            <a:r>
              <a:rPr lang="en-US" altLang="ja-JP" dirty="0">
                <a:solidFill>
                  <a:schemeClr val="tx1"/>
                </a:solidFill>
              </a:rPr>
              <a:t>Structure of Civil Code of Japan</a:t>
            </a:r>
          </a:p>
          <a:p>
            <a:r>
              <a:rPr lang="en-US" altLang="ja-JP" dirty="0">
                <a:solidFill>
                  <a:schemeClr val="tx1"/>
                </a:solidFill>
              </a:rPr>
              <a:t>Frequency of application of articles of civil Code of Japan</a:t>
            </a:r>
            <a:endParaRPr lang="ja-JP" altLang="en-US" dirty="0">
              <a:solidFill>
                <a:schemeClr val="tx1"/>
              </a:solidFill>
            </a:endParaRPr>
          </a:p>
        </p:txBody>
      </p:sp>
      <p:sp>
        <p:nvSpPr>
          <p:cNvPr id="2" name="日付プレースホルダー 1">
            <a:extLst>
              <a:ext uri="{FF2B5EF4-FFF2-40B4-BE49-F238E27FC236}">
                <a16:creationId xmlns:a16="http://schemas.microsoft.com/office/drawing/2014/main" id="{71BB1F1C-F73F-45A9-938A-1B53DD6A4B25}"/>
              </a:ext>
            </a:extLst>
          </p:cNvPr>
          <p:cNvSpPr>
            <a:spLocks noGrp="1"/>
          </p:cNvSpPr>
          <p:nvPr>
            <p:ph type="dt" sz="half" idx="10"/>
          </p:nvPr>
        </p:nvSpPr>
        <p:spPr/>
        <p:txBody>
          <a:bodyPr/>
          <a:lstStyle/>
          <a:p>
            <a:fld id="{C037CCF4-162B-4A94-8887-4CCB16B0AC56}" type="datetime1">
              <a:rPr kumimoji="1" lang="ja-JP" altLang="en-US" smtClean="0"/>
              <a:t>2021/8/11</a:t>
            </a:fld>
            <a:endParaRPr kumimoji="1" lang="ja-JP" altLang="en-US"/>
          </a:p>
        </p:txBody>
      </p:sp>
      <p:sp>
        <p:nvSpPr>
          <p:cNvPr id="3" name="フッター プレースホルダー 2">
            <a:extLst>
              <a:ext uri="{FF2B5EF4-FFF2-40B4-BE49-F238E27FC236}">
                <a16:creationId xmlns:a16="http://schemas.microsoft.com/office/drawing/2014/main" id="{5935CF09-FDA6-43FF-B230-03620B0F5137}"/>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4" name="スライド番号プレースホルダー 3">
            <a:extLst>
              <a:ext uri="{FF2B5EF4-FFF2-40B4-BE49-F238E27FC236}">
                <a16:creationId xmlns:a16="http://schemas.microsoft.com/office/drawing/2014/main" id="{30D7C3B6-572E-4710-A51D-4D79F13C65A6}"/>
              </a:ext>
            </a:extLst>
          </p:cNvPr>
          <p:cNvSpPr>
            <a:spLocks noGrp="1"/>
          </p:cNvSpPr>
          <p:nvPr>
            <p:ph type="sldNum" sz="quarter" idx="12"/>
          </p:nvPr>
        </p:nvSpPr>
        <p:spPr/>
        <p:txBody>
          <a:bodyPr/>
          <a:lstStyle/>
          <a:p>
            <a:fld id="{63BA93C4-2A5C-4B4B-B565-ADAA94AD8651}" type="slidenum">
              <a:rPr kumimoji="1" lang="ja-JP" altLang="en-US" smtClean="0"/>
              <a:t>8</a:t>
            </a:fld>
            <a:endParaRPr kumimoji="1" lang="ja-JP" altLang="en-US"/>
          </a:p>
        </p:txBody>
      </p:sp>
    </p:spTree>
    <p:extLst>
      <p:ext uri="{BB962C8B-B14F-4D97-AF65-F5344CB8AC3E}">
        <p14:creationId xmlns:p14="http://schemas.microsoft.com/office/powerpoint/2010/main" val="3275671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759ABD5-E153-4E33-831B-9FA847614075}"/>
              </a:ext>
            </a:extLst>
          </p:cNvPr>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What is the guiding principle of your life?</a:t>
            </a:r>
            <a:endParaRPr lang="ja-JP" altLang="en-US" b="1" dirty="0">
              <a:latin typeface="Times New Roman" panose="02020603050405020304" pitchFamily="18" charset="0"/>
              <a:cs typeface="Times New Roman" panose="02020603050405020304" pitchFamily="18" charset="0"/>
            </a:endParaRPr>
          </a:p>
        </p:txBody>
      </p:sp>
      <p:sp>
        <p:nvSpPr>
          <p:cNvPr id="8" name="コンテンツ プレースホルダー 7">
            <a:extLst>
              <a:ext uri="{FF2B5EF4-FFF2-40B4-BE49-F238E27FC236}">
                <a16:creationId xmlns:a16="http://schemas.microsoft.com/office/drawing/2014/main" id="{1BD91E3A-6069-480A-A4A3-03F9CEB4DFE1}"/>
              </a:ext>
            </a:extLst>
          </p:cNvPr>
          <p:cNvSpPr>
            <a:spLocks noGrp="1"/>
          </p:cNvSpPr>
          <p:nvPr>
            <p:ph idx="1"/>
          </p:nvPr>
        </p:nvSpPr>
        <p:spPr/>
        <p:txBody>
          <a:bodyPr>
            <a:normAutofit lnSpcReduction="10000"/>
          </a:bodyPr>
          <a:lstStyle/>
          <a:p>
            <a:r>
              <a:rPr lang="en-US" altLang="ja-JP" dirty="0"/>
              <a:t>1. Do for others.</a:t>
            </a:r>
          </a:p>
          <a:p>
            <a:pPr lvl="1"/>
            <a:r>
              <a:rPr lang="en-US" altLang="ja-JP" dirty="0"/>
              <a:t>Do not do to others what you would not want done to you.</a:t>
            </a:r>
            <a:r>
              <a:rPr lang="ja-JP" altLang="en-US" dirty="0"/>
              <a:t>←</a:t>
            </a:r>
            <a:r>
              <a:rPr lang="en-US" altLang="ja-JP" dirty="0"/>
              <a:t>Tort</a:t>
            </a:r>
            <a:r>
              <a:rPr lang="ja-JP" altLang="en-US" dirty="0"/>
              <a:t> </a:t>
            </a:r>
            <a:r>
              <a:rPr lang="en-US" altLang="ja-JP" dirty="0"/>
              <a:t>law</a:t>
            </a:r>
          </a:p>
          <a:p>
            <a:pPr lvl="1"/>
            <a:r>
              <a:rPr lang="en-US" altLang="ja-JP" dirty="0"/>
              <a:t>Actively do what others want you to do.</a:t>
            </a:r>
            <a:r>
              <a:rPr lang="ja-JP" altLang="en-US" dirty="0"/>
              <a:t>←</a:t>
            </a:r>
            <a:r>
              <a:rPr lang="en-US" altLang="ja-JP" dirty="0"/>
              <a:t>Business Management law</a:t>
            </a:r>
          </a:p>
          <a:p>
            <a:r>
              <a:rPr lang="en-US" altLang="ja-JP" dirty="0"/>
              <a:t>2. Nurture yourself.</a:t>
            </a:r>
          </a:p>
          <a:p>
            <a:pPr lvl="1"/>
            <a:r>
              <a:rPr lang="en-US" altLang="ja-JP" dirty="0"/>
              <a:t>Reversing the saying, "The more you like something, the more you like it," realize that “you will only like it if you become good at it”, and strive to master the skill.</a:t>
            </a:r>
          </a:p>
          <a:p>
            <a:pPr lvl="1"/>
            <a:r>
              <a:rPr lang="en-US" altLang="ja-JP" dirty="0"/>
              <a:t>"Continuity is power," so set a goal and make the necessary work a habit.</a:t>
            </a:r>
          </a:p>
          <a:p>
            <a:r>
              <a:rPr lang="en-US" altLang="ja-JP" dirty="0"/>
              <a:t>3. Challenge yourself.</a:t>
            </a:r>
          </a:p>
          <a:p>
            <a:pPr lvl="1"/>
            <a:r>
              <a:rPr lang="en-US" altLang="ja-JP" dirty="0"/>
              <a:t>Challenge yourself without fear of failure.</a:t>
            </a:r>
          </a:p>
          <a:p>
            <a:pPr lvl="1"/>
            <a:r>
              <a:rPr lang="en-US" altLang="ja-JP" dirty="0"/>
              <a:t>If you fail, try again. If you cannot try again, make amends.</a:t>
            </a:r>
            <a:endParaRPr lang="ja-JP" altLang="en-US" dirty="0"/>
          </a:p>
        </p:txBody>
      </p:sp>
      <p:sp>
        <p:nvSpPr>
          <p:cNvPr id="4" name="日付プレースホルダー 3">
            <a:extLst>
              <a:ext uri="{FF2B5EF4-FFF2-40B4-BE49-F238E27FC236}">
                <a16:creationId xmlns:a16="http://schemas.microsoft.com/office/drawing/2014/main" id="{D4DA79E9-FA32-46BF-8CA1-1D7161169D2A}"/>
              </a:ext>
            </a:extLst>
          </p:cNvPr>
          <p:cNvSpPr>
            <a:spLocks noGrp="1"/>
          </p:cNvSpPr>
          <p:nvPr>
            <p:ph type="dt" sz="half" idx="10"/>
          </p:nvPr>
        </p:nvSpPr>
        <p:spPr/>
        <p:txBody>
          <a:bodyPr/>
          <a:lstStyle/>
          <a:p>
            <a:fld id="{2E5B7931-7ABD-4B28-93AB-489979EF10B5}"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F9054519-ED61-455A-91FD-ABB81F5276B1}"/>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A589F3F6-AC4A-498E-BCF1-5D46378E42B1}"/>
              </a:ext>
            </a:extLst>
          </p:cNvPr>
          <p:cNvSpPr>
            <a:spLocks noGrp="1"/>
          </p:cNvSpPr>
          <p:nvPr>
            <p:ph type="sldNum" sz="quarter" idx="12"/>
          </p:nvPr>
        </p:nvSpPr>
        <p:spPr/>
        <p:txBody>
          <a:bodyPr/>
          <a:lstStyle/>
          <a:p>
            <a:fld id="{63BA93C4-2A5C-4B4B-B565-ADAA94AD8651}" type="slidenum">
              <a:rPr kumimoji="1" lang="ja-JP" altLang="en-US" smtClean="0"/>
              <a:t>80</a:t>
            </a:fld>
            <a:endParaRPr kumimoji="1" lang="ja-JP" altLang="en-US"/>
          </a:p>
        </p:txBody>
      </p:sp>
    </p:spTree>
    <p:extLst>
      <p:ext uri="{BB962C8B-B14F-4D97-AF65-F5344CB8AC3E}">
        <p14:creationId xmlns:p14="http://schemas.microsoft.com/office/powerpoint/2010/main" val="4292173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noAutofit/>
          </a:bodyPr>
          <a:lstStyle/>
          <a:p>
            <a:r>
              <a:rPr lang="en-US" altLang="ja-JP" sz="4800" b="1" dirty="0">
                <a:latin typeface="Times New Roman" panose="02020603050405020304" pitchFamily="18" charset="0"/>
                <a:cs typeface="Times New Roman" panose="02020603050405020304" pitchFamily="18" charset="0"/>
              </a:rPr>
              <a:t>How to learn the law?</a:t>
            </a:r>
            <a:br>
              <a:rPr lang="en-US" altLang="ja-JP" sz="4800" b="1" dirty="0">
                <a:latin typeface="Times New Roman" panose="02020603050405020304" pitchFamily="18" charset="0"/>
                <a:cs typeface="Times New Roman" panose="02020603050405020304" pitchFamily="18" charset="0"/>
              </a:rPr>
            </a:br>
            <a:r>
              <a:rPr lang="en-US" altLang="ja-JP" sz="4800" b="1" dirty="0">
                <a:latin typeface="Times New Roman" panose="02020603050405020304" pitchFamily="18" charset="0"/>
                <a:cs typeface="Times New Roman" panose="02020603050405020304" pitchFamily="18" charset="0"/>
              </a:rPr>
              <a:t>Best way of learning is teaching</a:t>
            </a:r>
            <a:endParaRPr lang="ja-JP" altLang="en-US" sz="4800" b="1" dirty="0">
              <a:latin typeface="Times New Roman" panose="02020603050405020304" pitchFamily="18" charset="0"/>
              <a:cs typeface="Times New Roman" panose="02020603050405020304" pitchFamily="18" charset="0"/>
            </a:endParaRPr>
          </a:p>
        </p:txBody>
      </p:sp>
      <p:sp>
        <p:nvSpPr>
          <p:cNvPr id="61443" name="コンテンツ プレースホルダー 2"/>
          <p:cNvSpPr>
            <a:spLocks noGrp="1"/>
          </p:cNvSpPr>
          <p:nvPr>
            <p:ph idx="1"/>
          </p:nvPr>
        </p:nvSpPr>
        <p:spPr>
          <a:xfrm>
            <a:off x="897040" y="2017714"/>
            <a:ext cx="10374647" cy="4148137"/>
          </a:xfrm>
        </p:spPr>
        <p:txBody>
          <a:bodyPr>
            <a:noAutofit/>
          </a:bodyPr>
          <a:lstStyle/>
          <a:p>
            <a:r>
              <a:rPr lang="en-US" altLang="ja-JP" dirty="0"/>
              <a:t>Don’t teach too much, and give students time to teach.</a:t>
            </a:r>
          </a:p>
          <a:p>
            <a:pPr lvl="1"/>
            <a:r>
              <a:rPr lang="en-US" altLang="ja-JP" dirty="0"/>
              <a:t>Reducing your teaching plan by half.</a:t>
            </a:r>
          </a:p>
          <a:p>
            <a:pPr lvl="1"/>
            <a:r>
              <a:rPr lang="en-US" altLang="ja-JP" dirty="0"/>
              <a:t>With a half part, let students teach others(including teaching teachers).</a:t>
            </a:r>
          </a:p>
          <a:p>
            <a:pPr lvl="1"/>
            <a:r>
              <a:rPr lang="en-US" altLang="ja-JP" dirty="0"/>
              <a:t>Then they will learn by themselves.</a:t>
            </a:r>
          </a:p>
          <a:p>
            <a:r>
              <a:rPr lang="en-US" altLang="ja-JP" dirty="0"/>
              <a:t>Teach basic idea through solving one of the most difficult problems.</a:t>
            </a:r>
          </a:p>
          <a:p>
            <a:pPr lvl="1"/>
            <a:r>
              <a:rPr lang="en-US" altLang="ja-JP" dirty="0"/>
              <a:t>When student can solve such a difficult matter, she/he mastered basic ideas naturally.</a:t>
            </a:r>
          </a:p>
          <a:p>
            <a:r>
              <a:rPr lang="en-US" altLang="ja-JP" dirty="0"/>
              <a:t>Try to become the most excellent teacher.</a:t>
            </a:r>
          </a:p>
          <a:p>
            <a:pPr lvl="1"/>
            <a:r>
              <a:rPr lang="en-US" altLang="ja-JP" dirty="0"/>
              <a:t>Imitate her/his</a:t>
            </a:r>
            <a:r>
              <a:rPr lang="ja-JP" altLang="en-US" dirty="0"/>
              <a:t>（</a:t>
            </a:r>
            <a:r>
              <a:rPr lang="en-US" altLang="ja-JP" dirty="0"/>
              <a:t>e.g. Prof. </a:t>
            </a:r>
            <a:r>
              <a:rPr lang="en-US" altLang="ja-JP" dirty="0" err="1"/>
              <a:t>Kagayama’s</a:t>
            </a:r>
            <a:r>
              <a:rPr lang="ja-JP" altLang="en-US" dirty="0"/>
              <a:t>）</a:t>
            </a:r>
            <a:r>
              <a:rPr lang="en-US" altLang="ja-JP" dirty="0"/>
              <a:t> methods first.</a:t>
            </a:r>
          </a:p>
          <a:p>
            <a:pPr lvl="1"/>
            <a:r>
              <a:rPr lang="en-US" altLang="ja-JP" dirty="0"/>
              <a:t>Create new methods after your experiences.</a:t>
            </a:r>
            <a:endParaRPr lang="ja-JP" altLang="en-US" dirty="0"/>
          </a:p>
        </p:txBody>
      </p:sp>
      <p:sp>
        <p:nvSpPr>
          <p:cNvPr id="10244"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eaLnBrk="1" hangingPunct="1"/>
            <a:fld id="{A20A142C-EB4F-422C-9F18-D7C6A7E4E760}" type="slidenum">
              <a:rPr kumimoji="0" lang="ja-JP" altLang="en-US" sz="1400"/>
              <a:pPr eaLnBrk="1" hangingPunct="1"/>
              <a:t>81</a:t>
            </a:fld>
            <a:endParaRPr kumimoji="0" lang="en-US" altLang="ja-JP" sz="1400"/>
          </a:p>
        </p:txBody>
      </p:sp>
      <p:sp>
        <p:nvSpPr>
          <p:cNvPr id="2" name="日付プレースホルダー 1"/>
          <p:cNvSpPr>
            <a:spLocks noGrp="1"/>
          </p:cNvSpPr>
          <p:nvPr>
            <p:ph type="dt" sz="half" idx="10"/>
          </p:nvPr>
        </p:nvSpPr>
        <p:spPr/>
        <p:txBody>
          <a:bodyPr/>
          <a:lstStyle/>
          <a:p>
            <a:pPr>
              <a:defRPr/>
            </a:pPr>
            <a:fld id="{8B52429C-4CA4-4CA5-B5ED-C70EA42CA2E7}" type="datetime1">
              <a:rPr lang="ja-JP" altLang="en-US" smtClean="0"/>
              <a:t>2021/8/11</a:t>
            </a:fld>
            <a:endParaRPr lang="en-US" altLang="ja-JP"/>
          </a:p>
        </p:txBody>
      </p:sp>
      <p:sp>
        <p:nvSpPr>
          <p:cNvPr id="3" name="フッター プレースホルダー 2">
            <a:extLst>
              <a:ext uri="{FF2B5EF4-FFF2-40B4-BE49-F238E27FC236}">
                <a16:creationId xmlns:a16="http://schemas.microsoft.com/office/drawing/2014/main" id="{F0E1D988-9503-490D-A9B1-17362568AED0}"/>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wipe(left)">
                                      <p:cBhvr>
                                        <p:cTn id="7" dur="500"/>
                                        <p:tgtEl>
                                          <p:spTgt spid="61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Effect transition="in" filter="wipe(left)">
                                      <p:cBhvr>
                                        <p:cTn id="12" dur="500"/>
                                        <p:tgtEl>
                                          <p:spTgt spid="614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animEffect transition="in" filter="wipe(up)">
                                      <p:cBhvr>
                                        <p:cTn id="17" dur="1000"/>
                                        <p:tgtEl>
                                          <p:spTgt spid="6144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43">
                                            <p:txEl>
                                              <p:pRg st="7" end="7"/>
                                            </p:txEl>
                                          </p:spTgt>
                                        </p:tgtEl>
                                        <p:attrNameLst>
                                          <p:attrName>style.visibility</p:attrName>
                                        </p:attrNameLst>
                                      </p:cBhvr>
                                      <p:to>
                                        <p:strVal val="visible"/>
                                      </p:to>
                                    </p:set>
                                    <p:animEffect transition="in" filter="wipe(left)">
                                      <p:cBhvr>
                                        <p:cTn id="22" dur="500"/>
                                        <p:tgtEl>
                                          <p:spTgt spid="6144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animEffect transition="in" filter="wipe(left)">
                                      <p:cBhvr>
                                        <p:cTn id="27" dur="5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Times New Roman" panose="02020603050405020304" pitchFamily="18" charset="0"/>
                <a:cs typeface="Times New Roman" panose="02020603050405020304" pitchFamily="18" charset="0"/>
              </a:rPr>
              <a:t>Reference</a:t>
            </a:r>
            <a:endParaRPr kumimoji="1" lang="ja-JP" altLang="en-US" b="1" dirty="0">
              <a:latin typeface="Times New Roman" panose="02020603050405020304" pitchFamily="18"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fld id="{AA1022A6-EEAA-44FF-81B4-B2B2C5A1F636}" type="datetime1">
              <a:rPr kumimoji="1" lang="ja-JP" altLang="en-US" smtClean="0"/>
              <a:t>2021/8/11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Overview of Civil Law of Japan, 2021</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82</a:t>
            </a:fld>
            <a:endParaRPr kumimoji="1" lang="ja-JP" altLang="en-US"/>
          </a:p>
        </p:txBody>
      </p:sp>
      <p:sp>
        <p:nvSpPr>
          <p:cNvPr id="6" name="コンテンツ プレースホルダー 2"/>
          <p:cNvSpPr txBox="1">
            <a:spLocks/>
          </p:cNvSpPr>
          <p:nvPr/>
        </p:nvSpPr>
        <p:spPr>
          <a:xfrm>
            <a:off x="838198" y="1628801"/>
            <a:ext cx="10515601" cy="4186535"/>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a:latin typeface="Times New Roman" panose="02020603050405020304" pitchFamily="18" charset="0"/>
                <a:cs typeface="Times New Roman" panose="02020603050405020304" pitchFamily="18" charset="0"/>
              </a:rPr>
              <a:t>Japanese Law</a:t>
            </a:r>
          </a:p>
          <a:p>
            <a:pPr marL="450850" lvl="1" indent="-265113"/>
            <a:r>
              <a:rPr lang="en-US" altLang="ja-JP" sz="2400" dirty="0">
                <a:latin typeface="Times New Roman" panose="02020603050405020304" pitchFamily="18" charset="0"/>
                <a:cs typeface="Times New Roman" panose="02020603050405020304" pitchFamily="18" charset="0"/>
              </a:rPr>
              <a:t>Hiroshi ODA, "Japanese Law", Oxford Univ </a:t>
            </a:r>
            <a:r>
              <a:rPr lang="en-US" altLang="ja-JP" sz="2400" dirty="0" err="1">
                <a:latin typeface="Times New Roman" panose="02020603050405020304" pitchFamily="18" charset="0"/>
                <a:cs typeface="Times New Roman" panose="02020603050405020304" pitchFamily="18" charset="0"/>
              </a:rPr>
              <a:t>Pr</a:t>
            </a:r>
            <a:r>
              <a:rPr lang="en-US" altLang="ja-JP" sz="2400" dirty="0">
                <a:latin typeface="Times New Roman" panose="02020603050405020304" pitchFamily="18" charset="0"/>
                <a:cs typeface="Times New Roman" panose="02020603050405020304" pitchFamily="18" charset="0"/>
              </a:rPr>
              <a:t>(2011/11/7)</a:t>
            </a:r>
            <a:endParaRPr lang="en-US" altLang="ja-JP" sz="2400" dirty="0">
              <a:latin typeface="Times New Roman" panose="02020603050405020304" pitchFamily="18" charset="0"/>
              <a:cs typeface="Times New Roman" panose="02020603050405020304" pitchFamily="18" charset="0"/>
              <a:hlinkClick r:id="" action="ppaction://noaction"/>
            </a:endParaRPr>
          </a:p>
          <a:p>
            <a:pPr marL="450850" lvl="1" indent="-265113"/>
            <a:r>
              <a:rPr lang="en-US" altLang="ja-JP" sz="2400" dirty="0">
                <a:latin typeface="Times New Roman" panose="02020603050405020304" pitchFamily="18" charset="0"/>
                <a:cs typeface="Times New Roman" panose="02020603050405020304" pitchFamily="18" charset="0"/>
              </a:rPr>
              <a:t>Hiroshi </a:t>
            </a:r>
            <a:r>
              <a:rPr lang="en-US" altLang="ja-JP" sz="2400" dirty="0" err="1">
                <a:latin typeface="Times New Roman" panose="02020603050405020304" pitchFamily="18" charset="0"/>
                <a:cs typeface="Times New Roman" panose="02020603050405020304" pitchFamily="18" charset="0"/>
              </a:rPr>
              <a:t>ODA,"Basic</a:t>
            </a:r>
            <a:r>
              <a:rPr lang="en-US" altLang="ja-JP" sz="2400" dirty="0">
                <a:latin typeface="Times New Roman" panose="02020603050405020304" pitchFamily="18" charset="0"/>
                <a:cs typeface="Times New Roman" panose="02020603050405020304" pitchFamily="18" charset="0"/>
              </a:rPr>
              <a:t> Japanese Laws (Modern Japanese Law Series)" Oxford Univ </a:t>
            </a:r>
            <a:r>
              <a:rPr lang="en-US" altLang="ja-JP" sz="2400" dirty="0" err="1">
                <a:latin typeface="Times New Roman" panose="02020603050405020304" pitchFamily="18" charset="0"/>
                <a:cs typeface="Times New Roman" panose="02020603050405020304" pitchFamily="18" charset="0"/>
              </a:rPr>
              <a:t>Pr</a:t>
            </a:r>
            <a:r>
              <a:rPr lang="en-US" altLang="ja-JP" sz="2400" dirty="0">
                <a:latin typeface="Times New Roman" panose="02020603050405020304" pitchFamily="18" charset="0"/>
                <a:cs typeface="Times New Roman" panose="02020603050405020304" pitchFamily="18" charset="0"/>
              </a:rPr>
              <a:t> (1997/10/9)</a:t>
            </a:r>
          </a:p>
          <a:p>
            <a:pPr marL="450850" lvl="1" indent="-265113"/>
            <a:r>
              <a:rPr lang="en-US" altLang="ja-JP" sz="2400" dirty="0">
                <a:latin typeface="Times New Roman" panose="02020603050405020304" pitchFamily="18" charset="0"/>
                <a:cs typeface="Times New Roman" panose="02020603050405020304" pitchFamily="18" charset="0"/>
              </a:rPr>
              <a:t>Hiroyuki </a:t>
            </a:r>
            <a:r>
              <a:rPr lang="en-US" altLang="ja-JP" sz="2400" dirty="0" err="1">
                <a:latin typeface="Times New Roman" panose="02020603050405020304" pitchFamily="18" charset="0"/>
                <a:cs typeface="Times New Roman" panose="02020603050405020304" pitchFamily="18" charset="0"/>
              </a:rPr>
              <a:t>Kihara</a:t>
            </a:r>
            <a:r>
              <a:rPr lang="en-US" altLang="ja-JP" sz="2400" dirty="0">
                <a:latin typeface="Times New Roman" panose="02020603050405020304" pitchFamily="18" charset="0"/>
                <a:cs typeface="Times New Roman" panose="02020603050405020304" pitchFamily="18" charset="0"/>
              </a:rPr>
              <a:t>,"Tort Law in Japan", Kluwer Law Intl (2015/3/11)</a:t>
            </a:r>
          </a:p>
          <a:p>
            <a:pPr marL="450850" lvl="1" indent="-265113"/>
            <a:r>
              <a:rPr lang="en-US" altLang="zh-TW" sz="2400" dirty="0">
                <a:latin typeface="Times New Roman" panose="02020603050405020304" pitchFamily="18" charset="0"/>
                <a:ea typeface="ＭＳ Ｐゴシック" pitchFamily="50" charset="-128"/>
                <a:cs typeface="Times New Roman" panose="02020603050405020304" pitchFamily="18" charset="0"/>
              </a:rPr>
              <a:t>Richard Powell=Shogo HOTTA=Fathima </a:t>
            </a:r>
            <a:r>
              <a:rPr lang="en-US" altLang="zh-TW" sz="2400" dirty="0" err="1">
                <a:latin typeface="Times New Roman" panose="02020603050405020304" pitchFamily="18" charset="0"/>
                <a:ea typeface="ＭＳ Ｐゴシック" pitchFamily="50" charset="-128"/>
                <a:cs typeface="Times New Roman" panose="02020603050405020304" pitchFamily="18" charset="0"/>
              </a:rPr>
              <a:t>Marikkar</a:t>
            </a:r>
            <a:r>
              <a:rPr lang="en-US" altLang="zh-TW" sz="2400" dirty="0">
                <a:latin typeface="Times New Roman" panose="02020603050405020304" pitchFamily="18" charset="0"/>
                <a:ea typeface="ＭＳ Ｐゴシック" pitchFamily="50" charset="-128"/>
                <a:cs typeface="Times New Roman" panose="02020603050405020304" pitchFamily="18" charset="0"/>
              </a:rPr>
              <a:t>, "Law in Japan, Law in the World", Asahi Publishing Company (2012/1/31)</a:t>
            </a:r>
          </a:p>
          <a:p>
            <a:pPr marL="450850" lvl="1" indent="-265113"/>
            <a:r>
              <a:rPr lang="en-US" altLang="ja-JP" sz="2400" dirty="0">
                <a:latin typeface="Times New Roman" panose="02020603050405020304" pitchFamily="18" charset="0"/>
                <a:cs typeface="Times New Roman" panose="02020603050405020304" pitchFamily="18" charset="0"/>
              </a:rPr>
              <a:t>Hiroo </a:t>
            </a:r>
            <a:r>
              <a:rPr lang="en-US" altLang="ja-JP" sz="2400" dirty="0" err="1">
                <a:latin typeface="Times New Roman" panose="02020603050405020304" pitchFamily="18" charset="0"/>
                <a:cs typeface="Times New Roman" panose="02020603050405020304" pitchFamily="18" charset="0"/>
              </a:rPr>
              <a:t>Sono</a:t>
            </a:r>
            <a:r>
              <a:rPr lang="en-US" altLang="ja-JP" sz="2400" dirty="0">
                <a:latin typeface="Times New Roman" panose="02020603050405020304" pitchFamily="18" charset="0"/>
                <a:cs typeface="Times New Roman" panose="02020603050405020304" pitchFamily="18" charset="0"/>
              </a:rPr>
              <a:t>=Luke Nottage=Andrew </a:t>
            </a:r>
            <a:r>
              <a:rPr lang="en-US" altLang="ja-JP" sz="2400" dirty="0" err="1">
                <a:latin typeface="Times New Roman" panose="02020603050405020304" pitchFamily="18" charset="0"/>
                <a:cs typeface="Times New Roman" panose="02020603050405020304" pitchFamily="18" charset="0"/>
              </a:rPr>
              <a:t>Pardieck</a:t>
            </a:r>
            <a:r>
              <a:rPr lang="en-US" altLang="ja-JP" sz="2400" dirty="0">
                <a:latin typeface="Times New Roman" panose="02020603050405020304" pitchFamily="18" charset="0"/>
                <a:cs typeface="Times New Roman" panose="02020603050405020304" pitchFamily="18" charset="0"/>
              </a:rPr>
              <a:t>=Kenji </a:t>
            </a:r>
            <a:r>
              <a:rPr lang="en-US" altLang="ja-JP" sz="2400" dirty="0" err="1">
                <a:latin typeface="Times New Roman" panose="02020603050405020304" pitchFamily="18" charset="0"/>
                <a:cs typeface="Times New Roman" panose="02020603050405020304" pitchFamily="18" charset="0"/>
              </a:rPr>
              <a:t>Saigusa</a:t>
            </a:r>
            <a:r>
              <a:rPr lang="en-US" altLang="ja-JP" sz="2400" dirty="0">
                <a:latin typeface="Times New Roman" panose="02020603050405020304" pitchFamily="18" charset="0"/>
                <a:cs typeface="Times New Roman" panose="02020603050405020304" pitchFamily="18" charset="0"/>
              </a:rPr>
              <a:t>,"Contract Law in Japan", ‎Kluwer Law Intl (2018/12/5)</a:t>
            </a:r>
            <a:endParaRPr lang="en-US" altLang="ja-JP" dirty="0">
              <a:latin typeface="Times New Roman" panose="02020603050405020304" pitchFamily="18" charset="0"/>
              <a:cs typeface="Times New Roman" panose="02020603050405020304" pitchFamily="18" charset="0"/>
            </a:endParaRPr>
          </a:p>
        </p:txBody>
      </p:sp>
      <p:sp>
        <p:nvSpPr>
          <p:cNvPr id="8" name="タイトル 2"/>
          <p:cNvSpPr txBox="1">
            <a:spLocks/>
          </p:cNvSpPr>
          <p:nvPr/>
        </p:nvSpPr>
        <p:spPr bwMode="auto">
          <a:xfrm>
            <a:off x="2215129" y="7334225"/>
            <a:ext cx="7772400"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en-US" altLang="ja-JP" sz="4400" dirty="0">
                <a:solidFill>
                  <a:schemeClr val="tx2"/>
                </a:solidFill>
              </a:rPr>
              <a:t>Overview of Civil Code </a:t>
            </a:r>
            <a:br>
              <a:rPr lang="en-US" altLang="ja-JP" sz="4400" dirty="0">
                <a:solidFill>
                  <a:schemeClr val="tx2"/>
                </a:solidFill>
              </a:rPr>
            </a:br>
            <a:br>
              <a:rPr lang="en-US" altLang="ja-JP" sz="4400" dirty="0">
                <a:solidFill>
                  <a:schemeClr val="tx2"/>
                </a:solidFill>
              </a:rPr>
            </a:br>
            <a:r>
              <a:rPr lang="en-US" altLang="ja-JP" sz="3200" dirty="0">
                <a:solidFill>
                  <a:schemeClr val="tx2"/>
                </a:solidFill>
              </a:rPr>
              <a:t>August 5-6, 2021</a:t>
            </a:r>
            <a:br>
              <a:rPr lang="en-US" altLang="ja-JP" sz="3200" dirty="0">
                <a:solidFill>
                  <a:schemeClr val="tx2"/>
                </a:solidFill>
              </a:rPr>
            </a:br>
            <a:br>
              <a:rPr lang="en-US" altLang="ja-JP" sz="3200" dirty="0">
                <a:solidFill>
                  <a:schemeClr val="tx2"/>
                </a:solidFill>
              </a:rPr>
            </a:br>
            <a:r>
              <a:rPr lang="en-US" altLang="ja-JP" sz="3200" dirty="0">
                <a:solidFill>
                  <a:schemeClr val="tx2"/>
                </a:solidFill>
              </a:rPr>
              <a:t>Shigeru KAGAYAMA</a:t>
            </a:r>
            <a:br>
              <a:rPr lang="en-US" altLang="ja-JP" sz="3200" dirty="0">
                <a:solidFill>
                  <a:schemeClr val="tx2"/>
                </a:solidFill>
              </a:rPr>
            </a:br>
            <a:br>
              <a:rPr lang="en-US" altLang="ja-JP" sz="3200" dirty="0">
                <a:solidFill>
                  <a:schemeClr val="tx2"/>
                </a:solidFill>
              </a:rPr>
            </a:br>
            <a:r>
              <a:rPr lang="en-US" altLang="ja-JP" sz="3200" dirty="0">
                <a:solidFill>
                  <a:schemeClr val="tx2"/>
                </a:solidFill>
              </a:rPr>
              <a:t>Emeritus Professor of Nagoya Univ.</a:t>
            </a: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en-US" altLang="ja-JP" sz="4000" dirty="0">
                <a:solidFill>
                  <a:schemeClr val="tx2"/>
                </a:solidFill>
              </a:rPr>
              <a:t>Thank you for your attention.</a:t>
            </a: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27481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10000"/>
                                        <p:tgtEl>
                                          <p:spTgt spid="8"/>
                                        </p:tgtEl>
                                        <p:attrNameLst>
                                          <p:attrName>ppt_x</p:attrName>
                                        </p:attrNameLst>
                                      </p:cBhvr>
                                      <p:tavLst>
                                        <p:tav tm="0">
                                          <p:val>
                                            <p:strVal val="ppt_x"/>
                                          </p:val>
                                        </p:tav>
                                        <p:tav tm="100000">
                                          <p:val>
                                            <p:strVal val="ppt_x"/>
                                          </p:val>
                                        </p:tav>
                                      </p:tavLst>
                                    </p:anim>
                                    <p:anim calcmode="lin" valueType="num">
                                      <p:cBhvr additive="base">
                                        <p:cTn id="7" dur="10000"/>
                                        <p:tgtEl>
                                          <p:spTgt spid="8"/>
                                        </p:tgtEl>
                                        <p:attrNameLst>
                                          <p:attrName>ppt_y</p:attrName>
                                        </p:attrNameLst>
                                      </p:cBhvr>
                                      <p:tavLst>
                                        <p:tav tm="0">
                                          <p:val>
                                            <p:strVal val="ppt_y"/>
                                          </p:val>
                                        </p:tav>
                                        <p:tav tm="100000">
                                          <p:val>
                                            <p:strVal val="0-ppt_h/2"/>
                                          </p:val>
                                        </p:tav>
                                      </p:tavLst>
                                    </p:anim>
                                    <p:set>
                                      <p:cBhvr>
                                        <p:cTn id="8" dur="1" fill="hold">
                                          <p:stCondLst>
                                            <p:cond delay="9999"/>
                                          </p:stCondLst>
                                        </p:cTn>
                                        <p:tgtEl>
                                          <p:spTgt spid="8"/>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grpId="0" nodeType="afterEffect">
                                  <p:stCondLst>
                                    <p:cond delay="25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000"/>
                            </p:stCondLst>
                            <p:childTnLst>
                              <p:par>
                                <p:cTn id="20" presetID="2" presetClass="entr" presetSubtype="4" fill="hold" grpId="0" nodeType="afterEffect">
                                  <p:stCondLst>
                                    <p:cond delay="25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750"/>
                            </p:stCondLst>
                            <p:childTnLst>
                              <p:par>
                                <p:cTn id="25" presetID="2" presetClass="entr" presetSubtype="4" fill="hold" grpId="0" nodeType="afterEffect">
                                  <p:stCondLst>
                                    <p:cond delay="25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3500"/>
                            </p:stCondLst>
                            <p:childTnLst>
                              <p:par>
                                <p:cTn id="30" presetID="2" presetClass="entr" presetSubtype="4" fill="hold" grpId="0" nodeType="afterEffect">
                                  <p:stCondLst>
                                    <p:cond delay="25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4250"/>
                            </p:stCondLst>
                            <p:childTnLst>
                              <p:par>
                                <p:cTn id="35" presetID="2" presetClass="entr" presetSubtype="4" fill="hold" grpId="0" nodeType="afterEffect">
                                  <p:stCondLst>
                                    <p:cond delay="25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5000"/>
                            </p:stCondLst>
                            <p:childTnLst>
                              <p:par>
                                <p:cTn id="40" presetID="2" presetClass="entr" presetSubtype="4" fill="hold" grpId="0" nodeType="afterEffect">
                                  <p:stCondLst>
                                    <p:cond delay="25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2477867417"/>
              </p:ext>
            </p:extLst>
          </p:nvPr>
        </p:nvGraphicFramePr>
        <p:xfrm>
          <a:off x="709382" y="1703540"/>
          <a:ext cx="10916561" cy="432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2">
            <a:extLst>
              <a:ext uri="{FF2B5EF4-FFF2-40B4-BE49-F238E27FC236}">
                <a16:creationId xmlns:a16="http://schemas.microsoft.com/office/drawing/2014/main" id="{6125D2AA-4662-4C1D-92AE-35A5CFDA73DB}"/>
              </a:ext>
            </a:extLst>
          </p:cNvPr>
          <p:cNvSpPr>
            <a:spLocks noGrp="1"/>
          </p:cNvSpPr>
          <p:nvPr>
            <p:ph type="title"/>
          </p:nvPr>
        </p:nvSpPr>
        <p:spPr>
          <a:xfrm>
            <a:off x="838200" y="365126"/>
            <a:ext cx="10515600" cy="1037790"/>
          </a:xfrm>
        </p:spPr>
        <p:txBody>
          <a:bodyPr>
            <a:normAutofit/>
          </a:bodyPr>
          <a:lstStyle/>
          <a:p>
            <a:r>
              <a:rPr lang="en-US" altLang="ja-JP" sz="5400" b="1" dirty="0">
                <a:latin typeface="Times New Roman" panose="02020603050405020304" pitchFamily="18" charset="0"/>
                <a:cs typeface="Times New Roman" panose="02020603050405020304" pitchFamily="18" charset="0"/>
              </a:rPr>
              <a:t>Structure of Civil Code of Japan</a:t>
            </a:r>
            <a:endParaRPr lang="ja-JP" altLang="en-US" sz="5400" b="1" dirty="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57A5F1F6-874F-4735-95B6-DC147A499166}"/>
              </a:ext>
            </a:extLst>
          </p:cNvPr>
          <p:cNvSpPr>
            <a:spLocks noGrp="1"/>
          </p:cNvSpPr>
          <p:nvPr>
            <p:ph type="dt" sz="half" idx="10"/>
          </p:nvPr>
        </p:nvSpPr>
        <p:spPr/>
        <p:txBody>
          <a:bodyPr/>
          <a:lstStyle/>
          <a:p>
            <a:fld id="{BF0F3A7F-6C90-4E16-A99B-D75AA221977F}" type="datetime1">
              <a:rPr kumimoji="1" lang="ja-JP" altLang="en-US" smtClean="0"/>
              <a:t>2021/8/11</a:t>
            </a:fld>
            <a:endParaRPr kumimoji="1" lang="ja-JP" altLang="en-US"/>
          </a:p>
        </p:txBody>
      </p:sp>
      <p:sp>
        <p:nvSpPr>
          <p:cNvPr id="5" name="フッター プレースホルダー 4">
            <a:extLst>
              <a:ext uri="{FF2B5EF4-FFF2-40B4-BE49-F238E27FC236}">
                <a16:creationId xmlns:a16="http://schemas.microsoft.com/office/drawing/2014/main" id="{3A7FB3CD-CA26-432B-91C7-D5FD0342D9CE}"/>
              </a:ext>
            </a:extLst>
          </p:cNvPr>
          <p:cNvSpPr>
            <a:spLocks noGrp="1"/>
          </p:cNvSpPr>
          <p:nvPr>
            <p:ph type="ftr" sz="quarter" idx="11"/>
          </p:nvPr>
        </p:nvSpPr>
        <p:spPr/>
        <p:txBody>
          <a:bodyPr/>
          <a:lstStyle/>
          <a:p>
            <a:r>
              <a:rPr kumimoji="1" lang="en-US" altLang="ja-JP"/>
              <a:t>Overview of Civil Law of Japan, 2021</a:t>
            </a:r>
            <a:endParaRPr kumimoji="1" lang="ja-JP" altLang="en-US"/>
          </a:p>
        </p:txBody>
      </p:sp>
      <p:sp>
        <p:nvSpPr>
          <p:cNvPr id="6" name="スライド番号プレースホルダー 5">
            <a:extLst>
              <a:ext uri="{FF2B5EF4-FFF2-40B4-BE49-F238E27FC236}">
                <a16:creationId xmlns:a16="http://schemas.microsoft.com/office/drawing/2014/main" id="{961D6431-D714-4AE5-931D-B6D0E4E8F58A}"/>
              </a:ext>
            </a:extLst>
          </p:cNvPr>
          <p:cNvSpPr>
            <a:spLocks noGrp="1"/>
          </p:cNvSpPr>
          <p:nvPr>
            <p:ph type="sldNum" sz="quarter" idx="12"/>
          </p:nvPr>
        </p:nvSpPr>
        <p:spPr/>
        <p:txBody>
          <a:bodyPr/>
          <a:lstStyle/>
          <a:p>
            <a:fld id="{63BA93C4-2A5C-4B4B-B565-ADAA94AD8651}" type="slidenum">
              <a:rPr kumimoji="1" lang="ja-JP" altLang="en-US" smtClean="0"/>
              <a:t>9</a:t>
            </a:fld>
            <a:endParaRPr kumimoji="1" lang="ja-JP" altLang="en-US"/>
          </a:p>
        </p:txBody>
      </p:sp>
    </p:spTree>
    <p:extLst>
      <p:ext uri="{BB962C8B-B14F-4D97-AF65-F5344CB8AC3E}">
        <p14:creationId xmlns:p14="http://schemas.microsoft.com/office/powerpoint/2010/main" val="6043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EB868A39-A57A-49F7-A3F7-692FAF8A9FC5}"/>
                                            </p:graphicEl>
                                          </p:spTgt>
                                        </p:tgtEl>
                                        <p:attrNameLst>
                                          <p:attrName>style.visibility</p:attrName>
                                        </p:attrNameLst>
                                      </p:cBhvr>
                                      <p:to>
                                        <p:strVal val="visible"/>
                                      </p:to>
                                    </p:set>
                                    <p:animEffect transition="in" filter="wipe(left)">
                                      <p:cBhvr>
                                        <p:cTn id="7" dur="500"/>
                                        <p:tgtEl>
                                          <p:spTgt spid="2">
                                            <p:graphicEl>
                                              <a:dgm id="{EB868A39-A57A-49F7-A3F7-692FAF8A9FC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9243FEE9-68C2-45F9-A777-9635D3437675}"/>
                                            </p:graphicEl>
                                          </p:spTgt>
                                        </p:tgtEl>
                                        <p:attrNameLst>
                                          <p:attrName>style.visibility</p:attrName>
                                        </p:attrNameLst>
                                      </p:cBhvr>
                                      <p:to>
                                        <p:strVal val="visible"/>
                                      </p:to>
                                    </p:set>
                                    <p:animEffect transition="in" filter="wipe(left)">
                                      <p:cBhvr>
                                        <p:cTn id="11" dur="500"/>
                                        <p:tgtEl>
                                          <p:spTgt spid="2">
                                            <p:graphicEl>
                                              <a:dgm id="{9243FEE9-68C2-45F9-A777-9635D343767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graphicEl>
                                              <a:dgm id="{1E3CEEBE-6AF4-4A30-A1DB-E1B40C13EB14}"/>
                                            </p:graphicEl>
                                          </p:spTgt>
                                        </p:tgtEl>
                                        <p:attrNameLst>
                                          <p:attrName>style.visibility</p:attrName>
                                        </p:attrNameLst>
                                      </p:cBhvr>
                                      <p:to>
                                        <p:strVal val="visible"/>
                                      </p:to>
                                    </p:set>
                                    <p:animEffect transition="in" filter="wipe(left)">
                                      <p:cBhvr>
                                        <p:cTn id="16" dur="500"/>
                                        <p:tgtEl>
                                          <p:spTgt spid="2">
                                            <p:graphicEl>
                                              <a:dgm id="{1E3CEEBE-6AF4-4A30-A1DB-E1B40C13EB14}"/>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graphicEl>
                                              <a:dgm id="{FAB2A63D-B234-437D-B79D-9301B861DE02}"/>
                                            </p:graphicEl>
                                          </p:spTgt>
                                        </p:tgtEl>
                                        <p:attrNameLst>
                                          <p:attrName>style.visibility</p:attrName>
                                        </p:attrNameLst>
                                      </p:cBhvr>
                                      <p:to>
                                        <p:strVal val="visible"/>
                                      </p:to>
                                    </p:set>
                                    <p:animEffect transition="in" filter="wipe(left)">
                                      <p:cBhvr>
                                        <p:cTn id="20" dur="500"/>
                                        <p:tgtEl>
                                          <p:spTgt spid="2">
                                            <p:graphicEl>
                                              <a:dgm id="{FAB2A63D-B234-437D-B79D-9301B861DE0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dgm id="{CE88E1C3-C0D7-414B-AE3B-F3456EF75B6C}"/>
                                            </p:graphicEl>
                                          </p:spTgt>
                                        </p:tgtEl>
                                        <p:attrNameLst>
                                          <p:attrName>style.visibility</p:attrName>
                                        </p:attrNameLst>
                                      </p:cBhvr>
                                      <p:to>
                                        <p:strVal val="visible"/>
                                      </p:to>
                                    </p:set>
                                    <p:animEffect transition="in" filter="wipe(left)">
                                      <p:cBhvr>
                                        <p:cTn id="25" dur="500"/>
                                        <p:tgtEl>
                                          <p:spTgt spid="2">
                                            <p:graphicEl>
                                              <a:dgm id="{CE88E1C3-C0D7-414B-AE3B-F3456EF75B6C}"/>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graphicEl>
                                              <a:dgm id="{A48A7494-556F-4949-8F34-B589580D8F94}"/>
                                            </p:graphicEl>
                                          </p:spTgt>
                                        </p:tgtEl>
                                        <p:attrNameLst>
                                          <p:attrName>style.visibility</p:attrName>
                                        </p:attrNameLst>
                                      </p:cBhvr>
                                      <p:to>
                                        <p:strVal val="visible"/>
                                      </p:to>
                                    </p:set>
                                    <p:animEffect transition="in" filter="wipe(left)">
                                      <p:cBhvr>
                                        <p:cTn id="29" dur="500"/>
                                        <p:tgtEl>
                                          <p:spTgt spid="2">
                                            <p:graphicEl>
                                              <a:dgm id="{A48A7494-556F-4949-8F34-B589580D8F9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graphicEl>
                                              <a:dgm id="{F2BFE279-5338-402A-B563-A80F91BA6C4E}"/>
                                            </p:graphicEl>
                                          </p:spTgt>
                                        </p:tgtEl>
                                        <p:attrNameLst>
                                          <p:attrName>style.visibility</p:attrName>
                                        </p:attrNameLst>
                                      </p:cBhvr>
                                      <p:to>
                                        <p:strVal val="visible"/>
                                      </p:to>
                                    </p:set>
                                    <p:animEffect transition="in" filter="wipe(left)">
                                      <p:cBhvr>
                                        <p:cTn id="34" dur="500"/>
                                        <p:tgtEl>
                                          <p:spTgt spid="2">
                                            <p:graphicEl>
                                              <a:dgm id="{F2BFE279-5338-402A-B563-A80F91BA6C4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D56FDFDF-F96F-4E6F-A0A0-B8BC70373E5A}"/>
                                            </p:graphicEl>
                                          </p:spTgt>
                                        </p:tgtEl>
                                        <p:attrNameLst>
                                          <p:attrName>style.visibility</p:attrName>
                                        </p:attrNameLst>
                                      </p:cBhvr>
                                      <p:to>
                                        <p:strVal val="visible"/>
                                      </p:to>
                                    </p:set>
                                    <p:animEffect transition="in" filter="wipe(left)">
                                      <p:cBhvr>
                                        <p:cTn id="38" dur="500"/>
                                        <p:tgtEl>
                                          <p:spTgt spid="2">
                                            <p:graphicEl>
                                              <a:dgm id="{D56FDFDF-F96F-4E6F-A0A0-B8BC70373E5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F4F130F1-7E55-4937-92A7-0842AC97393E}"/>
                                            </p:graphicEl>
                                          </p:spTgt>
                                        </p:tgtEl>
                                        <p:attrNameLst>
                                          <p:attrName>style.visibility</p:attrName>
                                        </p:attrNameLst>
                                      </p:cBhvr>
                                      <p:to>
                                        <p:strVal val="visible"/>
                                      </p:to>
                                    </p:set>
                                    <p:animEffect transition="in" filter="wipe(left)">
                                      <p:cBhvr>
                                        <p:cTn id="43" dur="500"/>
                                        <p:tgtEl>
                                          <p:spTgt spid="2">
                                            <p:graphicEl>
                                              <a:dgm id="{F4F130F1-7E55-4937-92A7-0842AC97393E}"/>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1BB699A-C498-42E5-81D9-ED4855D0696A}"/>
                                            </p:graphicEl>
                                          </p:spTgt>
                                        </p:tgtEl>
                                        <p:attrNameLst>
                                          <p:attrName>style.visibility</p:attrName>
                                        </p:attrNameLst>
                                      </p:cBhvr>
                                      <p:to>
                                        <p:strVal val="visible"/>
                                      </p:to>
                                    </p:set>
                                    <p:animEffect transition="in" filter="wipe(left)">
                                      <p:cBhvr>
                                        <p:cTn id="47" dur="500"/>
                                        <p:tgtEl>
                                          <p:spTgt spid="2">
                                            <p:graphicEl>
                                              <a:dgm id="{D1BB699A-C498-42E5-81D9-ED4855D0696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B0C7E76A-9312-456F-91F1-0C0E8E6DDC01}"/>
                                            </p:graphicEl>
                                          </p:spTgt>
                                        </p:tgtEl>
                                        <p:attrNameLst>
                                          <p:attrName>style.visibility</p:attrName>
                                        </p:attrNameLst>
                                      </p:cBhvr>
                                      <p:to>
                                        <p:strVal val="visible"/>
                                      </p:to>
                                    </p:set>
                                    <p:animEffect transition="in" filter="wipe(left)">
                                      <p:cBhvr>
                                        <p:cTn id="52" dur="500"/>
                                        <p:tgtEl>
                                          <p:spTgt spid="2">
                                            <p:graphicEl>
                                              <a:dgm id="{B0C7E76A-9312-456F-91F1-0C0E8E6DDC01}"/>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476AB1E0-1E86-4BD5-9B29-8E651F11D9EF}"/>
                                            </p:graphicEl>
                                          </p:spTgt>
                                        </p:tgtEl>
                                        <p:attrNameLst>
                                          <p:attrName>style.visibility</p:attrName>
                                        </p:attrNameLst>
                                      </p:cBhvr>
                                      <p:to>
                                        <p:strVal val="visible"/>
                                      </p:to>
                                    </p:set>
                                    <p:animEffect transition="in" filter="wipe(left)">
                                      <p:cBhvr>
                                        <p:cTn id="56" dur="500"/>
                                        <p:tgtEl>
                                          <p:spTgt spid="2">
                                            <p:graphicEl>
                                              <a:dgm id="{476AB1E0-1E86-4BD5-9B29-8E651F11D9E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5CEC9BE-4E4A-42F4-856D-C254161D16B9}"/>
                                            </p:graphicEl>
                                          </p:spTgt>
                                        </p:tgtEl>
                                        <p:attrNameLst>
                                          <p:attrName>style.visibility</p:attrName>
                                        </p:attrNameLst>
                                      </p:cBhvr>
                                      <p:to>
                                        <p:strVal val="visible"/>
                                      </p:to>
                                    </p:set>
                                    <p:animEffect transition="in" filter="wipe(left)">
                                      <p:cBhvr>
                                        <p:cTn id="61" dur="500"/>
                                        <p:tgtEl>
                                          <p:spTgt spid="2">
                                            <p:graphicEl>
                                              <a:dgm id="{75CEC9BE-4E4A-42F4-856D-C254161D16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graphicEl>
                                              <a:dgm id="{35AD5BF0-918F-415B-A7B7-8BC302CE009D}"/>
                                            </p:graphicEl>
                                          </p:spTgt>
                                        </p:tgtEl>
                                        <p:attrNameLst>
                                          <p:attrName>style.visibility</p:attrName>
                                        </p:attrNameLst>
                                      </p:cBhvr>
                                      <p:to>
                                        <p:strVal val="visible"/>
                                      </p:to>
                                    </p:set>
                                    <p:animEffect transition="in" filter="wipe(left)">
                                      <p:cBhvr>
                                        <p:cTn id="65" dur="500"/>
                                        <p:tgtEl>
                                          <p:spTgt spid="2">
                                            <p:graphicEl>
                                              <a:dgm id="{35AD5BF0-918F-415B-A7B7-8BC302CE009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graphicEl>
                                              <a:dgm id="{EE698230-9CC2-4CB7-8FFB-D549916421EE}"/>
                                            </p:graphicEl>
                                          </p:spTgt>
                                        </p:tgtEl>
                                        <p:attrNameLst>
                                          <p:attrName>style.visibility</p:attrName>
                                        </p:attrNameLst>
                                      </p:cBhvr>
                                      <p:to>
                                        <p:strVal val="visible"/>
                                      </p:to>
                                    </p:set>
                                    <p:animEffect transition="in" filter="wipe(left)">
                                      <p:cBhvr>
                                        <p:cTn id="70" dur="500"/>
                                        <p:tgtEl>
                                          <p:spTgt spid="2">
                                            <p:graphicEl>
                                              <a:dgm id="{EE698230-9CC2-4CB7-8FFB-D549916421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6797</TotalTime>
  <Words>21692</Words>
  <Application>Microsoft Office PowerPoint</Application>
  <PresentationFormat>ワイド画面</PresentationFormat>
  <Paragraphs>1858</Paragraphs>
  <Slides>82</Slides>
  <Notes>82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82</vt:i4>
      </vt:variant>
    </vt:vector>
  </HeadingPairs>
  <TitlesOfParts>
    <vt:vector size="95" baseType="lpstr">
      <vt:lpstr>Meiryo</vt:lpstr>
      <vt:lpstr>游ゴシック</vt:lpstr>
      <vt:lpstr>Arial</vt:lpstr>
      <vt:lpstr>Calibri</vt:lpstr>
      <vt:lpstr>Calibri Light</vt:lpstr>
      <vt:lpstr>Century</vt:lpstr>
      <vt:lpstr>Century Gothic</vt:lpstr>
      <vt:lpstr>Tahoma</vt:lpstr>
      <vt:lpstr>Times New Roman</vt:lpstr>
      <vt:lpstr>Wingdings</vt:lpstr>
      <vt:lpstr>Office テーマ</vt:lpstr>
      <vt:lpstr>VISIO</vt:lpstr>
      <vt:lpstr>Visio</vt:lpstr>
      <vt:lpstr>Civil Law of Japan</vt:lpstr>
      <vt:lpstr>Preface</vt:lpstr>
      <vt:lpstr>Self-Introduction (1/2)</vt:lpstr>
      <vt:lpstr>Self-Introduction (2/2)</vt:lpstr>
      <vt:lpstr>History of  Civil Code of Japan</vt:lpstr>
      <vt:lpstr>Outline of the historical background of Civil Code</vt:lpstr>
      <vt:lpstr>Comparison of the Three Civil Codes →Tort, Business management</vt:lpstr>
      <vt:lpstr>Current situation of  Civil Code of Japan</vt:lpstr>
      <vt:lpstr>Structure of Civil Code of Japan</vt:lpstr>
      <vt:lpstr>Frequency of application of civil law  by Japanese courts</vt:lpstr>
      <vt:lpstr>Best 20 articles of Civil Code of Japan from the view point of frequency of application(1945-2013)</vt:lpstr>
      <vt:lpstr>1. General Provisions of Civil Code of Japan</vt:lpstr>
      <vt:lpstr>Structure of General provisions of Civil Code</vt:lpstr>
      <vt:lpstr>Common Provisions(Art.1-2) of Civil Law of Japan at the top of general provisions</vt:lpstr>
      <vt:lpstr>Objectives of Civil Code of Japan My proposal of amendment of Civil Code of Japan</vt:lpstr>
      <vt:lpstr>Validity of  Juridic Acts</vt:lpstr>
      <vt:lpstr>Relationship between gross negligence and mala fide</vt:lpstr>
      <vt:lpstr>2. Real rights</vt:lpstr>
      <vt:lpstr>Structure of Real Rights</vt:lpstr>
      <vt:lpstr>Distinction between Real rights and Claims</vt:lpstr>
      <vt:lpstr>Relationship between sale contract and real right of land (1/2)</vt:lpstr>
      <vt:lpstr>The effect of sale contract  (Art. 176 Code Civil of Japan)</vt:lpstr>
      <vt:lpstr>Relationship between sale contract and  real right of land (2/2)</vt:lpstr>
      <vt:lpstr>The effect of the double selling of a real estate(Art. 177 Code Civil of Japan)</vt:lpstr>
      <vt:lpstr>3. Relationship between   Law of Real property and Obligation</vt:lpstr>
      <vt:lpstr>Action paulienne</vt:lpstr>
      <vt:lpstr>Action paulienne (droit de suit: tracing right)</vt:lpstr>
      <vt:lpstr>Action Oblique and Attachment Dividend is equal among obligees</vt:lpstr>
      <vt:lpstr>“Action directe” of a victim against insurance company</vt:lpstr>
      <vt:lpstr>Act on Securing Compensation for Automobile Accidents－Direct Action</vt:lpstr>
      <vt:lpstr>“Action directe” of sub-lease contract</vt:lpstr>
      <vt:lpstr>Dominant position of claims under modern law</vt:lpstr>
      <vt:lpstr>Structure of Secured Property rights</vt:lpstr>
      <vt:lpstr>Two types of payments cause completely different results</vt:lpstr>
      <vt:lpstr>Structure of several and joint liability</vt:lpstr>
      <vt:lpstr>Subrogation of joint obligor  by total payment</vt:lpstr>
      <vt:lpstr>4. Contract Law</vt:lpstr>
      <vt:lpstr>Flow of Contract</vt:lpstr>
      <vt:lpstr>Type of Contracts</vt:lpstr>
      <vt:lpstr>Obligations outside Contracts →Comparative study</vt:lpstr>
      <vt:lpstr>5. Business Management →Comparative study</vt:lpstr>
      <vt:lpstr>Law of Management of Business</vt:lpstr>
      <vt:lpstr>Applicable articles in  Maizuru City Grand Sumo Case (2018)</vt:lpstr>
      <vt:lpstr>After the Maizuru City Grand Sumo Case</vt:lpstr>
      <vt:lpstr>6. Unjust Enrichment</vt:lpstr>
      <vt:lpstr>Type of unjust enrichment</vt:lpstr>
      <vt:lpstr>Redeeming unjust enrichment (Art. 707)</vt:lpstr>
      <vt:lpstr>7. Tort Law</vt:lpstr>
      <vt:lpstr>Difference between  Criminal law and Tort law</vt:lpstr>
      <vt:lpstr>Types of tort law  in the world →Comparative study</vt:lpstr>
      <vt:lpstr>French Civil Code(1804) →Comparative study</vt:lpstr>
      <vt:lpstr>German Civil Code(1900)  →Comparative study</vt:lpstr>
      <vt:lpstr>Dynamic understanding of  general tort law (1/3)</vt:lpstr>
      <vt:lpstr>Dynamic understanding of  general tort law (2/3)</vt:lpstr>
      <vt:lpstr>Dynamic understanding of  general tort law (3/3)</vt:lpstr>
      <vt:lpstr>What is fault? Illustration of Point of Due Care</vt:lpstr>
      <vt:lpstr>Joint unlawful act </vt:lpstr>
      <vt:lpstr>Fact of the “wine glass case”</vt:lpstr>
      <vt:lpstr>“Wine glass case” No use of “sine qua non” theory</vt:lpstr>
      <vt:lpstr>Combination between joint tort and pseudo joint and several liability</vt:lpstr>
      <vt:lpstr>Unfair result of  pseudo joint and several liability</vt:lpstr>
      <vt:lpstr>Joint and several liability of joint tort</vt:lpstr>
      <vt:lpstr>Combination of joint tort and pseudo joint and several liability still exsists</vt:lpstr>
      <vt:lpstr>Logical calculation proved that “sine qua non” theory felt into contradiction</vt:lpstr>
      <vt:lpstr>History of theory of causation from factual and adequate to partial causation</vt:lpstr>
      <vt:lpstr>Theory of partial causation by supported by Bayesian statistics</vt:lpstr>
      <vt:lpstr>General structure of liability of joint tortfeasors</vt:lpstr>
      <vt:lpstr>8. Lawyers’ way of thinking</vt:lpstr>
      <vt:lpstr>IRAC: The way of legal thinking</vt:lpstr>
      <vt:lpstr>IRAC as the legal way of thinking</vt:lpstr>
      <vt:lpstr>Substantive and procedural law</vt:lpstr>
      <vt:lpstr>From Syllogistic to Toulmin Diagram</vt:lpstr>
      <vt:lpstr>Application of  Toulmin Diagram to Joke</vt:lpstr>
      <vt:lpstr>Legal structure of mental reservation  and its amendment</vt:lpstr>
      <vt:lpstr>Ideal Structure of Articles</vt:lpstr>
      <vt:lpstr>Art. 49 CISG</vt:lpstr>
      <vt:lpstr>Condition of  Termination of contract in Code Civil of Japan</vt:lpstr>
      <vt:lpstr>Prerequisite of Judicial Divorce</vt:lpstr>
      <vt:lpstr>Conclusion</vt:lpstr>
      <vt:lpstr>What is the guiding principle of your life?</vt:lpstr>
      <vt:lpstr>How to learn the law? Best way of learning is teaching</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142</cp:revision>
  <dcterms:created xsi:type="dcterms:W3CDTF">2015-10-20T01:37:12Z</dcterms:created>
  <dcterms:modified xsi:type="dcterms:W3CDTF">2021-08-11T09:42:02Z</dcterms:modified>
</cp:coreProperties>
</file>