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3" r:id="rId3"/>
    <p:sldId id="281" r:id="rId4"/>
    <p:sldId id="274" r:id="rId5"/>
    <p:sldId id="275" r:id="rId6"/>
    <p:sldId id="276" r:id="rId7"/>
    <p:sldId id="277" r:id="rId8"/>
    <p:sldId id="278" r:id="rId9"/>
    <p:sldId id="279" r:id="rId10"/>
    <p:sldId id="280" r:id="rId11"/>
    <p:sldId id="290"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12" autoAdjust="0"/>
    <p:restoredTop sz="94660"/>
  </p:normalViewPr>
  <p:slideViewPr>
    <p:cSldViewPr snapToGrid="0" showGuides="1">
      <p:cViewPr>
        <p:scale>
          <a:sx n="43" d="100"/>
          <a:sy n="43" d="100"/>
        </p:scale>
        <p:origin x="72" y="196"/>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加賀山 茂" userId="8c55a2096077e13e" providerId="LiveId" clId="{732423B5-FB8E-4CF9-88A1-C0106FA0B44C}"/>
    <pc:docChg chg="undo custSel addSld delSld modSld sldOrd">
      <pc:chgData name="加賀山 茂" userId="8c55a2096077e13e" providerId="LiveId" clId="{732423B5-FB8E-4CF9-88A1-C0106FA0B44C}" dt="2022-01-30T01:32:38.225" v="2492" actId="1076"/>
      <pc:docMkLst>
        <pc:docMk/>
      </pc:docMkLst>
      <pc:sldChg chg="del">
        <pc:chgData name="加賀山 茂" userId="8c55a2096077e13e" providerId="LiveId" clId="{732423B5-FB8E-4CF9-88A1-C0106FA0B44C}" dt="2022-01-30T01:03:43.514" v="2273" actId="47"/>
        <pc:sldMkLst>
          <pc:docMk/>
          <pc:sldMk cId="2748120921" sldId="272"/>
        </pc:sldMkLst>
      </pc:sldChg>
      <pc:sldChg chg="addSp delSp modSp mod ord">
        <pc:chgData name="加賀山 茂" userId="8c55a2096077e13e" providerId="LiveId" clId="{732423B5-FB8E-4CF9-88A1-C0106FA0B44C}" dt="2022-01-30T00:56:43.447" v="2250" actId="21"/>
        <pc:sldMkLst>
          <pc:docMk/>
          <pc:sldMk cId="3790217758" sldId="273"/>
        </pc:sldMkLst>
        <pc:spChg chg="mod">
          <ac:chgData name="加賀山 茂" userId="8c55a2096077e13e" providerId="LiveId" clId="{732423B5-FB8E-4CF9-88A1-C0106FA0B44C}" dt="2022-01-30T00:34:31.022" v="2229" actId="113"/>
          <ac:spMkLst>
            <pc:docMk/>
            <pc:sldMk cId="3790217758" sldId="273"/>
            <ac:spMk id="3" creationId="{F4BC8054-5707-49A2-9933-6D8B73A3FF78}"/>
          </ac:spMkLst>
        </pc:spChg>
        <pc:picChg chg="add del mod">
          <ac:chgData name="加賀山 茂" userId="8c55a2096077e13e" providerId="LiveId" clId="{732423B5-FB8E-4CF9-88A1-C0106FA0B44C}" dt="2022-01-30T00:56:43.447" v="2250" actId="21"/>
          <ac:picMkLst>
            <pc:docMk/>
            <pc:sldMk cId="3790217758" sldId="273"/>
            <ac:picMk id="8" creationId="{955FC91B-E2F8-4C38-BBFE-8123F77E5EBA}"/>
          </ac:picMkLst>
        </pc:picChg>
      </pc:sldChg>
      <pc:sldChg chg="addSp modSp mod ord">
        <pc:chgData name="加賀山 茂" userId="8c55a2096077e13e" providerId="LiveId" clId="{732423B5-FB8E-4CF9-88A1-C0106FA0B44C}" dt="2022-01-30T00:58:51.371" v="2260" actId="6549"/>
        <pc:sldMkLst>
          <pc:docMk/>
          <pc:sldMk cId="3086604527" sldId="274"/>
        </pc:sldMkLst>
        <pc:spChg chg="mod">
          <ac:chgData name="加賀山 茂" userId="8c55a2096077e13e" providerId="LiveId" clId="{732423B5-FB8E-4CF9-88A1-C0106FA0B44C}" dt="2022-01-30T00:58:51.371" v="2260" actId="6549"/>
          <ac:spMkLst>
            <pc:docMk/>
            <pc:sldMk cId="3086604527" sldId="274"/>
            <ac:spMk id="3" creationId="{8A3E705D-06D7-4EEF-9F68-148E405162B6}"/>
          </ac:spMkLst>
        </pc:spChg>
        <pc:picChg chg="add mod">
          <ac:chgData name="加賀山 茂" userId="8c55a2096077e13e" providerId="LiveId" clId="{732423B5-FB8E-4CF9-88A1-C0106FA0B44C}" dt="2022-01-30T00:58:49.071" v="2259" actId="1076"/>
          <ac:picMkLst>
            <pc:docMk/>
            <pc:sldMk cId="3086604527" sldId="274"/>
            <ac:picMk id="7" creationId="{D4DE0EEA-0430-4E98-9438-68F96AC5CF61}"/>
          </ac:picMkLst>
        </pc:picChg>
      </pc:sldChg>
      <pc:sldChg chg="addSp modSp mod">
        <pc:chgData name="加賀山 茂" userId="8c55a2096077e13e" providerId="LiveId" clId="{732423B5-FB8E-4CF9-88A1-C0106FA0B44C}" dt="2022-01-28T05:16:43.524" v="2089" actId="6549"/>
        <pc:sldMkLst>
          <pc:docMk/>
          <pc:sldMk cId="203492780" sldId="275"/>
        </pc:sldMkLst>
        <pc:spChg chg="mod">
          <ac:chgData name="加賀山 茂" userId="8c55a2096077e13e" providerId="LiveId" clId="{732423B5-FB8E-4CF9-88A1-C0106FA0B44C}" dt="2022-01-28T05:16:43.524" v="2089" actId="6549"/>
          <ac:spMkLst>
            <pc:docMk/>
            <pc:sldMk cId="203492780" sldId="275"/>
            <ac:spMk id="3" creationId="{4F208204-0E98-4D81-8B14-8C279057790F}"/>
          </ac:spMkLst>
        </pc:spChg>
        <pc:picChg chg="add mod">
          <ac:chgData name="加賀山 茂" userId="8c55a2096077e13e" providerId="LiveId" clId="{732423B5-FB8E-4CF9-88A1-C0106FA0B44C}" dt="2022-01-27T23:51:32.098" v="1089" actId="1076"/>
          <ac:picMkLst>
            <pc:docMk/>
            <pc:sldMk cId="203492780" sldId="275"/>
            <ac:picMk id="8" creationId="{67B9B6FF-7B1F-441D-B0A7-D2F33846837A}"/>
          </ac:picMkLst>
        </pc:picChg>
      </pc:sldChg>
      <pc:sldChg chg="addSp modSp mod">
        <pc:chgData name="加賀山 茂" userId="8c55a2096077e13e" providerId="LiveId" clId="{732423B5-FB8E-4CF9-88A1-C0106FA0B44C}" dt="2022-01-27T23:52:19.656" v="1092" actId="1076"/>
        <pc:sldMkLst>
          <pc:docMk/>
          <pc:sldMk cId="1841446618" sldId="276"/>
        </pc:sldMkLst>
        <pc:spChg chg="mod">
          <ac:chgData name="加賀山 茂" userId="8c55a2096077e13e" providerId="LiveId" clId="{732423B5-FB8E-4CF9-88A1-C0106FA0B44C}" dt="2022-01-27T23:41:48.233" v="1066"/>
          <ac:spMkLst>
            <pc:docMk/>
            <pc:sldMk cId="1841446618" sldId="276"/>
            <ac:spMk id="3" creationId="{76345BD1-1EF9-4683-A9D3-EF331A360712}"/>
          </ac:spMkLst>
        </pc:spChg>
        <pc:picChg chg="add mod">
          <ac:chgData name="加賀山 茂" userId="8c55a2096077e13e" providerId="LiveId" clId="{732423B5-FB8E-4CF9-88A1-C0106FA0B44C}" dt="2022-01-27T23:52:19.656" v="1092" actId="1076"/>
          <ac:picMkLst>
            <pc:docMk/>
            <pc:sldMk cId="1841446618" sldId="276"/>
            <ac:picMk id="8" creationId="{CE3DCA1F-C17C-4B35-9930-17FB157A9C0C}"/>
          </ac:picMkLst>
        </pc:picChg>
      </pc:sldChg>
      <pc:sldChg chg="addSp modSp new mod">
        <pc:chgData name="加賀山 茂" userId="8c55a2096077e13e" providerId="LiveId" clId="{732423B5-FB8E-4CF9-88A1-C0106FA0B44C}" dt="2022-01-30T00:35:41.948" v="2233" actId="1076"/>
        <pc:sldMkLst>
          <pc:docMk/>
          <pc:sldMk cId="67285537" sldId="277"/>
        </pc:sldMkLst>
        <pc:spChg chg="mod">
          <ac:chgData name="加賀山 茂" userId="8c55a2096077e13e" providerId="LiveId" clId="{732423B5-FB8E-4CF9-88A1-C0106FA0B44C}" dt="2022-01-27T22:17:01.672" v="123" actId="20577"/>
          <ac:spMkLst>
            <pc:docMk/>
            <pc:sldMk cId="67285537" sldId="277"/>
            <ac:spMk id="2" creationId="{C394D4BB-3457-4DEB-AFF7-24A1E5B6EDAB}"/>
          </ac:spMkLst>
        </pc:spChg>
        <pc:spChg chg="mod">
          <ac:chgData name="加賀山 茂" userId="8c55a2096077e13e" providerId="LiveId" clId="{732423B5-FB8E-4CF9-88A1-C0106FA0B44C}" dt="2022-01-28T00:18:56.015" v="1116" actId="6549"/>
          <ac:spMkLst>
            <pc:docMk/>
            <pc:sldMk cId="67285537" sldId="277"/>
            <ac:spMk id="3" creationId="{ACDD3EDE-AF4E-4F69-9A78-954DBFC4CBBC}"/>
          </ac:spMkLst>
        </pc:spChg>
        <pc:picChg chg="add mod">
          <ac:chgData name="加賀山 茂" userId="8c55a2096077e13e" providerId="LiveId" clId="{732423B5-FB8E-4CF9-88A1-C0106FA0B44C}" dt="2022-01-30T00:35:41.948" v="2233" actId="1076"/>
          <ac:picMkLst>
            <pc:docMk/>
            <pc:sldMk cId="67285537" sldId="277"/>
            <ac:picMk id="8" creationId="{0247EDC6-B45F-407E-854B-6275EA0F7802}"/>
          </ac:picMkLst>
        </pc:picChg>
      </pc:sldChg>
      <pc:sldChg chg="addSp modSp new mod">
        <pc:chgData name="加賀山 茂" userId="8c55a2096077e13e" providerId="LiveId" clId="{732423B5-FB8E-4CF9-88A1-C0106FA0B44C}" dt="2022-01-30T01:32:38.225" v="2492" actId="1076"/>
        <pc:sldMkLst>
          <pc:docMk/>
          <pc:sldMk cId="697810319" sldId="278"/>
        </pc:sldMkLst>
        <pc:spChg chg="mod">
          <ac:chgData name="加賀山 茂" userId="8c55a2096077e13e" providerId="LiveId" clId="{732423B5-FB8E-4CF9-88A1-C0106FA0B44C}" dt="2022-01-28T00:40:06.256" v="1361" actId="20577"/>
          <ac:spMkLst>
            <pc:docMk/>
            <pc:sldMk cId="697810319" sldId="278"/>
            <ac:spMk id="2" creationId="{44316BBD-12EC-4F50-AEDC-222443B04205}"/>
          </ac:spMkLst>
        </pc:spChg>
        <pc:spChg chg="mod">
          <ac:chgData name="加賀山 茂" userId="8c55a2096077e13e" providerId="LiveId" clId="{732423B5-FB8E-4CF9-88A1-C0106FA0B44C}" dt="2022-01-30T01:32:38.225" v="2492" actId="1076"/>
          <ac:spMkLst>
            <pc:docMk/>
            <pc:sldMk cId="697810319" sldId="278"/>
            <ac:spMk id="3" creationId="{2ED37348-B2B3-48A2-871E-756B990919E6}"/>
          </ac:spMkLst>
        </pc:spChg>
        <pc:picChg chg="add mod ord">
          <ac:chgData name="加賀山 茂" userId="8c55a2096077e13e" providerId="LiveId" clId="{732423B5-FB8E-4CF9-88A1-C0106FA0B44C}" dt="2022-01-30T01:32:28.682" v="2491" actId="167"/>
          <ac:picMkLst>
            <pc:docMk/>
            <pc:sldMk cId="697810319" sldId="278"/>
            <ac:picMk id="8" creationId="{58B8645F-0614-46C6-BD34-470B5172C7C2}"/>
          </ac:picMkLst>
        </pc:picChg>
      </pc:sldChg>
      <pc:sldChg chg="addSp delSp modSp new mod">
        <pc:chgData name="加賀山 茂" userId="8c55a2096077e13e" providerId="LiveId" clId="{732423B5-FB8E-4CF9-88A1-C0106FA0B44C}" dt="2022-01-30T01:12:12.489" v="2450" actId="113"/>
        <pc:sldMkLst>
          <pc:docMk/>
          <pc:sldMk cId="1559426756" sldId="279"/>
        </pc:sldMkLst>
        <pc:spChg chg="mod">
          <ac:chgData name="加賀山 茂" userId="8c55a2096077e13e" providerId="LiveId" clId="{732423B5-FB8E-4CF9-88A1-C0106FA0B44C}" dt="2022-01-28T00:39:03.030" v="1326" actId="20577"/>
          <ac:spMkLst>
            <pc:docMk/>
            <pc:sldMk cId="1559426756" sldId="279"/>
            <ac:spMk id="2" creationId="{152BE763-FC2D-4C3F-9F1C-925C4A492B62}"/>
          </ac:spMkLst>
        </pc:spChg>
        <pc:spChg chg="del">
          <ac:chgData name="加賀山 茂" userId="8c55a2096077e13e" providerId="LiveId" clId="{732423B5-FB8E-4CF9-88A1-C0106FA0B44C}" dt="2022-01-28T00:39:08.296" v="1327" actId="478"/>
          <ac:spMkLst>
            <pc:docMk/>
            <pc:sldMk cId="1559426756" sldId="279"/>
            <ac:spMk id="3" creationId="{9894BF7F-13CA-4460-BC55-4DD64FB97678}"/>
          </ac:spMkLst>
        </pc:spChg>
        <pc:spChg chg="add mod">
          <ac:chgData name="加賀山 茂" userId="8c55a2096077e13e" providerId="LiveId" clId="{732423B5-FB8E-4CF9-88A1-C0106FA0B44C}" dt="2022-01-30T01:12:12.489" v="2450" actId="113"/>
          <ac:spMkLst>
            <pc:docMk/>
            <pc:sldMk cId="1559426756" sldId="279"/>
            <ac:spMk id="7" creationId="{BFE4C8A1-D3C3-4BF2-A694-CA245AC7B79A}"/>
          </ac:spMkLst>
        </pc:spChg>
        <pc:picChg chg="add mod">
          <ac:chgData name="加賀山 茂" userId="8c55a2096077e13e" providerId="LiveId" clId="{732423B5-FB8E-4CF9-88A1-C0106FA0B44C}" dt="2022-01-28T00:39:41.588" v="1342" actId="1036"/>
          <ac:picMkLst>
            <pc:docMk/>
            <pc:sldMk cId="1559426756" sldId="279"/>
            <ac:picMk id="8" creationId="{BD67C7D8-F0FE-48BB-99B2-13179FEE9240}"/>
          </ac:picMkLst>
        </pc:picChg>
      </pc:sldChg>
      <pc:sldChg chg="addSp modSp new mod">
        <pc:chgData name="加賀山 茂" userId="8c55a2096077e13e" providerId="LiveId" clId="{732423B5-FB8E-4CF9-88A1-C0106FA0B44C}" dt="2022-01-30T01:01:50.451" v="2271" actId="1076"/>
        <pc:sldMkLst>
          <pc:docMk/>
          <pc:sldMk cId="4233342339" sldId="280"/>
        </pc:sldMkLst>
        <pc:spChg chg="mod">
          <ac:chgData name="加賀山 茂" userId="8c55a2096077e13e" providerId="LiveId" clId="{732423B5-FB8E-4CF9-88A1-C0106FA0B44C}" dt="2022-01-28T00:45:03.843" v="1424" actId="20577"/>
          <ac:spMkLst>
            <pc:docMk/>
            <pc:sldMk cId="4233342339" sldId="280"/>
            <ac:spMk id="2" creationId="{304E538A-0F2B-41BF-8A93-1FF32988FCB5}"/>
          </ac:spMkLst>
        </pc:spChg>
        <pc:spChg chg="mod">
          <ac:chgData name="加賀山 茂" userId="8c55a2096077e13e" providerId="LiveId" clId="{732423B5-FB8E-4CF9-88A1-C0106FA0B44C}" dt="2022-01-30T01:01:43.047" v="2270" actId="14100"/>
          <ac:spMkLst>
            <pc:docMk/>
            <pc:sldMk cId="4233342339" sldId="280"/>
            <ac:spMk id="3" creationId="{937F598E-9405-4387-9F20-30BD82C0AD7D}"/>
          </ac:spMkLst>
        </pc:spChg>
        <pc:picChg chg="add mod">
          <ac:chgData name="加賀山 茂" userId="8c55a2096077e13e" providerId="LiveId" clId="{732423B5-FB8E-4CF9-88A1-C0106FA0B44C}" dt="2022-01-30T01:01:28.582" v="2268" actId="1076"/>
          <ac:picMkLst>
            <pc:docMk/>
            <pc:sldMk cId="4233342339" sldId="280"/>
            <ac:picMk id="8" creationId="{ACDC4A16-AB83-4ED6-9FAE-F04AC8139A6E}"/>
          </ac:picMkLst>
        </pc:picChg>
        <pc:picChg chg="add mod">
          <ac:chgData name="加賀山 茂" userId="8c55a2096077e13e" providerId="LiveId" clId="{732423B5-FB8E-4CF9-88A1-C0106FA0B44C}" dt="2022-01-30T01:01:50.451" v="2271" actId="1076"/>
          <ac:picMkLst>
            <pc:docMk/>
            <pc:sldMk cId="4233342339" sldId="280"/>
            <ac:picMk id="10" creationId="{71AD1FCE-9152-4468-9C64-C5F6EB14AFEE}"/>
          </ac:picMkLst>
        </pc:picChg>
      </pc:sldChg>
      <pc:sldChg chg="addSp modSp new mod">
        <pc:chgData name="加賀山 茂" userId="8c55a2096077e13e" providerId="LiveId" clId="{732423B5-FB8E-4CF9-88A1-C0106FA0B44C}" dt="2022-01-30T00:58:08.956" v="2257" actId="1076"/>
        <pc:sldMkLst>
          <pc:docMk/>
          <pc:sldMk cId="2145431772" sldId="281"/>
        </pc:sldMkLst>
        <pc:spChg chg="mod">
          <ac:chgData name="加賀山 茂" userId="8c55a2096077e13e" providerId="LiveId" clId="{732423B5-FB8E-4CF9-88A1-C0106FA0B44C}" dt="2022-01-30T00:36:21.218" v="2240" actId="20577"/>
          <ac:spMkLst>
            <pc:docMk/>
            <pc:sldMk cId="2145431772" sldId="281"/>
            <ac:spMk id="2" creationId="{C90053CF-E2DB-472E-BB0A-EC45CE6864B5}"/>
          </ac:spMkLst>
        </pc:spChg>
        <pc:spChg chg="mod">
          <ac:chgData name="加賀山 茂" userId="8c55a2096077e13e" providerId="LiveId" clId="{732423B5-FB8E-4CF9-88A1-C0106FA0B44C}" dt="2022-01-30T00:28:50.958" v="2149" actId="113"/>
          <ac:spMkLst>
            <pc:docMk/>
            <pc:sldMk cId="2145431772" sldId="281"/>
            <ac:spMk id="3" creationId="{FCD1742F-97AA-4392-9F2D-760CF5DC9217}"/>
          </ac:spMkLst>
        </pc:spChg>
        <pc:picChg chg="add mod">
          <ac:chgData name="加賀山 茂" userId="8c55a2096077e13e" providerId="LiveId" clId="{732423B5-FB8E-4CF9-88A1-C0106FA0B44C}" dt="2022-01-30T00:58:08.956" v="2257" actId="1076"/>
          <ac:picMkLst>
            <pc:docMk/>
            <pc:sldMk cId="2145431772" sldId="281"/>
            <ac:picMk id="8" creationId="{F0400FFE-195F-4A03-9579-71E035ACCD4E}"/>
          </ac:picMkLst>
        </pc:picChg>
      </pc:sldChg>
      <pc:sldChg chg="delSp modSp add mod delAnim modAnim">
        <pc:chgData name="加賀山 茂" userId="8c55a2096077e13e" providerId="LiveId" clId="{732423B5-FB8E-4CF9-88A1-C0106FA0B44C}" dt="2022-01-30T01:15:17.711" v="2456" actId="20577"/>
        <pc:sldMkLst>
          <pc:docMk/>
          <pc:sldMk cId="4109159591" sldId="290"/>
        </pc:sldMkLst>
        <pc:spChg chg="mod">
          <ac:chgData name="加賀山 茂" userId="8c55a2096077e13e" providerId="LiveId" clId="{732423B5-FB8E-4CF9-88A1-C0106FA0B44C}" dt="2022-01-30T01:06:41.979" v="2307" actId="20577"/>
          <ac:spMkLst>
            <pc:docMk/>
            <pc:sldMk cId="4109159591" sldId="290"/>
            <ac:spMk id="7" creationId="{00000000-0000-0000-0000-000000000000}"/>
          </ac:spMkLst>
        </pc:spChg>
        <pc:spChg chg="mod">
          <ac:chgData name="加賀山 茂" userId="8c55a2096077e13e" providerId="LiveId" clId="{732423B5-FB8E-4CF9-88A1-C0106FA0B44C}" dt="2022-01-30T01:15:17.711" v="2456" actId="20577"/>
          <ac:spMkLst>
            <pc:docMk/>
            <pc:sldMk cId="4109159591" sldId="290"/>
            <ac:spMk id="8" creationId="{00000000-0000-0000-0000-000000000000}"/>
          </ac:spMkLst>
        </pc:spChg>
        <pc:picChg chg="del">
          <ac:chgData name="加賀山 茂" userId="8c55a2096077e13e" providerId="LiveId" clId="{732423B5-FB8E-4CF9-88A1-C0106FA0B44C}" dt="2022-01-30T01:03:48.048" v="2274" actId="478"/>
          <ac:picMkLst>
            <pc:docMk/>
            <pc:sldMk cId="4109159591" sldId="290"/>
            <ac:picMk id="9" creationId="{4A62E795-F741-420F-8E6E-A4A151625192}"/>
          </ac:picMkLst>
        </pc:picChg>
      </pc:sldChg>
    </pc:docChg>
  </pc:docChgLst>
  <pc:docChgLst>
    <pc:chgData name="加賀山 茂" userId="8c55a2096077e13e" providerId="LiveId" clId="{04313119-0E93-4FFF-B025-18B8461CE0AD}"/>
    <pc:docChg chg="custSel addSld modSld">
      <pc:chgData name="加賀山 茂" userId="8c55a2096077e13e" providerId="LiveId" clId="{04313119-0E93-4FFF-B025-18B8461CE0AD}" dt="2022-01-27T22:12:15.011" v="1355" actId="20577"/>
      <pc:docMkLst>
        <pc:docMk/>
      </pc:docMkLst>
      <pc:sldChg chg="modSp mod">
        <pc:chgData name="加賀山 茂" userId="8c55a2096077e13e" providerId="LiveId" clId="{04313119-0E93-4FFF-B025-18B8461CE0AD}" dt="2022-01-27T21:53:12.814" v="186" actId="20577"/>
        <pc:sldMkLst>
          <pc:docMk/>
          <pc:sldMk cId="64122602" sldId="256"/>
        </pc:sldMkLst>
        <pc:spChg chg="mod">
          <ac:chgData name="加賀山 茂" userId="8c55a2096077e13e" providerId="LiveId" clId="{04313119-0E93-4FFF-B025-18B8461CE0AD}" dt="2022-01-27T21:53:12.814" v="186" actId="20577"/>
          <ac:spMkLst>
            <pc:docMk/>
            <pc:sldMk cId="64122602" sldId="256"/>
            <ac:spMk id="2" creationId="{00000000-0000-0000-0000-000000000000}"/>
          </ac:spMkLst>
        </pc:spChg>
        <pc:spChg chg="mod">
          <ac:chgData name="加賀山 茂" userId="8c55a2096077e13e" providerId="LiveId" clId="{04313119-0E93-4FFF-B025-18B8461CE0AD}" dt="2022-01-27T21:51:47.264" v="111" actId="20577"/>
          <ac:spMkLst>
            <pc:docMk/>
            <pc:sldMk cId="64122602" sldId="256"/>
            <ac:spMk id="3" creationId="{00000000-0000-0000-0000-000000000000}"/>
          </ac:spMkLst>
        </pc:spChg>
      </pc:sldChg>
      <pc:sldChg chg="modSp new mod">
        <pc:chgData name="加賀山 茂" userId="8c55a2096077e13e" providerId="LiveId" clId="{04313119-0E93-4FFF-B025-18B8461CE0AD}" dt="2022-01-27T21:56:45.104" v="245" actId="20577"/>
        <pc:sldMkLst>
          <pc:docMk/>
          <pc:sldMk cId="3790217758" sldId="273"/>
        </pc:sldMkLst>
        <pc:spChg chg="mod">
          <ac:chgData name="加賀山 茂" userId="8c55a2096077e13e" providerId="LiveId" clId="{04313119-0E93-4FFF-B025-18B8461CE0AD}" dt="2022-01-27T21:56:45.104" v="245" actId="20577"/>
          <ac:spMkLst>
            <pc:docMk/>
            <pc:sldMk cId="3790217758" sldId="273"/>
            <ac:spMk id="2" creationId="{6215946F-88C8-437D-8294-95A08C1996C3}"/>
          </ac:spMkLst>
        </pc:spChg>
        <pc:spChg chg="mod">
          <ac:chgData name="加賀山 茂" userId="8c55a2096077e13e" providerId="LiveId" clId="{04313119-0E93-4FFF-B025-18B8461CE0AD}" dt="2022-01-27T21:56:05.563" v="233" actId="27636"/>
          <ac:spMkLst>
            <pc:docMk/>
            <pc:sldMk cId="3790217758" sldId="273"/>
            <ac:spMk id="3" creationId="{F4BC8054-5707-49A2-9933-6D8B73A3FF78}"/>
          </ac:spMkLst>
        </pc:spChg>
      </pc:sldChg>
      <pc:sldChg chg="modSp new mod">
        <pc:chgData name="加賀山 茂" userId="8c55a2096077e13e" providerId="LiveId" clId="{04313119-0E93-4FFF-B025-18B8461CE0AD}" dt="2022-01-27T22:01:50.907" v="339" actId="20577"/>
        <pc:sldMkLst>
          <pc:docMk/>
          <pc:sldMk cId="3086604527" sldId="274"/>
        </pc:sldMkLst>
        <pc:spChg chg="mod">
          <ac:chgData name="加賀山 茂" userId="8c55a2096077e13e" providerId="LiveId" clId="{04313119-0E93-4FFF-B025-18B8461CE0AD}" dt="2022-01-27T21:57:06.066" v="256" actId="20577"/>
          <ac:spMkLst>
            <pc:docMk/>
            <pc:sldMk cId="3086604527" sldId="274"/>
            <ac:spMk id="2" creationId="{111E9B15-CE8C-4FED-9BCB-EDD19B090B1A}"/>
          </ac:spMkLst>
        </pc:spChg>
        <pc:spChg chg="mod">
          <ac:chgData name="加賀山 茂" userId="8c55a2096077e13e" providerId="LiveId" clId="{04313119-0E93-4FFF-B025-18B8461CE0AD}" dt="2022-01-27T22:01:50.907" v="339" actId="20577"/>
          <ac:spMkLst>
            <pc:docMk/>
            <pc:sldMk cId="3086604527" sldId="274"/>
            <ac:spMk id="3" creationId="{8A3E705D-06D7-4EEF-9F68-148E405162B6}"/>
          </ac:spMkLst>
        </pc:spChg>
      </pc:sldChg>
      <pc:sldChg chg="modSp new mod">
        <pc:chgData name="加賀山 茂" userId="8c55a2096077e13e" providerId="LiveId" clId="{04313119-0E93-4FFF-B025-18B8461CE0AD}" dt="2022-01-27T22:10:44.848" v="1207" actId="20577"/>
        <pc:sldMkLst>
          <pc:docMk/>
          <pc:sldMk cId="203492780" sldId="275"/>
        </pc:sldMkLst>
        <pc:spChg chg="mod">
          <ac:chgData name="加賀山 茂" userId="8c55a2096077e13e" providerId="LiveId" clId="{04313119-0E93-4FFF-B025-18B8461CE0AD}" dt="2022-01-27T22:03:23.396" v="413" actId="20577"/>
          <ac:spMkLst>
            <pc:docMk/>
            <pc:sldMk cId="203492780" sldId="275"/>
            <ac:spMk id="2" creationId="{7C18D728-53A5-4A2C-9FD1-872024602694}"/>
          </ac:spMkLst>
        </pc:spChg>
        <pc:spChg chg="mod">
          <ac:chgData name="加賀山 茂" userId="8c55a2096077e13e" providerId="LiveId" clId="{04313119-0E93-4FFF-B025-18B8461CE0AD}" dt="2022-01-27T22:10:44.848" v="1207" actId="20577"/>
          <ac:spMkLst>
            <pc:docMk/>
            <pc:sldMk cId="203492780" sldId="275"/>
            <ac:spMk id="3" creationId="{4F208204-0E98-4D81-8B14-8C279057790F}"/>
          </ac:spMkLst>
        </pc:spChg>
      </pc:sldChg>
      <pc:sldChg chg="modSp new mod">
        <pc:chgData name="加賀山 茂" userId="8c55a2096077e13e" providerId="LiveId" clId="{04313119-0E93-4FFF-B025-18B8461CE0AD}" dt="2022-01-27T22:12:15.011" v="1355" actId="20577"/>
        <pc:sldMkLst>
          <pc:docMk/>
          <pc:sldMk cId="1841446618" sldId="276"/>
        </pc:sldMkLst>
        <pc:spChg chg="mod">
          <ac:chgData name="加賀山 茂" userId="8c55a2096077e13e" providerId="LiveId" clId="{04313119-0E93-4FFF-B025-18B8461CE0AD}" dt="2022-01-27T22:11:56.139" v="1311" actId="20577"/>
          <ac:spMkLst>
            <pc:docMk/>
            <pc:sldMk cId="1841446618" sldId="276"/>
            <ac:spMk id="2" creationId="{7E7255ED-2119-4E6D-8557-409730AAEB1D}"/>
          </ac:spMkLst>
        </pc:spChg>
        <pc:spChg chg="mod">
          <ac:chgData name="加賀山 茂" userId="8c55a2096077e13e" providerId="LiveId" clId="{04313119-0E93-4FFF-B025-18B8461CE0AD}" dt="2022-01-27T22:12:15.011" v="1355" actId="20577"/>
          <ac:spMkLst>
            <pc:docMk/>
            <pc:sldMk cId="1841446618" sldId="276"/>
            <ac:spMk id="3" creationId="{76345BD1-1EF9-4683-A9D3-EF331A36071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9511F-3357-4391-BA5B-BE6DEAE01C42}" type="datetimeFigureOut">
              <a:rPr kumimoji="1" lang="ja-JP" altLang="en-US" smtClean="0"/>
              <a:t>2022/1/30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843713-413B-4837-8C06-D23AC63C9F6F}" type="slidenum">
              <a:rPr kumimoji="1" lang="ja-JP" altLang="en-US" smtClean="0"/>
              <a:t>‹#›</a:t>
            </a:fld>
            <a:endParaRPr kumimoji="1" lang="ja-JP" altLang="en-US"/>
          </a:p>
        </p:txBody>
      </p:sp>
    </p:spTree>
    <p:extLst>
      <p:ext uri="{BB962C8B-B14F-4D97-AF65-F5344CB8AC3E}">
        <p14:creationId xmlns:p14="http://schemas.microsoft.com/office/powerpoint/2010/main" val="32546865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normAutofit/>
          </a:bodyPr>
          <a:lstStyle>
            <a:lvl1pPr algn="ctr">
              <a:defRPr sz="54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CAD238D-DC37-4FCC-87DD-8F39B497B1C0}" type="datetime1">
              <a:rPr kumimoji="1" lang="ja-JP" altLang="en-US" smtClean="0"/>
              <a:t>2022/1/30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72167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633D42-FBEA-44E3-BC59-E0F8277A94AE}" type="datetime1">
              <a:rPr kumimoji="1" lang="ja-JP" altLang="en-US" smtClean="0"/>
              <a:t>2022/1/30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15668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91D5FF-A7DF-47E4-A627-FA588882A901}" type="datetime1">
              <a:rPr kumimoji="1" lang="ja-JP" altLang="en-US" smtClean="0"/>
              <a:t>2022/1/30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9428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DEDE1A4-A0E9-4873-81E1-BAE29C549223}" type="datetime1">
              <a:rPr kumimoji="1" lang="ja-JP" altLang="en-US" smtClean="0"/>
              <a:t>2022/1/30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578843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FDC8F348-52E6-4D4C-AB97-615DBC87CD4A}" type="datetime1">
              <a:rPr kumimoji="1" lang="ja-JP" altLang="en-US" smtClean="0"/>
              <a:t>2022/1/30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9530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6BB418C-EAED-40B3-AADB-E30F716D579C}" type="datetime1">
              <a:rPr kumimoji="1" lang="ja-JP" altLang="en-US" smtClean="0"/>
              <a:t>2022/1/30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Digital Society in Japan,  2022</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98798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F9AEFC4-4EB4-4176-B90A-2B1B159E9CAC}" type="datetime1">
              <a:rPr kumimoji="1" lang="ja-JP" altLang="en-US" smtClean="0"/>
              <a:t>2022/1/30</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Digital Society in Japan,  2022</a:t>
            </a:r>
            <a:endParaRPr kumimoji="1" lang="ja-JP" altLang="en-US"/>
          </a:p>
        </p:txBody>
      </p:sp>
      <p:sp>
        <p:nvSpPr>
          <p:cNvPr id="9" name="スライド番号プレースホルダー 8"/>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62588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F82433-A756-45F8-A7D5-8E0C5404B4F0}" type="datetime1">
              <a:rPr kumimoji="1" lang="ja-JP" altLang="en-US" smtClean="0"/>
              <a:t>2022/1/30</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Digital Society in Japan,  2022</a:t>
            </a:r>
            <a:endParaRPr kumimoji="1" lang="ja-JP" altLang="en-US"/>
          </a:p>
        </p:txBody>
      </p:sp>
      <p:sp>
        <p:nvSpPr>
          <p:cNvPr id="5" name="スライド番号プレースホルダー 4"/>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171632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C8180C-2613-4B6F-A718-5B623A08E095}" type="datetime1">
              <a:rPr kumimoji="1" lang="ja-JP" altLang="en-US" smtClean="0"/>
              <a:t>2022/1/30</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Digital Society in Japan,  2022</a:t>
            </a:r>
            <a:endParaRPr kumimoji="1" lang="ja-JP" altLang="en-US"/>
          </a:p>
        </p:txBody>
      </p:sp>
      <p:sp>
        <p:nvSpPr>
          <p:cNvPr id="4" name="スライド番号プレースホルダー 3"/>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05175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A991B9-F7DE-4F31-A552-9F3BDF717369}" type="datetime1">
              <a:rPr kumimoji="1" lang="ja-JP" altLang="en-US" smtClean="0"/>
              <a:t>2022/1/30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Digital Society in Japan,  2022</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366247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887F2CC-C6CD-42EC-A7B7-C4AACD806906}" type="datetime1">
              <a:rPr kumimoji="1" lang="ja-JP" altLang="en-US" smtClean="0"/>
              <a:t>2022/1/30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Digital Society in Japan,  2022</a:t>
            </a:r>
            <a:endParaRPr kumimoji="1" lang="ja-JP" altLang="en-US"/>
          </a:p>
        </p:txBody>
      </p:sp>
      <p:sp>
        <p:nvSpPr>
          <p:cNvPr id="7" name="スライド番号プレースホルダー 6"/>
          <p:cNvSpPr>
            <a:spLocks noGrp="1"/>
          </p:cNvSpPr>
          <p:nvPr>
            <p:ph type="sldNum" sz="quarter" idx="12"/>
          </p:nvPr>
        </p:nvSpPr>
        <p:spPr/>
        <p:txBody>
          <a:bodyPr/>
          <a:lstStyle/>
          <a:p>
            <a:fld id="{63BA93C4-2A5C-4B4B-B565-ADAA94AD8651}" type="slidenum">
              <a:rPr kumimoji="1" lang="ja-JP" altLang="en-US" smtClean="0"/>
              <a:t>‹#›</a:t>
            </a:fld>
            <a:endParaRPr kumimoji="1" lang="ja-JP" altLang="en-US"/>
          </a:p>
        </p:txBody>
      </p:sp>
    </p:spTree>
    <p:extLst>
      <p:ext uri="{BB962C8B-B14F-4D97-AF65-F5344CB8AC3E}">
        <p14:creationId xmlns:p14="http://schemas.microsoft.com/office/powerpoint/2010/main" val="28444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7EE21-34DB-47E5-962E-69730F939D93}" type="datetime1">
              <a:rPr kumimoji="1" lang="ja-JP" altLang="en-US" smtClean="0"/>
              <a:t>2022/1/30</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Digital Society in Japan,  2022</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A93C4-2A5C-4B4B-B565-ADAA94AD8651}" type="slidenum">
              <a:rPr kumimoji="1" lang="ja-JP" altLang="en-US" smtClean="0"/>
              <a:t>‹#›</a:t>
            </a:fld>
            <a:endParaRPr kumimoji="1" lang="ja-JP" altLang="en-US" dirty="0"/>
          </a:p>
        </p:txBody>
      </p:sp>
      <p:sp>
        <p:nvSpPr>
          <p:cNvPr id="7" name="動作設定ボタン: ホーム 6">
            <a:hlinkClick r:id="" action="ppaction://hlinkshowjump?jump=firstslide" highlightClick="1"/>
          </p:cNvPr>
          <p:cNvSpPr/>
          <p:nvPr userDrawn="1"/>
        </p:nvSpPr>
        <p:spPr>
          <a:xfrm>
            <a:off x="2547254" y="6318658"/>
            <a:ext cx="360000" cy="36000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 action="ppaction://hlinkshowjump?jump=firstslide" highlightClick="1"/>
          </p:cNvPr>
          <p:cNvSpPr/>
          <p:nvPr userDrawn="1"/>
        </p:nvSpPr>
        <p:spPr>
          <a:xfrm>
            <a:off x="3235670" y="6318658"/>
            <a:ext cx="360000" cy="360000"/>
          </a:xfrm>
          <a:prstGeom prst="actionButtonBeginning">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戻る 8">
            <a:hlinkClick r:id="" action="ppaction://hlinkshowjump?jump=lastslideviewed" highlightClick="1"/>
          </p:cNvPr>
          <p:cNvSpPr/>
          <p:nvPr userDrawn="1"/>
        </p:nvSpPr>
        <p:spPr>
          <a:xfrm>
            <a:off x="9308475" y="6318658"/>
            <a:ext cx="360000" cy="360000"/>
          </a:xfrm>
          <a:prstGeom prst="actionButtonRetur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最後 9">
            <a:hlinkClick r:id="" action="ppaction://hlinkshowjump?jump=lastslide" highlightClick="1"/>
          </p:cNvPr>
          <p:cNvSpPr/>
          <p:nvPr userDrawn="1"/>
        </p:nvSpPr>
        <p:spPr>
          <a:xfrm>
            <a:off x="9991061" y="6318658"/>
            <a:ext cx="360000" cy="360000"/>
          </a:xfrm>
          <a:prstGeom prst="actionButtonE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 action="ppaction://noaction" highlightClick="1"/>
          </p:cNvPr>
          <p:cNvSpPr/>
          <p:nvPr userDrawn="1"/>
        </p:nvSpPr>
        <p:spPr>
          <a:xfrm>
            <a:off x="4059715" y="6318658"/>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9218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3538" indent="-363538"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12788" indent="-3492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810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50950" indent="-269875"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5192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nSpc>
                <a:spcPct val="100000"/>
              </a:lnSpc>
            </a:pPr>
            <a:r>
              <a:rPr kumimoji="1" lang="ja-JP" altLang="en-US" dirty="0"/>
              <a:t>デジタル社会における</a:t>
            </a:r>
            <a:br>
              <a:rPr kumimoji="1" lang="en-US" altLang="ja-JP" dirty="0"/>
            </a:br>
            <a:r>
              <a:rPr kumimoji="1" lang="ja-JP" altLang="en-US" dirty="0"/>
              <a:t>人材養成・データ活用のあり方</a:t>
            </a:r>
          </a:p>
        </p:txBody>
      </p:sp>
      <p:sp>
        <p:nvSpPr>
          <p:cNvPr id="3" name="サブタイトル 2"/>
          <p:cNvSpPr>
            <a:spLocks noGrp="1"/>
          </p:cNvSpPr>
          <p:nvPr>
            <p:ph type="subTitle" idx="1"/>
          </p:nvPr>
        </p:nvSpPr>
        <p:spPr>
          <a:xfrm>
            <a:off x="1524000" y="3262745"/>
            <a:ext cx="9144000" cy="2306781"/>
          </a:xfrm>
        </p:spPr>
        <p:txBody>
          <a:bodyPr anchor="ctr">
            <a:normAutofit/>
          </a:bodyPr>
          <a:lstStyle/>
          <a:p>
            <a:pPr marL="0" indent="0" algn="r">
              <a:buNone/>
            </a:pPr>
            <a:r>
              <a:rPr kumimoji="1" lang="ja-JP" altLang="en-US" sz="3600" dirty="0"/>
              <a:t>名古屋大学・明治学院名誉教授</a:t>
            </a:r>
            <a:endParaRPr kumimoji="1" lang="en-US" altLang="ja-JP" sz="3600" dirty="0"/>
          </a:p>
          <a:p>
            <a:pPr marL="0" indent="0" algn="r">
              <a:buNone/>
            </a:pPr>
            <a:r>
              <a:rPr kumimoji="1" lang="ja-JP" altLang="en-US" sz="3600" dirty="0"/>
              <a:t>加賀山 茂</a:t>
            </a:r>
          </a:p>
        </p:txBody>
      </p:sp>
      <p:sp>
        <p:nvSpPr>
          <p:cNvPr id="4" name="日付プレースホルダー 3"/>
          <p:cNvSpPr>
            <a:spLocks noGrp="1"/>
          </p:cNvSpPr>
          <p:nvPr>
            <p:ph type="dt" sz="half" idx="10"/>
          </p:nvPr>
        </p:nvSpPr>
        <p:spPr/>
        <p:txBody>
          <a:bodyPr/>
          <a:lstStyle/>
          <a:p>
            <a:fld id="{3547881C-91EB-4D48-B831-B7663851C371}" type="datetime1">
              <a:rPr kumimoji="1" lang="ja-JP" altLang="en-US" smtClean="0"/>
              <a:t>2022/1/30</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p:cNvSpPr>
            <a:spLocks noGrp="1"/>
          </p:cNvSpPr>
          <p:nvPr>
            <p:ph type="sldNum" sz="quarter" idx="12"/>
          </p:nvPr>
        </p:nvSpPr>
        <p:spPr/>
        <p:txBody>
          <a:bodyPr/>
          <a:lstStyle/>
          <a:p>
            <a:fld id="{63BA93C4-2A5C-4B4B-B565-ADAA94AD8651}" type="slidenum">
              <a:rPr kumimoji="1" lang="ja-JP" altLang="en-US" smtClean="0"/>
              <a:t>1</a:t>
            </a:fld>
            <a:endParaRPr kumimoji="1" lang="ja-JP" altLang="en-US"/>
          </a:p>
        </p:txBody>
      </p:sp>
    </p:spTree>
    <p:extLst>
      <p:ext uri="{BB962C8B-B14F-4D97-AF65-F5344CB8AC3E}">
        <p14:creationId xmlns:p14="http://schemas.microsoft.com/office/powerpoint/2010/main" val="641226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4E538A-0F2B-41BF-8A93-1FF32988FCB5}"/>
              </a:ext>
            </a:extLst>
          </p:cNvPr>
          <p:cNvSpPr>
            <a:spLocks noGrp="1"/>
          </p:cNvSpPr>
          <p:nvPr>
            <p:ph type="title"/>
          </p:nvPr>
        </p:nvSpPr>
        <p:spPr/>
        <p:txBody>
          <a:bodyPr/>
          <a:lstStyle/>
          <a:p>
            <a:r>
              <a:rPr kumimoji="1" lang="ja-JP" altLang="en-US" dirty="0"/>
              <a:t>デジタルデータの利活用</a:t>
            </a:r>
          </a:p>
        </p:txBody>
      </p:sp>
      <p:sp>
        <p:nvSpPr>
          <p:cNvPr id="3" name="コンテンツ プレースホルダー 2">
            <a:extLst>
              <a:ext uri="{FF2B5EF4-FFF2-40B4-BE49-F238E27FC236}">
                <a16:creationId xmlns:a16="http://schemas.microsoft.com/office/drawing/2014/main" id="{937F598E-9405-4387-9F20-30BD82C0AD7D}"/>
              </a:ext>
            </a:extLst>
          </p:cNvPr>
          <p:cNvSpPr>
            <a:spLocks noGrp="1"/>
          </p:cNvSpPr>
          <p:nvPr>
            <p:ph idx="1"/>
          </p:nvPr>
        </p:nvSpPr>
        <p:spPr>
          <a:xfrm>
            <a:off x="838200" y="1825625"/>
            <a:ext cx="5112895" cy="4351338"/>
          </a:xfrm>
        </p:spPr>
        <p:txBody>
          <a:bodyPr/>
          <a:lstStyle/>
          <a:p>
            <a:r>
              <a:rPr kumimoji="1" lang="ja-JP" altLang="en-US" dirty="0"/>
              <a:t>重要なデジタルデータ</a:t>
            </a:r>
            <a:endParaRPr kumimoji="1" lang="en-US" altLang="ja-JP" dirty="0"/>
          </a:p>
          <a:p>
            <a:pPr lvl="1"/>
            <a:r>
              <a:rPr lang="ja-JP" altLang="en-US" dirty="0"/>
              <a:t>個人情報</a:t>
            </a:r>
            <a:endParaRPr lang="en-US" altLang="ja-JP" dirty="0"/>
          </a:p>
          <a:p>
            <a:pPr lvl="2"/>
            <a:r>
              <a:rPr lang="ja-JP" altLang="en-US" dirty="0"/>
              <a:t>個人情報保護法の規制と活用</a:t>
            </a:r>
            <a:endParaRPr lang="en-US" altLang="ja-JP" dirty="0"/>
          </a:p>
          <a:p>
            <a:pPr lvl="3"/>
            <a:r>
              <a:rPr lang="ja-JP" altLang="en-US" dirty="0"/>
              <a:t>人物情報</a:t>
            </a:r>
            <a:endParaRPr lang="en-US" altLang="ja-JP" dirty="0"/>
          </a:p>
          <a:p>
            <a:pPr lvl="3"/>
            <a:r>
              <a:rPr lang="ja-JP" altLang="en-US" dirty="0"/>
              <a:t>健康情報</a:t>
            </a:r>
            <a:endParaRPr lang="en-US" altLang="ja-JP" dirty="0"/>
          </a:p>
          <a:p>
            <a:pPr lvl="3"/>
            <a:r>
              <a:rPr lang="ja-JP" altLang="en-US" dirty="0"/>
              <a:t>信用情報</a:t>
            </a:r>
            <a:endParaRPr lang="en-US" altLang="ja-JP" dirty="0"/>
          </a:p>
          <a:p>
            <a:pPr lvl="1"/>
            <a:r>
              <a:rPr kumimoji="1" lang="ja-JP" altLang="en-US" dirty="0"/>
              <a:t>知的財産権</a:t>
            </a:r>
            <a:endParaRPr kumimoji="1" lang="en-US" altLang="ja-JP" dirty="0"/>
          </a:p>
          <a:p>
            <a:pPr lvl="2"/>
            <a:r>
              <a:rPr lang="ja-JP" altLang="en-US" dirty="0"/>
              <a:t>知的財産権の活用</a:t>
            </a:r>
            <a:endParaRPr kumimoji="1" lang="en-US" altLang="ja-JP" dirty="0"/>
          </a:p>
          <a:p>
            <a:pPr lvl="1"/>
            <a:r>
              <a:rPr lang="ja-JP" altLang="en-US" dirty="0"/>
              <a:t>マネー情報</a:t>
            </a:r>
            <a:endParaRPr lang="en-US" altLang="ja-JP" dirty="0"/>
          </a:p>
          <a:p>
            <a:pPr lvl="2"/>
            <a:r>
              <a:rPr lang="ja-JP" altLang="en-US" dirty="0"/>
              <a:t>電子マネーからデジタル通貨へ</a:t>
            </a:r>
            <a:endParaRPr lang="en-US" altLang="ja-JP" dirty="0"/>
          </a:p>
          <a:p>
            <a:pPr lvl="3"/>
            <a:r>
              <a:rPr lang="ja-JP" altLang="en-US" dirty="0"/>
              <a:t>中央銀行デジタル通貨</a:t>
            </a:r>
            <a:endParaRPr lang="en-US" altLang="ja-JP" dirty="0"/>
          </a:p>
          <a:p>
            <a:pPr lvl="3"/>
            <a:r>
              <a:rPr lang="ja-JP" altLang="en-US" dirty="0"/>
              <a:t>デジタル地方通貨</a:t>
            </a:r>
            <a:endParaRPr lang="en-US" altLang="ja-JP" dirty="0"/>
          </a:p>
          <a:p>
            <a:pPr lvl="2"/>
            <a:endParaRPr kumimoji="1" lang="ja-JP" altLang="en-US" dirty="0"/>
          </a:p>
        </p:txBody>
      </p:sp>
      <p:sp>
        <p:nvSpPr>
          <p:cNvPr id="4" name="日付プレースホルダー 3">
            <a:extLst>
              <a:ext uri="{FF2B5EF4-FFF2-40B4-BE49-F238E27FC236}">
                <a16:creationId xmlns:a16="http://schemas.microsoft.com/office/drawing/2014/main" id="{83895BC8-B4F1-45C3-9B4F-FF600A0410DD}"/>
              </a:ext>
            </a:extLst>
          </p:cNvPr>
          <p:cNvSpPr>
            <a:spLocks noGrp="1"/>
          </p:cNvSpPr>
          <p:nvPr>
            <p:ph type="dt" sz="half" idx="10"/>
          </p:nvPr>
        </p:nvSpPr>
        <p:spPr/>
        <p:txBody>
          <a:bodyPr/>
          <a:lstStyle/>
          <a:p>
            <a:fld id="{AB8A55F1-4F6C-4D86-94BC-09A32609517B}" type="datetime1">
              <a:rPr kumimoji="1" lang="ja-JP" altLang="en-US" smtClean="0"/>
              <a:t>2022/1/30</a:t>
            </a:fld>
            <a:endParaRPr kumimoji="1" lang="ja-JP" altLang="en-US"/>
          </a:p>
        </p:txBody>
      </p:sp>
      <p:sp>
        <p:nvSpPr>
          <p:cNvPr id="5" name="フッター プレースホルダー 4">
            <a:extLst>
              <a:ext uri="{FF2B5EF4-FFF2-40B4-BE49-F238E27FC236}">
                <a16:creationId xmlns:a16="http://schemas.microsoft.com/office/drawing/2014/main" id="{9228F0A3-A000-44F2-B069-B4B4E9CE127A}"/>
              </a:ext>
            </a:extLst>
          </p:cNvPr>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a:extLst>
              <a:ext uri="{FF2B5EF4-FFF2-40B4-BE49-F238E27FC236}">
                <a16:creationId xmlns:a16="http://schemas.microsoft.com/office/drawing/2014/main" id="{8CC5AF4B-F5E4-4E7F-9545-C61A62AA04A9}"/>
              </a:ext>
            </a:extLst>
          </p:cNvPr>
          <p:cNvSpPr>
            <a:spLocks noGrp="1"/>
          </p:cNvSpPr>
          <p:nvPr>
            <p:ph type="sldNum" sz="quarter" idx="12"/>
          </p:nvPr>
        </p:nvSpPr>
        <p:spPr/>
        <p:txBody>
          <a:bodyPr/>
          <a:lstStyle/>
          <a:p>
            <a:fld id="{63BA93C4-2A5C-4B4B-B565-ADAA94AD8651}" type="slidenum">
              <a:rPr kumimoji="1" lang="ja-JP" altLang="en-US" smtClean="0"/>
              <a:t>10</a:t>
            </a:fld>
            <a:endParaRPr kumimoji="1" lang="ja-JP" altLang="en-US"/>
          </a:p>
        </p:txBody>
      </p:sp>
      <p:pic>
        <p:nvPicPr>
          <p:cNvPr id="8" name="図 7">
            <a:extLst>
              <a:ext uri="{FF2B5EF4-FFF2-40B4-BE49-F238E27FC236}">
                <a16:creationId xmlns:a16="http://schemas.microsoft.com/office/drawing/2014/main" id="{ACDC4A16-AB83-4ED6-9FAE-F04AC8139A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9525" y="2790956"/>
            <a:ext cx="2165350" cy="3168650"/>
          </a:xfrm>
          <a:prstGeom prst="rect">
            <a:avLst/>
          </a:prstGeom>
        </p:spPr>
      </p:pic>
      <p:pic>
        <p:nvPicPr>
          <p:cNvPr id="10" name="図 9">
            <a:extLst>
              <a:ext uri="{FF2B5EF4-FFF2-40B4-BE49-F238E27FC236}">
                <a16:creationId xmlns:a16="http://schemas.microsoft.com/office/drawing/2014/main" id="{71AD1FCE-9152-4468-9C64-C5F6EB14AF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235" y="1690688"/>
            <a:ext cx="1962150" cy="3168650"/>
          </a:xfrm>
          <a:prstGeom prst="rect">
            <a:avLst/>
          </a:prstGeom>
        </p:spPr>
      </p:pic>
    </p:spTree>
    <p:extLst>
      <p:ext uri="{BB962C8B-B14F-4D97-AF65-F5344CB8AC3E}">
        <p14:creationId xmlns:p14="http://schemas.microsoft.com/office/powerpoint/2010/main" val="4233342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日付プレースホルダー 2"/>
          <p:cNvSpPr>
            <a:spLocks noGrp="1"/>
          </p:cNvSpPr>
          <p:nvPr>
            <p:ph type="dt" sz="half" idx="10"/>
          </p:nvPr>
        </p:nvSpPr>
        <p:spPr/>
        <p:txBody>
          <a:bodyPr/>
          <a:lstStyle/>
          <a:p>
            <a:fld id="{3729A5FB-1484-412F-86BC-09A2522754E9}" type="datetime1">
              <a:rPr kumimoji="1" lang="ja-JP" altLang="en-US" smtClean="0"/>
              <a:t>2022/1/30</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Digital Society in Japan,  2022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6" name="コンテンツ プレースホルダー 2"/>
          <p:cNvSpPr txBox="1">
            <a:spLocks/>
          </p:cNvSpPr>
          <p:nvPr/>
        </p:nvSpPr>
        <p:spPr>
          <a:xfrm>
            <a:off x="720442" y="1628801"/>
            <a:ext cx="5223158" cy="4186535"/>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b="1" dirty="0"/>
              <a:t>データサイエンス</a:t>
            </a:r>
            <a:endParaRPr lang="en-US" altLang="ja-JP" sz="1800" b="1" dirty="0"/>
          </a:p>
          <a:p>
            <a:pPr marL="450850" lvl="1" indent="-265113"/>
            <a:r>
              <a:rPr lang="ja-JP" altLang="en-US" sz="1600" dirty="0"/>
              <a:t>北川源四郎</a:t>
            </a:r>
            <a:r>
              <a:rPr lang="en-US" altLang="ja-JP" sz="1600" dirty="0"/>
              <a:t>=</a:t>
            </a:r>
            <a:r>
              <a:rPr lang="ja-JP" altLang="en-US" sz="1600" dirty="0"/>
              <a:t>竹村彰通編 内田誠一</a:t>
            </a:r>
            <a:r>
              <a:rPr lang="en-US" altLang="ja-JP" sz="1600" dirty="0"/>
              <a:t>=</a:t>
            </a:r>
            <a:r>
              <a:rPr lang="ja-JP" altLang="en-US" sz="1600" dirty="0"/>
              <a:t>川崎能典</a:t>
            </a:r>
            <a:r>
              <a:rPr lang="en-US" altLang="ja-JP" sz="1600" dirty="0"/>
              <a:t>=</a:t>
            </a:r>
            <a:r>
              <a:rPr lang="ja-JP" altLang="en-US" sz="1600" dirty="0"/>
              <a:t>孝忠大輔</a:t>
            </a:r>
            <a:r>
              <a:rPr lang="en-US" altLang="ja-JP" sz="1600" dirty="0"/>
              <a:t>=</a:t>
            </a:r>
            <a:r>
              <a:rPr lang="ja-JP" altLang="en-US" sz="1600" dirty="0"/>
              <a:t>佐久間淳</a:t>
            </a:r>
            <a:r>
              <a:rPr lang="en-US" altLang="ja-JP" sz="1600" dirty="0"/>
              <a:t>=</a:t>
            </a:r>
            <a:r>
              <a:rPr lang="ja-JP" altLang="en-US" sz="1600" dirty="0"/>
              <a:t>椎名洋</a:t>
            </a:r>
            <a:r>
              <a:rPr lang="en-US" altLang="ja-JP" sz="1600" dirty="0"/>
              <a:t>=</a:t>
            </a:r>
            <a:r>
              <a:rPr lang="ja-JP" altLang="en-US" sz="1600" dirty="0"/>
              <a:t>中川裕志</a:t>
            </a:r>
            <a:r>
              <a:rPr lang="en-US" altLang="ja-JP" sz="1600" dirty="0"/>
              <a:t>=</a:t>
            </a:r>
            <a:r>
              <a:rPr lang="ja-JP" altLang="en-US" sz="1600" dirty="0"/>
              <a:t>樋口知之</a:t>
            </a:r>
            <a:r>
              <a:rPr lang="en-US" altLang="ja-JP" sz="1600" dirty="0"/>
              <a:t>=</a:t>
            </a:r>
            <a:r>
              <a:rPr lang="ja-JP" altLang="en-US" sz="1600" dirty="0"/>
              <a:t>丸山宏</a:t>
            </a:r>
            <a:r>
              <a:rPr lang="en-US" altLang="ja-JP" sz="1600" dirty="0"/>
              <a:t>『</a:t>
            </a:r>
            <a:r>
              <a:rPr lang="ja-JP" altLang="en-US" sz="1600" b="1" dirty="0"/>
              <a:t>教養としてのデータサイエンス</a:t>
            </a:r>
            <a:r>
              <a:rPr lang="en-US" altLang="ja-JP" sz="1600" dirty="0"/>
              <a:t>』</a:t>
            </a:r>
            <a:r>
              <a:rPr lang="ja-JP" altLang="en-US" sz="1600" dirty="0"/>
              <a:t>講談社（</a:t>
            </a:r>
            <a:r>
              <a:rPr lang="en-US" altLang="ja-JP" sz="1600" dirty="0"/>
              <a:t>2021/7/1</a:t>
            </a:r>
            <a:r>
              <a:rPr lang="ja-JP" altLang="en-US" sz="1600" dirty="0"/>
              <a:t>）</a:t>
            </a:r>
            <a:endParaRPr lang="en-US" altLang="ja-JP" sz="1600" dirty="0"/>
          </a:p>
          <a:p>
            <a:pPr marL="450850" lvl="1" indent="-265113"/>
            <a:r>
              <a:rPr lang="ja-JP" altLang="en-US" sz="1600" dirty="0"/>
              <a:t>中山浩太郎（監修）松尾豊（協力），塚本邦尊</a:t>
            </a:r>
            <a:r>
              <a:rPr lang="en-US" altLang="ja-JP" sz="1600" dirty="0"/>
              <a:t>=</a:t>
            </a:r>
            <a:r>
              <a:rPr lang="ja-JP" altLang="en-US" sz="1600" dirty="0"/>
              <a:t>山田典一</a:t>
            </a:r>
            <a:r>
              <a:rPr lang="en-US" altLang="ja-JP" sz="1600" dirty="0"/>
              <a:t>=</a:t>
            </a:r>
            <a:r>
              <a:rPr lang="ja-JP" altLang="en-US" sz="1600" dirty="0"/>
              <a:t>大澤文孝</a:t>
            </a:r>
            <a:r>
              <a:rPr lang="en-US" altLang="ja-JP" sz="1600" dirty="0"/>
              <a:t>『</a:t>
            </a:r>
            <a:r>
              <a:rPr lang="ja-JP" altLang="en-US" sz="1600" dirty="0"/>
              <a:t>東京大学の</a:t>
            </a:r>
            <a:r>
              <a:rPr lang="ja-JP" altLang="en-US" sz="1600" b="1" dirty="0"/>
              <a:t>データサイエンティスト養成講座</a:t>
            </a:r>
            <a:r>
              <a:rPr lang="en-US" altLang="ja-JP" sz="1600" dirty="0"/>
              <a:t>』</a:t>
            </a:r>
            <a:r>
              <a:rPr lang="ja-JP" altLang="en-US" sz="1600" dirty="0"/>
              <a:t>ナイナビ出版（</a:t>
            </a:r>
            <a:r>
              <a:rPr lang="en-US" altLang="ja-JP" sz="1600" dirty="0"/>
              <a:t>2019/3/14</a:t>
            </a:r>
            <a:r>
              <a:rPr lang="ja-JP" altLang="en-US" sz="1600" dirty="0"/>
              <a:t>）</a:t>
            </a:r>
            <a:endParaRPr lang="en-US" altLang="ja-JP" sz="1600" dirty="0"/>
          </a:p>
          <a:p>
            <a:r>
              <a:rPr lang="ja-JP" altLang="en-US" sz="1800" b="1" dirty="0"/>
              <a:t>法</a:t>
            </a:r>
            <a:endParaRPr lang="en-US" altLang="ja-JP" sz="1800" b="1" dirty="0"/>
          </a:p>
          <a:p>
            <a:pPr marL="450850" lvl="1" indent="-265113"/>
            <a:r>
              <a:rPr lang="ja-JP" altLang="en-US" sz="1600" dirty="0"/>
              <a:t>小向太郎</a:t>
            </a:r>
            <a:r>
              <a:rPr lang="en-US" altLang="ja-JP" sz="1600" dirty="0"/>
              <a:t>『</a:t>
            </a:r>
            <a:r>
              <a:rPr lang="ja-JP" altLang="en-US" sz="1600" b="1" dirty="0"/>
              <a:t>情報法</a:t>
            </a:r>
            <a:r>
              <a:rPr lang="ja-JP" altLang="en-US" sz="1600" dirty="0"/>
              <a:t>入門</a:t>
            </a:r>
            <a:r>
              <a:rPr lang="en-US" altLang="ja-JP" sz="1600" dirty="0"/>
              <a:t>』〔</a:t>
            </a:r>
            <a:r>
              <a:rPr lang="ja-JP" altLang="en-US" sz="1600" dirty="0"/>
              <a:t>第</a:t>
            </a:r>
            <a:r>
              <a:rPr lang="en-US" altLang="ja-JP" sz="1600" dirty="0"/>
              <a:t>4</a:t>
            </a:r>
            <a:r>
              <a:rPr lang="ja-JP" altLang="en-US" sz="1600" dirty="0"/>
              <a:t>版</a:t>
            </a:r>
            <a:r>
              <a:rPr lang="en-US" altLang="ja-JP" sz="1600" dirty="0"/>
              <a:t>〕NTT</a:t>
            </a:r>
            <a:r>
              <a:rPr lang="ja-JP" altLang="en-US" sz="1600" dirty="0"/>
              <a:t>出版（</a:t>
            </a:r>
            <a:r>
              <a:rPr lang="en-US" altLang="ja-JP" sz="1600" dirty="0"/>
              <a:t>2018/3/23</a:t>
            </a:r>
            <a:r>
              <a:rPr lang="ja-JP" altLang="en-US" sz="1600" dirty="0"/>
              <a:t>）</a:t>
            </a:r>
            <a:endParaRPr lang="en-US" altLang="ja-JP" sz="1600" dirty="0"/>
          </a:p>
          <a:p>
            <a:pPr marL="450850" lvl="1" indent="-265113"/>
            <a:r>
              <a:rPr lang="ja-JP" altLang="en-US" sz="1600" dirty="0"/>
              <a:t>弥生真生</a:t>
            </a:r>
            <a:r>
              <a:rPr lang="en-US" altLang="ja-JP" sz="1600" dirty="0"/>
              <a:t>=</a:t>
            </a:r>
            <a:r>
              <a:rPr lang="ja-JP" altLang="en-US" sz="1600" dirty="0"/>
              <a:t>宍戸貞治</a:t>
            </a:r>
            <a:r>
              <a:rPr lang="en-US" altLang="ja-JP" sz="1600" dirty="0"/>
              <a:t>『</a:t>
            </a:r>
            <a:r>
              <a:rPr lang="ja-JP" altLang="en-US" sz="1600" dirty="0"/>
              <a:t>ロボット・</a:t>
            </a:r>
            <a:r>
              <a:rPr lang="en-US" altLang="ja-JP" sz="1600" b="1" dirty="0"/>
              <a:t>AI</a:t>
            </a:r>
            <a:r>
              <a:rPr lang="ja-JP" altLang="en-US" sz="1600" b="1" dirty="0"/>
              <a:t>と法</a:t>
            </a:r>
            <a:r>
              <a:rPr lang="en-US" altLang="ja-JP" sz="1600" dirty="0"/>
              <a:t>』</a:t>
            </a:r>
            <a:r>
              <a:rPr lang="ja-JP" altLang="en-US" sz="1600" dirty="0"/>
              <a:t>有斐閣（</a:t>
            </a:r>
            <a:r>
              <a:rPr lang="en-US" altLang="ja-JP" sz="1600" dirty="0"/>
              <a:t>2018/4/10</a:t>
            </a:r>
            <a:r>
              <a:rPr lang="ja-JP" altLang="en-US" sz="1600" dirty="0"/>
              <a:t>）</a:t>
            </a:r>
            <a:endParaRPr lang="en-US" altLang="ja-JP" sz="1600" dirty="0"/>
          </a:p>
          <a:p>
            <a:pPr marL="450850" lvl="1" indent="-265113"/>
            <a:r>
              <a:rPr lang="ja-JP" altLang="en-US" sz="1600" dirty="0"/>
              <a:t>福岡真之介</a:t>
            </a:r>
            <a:r>
              <a:rPr lang="en-US" altLang="ja-JP" sz="1600" dirty="0"/>
              <a:t>=</a:t>
            </a:r>
            <a:r>
              <a:rPr lang="ja-JP" altLang="en-US" sz="1600" dirty="0"/>
              <a:t>桑田寛史</a:t>
            </a:r>
            <a:r>
              <a:rPr lang="en-US" altLang="ja-JP" sz="1600" dirty="0"/>
              <a:t>=</a:t>
            </a:r>
            <a:r>
              <a:rPr lang="ja-JP" altLang="en-US" sz="1600" dirty="0"/>
              <a:t>料屋恵美</a:t>
            </a:r>
            <a:r>
              <a:rPr lang="en-US" altLang="ja-JP" sz="1600" dirty="0"/>
              <a:t>『</a:t>
            </a:r>
            <a:r>
              <a:rPr lang="en-US" altLang="ja-JP" sz="1600" b="1" dirty="0"/>
              <a:t>IoT</a:t>
            </a:r>
            <a:r>
              <a:rPr lang="ja-JP" altLang="en-US" sz="1600" b="1" dirty="0"/>
              <a:t>・</a:t>
            </a:r>
            <a:r>
              <a:rPr lang="en-US" altLang="ja-JP" sz="1600" b="1" dirty="0"/>
              <a:t>AI</a:t>
            </a:r>
            <a:r>
              <a:rPr lang="ja-JP" altLang="en-US" sz="1600" b="1" dirty="0"/>
              <a:t>の法律</a:t>
            </a:r>
            <a:r>
              <a:rPr lang="ja-JP" altLang="en-US" sz="1600" dirty="0"/>
              <a:t>と戦略</a:t>
            </a:r>
            <a:r>
              <a:rPr lang="en-US" altLang="ja-JP" sz="1600" dirty="0"/>
              <a:t>』〔</a:t>
            </a:r>
            <a:r>
              <a:rPr lang="ja-JP" altLang="en-US" sz="1600" dirty="0"/>
              <a:t>第</a:t>
            </a:r>
            <a:r>
              <a:rPr lang="en-US" altLang="ja-JP" sz="1600" dirty="0"/>
              <a:t>2</a:t>
            </a:r>
            <a:r>
              <a:rPr lang="ja-JP" altLang="en-US" sz="1600" dirty="0"/>
              <a:t>版</a:t>
            </a:r>
            <a:r>
              <a:rPr lang="en-US" altLang="ja-JP" sz="1600" dirty="0"/>
              <a:t>〕</a:t>
            </a:r>
            <a:r>
              <a:rPr lang="ja-JP" altLang="en-US" sz="1600" dirty="0"/>
              <a:t>商事法務（</a:t>
            </a:r>
            <a:r>
              <a:rPr lang="en-US" altLang="ja-JP" sz="1600" dirty="0"/>
              <a:t>2019/3/30</a:t>
            </a:r>
            <a:r>
              <a:rPr lang="ja-JP" altLang="en-US" sz="1600" dirty="0"/>
              <a:t>）</a:t>
            </a:r>
            <a:endParaRPr lang="en-US" altLang="ja-JP" sz="1600" dirty="0"/>
          </a:p>
          <a:p>
            <a:pPr marL="450850" lvl="1" indent="-265113"/>
            <a:r>
              <a:rPr lang="ja-JP" altLang="en-US" sz="1600" dirty="0"/>
              <a:t>石井夏生利</a:t>
            </a:r>
            <a:r>
              <a:rPr lang="en-US" altLang="ja-JP" sz="1600" dirty="0"/>
              <a:t>=</a:t>
            </a:r>
            <a:r>
              <a:rPr lang="ja-JP" altLang="en-US" sz="1600" dirty="0"/>
              <a:t>曽我部真裕</a:t>
            </a:r>
            <a:r>
              <a:rPr lang="en-US" altLang="ja-JP" sz="1600" dirty="0"/>
              <a:t>=</a:t>
            </a:r>
            <a:r>
              <a:rPr lang="ja-JP" altLang="en-US" sz="1600" dirty="0"/>
              <a:t>森亮二編著</a:t>
            </a:r>
            <a:r>
              <a:rPr lang="en-US" altLang="ja-JP" sz="1600" dirty="0"/>
              <a:t>『</a:t>
            </a:r>
            <a:r>
              <a:rPr lang="ja-JP" altLang="en-US" sz="1600" b="1" dirty="0"/>
              <a:t>個人情報保護法</a:t>
            </a:r>
            <a:r>
              <a:rPr lang="ja-JP" altLang="en-US" sz="1600" dirty="0"/>
              <a:t>コンメンタール</a:t>
            </a:r>
            <a:r>
              <a:rPr lang="en-US" altLang="ja-JP" sz="1600" dirty="0"/>
              <a:t>』</a:t>
            </a:r>
            <a:r>
              <a:rPr lang="ja-JP" altLang="en-US" sz="1600" dirty="0"/>
              <a:t>勁草書房（</a:t>
            </a:r>
            <a:r>
              <a:rPr lang="en-US" altLang="ja-JP" sz="1600" dirty="0"/>
              <a:t>2021/2/20</a:t>
            </a:r>
            <a:r>
              <a:rPr lang="ja-JP" altLang="en-US" sz="1600" dirty="0"/>
              <a:t>）</a:t>
            </a:r>
            <a:endParaRPr lang="en-US" altLang="ja-JP" sz="1600" dirty="0"/>
          </a:p>
        </p:txBody>
      </p:sp>
      <p:sp>
        <p:nvSpPr>
          <p:cNvPr id="7" name="コンテンツ プレースホルダー 4"/>
          <p:cNvSpPr txBox="1">
            <a:spLocks/>
          </p:cNvSpPr>
          <p:nvPr/>
        </p:nvSpPr>
        <p:spPr>
          <a:xfrm>
            <a:off x="6260123" y="1628800"/>
            <a:ext cx="5265862" cy="4114800"/>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b="1" dirty="0"/>
              <a:t>経営</a:t>
            </a:r>
            <a:endParaRPr lang="en-US" altLang="ja-JP" sz="1800" b="1" dirty="0"/>
          </a:p>
          <a:p>
            <a:pPr marL="357188" lvl="1" indent="-171450"/>
            <a:r>
              <a:rPr lang="ja-JP" altLang="en-US" sz="1600" dirty="0"/>
              <a:t>舘岡康雄</a:t>
            </a:r>
            <a:r>
              <a:rPr lang="en-US" altLang="ja-JP" sz="1600" dirty="0"/>
              <a:t>『</a:t>
            </a:r>
            <a:r>
              <a:rPr lang="ja-JP" altLang="en-US" sz="1600" b="1" dirty="0"/>
              <a:t>利他性の経済学</a:t>
            </a:r>
            <a:r>
              <a:rPr lang="ja-JP" altLang="en-US" sz="1600" dirty="0"/>
              <a:t>－</a:t>
            </a:r>
            <a:r>
              <a:rPr lang="ja-JP" altLang="en-US" sz="1600" b="1" dirty="0"/>
              <a:t>支援</a:t>
            </a:r>
            <a:r>
              <a:rPr lang="ja-JP" altLang="en-US" sz="1600" dirty="0"/>
              <a:t>が必然となる時代へ－</a:t>
            </a:r>
            <a:r>
              <a:rPr lang="en-US" altLang="ja-JP" sz="1600" dirty="0"/>
              <a:t>』</a:t>
            </a:r>
            <a:r>
              <a:rPr lang="ja-JP" altLang="en-US" sz="1600" dirty="0"/>
              <a:t>新曜社（</a:t>
            </a:r>
            <a:r>
              <a:rPr lang="en-US" altLang="ja-JP" sz="1600" dirty="0"/>
              <a:t>2006/4/1</a:t>
            </a:r>
            <a:r>
              <a:rPr lang="ja-JP" altLang="en-US" sz="1600" dirty="0"/>
              <a:t>）</a:t>
            </a:r>
            <a:endParaRPr lang="en-US" altLang="ja-JP" sz="1600" dirty="0"/>
          </a:p>
          <a:p>
            <a:pPr marL="357188" lvl="1" indent="-171450"/>
            <a:r>
              <a:rPr lang="en-US" altLang="ja-JP" sz="1600" dirty="0"/>
              <a:t>L</a:t>
            </a:r>
            <a:r>
              <a:rPr lang="ja-JP" altLang="en-US" sz="1600" dirty="0"/>
              <a:t>・ランダル・レイ（中野 剛志</a:t>
            </a:r>
            <a:r>
              <a:rPr lang="en-US" altLang="ja-JP" sz="1600" dirty="0"/>
              <a:t>=</a:t>
            </a:r>
            <a:r>
              <a:rPr lang="ja-JP" altLang="en-US" sz="1600" dirty="0"/>
              <a:t>松尾 匡・解説</a:t>
            </a:r>
            <a:r>
              <a:rPr lang="en-US" altLang="ja-JP" sz="1600" dirty="0"/>
              <a:t>, </a:t>
            </a:r>
            <a:r>
              <a:rPr lang="ja-JP" altLang="en-US" sz="1600" dirty="0"/>
              <a:t>島倉 原</a:t>
            </a:r>
            <a:r>
              <a:rPr lang="en-US" altLang="ja-JP" sz="1600" dirty="0"/>
              <a:t>=</a:t>
            </a:r>
            <a:r>
              <a:rPr lang="ja-JP" altLang="en-US" sz="1600" dirty="0"/>
              <a:t>鈴木 正徳・訳</a:t>
            </a:r>
            <a:r>
              <a:rPr lang="en-US" altLang="ja-JP" sz="1600" dirty="0"/>
              <a:t>)『MMT</a:t>
            </a:r>
            <a:r>
              <a:rPr lang="ja-JP" altLang="en-US" sz="1600" b="1" dirty="0"/>
              <a:t>現代貨幣理論</a:t>
            </a:r>
            <a:r>
              <a:rPr lang="ja-JP" altLang="en-US" sz="1600" dirty="0"/>
              <a:t>入門</a:t>
            </a:r>
            <a:r>
              <a:rPr lang="en-US" altLang="ja-JP" sz="1600" dirty="0"/>
              <a:t>』</a:t>
            </a:r>
            <a:r>
              <a:rPr lang="ja-JP" altLang="en-US" sz="1600" dirty="0"/>
              <a:t>東洋経済新報社 </a:t>
            </a:r>
            <a:r>
              <a:rPr lang="en-US" altLang="ja-JP" sz="1600" dirty="0"/>
              <a:t>(2019/8/30)</a:t>
            </a:r>
          </a:p>
          <a:p>
            <a:pPr marL="357188" lvl="1" indent="-171450"/>
            <a:r>
              <a:rPr lang="ja-JP" altLang="en-US" sz="1600" dirty="0"/>
              <a:t>原泰史</a:t>
            </a:r>
            <a:r>
              <a:rPr lang="en-US" altLang="ja-JP" sz="1600" dirty="0"/>
              <a:t>『Python</a:t>
            </a:r>
            <a:r>
              <a:rPr lang="ja-JP" altLang="en-US" sz="1600" dirty="0"/>
              <a:t>による経済・</a:t>
            </a:r>
            <a:r>
              <a:rPr lang="ja-JP" altLang="en-US" sz="1600" b="1" dirty="0"/>
              <a:t>経営分析</a:t>
            </a:r>
            <a:r>
              <a:rPr lang="ja-JP" altLang="en-US" sz="1600" dirty="0"/>
              <a:t>のためのデータサイエンス －分析の基礎から因果分析まで－</a:t>
            </a:r>
            <a:r>
              <a:rPr lang="en-US" altLang="ja-JP" sz="1600" dirty="0"/>
              <a:t>』</a:t>
            </a:r>
            <a:r>
              <a:rPr lang="ja-JP" altLang="en-US" sz="1600" dirty="0"/>
              <a:t>東京図書（</a:t>
            </a:r>
            <a:r>
              <a:rPr lang="en-US" altLang="ja-JP" sz="1600" dirty="0"/>
              <a:t>2021/2/25</a:t>
            </a:r>
            <a:r>
              <a:rPr lang="ja-JP" altLang="en-US" sz="1600" dirty="0"/>
              <a:t>）</a:t>
            </a:r>
            <a:endParaRPr lang="en-US" altLang="ja-JP" sz="1600" dirty="0"/>
          </a:p>
          <a:p>
            <a:r>
              <a:rPr lang="ja-JP" altLang="en-US" sz="1600" b="1" dirty="0"/>
              <a:t>デジタルマネー</a:t>
            </a:r>
            <a:endParaRPr lang="en-US" altLang="ja-JP" sz="1600" b="1" dirty="0"/>
          </a:p>
          <a:p>
            <a:pPr marL="357188" lvl="1" indent="-171450"/>
            <a:r>
              <a:rPr lang="ja-JP" altLang="en-US" sz="1600" dirty="0"/>
              <a:t>野口悠紀雄</a:t>
            </a:r>
            <a:r>
              <a:rPr lang="en-US" altLang="ja-JP" sz="1600" dirty="0"/>
              <a:t>『</a:t>
            </a:r>
            <a:r>
              <a:rPr lang="ja-JP" altLang="en-US" sz="1600" dirty="0"/>
              <a:t>データエコノミー入門－激変するマネー，銀行，企業</a:t>
            </a:r>
            <a:r>
              <a:rPr lang="en-US" altLang="ja-JP" sz="1600" dirty="0"/>
              <a:t>』PHP</a:t>
            </a:r>
            <a:r>
              <a:rPr lang="ja-JP" altLang="en-US" sz="1600" dirty="0"/>
              <a:t>新書（</a:t>
            </a:r>
            <a:r>
              <a:rPr lang="en-US" altLang="ja-JP" sz="1600" dirty="0"/>
              <a:t>2021/10/28</a:t>
            </a:r>
            <a:r>
              <a:rPr lang="ja-JP" altLang="en-US" sz="1600" dirty="0"/>
              <a:t>）</a:t>
            </a:r>
            <a:endParaRPr lang="en-US" altLang="ja-JP" sz="1600" dirty="0"/>
          </a:p>
          <a:p>
            <a:pPr marL="357188" lvl="1" indent="-171450"/>
            <a:r>
              <a:rPr lang="ja-JP" altLang="en-US" sz="1600" dirty="0"/>
              <a:t>宮沢和正</a:t>
            </a:r>
            <a:r>
              <a:rPr lang="en-US" altLang="ja-JP" sz="1600" dirty="0"/>
              <a:t>『</a:t>
            </a:r>
            <a:r>
              <a:rPr lang="ja-JP" altLang="en-US" sz="1600" dirty="0"/>
              <a:t>ソラミツ世界初の中銀デジタル通貨「バコン」を実現したスタートアップ－日本発のブロックチェーンで世界を変える－</a:t>
            </a:r>
            <a:r>
              <a:rPr lang="en-US" altLang="ja-JP" sz="1600" dirty="0"/>
              <a:t>』</a:t>
            </a:r>
            <a:r>
              <a:rPr lang="ja-JP" altLang="en-US" sz="1600" dirty="0"/>
              <a:t>日経</a:t>
            </a:r>
            <a:r>
              <a:rPr lang="en-US" altLang="ja-JP" sz="1600" dirty="0"/>
              <a:t>BP</a:t>
            </a:r>
            <a:r>
              <a:rPr lang="ja-JP" altLang="en-US" sz="1600" dirty="0"/>
              <a:t>（</a:t>
            </a:r>
            <a:r>
              <a:rPr lang="en-US" altLang="ja-JP" sz="1600" dirty="0"/>
              <a:t>2020/12/21</a:t>
            </a:r>
            <a:r>
              <a:rPr lang="ja-JP" altLang="en-US" sz="1600" dirty="0"/>
              <a:t>）</a:t>
            </a:r>
          </a:p>
          <a:p>
            <a:pPr marL="357188" lvl="1" indent="-171450"/>
            <a:endParaRPr lang="en-US" altLang="ja-JP" sz="1600" dirty="0"/>
          </a:p>
        </p:txBody>
      </p:sp>
      <p:sp>
        <p:nvSpPr>
          <p:cNvPr id="8" name="タイトル 2"/>
          <p:cNvSpPr txBox="1">
            <a:spLocks/>
          </p:cNvSpPr>
          <p:nvPr/>
        </p:nvSpPr>
        <p:spPr bwMode="auto">
          <a:xfrm>
            <a:off x="2215129" y="7533456"/>
            <a:ext cx="7772400" cy="619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sz="4400" dirty="0">
                <a:solidFill>
                  <a:schemeClr val="tx2"/>
                </a:solidFill>
              </a:rPr>
              <a:t>デジタル社会における</a:t>
            </a:r>
            <a:endParaRPr lang="en-US" altLang="ja-JP" sz="4400" dirty="0">
              <a:solidFill>
                <a:schemeClr val="tx2"/>
              </a:solidFill>
            </a:endParaRPr>
          </a:p>
          <a:p>
            <a:pPr algn="ctr" eaLnBrk="1" hangingPunct="1"/>
            <a:r>
              <a:rPr lang="ja-JP" altLang="en-US" sz="4400" dirty="0">
                <a:solidFill>
                  <a:schemeClr val="tx2"/>
                </a:solidFill>
              </a:rPr>
              <a:t>人材養成・データ活用のあり方</a:t>
            </a:r>
            <a:br>
              <a:rPr lang="en-US" altLang="ja-JP" sz="1200" dirty="0">
                <a:solidFill>
                  <a:schemeClr val="tx2"/>
                </a:solidFill>
              </a:rPr>
            </a:br>
            <a:br>
              <a:rPr lang="en-US" altLang="ja-JP" sz="1200" dirty="0">
                <a:solidFill>
                  <a:schemeClr val="tx2"/>
                </a:solidFill>
              </a:rPr>
            </a:br>
            <a:r>
              <a:rPr lang="en-US" altLang="ja-JP" sz="3200" dirty="0">
                <a:solidFill>
                  <a:schemeClr val="tx2"/>
                </a:solidFill>
              </a:rPr>
              <a:t>2022</a:t>
            </a:r>
            <a:r>
              <a:rPr lang="ja-JP" altLang="en-US" sz="3200" dirty="0">
                <a:solidFill>
                  <a:schemeClr val="tx2"/>
                </a:solidFill>
              </a:rPr>
              <a:t>年</a:t>
            </a:r>
            <a:r>
              <a:rPr lang="en-US" altLang="ja-JP" sz="3200" dirty="0">
                <a:solidFill>
                  <a:schemeClr val="tx2"/>
                </a:solidFill>
              </a:rPr>
              <a:t>2</a:t>
            </a:r>
            <a:r>
              <a:rPr lang="ja-JP" altLang="en-US" sz="3200" dirty="0">
                <a:solidFill>
                  <a:schemeClr val="tx2"/>
                </a:solidFill>
              </a:rPr>
              <a:t>月</a:t>
            </a:r>
            <a:r>
              <a:rPr lang="en-US" altLang="ja-JP" sz="3200" dirty="0">
                <a:solidFill>
                  <a:schemeClr val="tx2"/>
                </a:solidFill>
              </a:rPr>
              <a:t>2</a:t>
            </a:r>
            <a:r>
              <a:rPr lang="ja-JP" altLang="en-US" sz="3200" dirty="0">
                <a:solidFill>
                  <a:schemeClr val="tx2"/>
                </a:solidFill>
              </a:rPr>
              <a:t>日</a:t>
            </a:r>
            <a:br>
              <a:rPr lang="en-US" altLang="ja-JP" sz="3200" dirty="0">
                <a:solidFill>
                  <a:schemeClr val="tx2"/>
                </a:solidFill>
              </a:rPr>
            </a:br>
            <a:br>
              <a:rPr lang="en-US" altLang="ja-JP" sz="3200" dirty="0">
                <a:solidFill>
                  <a:schemeClr val="tx2"/>
                </a:solidFill>
              </a:rPr>
            </a:br>
            <a:r>
              <a:rPr lang="ja-JP" altLang="en-US" sz="3200" dirty="0">
                <a:solidFill>
                  <a:schemeClr val="tx2"/>
                </a:solidFill>
              </a:rPr>
              <a:t>名古屋大学・明治学院大学名誉教授</a:t>
            </a:r>
            <a:br>
              <a:rPr lang="en-US" altLang="ja-JP" sz="3200" dirty="0">
                <a:solidFill>
                  <a:schemeClr val="tx2"/>
                </a:solidFill>
              </a:rPr>
            </a:br>
            <a:r>
              <a:rPr lang="ja-JP" altLang="en-US" sz="3200" dirty="0">
                <a:solidFill>
                  <a:schemeClr val="tx2"/>
                </a:solidFill>
              </a:rPr>
              <a:t>加賀山 茂</a:t>
            </a:r>
            <a:br>
              <a:rPr lang="en-US" altLang="ja-JP" sz="3200" dirty="0">
                <a:solidFill>
                  <a:schemeClr val="tx2"/>
                </a:solidFill>
              </a:rPr>
            </a:b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a:solidFill>
                  <a:schemeClr val="tx2"/>
                </a:solidFill>
              </a:rPr>
              <a:t>ご清聴ありがとうございました。</a:t>
            </a:r>
            <a:br>
              <a:rPr lang="en-US" altLang="ja-JP" sz="40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410915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afterEffect">
                                  <p:stCondLst>
                                    <p:cond delay="0"/>
                                  </p:stCondLst>
                                  <p:childTnLst>
                                    <p:anim calcmode="lin" valueType="num">
                                      <p:cBhvr additive="base">
                                        <p:cTn id="6" dur="10000"/>
                                        <p:tgtEl>
                                          <p:spTgt spid="8"/>
                                        </p:tgtEl>
                                        <p:attrNameLst>
                                          <p:attrName>ppt_x</p:attrName>
                                        </p:attrNameLst>
                                      </p:cBhvr>
                                      <p:tavLst>
                                        <p:tav tm="0">
                                          <p:val>
                                            <p:strVal val="ppt_x"/>
                                          </p:val>
                                        </p:tav>
                                        <p:tav tm="100000">
                                          <p:val>
                                            <p:strVal val="ppt_x"/>
                                          </p:val>
                                        </p:tav>
                                      </p:tavLst>
                                    </p:anim>
                                    <p:anim calcmode="lin" valueType="num">
                                      <p:cBhvr additive="base">
                                        <p:cTn id="7" dur="10000"/>
                                        <p:tgtEl>
                                          <p:spTgt spid="8"/>
                                        </p:tgtEl>
                                        <p:attrNameLst>
                                          <p:attrName>ppt_y</p:attrName>
                                        </p:attrNameLst>
                                      </p:cBhvr>
                                      <p:tavLst>
                                        <p:tav tm="0">
                                          <p:val>
                                            <p:strVal val="ppt_y"/>
                                          </p:val>
                                        </p:tav>
                                        <p:tav tm="100000">
                                          <p:val>
                                            <p:strVal val="0-ppt_h/2"/>
                                          </p:val>
                                        </p:tav>
                                      </p:tavLst>
                                    </p:anim>
                                    <p:set>
                                      <p:cBhvr>
                                        <p:cTn id="8" dur="1" fill="hold">
                                          <p:stCondLst>
                                            <p:cond delay="9999"/>
                                          </p:stCondLst>
                                        </p:cTn>
                                        <p:tgtEl>
                                          <p:spTgt spid="8"/>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25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1000" fill="hold"/>
                                        <p:tgtEl>
                                          <p:spTgt spid="2"/>
                                        </p:tgtEl>
                                        <p:attrNameLst>
                                          <p:attrName>ppt_x</p:attrName>
                                        </p:attrNameLst>
                                      </p:cBhvr>
                                      <p:tavLst>
                                        <p:tav tm="0">
                                          <p:val>
                                            <p:strVal val="#ppt_x"/>
                                          </p:val>
                                        </p:tav>
                                        <p:tav tm="100000">
                                          <p:val>
                                            <p:strVal val="#ppt_x"/>
                                          </p:val>
                                        </p:tav>
                                      </p:tavLst>
                                    </p:anim>
                                    <p:anim calcmode="lin" valueType="num">
                                      <p:cBhvr additive="base">
                                        <p:cTn id="13" dur="1000" fill="hold"/>
                                        <p:tgtEl>
                                          <p:spTgt spid="2"/>
                                        </p:tgtEl>
                                        <p:attrNameLst>
                                          <p:attrName>ppt_y</p:attrName>
                                        </p:attrNameLst>
                                      </p:cBhvr>
                                      <p:tavLst>
                                        <p:tav tm="0">
                                          <p:val>
                                            <p:strVal val="1+#ppt_h/2"/>
                                          </p:val>
                                        </p:tav>
                                        <p:tav tm="100000">
                                          <p:val>
                                            <p:strVal val="#ppt_y"/>
                                          </p:val>
                                        </p:tav>
                                      </p:tavLst>
                                    </p:anim>
                                  </p:childTnLst>
                                </p:cTn>
                              </p:par>
                            </p:childTnLst>
                          </p:cTn>
                        </p:par>
                        <p:par>
                          <p:cTn id="14" fill="hold">
                            <p:stCondLst>
                              <p:cond delay="11250"/>
                            </p:stCondLst>
                            <p:childTnLst>
                              <p:par>
                                <p:cTn id="15" presetID="2" presetClass="entr" presetSubtype="4" fill="hold" grpId="0" nodeType="afterEffect">
                                  <p:stCondLst>
                                    <p:cond delay="25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2000"/>
                            </p:stCondLst>
                            <p:childTnLst>
                              <p:par>
                                <p:cTn id="20" presetID="2" presetClass="entr" presetSubtype="4" fill="hold" grpId="0" nodeType="afterEffect">
                                  <p:stCondLst>
                                    <p:cond delay="25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2750"/>
                            </p:stCondLst>
                            <p:childTnLst>
                              <p:par>
                                <p:cTn id="25" presetID="2" presetClass="entr" presetSubtype="4" fill="hold" grpId="0" nodeType="afterEffect">
                                  <p:stCondLst>
                                    <p:cond delay="25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3500"/>
                            </p:stCondLst>
                            <p:childTnLst>
                              <p:par>
                                <p:cTn id="30" presetID="2" presetClass="entr" presetSubtype="4" fill="hold" grpId="0" nodeType="afterEffect">
                                  <p:stCondLst>
                                    <p:cond delay="250"/>
                                  </p:stCondLst>
                                  <p:childTnLst>
                                    <p:set>
                                      <p:cBhvr>
                                        <p:cTn id="31" dur="1" fill="hold">
                                          <p:stCondLst>
                                            <p:cond delay="0"/>
                                          </p:stCondLst>
                                        </p:cTn>
                                        <p:tgtEl>
                                          <p:spTgt spid="6">
                                            <p:txEl>
                                              <p:pRg st="3" end="3"/>
                                            </p:txEl>
                                          </p:spTgt>
                                        </p:tgtEl>
                                        <p:attrNameLst>
                                          <p:attrName>style.visibility</p:attrName>
                                        </p:attrNameLst>
                                      </p:cBhvr>
                                      <p:to>
                                        <p:strVal val="visible"/>
                                      </p:to>
                                    </p:set>
                                    <p:anim calcmode="lin" valueType="num">
                                      <p:cBhvr additive="base">
                                        <p:cTn id="3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4250"/>
                            </p:stCondLst>
                            <p:childTnLst>
                              <p:par>
                                <p:cTn id="35" presetID="2" presetClass="entr" presetSubtype="4" fill="hold" grpId="0" nodeType="afterEffect">
                                  <p:stCondLst>
                                    <p:cond delay="25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5000"/>
                            </p:stCondLst>
                            <p:childTnLst>
                              <p:par>
                                <p:cTn id="40" presetID="2" presetClass="entr" presetSubtype="4" fill="hold" grpId="0" nodeType="afterEffect">
                                  <p:stCondLst>
                                    <p:cond delay="25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additive="base">
                                        <p:cTn id="42"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750"/>
                            </p:stCondLst>
                            <p:childTnLst>
                              <p:par>
                                <p:cTn id="45" presetID="2" presetClass="entr" presetSubtype="4" fill="hold" grpId="0" nodeType="afterEffect">
                                  <p:stCondLst>
                                    <p:cond delay="250"/>
                                  </p:stCondLst>
                                  <p:childTnLst>
                                    <p:set>
                                      <p:cBhvr>
                                        <p:cTn id="46" dur="1" fill="hold">
                                          <p:stCondLst>
                                            <p:cond delay="0"/>
                                          </p:stCondLst>
                                        </p:cTn>
                                        <p:tgtEl>
                                          <p:spTgt spid="6">
                                            <p:txEl>
                                              <p:pRg st="6" end="6"/>
                                            </p:txEl>
                                          </p:spTgt>
                                        </p:tgtEl>
                                        <p:attrNameLst>
                                          <p:attrName>style.visibility</p:attrName>
                                        </p:attrNameLst>
                                      </p:cBhvr>
                                      <p:to>
                                        <p:strVal val="visible"/>
                                      </p:to>
                                    </p:set>
                                    <p:anim calcmode="lin" valueType="num">
                                      <p:cBhvr additive="base">
                                        <p:cTn id="4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500"/>
                            </p:stCondLst>
                            <p:childTnLst>
                              <p:par>
                                <p:cTn id="50" presetID="2" presetClass="entr" presetSubtype="4" fill="hold" grpId="0" nodeType="afterEffect">
                                  <p:stCondLst>
                                    <p:cond delay="250"/>
                                  </p:stCondLst>
                                  <p:childTnLst>
                                    <p:set>
                                      <p:cBhvr>
                                        <p:cTn id="51" dur="1" fill="hold">
                                          <p:stCondLst>
                                            <p:cond delay="0"/>
                                          </p:stCondLst>
                                        </p:cTn>
                                        <p:tgtEl>
                                          <p:spTgt spid="6">
                                            <p:txEl>
                                              <p:pRg st="7" end="7"/>
                                            </p:txEl>
                                          </p:spTgt>
                                        </p:tgtEl>
                                        <p:attrNameLst>
                                          <p:attrName>style.visibility</p:attrName>
                                        </p:attrNameLst>
                                      </p:cBhvr>
                                      <p:to>
                                        <p:strVal val="visible"/>
                                      </p:to>
                                    </p:set>
                                    <p:anim calcmode="lin" valueType="num">
                                      <p:cBhvr additive="base">
                                        <p:cTn id="52"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250"/>
                            </p:stCondLst>
                            <p:childTnLst>
                              <p:par>
                                <p:cTn id="55" presetID="2" presetClass="entr" presetSubtype="4" fill="hold" grpId="0" nodeType="afterEffect">
                                  <p:stCondLst>
                                    <p:cond delay="250"/>
                                  </p:stCondLst>
                                  <p:childTnLst>
                                    <p:set>
                                      <p:cBhvr>
                                        <p:cTn id="56" dur="1" fill="hold">
                                          <p:stCondLst>
                                            <p:cond delay="0"/>
                                          </p:stCondLst>
                                        </p:cTn>
                                        <p:tgtEl>
                                          <p:spTgt spid="7">
                                            <p:txEl>
                                              <p:pRg st="0" end="0"/>
                                            </p:txEl>
                                          </p:spTgt>
                                        </p:tgtEl>
                                        <p:attrNameLst>
                                          <p:attrName>style.visibility</p:attrName>
                                        </p:attrNameLst>
                                      </p:cBhvr>
                                      <p:to>
                                        <p:strVal val="visible"/>
                                      </p:to>
                                    </p:set>
                                    <p:anim calcmode="lin" valueType="num">
                                      <p:cBhvr additive="base">
                                        <p:cTn id="5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7">
                                            <p:txEl>
                                              <p:pRg st="1" end="1"/>
                                            </p:txEl>
                                          </p:spTgt>
                                        </p:tgtEl>
                                        <p:attrNameLst>
                                          <p:attrName>style.visibility</p:attrName>
                                        </p:attrNameLst>
                                      </p:cBhvr>
                                      <p:to>
                                        <p:strVal val="visible"/>
                                      </p:to>
                                    </p:set>
                                    <p:anim calcmode="lin" valueType="num">
                                      <p:cBhvr additive="base">
                                        <p:cTn id="6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8750"/>
                            </p:stCondLst>
                            <p:childTnLst>
                              <p:par>
                                <p:cTn id="65" presetID="2" presetClass="entr" presetSubtype="4" fill="hold" grpId="0" nodeType="afterEffect">
                                  <p:stCondLst>
                                    <p:cond delay="250"/>
                                  </p:stCondLst>
                                  <p:childTnLst>
                                    <p:set>
                                      <p:cBhvr>
                                        <p:cTn id="66" dur="1" fill="hold">
                                          <p:stCondLst>
                                            <p:cond delay="0"/>
                                          </p:stCondLst>
                                        </p:cTn>
                                        <p:tgtEl>
                                          <p:spTgt spid="7">
                                            <p:txEl>
                                              <p:pRg st="2" end="2"/>
                                            </p:txEl>
                                          </p:spTgt>
                                        </p:tgtEl>
                                        <p:attrNameLst>
                                          <p:attrName>style.visibility</p:attrName>
                                        </p:attrNameLst>
                                      </p:cBhvr>
                                      <p:to>
                                        <p:strVal val="visible"/>
                                      </p:to>
                                    </p:set>
                                    <p:anim calcmode="lin" valueType="num">
                                      <p:cBhvr additive="base">
                                        <p:cTn id="6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69" fill="hold">
                            <p:stCondLst>
                              <p:cond delay="19500"/>
                            </p:stCondLst>
                            <p:childTnLst>
                              <p:par>
                                <p:cTn id="70" presetID="2" presetClass="entr" presetSubtype="4" fill="hold" grpId="0" nodeType="afterEffect">
                                  <p:stCondLst>
                                    <p:cond delay="250"/>
                                  </p:stCondLst>
                                  <p:childTnLst>
                                    <p:set>
                                      <p:cBhvr>
                                        <p:cTn id="71" dur="1" fill="hold">
                                          <p:stCondLst>
                                            <p:cond delay="0"/>
                                          </p:stCondLst>
                                        </p:cTn>
                                        <p:tgtEl>
                                          <p:spTgt spid="7">
                                            <p:txEl>
                                              <p:pRg st="3" end="3"/>
                                            </p:txEl>
                                          </p:spTgt>
                                        </p:tgtEl>
                                        <p:attrNameLst>
                                          <p:attrName>style.visibility</p:attrName>
                                        </p:attrNameLst>
                                      </p:cBhvr>
                                      <p:to>
                                        <p:strVal val="visible"/>
                                      </p:to>
                                    </p:set>
                                    <p:anim calcmode="lin" valueType="num">
                                      <p:cBhvr additive="base">
                                        <p:cTn id="7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0250"/>
                            </p:stCondLst>
                            <p:childTnLst>
                              <p:par>
                                <p:cTn id="75" presetID="2" presetClass="entr" presetSubtype="4" fill="hold" grpId="0" nodeType="afterEffect">
                                  <p:stCondLst>
                                    <p:cond delay="250"/>
                                  </p:stCondLst>
                                  <p:childTnLst>
                                    <p:set>
                                      <p:cBhvr>
                                        <p:cTn id="76" dur="1" fill="hold">
                                          <p:stCondLst>
                                            <p:cond delay="0"/>
                                          </p:stCondLst>
                                        </p:cTn>
                                        <p:tgtEl>
                                          <p:spTgt spid="7">
                                            <p:txEl>
                                              <p:pRg st="4" end="4"/>
                                            </p:txEl>
                                          </p:spTgt>
                                        </p:tgtEl>
                                        <p:attrNameLst>
                                          <p:attrName>style.visibility</p:attrName>
                                        </p:attrNameLst>
                                      </p:cBhvr>
                                      <p:to>
                                        <p:strVal val="visible"/>
                                      </p:to>
                                    </p:set>
                                    <p:anim calcmode="lin" valueType="num">
                                      <p:cBhvr additive="base">
                                        <p:cTn id="7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1000"/>
                            </p:stCondLst>
                            <p:childTnLst>
                              <p:par>
                                <p:cTn id="80" presetID="2" presetClass="entr" presetSubtype="4" fill="hold" grpId="0" nodeType="afterEffect">
                                  <p:stCondLst>
                                    <p:cond delay="250"/>
                                  </p:stCondLst>
                                  <p:childTnLst>
                                    <p:set>
                                      <p:cBhvr>
                                        <p:cTn id="81" dur="1" fill="hold">
                                          <p:stCondLst>
                                            <p:cond delay="0"/>
                                          </p:stCondLst>
                                        </p:cTn>
                                        <p:tgtEl>
                                          <p:spTgt spid="7">
                                            <p:txEl>
                                              <p:pRg st="5" end="5"/>
                                            </p:txEl>
                                          </p:spTgt>
                                        </p:tgtEl>
                                        <p:attrNameLst>
                                          <p:attrName>style.visibility</p:attrName>
                                        </p:attrNameLst>
                                      </p:cBhvr>
                                      <p:to>
                                        <p:strVal val="visible"/>
                                      </p:to>
                                    </p:set>
                                    <p:anim calcmode="lin" valueType="num">
                                      <p:cBhvr additive="base">
                                        <p:cTn id="8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1750"/>
                            </p:stCondLst>
                            <p:childTnLst>
                              <p:par>
                                <p:cTn id="85" presetID="2" presetClass="entr" presetSubtype="4" fill="hold" grpId="0" nodeType="afterEffect">
                                  <p:stCondLst>
                                    <p:cond delay="250"/>
                                  </p:stCondLst>
                                  <p:childTnLst>
                                    <p:set>
                                      <p:cBhvr>
                                        <p:cTn id="86" dur="1" fill="hold">
                                          <p:stCondLst>
                                            <p:cond delay="0"/>
                                          </p:stCondLst>
                                        </p:cTn>
                                        <p:tgtEl>
                                          <p:spTgt spid="7">
                                            <p:txEl>
                                              <p:pRg st="6" end="6"/>
                                            </p:txEl>
                                          </p:spTgt>
                                        </p:tgtEl>
                                        <p:attrNameLst>
                                          <p:attrName>style.visibility</p:attrName>
                                        </p:attrNameLst>
                                      </p:cBhvr>
                                      <p:to>
                                        <p:strVal val="visible"/>
                                      </p:to>
                                    </p:set>
                                    <p:anim calcmode="lin" valueType="num">
                                      <p:cBhvr additive="base">
                                        <p:cTn id="8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P spid="7" grpId="0" uiExpand="1" build="p"/>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15946F-88C8-437D-8294-95A08C1996C3}"/>
              </a:ext>
            </a:extLst>
          </p:cNvPr>
          <p:cNvSpPr>
            <a:spLocks noGrp="1"/>
          </p:cNvSpPr>
          <p:nvPr>
            <p:ph type="title"/>
          </p:nvPr>
        </p:nvSpPr>
        <p:spPr/>
        <p:txBody>
          <a:bodyPr/>
          <a:lstStyle/>
          <a:p>
            <a:r>
              <a:rPr kumimoji="1" lang="ja-JP" altLang="en-US" dirty="0"/>
              <a:t>デジタル社会とは何か（法律）</a:t>
            </a:r>
          </a:p>
        </p:txBody>
      </p:sp>
      <p:sp>
        <p:nvSpPr>
          <p:cNvPr id="3" name="コンテンツ プレースホルダー 2">
            <a:extLst>
              <a:ext uri="{FF2B5EF4-FFF2-40B4-BE49-F238E27FC236}">
                <a16:creationId xmlns:a16="http://schemas.microsoft.com/office/drawing/2014/main" id="{F4BC8054-5707-49A2-9933-6D8B73A3FF78}"/>
              </a:ext>
            </a:extLst>
          </p:cNvPr>
          <p:cNvSpPr>
            <a:spLocks noGrp="1"/>
          </p:cNvSpPr>
          <p:nvPr>
            <p:ph idx="1"/>
          </p:nvPr>
        </p:nvSpPr>
        <p:spPr/>
        <p:txBody>
          <a:bodyPr>
            <a:normAutofit fontScale="85000" lnSpcReduction="20000"/>
          </a:bodyPr>
          <a:lstStyle/>
          <a:p>
            <a:pPr>
              <a:lnSpc>
                <a:spcPct val="120000"/>
              </a:lnSpc>
            </a:pPr>
            <a:r>
              <a:rPr kumimoji="1" lang="ja-JP" altLang="en-US" sz="3200" dirty="0"/>
              <a:t>デジタル社会形成基本法（令和</a:t>
            </a:r>
            <a:r>
              <a:rPr kumimoji="1" lang="en-US" altLang="ja-JP" sz="3200" dirty="0"/>
              <a:t>3</a:t>
            </a:r>
            <a:r>
              <a:rPr kumimoji="1" lang="ja-JP" altLang="en-US" sz="3200" dirty="0"/>
              <a:t>年法律第</a:t>
            </a:r>
            <a:r>
              <a:rPr kumimoji="1" lang="en-US" altLang="ja-JP" sz="3200" dirty="0"/>
              <a:t>35</a:t>
            </a:r>
            <a:r>
              <a:rPr kumimoji="1" lang="ja-JP" altLang="en-US" sz="3200" dirty="0"/>
              <a:t>号）</a:t>
            </a:r>
            <a:endParaRPr kumimoji="1" lang="en-US" altLang="ja-JP" sz="3200" dirty="0"/>
          </a:p>
          <a:p>
            <a:pPr lvl="1">
              <a:lnSpc>
                <a:spcPct val="120000"/>
              </a:lnSpc>
            </a:pPr>
            <a:r>
              <a:rPr lang="ja-JP" altLang="en-US" sz="2800" dirty="0"/>
              <a:t>第</a:t>
            </a:r>
            <a:r>
              <a:rPr lang="en-US" altLang="ja-JP" sz="2800" dirty="0"/>
              <a:t>2</a:t>
            </a:r>
            <a:r>
              <a:rPr lang="ja-JP" altLang="en-US" sz="2800" dirty="0"/>
              <a:t>条（定義）</a:t>
            </a:r>
            <a:endParaRPr lang="en-US" altLang="ja-JP" sz="2800" dirty="0"/>
          </a:p>
          <a:p>
            <a:pPr lvl="2">
              <a:lnSpc>
                <a:spcPct val="120000"/>
              </a:lnSpc>
            </a:pPr>
            <a:r>
              <a:rPr kumimoji="1" lang="ja-JP" altLang="en-US" sz="2400" dirty="0"/>
              <a:t>「デジタル社会」とは，インターネットその他の高度情報通信ネットワークを通じて自由かつ安全に多様な情報又は知識を世界的規模で入手し，共有し，又は発信するとともに，</a:t>
            </a:r>
            <a:endParaRPr kumimoji="1" lang="en-US" altLang="ja-JP" sz="2400" dirty="0"/>
          </a:p>
          <a:p>
            <a:pPr lvl="3">
              <a:lnSpc>
                <a:spcPct val="120000"/>
              </a:lnSpc>
            </a:pPr>
            <a:r>
              <a:rPr kumimoji="1" lang="ja-JP" altLang="en-US" sz="2200" b="1" dirty="0"/>
              <a:t>官民データ活用推進基本法（平成</a:t>
            </a:r>
            <a:r>
              <a:rPr kumimoji="1" lang="en-US" altLang="ja-JP" sz="2200" b="1" dirty="0"/>
              <a:t>28</a:t>
            </a:r>
            <a:r>
              <a:rPr kumimoji="1" lang="ja-JP" altLang="en-US" sz="2200" b="1" dirty="0"/>
              <a:t>年法律第</a:t>
            </a:r>
            <a:r>
              <a:rPr kumimoji="1" lang="en-US" altLang="ja-JP" sz="2200" b="1" dirty="0"/>
              <a:t>103</a:t>
            </a:r>
            <a:r>
              <a:rPr kumimoji="1" lang="ja-JP" altLang="en-US" sz="2200" b="1" dirty="0"/>
              <a:t>号）</a:t>
            </a:r>
            <a:r>
              <a:rPr kumimoji="1" lang="ja-JP" altLang="en-US" sz="2200" dirty="0"/>
              <a:t>第</a:t>
            </a:r>
            <a:r>
              <a:rPr kumimoji="1" lang="en-US" altLang="ja-JP" sz="2200" dirty="0"/>
              <a:t>2</a:t>
            </a:r>
            <a:r>
              <a:rPr kumimoji="1" lang="ja-JP" altLang="en-US" sz="2200" dirty="0"/>
              <a:t>条第</a:t>
            </a:r>
            <a:r>
              <a:rPr kumimoji="1" lang="en-US" altLang="ja-JP" sz="2200" dirty="0"/>
              <a:t>2</a:t>
            </a:r>
            <a:r>
              <a:rPr kumimoji="1" lang="ja-JP" altLang="en-US" sz="2200" dirty="0"/>
              <a:t>項に規定する人工知能関連技術</a:t>
            </a:r>
            <a:r>
              <a:rPr kumimoji="1" lang="en-US" altLang="ja-JP" sz="2200" dirty="0"/>
              <a:t>〔</a:t>
            </a:r>
            <a:r>
              <a:rPr kumimoji="1" lang="en-US" altLang="ja-JP" sz="2200" b="1" dirty="0">
                <a:latin typeface="Times New Roman" panose="02020603050405020304" pitchFamily="18" charset="0"/>
                <a:cs typeface="Times New Roman" panose="02020603050405020304" pitchFamily="18" charset="0"/>
              </a:rPr>
              <a:t>AI</a:t>
            </a:r>
            <a:r>
              <a:rPr kumimoji="1" lang="en-US" altLang="ja-JP" sz="2200" dirty="0"/>
              <a:t>〕</a:t>
            </a:r>
            <a:r>
              <a:rPr kumimoji="1" lang="ja-JP" altLang="en-US" sz="2200" dirty="0"/>
              <a:t>，</a:t>
            </a:r>
            <a:endParaRPr kumimoji="1" lang="en-US" altLang="ja-JP" sz="2200" dirty="0"/>
          </a:p>
          <a:p>
            <a:pPr lvl="3">
              <a:lnSpc>
                <a:spcPct val="120000"/>
              </a:lnSpc>
            </a:pPr>
            <a:r>
              <a:rPr kumimoji="1" lang="ja-JP" altLang="en-US" sz="2200" dirty="0"/>
              <a:t>同条第</a:t>
            </a:r>
            <a:r>
              <a:rPr kumimoji="1" lang="en-US" altLang="ja-JP" sz="2200" dirty="0"/>
              <a:t>3</a:t>
            </a:r>
            <a:r>
              <a:rPr kumimoji="1" lang="ja-JP" altLang="en-US" sz="2200" dirty="0"/>
              <a:t>項に規定するインターネット・オブ・シングス活用関連技術</a:t>
            </a:r>
            <a:r>
              <a:rPr kumimoji="1" lang="en-US" altLang="ja-JP" sz="2200" dirty="0"/>
              <a:t>〔</a:t>
            </a:r>
            <a:r>
              <a:rPr kumimoji="1" lang="en-US" altLang="ja-JP" sz="2200" b="1" dirty="0">
                <a:latin typeface="Times New Roman" panose="02020603050405020304" pitchFamily="18" charset="0"/>
                <a:cs typeface="Times New Roman" panose="02020603050405020304" pitchFamily="18" charset="0"/>
              </a:rPr>
              <a:t>IoT</a:t>
            </a:r>
            <a:r>
              <a:rPr kumimoji="1" lang="en-US" altLang="ja-JP" sz="2200" dirty="0"/>
              <a:t>〕</a:t>
            </a:r>
            <a:r>
              <a:rPr kumimoji="1" lang="ja-JP" altLang="en-US" sz="2200" dirty="0"/>
              <a:t>，</a:t>
            </a:r>
            <a:endParaRPr kumimoji="1" lang="en-US" altLang="ja-JP" sz="2200" dirty="0"/>
          </a:p>
          <a:p>
            <a:pPr lvl="3">
              <a:lnSpc>
                <a:spcPct val="120000"/>
              </a:lnSpc>
            </a:pPr>
            <a:r>
              <a:rPr kumimoji="1" lang="ja-JP" altLang="en-US" sz="2200" dirty="0"/>
              <a:t>同条第</a:t>
            </a:r>
            <a:r>
              <a:rPr kumimoji="1" lang="en-US" altLang="ja-JP" sz="2200" dirty="0"/>
              <a:t>4</a:t>
            </a:r>
            <a:r>
              <a:rPr kumimoji="1" lang="ja-JP" altLang="en-US" sz="2200" dirty="0"/>
              <a:t>項に規定するクラウド・コンピューティング・サービス関連技術</a:t>
            </a:r>
            <a:r>
              <a:rPr kumimoji="1" lang="en-US" altLang="ja-JP" sz="2200" dirty="0"/>
              <a:t>〔</a:t>
            </a:r>
            <a:r>
              <a:rPr kumimoji="1" lang="en-US" altLang="ja-JP" sz="2200" b="1" dirty="0">
                <a:latin typeface="Times New Roman" panose="02020603050405020304" pitchFamily="18" charset="0"/>
                <a:cs typeface="Times New Roman" panose="02020603050405020304" pitchFamily="18" charset="0"/>
              </a:rPr>
              <a:t>SaaS</a:t>
            </a:r>
            <a:r>
              <a:rPr kumimoji="1" lang="en-US" altLang="ja-JP" sz="2200" dirty="0"/>
              <a:t>〕</a:t>
            </a:r>
            <a:r>
              <a:rPr kumimoji="1" lang="ja-JP" altLang="en-US" sz="2200" dirty="0"/>
              <a:t>その他の従来の処理量に比して大量の情報の処理を可能とする先端的な技術をはじめとする情報通信技術を用いて</a:t>
            </a:r>
            <a:endParaRPr kumimoji="1" lang="en-US" altLang="ja-JP" sz="2200" dirty="0"/>
          </a:p>
          <a:p>
            <a:pPr lvl="2">
              <a:lnSpc>
                <a:spcPct val="120000"/>
              </a:lnSpc>
            </a:pPr>
            <a:r>
              <a:rPr kumimoji="1" lang="ja-JP" altLang="en-US" sz="2400" dirty="0"/>
              <a:t>電磁的記録として記録された多様かつ大量の情報を適正かつ効果的に活用することにより，あらゆる分野における創造的かつ活力ある発展が可能となる社会をいう。</a:t>
            </a:r>
          </a:p>
        </p:txBody>
      </p:sp>
      <p:sp>
        <p:nvSpPr>
          <p:cNvPr id="4" name="日付プレースホルダー 3">
            <a:extLst>
              <a:ext uri="{FF2B5EF4-FFF2-40B4-BE49-F238E27FC236}">
                <a16:creationId xmlns:a16="http://schemas.microsoft.com/office/drawing/2014/main" id="{0C99D5AE-8629-44F8-9BAC-078712F48836}"/>
              </a:ext>
            </a:extLst>
          </p:cNvPr>
          <p:cNvSpPr>
            <a:spLocks noGrp="1"/>
          </p:cNvSpPr>
          <p:nvPr>
            <p:ph type="dt" sz="half" idx="10"/>
          </p:nvPr>
        </p:nvSpPr>
        <p:spPr/>
        <p:txBody>
          <a:bodyPr/>
          <a:lstStyle/>
          <a:p>
            <a:fld id="{1FA475C6-518F-4C0C-8D0A-A8CADF99B738}" type="datetime1">
              <a:rPr kumimoji="1" lang="ja-JP" altLang="en-US" smtClean="0"/>
              <a:t>2022/1/30</a:t>
            </a:fld>
            <a:endParaRPr kumimoji="1" lang="ja-JP" altLang="en-US"/>
          </a:p>
        </p:txBody>
      </p:sp>
      <p:sp>
        <p:nvSpPr>
          <p:cNvPr id="5" name="フッター プレースホルダー 4">
            <a:extLst>
              <a:ext uri="{FF2B5EF4-FFF2-40B4-BE49-F238E27FC236}">
                <a16:creationId xmlns:a16="http://schemas.microsoft.com/office/drawing/2014/main" id="{8B77BF7F-A358-44D7-9044-5A502C2BE36F}"/>
              </a:ext>
            </a:extLst>
          </p:cNvPr>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a:extLst>
              <a:ext uri="{FF2B5EF4-FFF2-40B4-BE49-F238E27FC236}">
                <a16:creationId xmlns:a16="http://schemas.microsoft.com/office/drawing/2014/main" id="{9BEAE9A6-C40B-437A-A055-45AA67DD6736}"/>
              </a:ext>
            </a:extLst>
          </p:cNvPr>
          <p:cNvSpPr>
            <a:spLocks noGrp="1"/>
          </p:cNvSpPr>
          <p:nvPr>
            <p:ph type="sldNum" sz="quarter" idx="12"/>
          </p:nvPr>
        </p:nvSpPr>
        <p:spPr/>
        <p:txBody>
          <a:bodyPr/>
          <a:lstStyle/>
          <a:p>
            <a:fld id="{63BA93C4-2A5C-4B4B-B565-ADAA94AD8651}" type="slidenum">
              <a:rPr kumimoji="1" lang="ja-JP" altLang="en-US" smtClean="0"/>
              <a:t>2</a:t>
            </a:fld>
            <a:endParaRPr kumimoji="1" lang="ja-JP" altLang="en-US"/>
          </a:p>
        </p:txBody>
      </p:sp>
    </p:spTree>
    <p:extLst>
      <p:ext uri="{BB962C8B-B14F-4D97-AF65-F5344CB8AC3E}">
        <p14:creationId xmlns:p14="http://schemas.microsoft.com/office/powerpoint/2010/main" val="3790217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0053CF-E2DB-472E-BB0A-EC45CE6864B5}"/>
              </a:ext>
            </a:extLst>
          </p:cNvPr>
          <p:cNvSpPr>
            <a:spLocks noGrp="1"/>
          </p:cNvSpPr>
          <p:nvPr>
            <p:ph type="title"/>
          </p:nvPr>
        </p:nvSpPr>
        <p:spPr/>
        <p:txBody>
          <a:bodyPr/>
          <a:lstStyle/>
          <a:p>
            <a:r>
              <a:rPr kumimoji="1" lang="ja-JP" altLang="en-US" dirty="0"/>
              <a:t>デジタル社会の三種の神器</a:t>
            </a:r>
          </a:p>
        </p:txBody>
      </p:sp>
      <p:sp>
        <p:nvSpPr>
          <p:cNvPr id="3" name="コンテンツ プレースホルダー 2">
            <a:extLst>
              <a:ext uri="{FF2B5EF4-FFF2-40B4-BE49-F238E27FC236}">
                <a16:creationId xmlns:a16="http://schemas.microsoft.com/office/drawing/2014/main" id="{FCD1742F-97AA-4392-9F2D-760CF5DC9217}"/>
              </a:ext>
            </a:extLst>
          </p:cNvPr>
          <p:cNvSpPr>
            <a:spLocks noGrp="1"/>
          </p:cNvSpPr>
          <p:nvPr>
            <p:ph idx="1"/>
          </p:nvPr>
        </p:nvSpPr>
        <p:spPr/>
        <p:txBody>
          <a:bodyPr>
            <a:normAutofit fontScale="92500" lnSpcReduction="20000"/>
          </a:bodyPr>
          <a:lstStyle/>
          <a:p>
            <a:pPr>
              <a:lnSpc>
                <a:spcPct val="110000"/>
              </a:lnSpc>
            </a:pPr>
            <a:r>
              <a:rPr kumimoji="1" lang="ja-JP" altLang="en-US" dirty="0"/>
              <a:t>官民データ活用推進基本法（平成</a:t>
            </a:r>
            <a:r>
              <a:rPr kumimoji="1" lang="en-US" altLang="ja-JP" dirty="0"/>
              <a:t>28</a:t>
            </a:r>
            <a:r>
              <a:rPr kumimoji="1" lang="ja-JP" altLang="en-US" dirty="0"/>
              <a:t>年法律第</a:t>
            </a:r>
            <a:r>
              <a:rPr kumimoji="1" lang="en-US" altLang="ja-JP" dirty="0"/>
              <a:t>103</a:t>
            </a:r>
            <a:r>
              <a:rPr kumimoji="1" lang="ja-JP" altLang="en-US" dirty="0"/>
              <a:t>号）</a:t>
            </a:r>
            <a:endParaRPr kumimoji="1" lang="en-US" altLang="ja-JP" dirty="0"/>
          </a:p>
          <a:p>
            <a:pPr marL="820738" lvl="1" indent="-457200">
              <a:lnSpc>
                <a:spcPct val="110000"/>
              </a:lnSpc>
              <a:buFont typeface="+mj-lt"/>
              <a:buAutoNum type="arabicPeriod"/>
            </a:pPr>
            <a:r>
              <a:rPr kumimoji="1" lang="ja-JP" altLang="en-US" b="1" dirty="0"/>
              <a:t>「人工知能関連技術」</a:t>
            </a:r>
            <a:r>
              <a:rPr kumimoji="1" lang="en-US" altLang="ja-JP" b="1" dirty="0"/>
              <a:t>〔AI〕</a:t>
            </a:r>
            <a:r>
              <a:rPr kumimoji="1" lang="ja-JP" altLang="en-US" dirty="0"/>
              <a:t>とは，人工的な方法による学習，推論，判断等の知的な機能の実現及び人工的な方法により実現した当該機能の活用に関する技術をいう。</a:t>
            </a:r>
            <a:endParaRPr kumimoji="1" lang="en-US" altLang="ja-JP" dirty="0"/>
          </a:p>
          <a:p>
            <a:pPr marL="820738" lvl="1" indent="-457200">
              <a:lnSpc>
                <a:spcPct val="110000"/>
              </a:lnSpc>
              <a:buFont typeface="+mj-lt"/>
              <a:buAutoNum type="arabicPeriod"/>
            </a:pPr>
            <a:r>
              <a:rPr kumimoji="1" lang="ja-JP" altLang="en-US" b="1" dirty="0"/>
              <a:t>「インターネット・オブ・シングス活用関連技術」</a:t>
            </a:r>
            <a:r>
              <a:rPr kumimoji="1" lang="en-US" altLang="ja-JP" b="1" dirty="0"/>
              <a:t>〔IoT〕</a:t>
            </a:r>
            <a:r>
              <a:rPr kumimoji="1" lang="ja-JP" altLang="en-US" dirty="0"/>
              <a:t>とは，インターネットに多様かつ多数の物が接続されて，それらの物から送信され，又はそれらの物に送信される大量の情報の活用に関する技術であって，当該情報の活用による付加価値の創出によって，事業者の経営の能率及び生産性の向上，新たな事業の創出並びに就業の機会の増大をもたらし，もって国民生活の向上及び国民経済の健全な発展に寄与するものをいう。</a:t>
            </a:r>
            <a:endParaRPr lang="en-US" altLang="ja-JP" dirty="0"/>
          </a:p>
          <a:p>
            <a:pPr marL="820738" lvl="1" indent="-457200">
              <a:lnSpc>
                <a:spcPct val="110000"/>
              </a:lnSpc>
              <a:buFont typeface="+mj-lt"/>
              <a:buAutoNum type="arabicPeriod"/>
            </a:pPr>
            <a:r>
              <a:rPr kumimoji="1" lang="ja-JP" altLang="en-US" b="1" dirty="0"/>
              <a:t>「クラウド・コンピューティング・サービス関連技術」</a:t>
            </a:r>
            <a:r>
              <a:rPr kumimoji="1" lang="en-US" altLang="ja-JP" b="1" dirty="0"/>
              <a:t>〔SaaS〕</a:t>
            </a:r>
            <a:r>
              <a:rPr kumimoji="1" lang="ja-JP" altLang="en-US" dirty="0"/>
              <a:t>とは，インターネットその他の高度情報通信ネットワークを通じて電子計算機を他人の情報処理の用に供するサービスに関する技術をいう。 </a:t>
            </a:r>
          </a:p>
        </p:txBody>
      </p:sp>
      <p:sp>
        <p:nvSpPr>
          <p:cNvPr id="4" name="日付プレースホルダー 3">
            <a:extLst>
              <a:ext uri="{FF2B5EF4-FFF2-40B4-BE49-F238E27FC236}">
                <a16:creationId xmlns:a16="http://schemas.microsoft.com/office/drawing/2014/main" id="{093D308F-E8D8-43AA-B6F7-4128D7C9EF64}"/>
              </a:ext>
            </a:extLst>
          </p:cNvPr>
          <p:cNvSpPr>
            <a:spLocks noGrp="1"/>
          </p:cNvSpPr>
          <p:nvPr>
            <p:ph type="dt" sz="half" idx="10"/>
          </p:nvPr>
        </p:nvSpPr>
        <p:spPr/>
        <p:txBody>
          <a:bodyPr/>
          <a:lstStyle/>
          <a:p>
            <a:fld id="{BBF650A3-CA17-43C9-962C-64A479F7D050}" type="datetime1">
              <a:rPr kumimoji="1" lang="ja-JP" altLang="en-US" smtClean="0"/>
              <a:t>2022/1/30</a:t>
            </a:fld>
            <a:endParaRPr kumimoji="1" lang="ja-JP" altLang="en-US"/>
          </a:p>
        </p:txBody>
      </p:sp>
      <p:sp>
        <p:nvSpPr>
          <p:cNvPr id="5" name="フッター プレースホルダー 4">
            <a:extLst>
              <a:ext uri="{FF2B5EF4-FFF2-40B4-BE49-F238E27FC236}">
                <a16:creationId xmlns:a16="http://schemas.microsoft.com/office/drawing/2014/main" id="{377CC7D5-0D8E-4FCB-B84B-234F4FB5D304}"/>
              </a:ext>
            </a:extLst>
          </p:cNvPr>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a:extLst>
              <a:ext uri="{FF2B5EF4-FFF2-40B4-BE49-F238E27FC236}">
                <a16:creationId xmlns:a16="http://schemas.microsoft.com/office/drawing/2014/main" id="{54F106E4-0F73-4FCB-B7AD-EA4FA370305E}"/>
              </a:ext>
            </a:extLst>
          </p:cNvPr>
          <p:cNvSpPr>
            <a:spLocks noGrp="1"/>
          </p:cNvSpPr>
          <p:nvPr>
            <p:ph type="sldNum" sz="quarter" idx="12"/>
          </p:nvPr>
        </p:nvSpPr>
        <p:spPr/>
        <p:txBody>
          <a:bodyPr/>
          <a:lstStyle/>
          <a:p>
            <a:fld id="{63BA93C4-2A5C-4B4B-B565-ADAA94AD8651}" type="slidenum">
              <a:rPr kumimoji="1" lang="ja-JP" altLang="en-US" smtClean="0"/>
              <a:t>3</a:t>
            </a:fld>
            <a:endParaRPr kumimoji="1" lang="ja-JP" altLang="en-US"/>
          </a:p>
        </p:txBody>
      </p:sp>
      <p:pic>
        <p:nvPicPr>
          <p:cNvPr id="8" name="図 7">
            <a:extLst>
              <a:ext uri="{FF2B5EF4-FFF2-40B4-BE49-F238E27FC236}">
                <a16:creationId xmlns:a16="http://schemas.microsoft.com/office/drawing/2014/main" id="{F0400FFE-195F-4A03-9579-71E035ACC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3781" y="530016"/>
            <a:ext cx="1310437" cy="1749842"/>
          </a:xfrm>
          <a:prstGeom prst="rect">
            <a:avLst/>
          </a:prstGeom>
        </p:spPr>
      </p:pic>
    </p:spTree>
    <p:extLst>
      <p:ext uri="{BB962C8B-B14F-4D97-AF65-F5344CB8AC3E}">
        <p14:creationId xmlns:p14="http://schemas.microsoft.com/office/powerpoint/2010/main" val="2145431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1E9B15-CE8C-4FED-9BCB-EDD19B090B1A}"/>
              </a:ext>
            </a:extLst>
          </p:cNvPr>
          <p:cNvSpPr>
            <a:spLocks noGrp="1"/>
          </p:cNvSpPr>
          <p:nvPr>
            <p:ph type="title"/>
          </p:nvPr>
        </p:nvSpPr>
        <p:spPr/>
        <p:txBody>
          <a:bodyPr/>
          <a:lstStyle/>
          <a:p>
            <a:r>
              <a:rPr kumimoji="1" lang="ja-JP" altLang="en-US" dirty="0"/>
              <a:t>デジタル社会とは何か（要約）</a:t>
            </a:r>
          </a:p>
        </p:txBody>
      </p:sp>
      <p:sp>
        <p:nvSpPr>
          <p:cNvPr id="3" name="コンテンツ プレースホルダー 2">
            <a:extLst>
              <a:ext uri="{FF2B5EF4-FFF2-40B4-BE49-F238E27FC236}">
                <a16:creationId xmlns:a16="http://schemas.microsoft.com/office/drawing/2014/main" id="{8A3E705D-06D7-4EEF-9F68-148E405162B6}"/>
              </a:ext>
            </a:extLst>
          </p:cNvPr>
          <p:cNvSpPr>
            <a:spLocks noGrp="1"/>
          </p:cNvSpPr>
          <p:nvPr>
            <p:ph idx="1"/>
          </p:nvPr>
        </p:nvSpPr>
        <p:spPr/>
        <p:txBody>
          <a:bodyPr>
            <a:normAutofit/>
          </a:bodyPr>
          <a:lstStyle/>
          <a:p>
            <a:pPr>
              <a:lnSpc>
                <a:spcPct val="100000"/>
              </a:lnSpc>
            </a:pPr>
            <a:r>
              <a:rPr kumimoji="1" lang="ja-JP" altLang="en-US" sz="3200" dirty="0"/>
              <a:t>「デジタル社会」とは，</a:t>
            </a:r>
            <a:r>
              <a:rPr kumimoji="1" lang="ja-JP" altLang="en-US" sz="2800" dirty="0"/>
              <a:t>「インターネット環境の下で，</a:t>
            </a:r>
            <a:endParaRPr kumimoji="1" lang="en-US" altLang="ja-JP" sz="2800" dirty="0"/>
          </a:p>
          <a:p>
            <a:pPr lvl="2">
              <a:lnSpc>
                <a:spcPct val="100000"/>
              </a:lnSpc>
            </a:pPr>
            <a:r>
              <a:rPr kumimoji="1" lang="ja-JP" altLang="en-US" sz="2400" dirty="0"/>
              <a:t>物のインターネット（</a:t>
            </a:r>
            <a:r>
              <a:rPr kumimoji="1" lang="en-US" altLang="ja-JP" sz="2400" b="1" dirty="0">
                <a:latin typeface="Times New Roman" panose="02020603050405020304" pitchFamily="18" charset="0"/>
                <a:cs typeface="Times New Roman" panose="02020603050405020304" pitchFamily="18" charset="0"/>
              </a:rPr>
              <a:t>IoT</a:t>
            </a:r>
            <a:r>
              <a:rPr kumimoji="1" lang="ja-JP" altLang="en-US" sz="2400" dirty="0"/>
              <a:t>）を利用した大量データの自動収集，</a:t>
            </a:r>
            <a:endParaRPr kumimoji="1" lang="en-US" altLang="ja-JP" sz="2400" dirty="0"/>
          </a:p>
          <a:p>
            <a:pPr lvl="2">
              <a:lnSpc>
                <a:spcPct val="100000"/>
              </a:lnSpc>
            </a:pPr>
            <a:r>
              <a:rPr kumimoji="1" lang="ja-JP" altLang="en-US" sz="2400" dirty="0"/>
              <a:t>人工知能（</a:t>
            </a:r>
            <a:r>
              <a:rPr kumimoji="1" lang="en-US" altLang="ja-JP" sz="2400" b="1" dirty="0">
                <a:latin typeface="Times New Roman" panose="02020603050405020304" pitchFamily="18" charset="0"/>
                <a:cs typeface="Times New Roman" panose="02020603050405020304" pitchFamily="18" charset="0"/>
              </a:rPr>
              <a:t>AI</a:t>
            </a:r>
            <a:r>
              <a:rPr kumimoji="1" lang="ja-JP" altLang="en-US" sz="2400" dirty="0"/>
              <a:t>）を使ったビッグデータの分析・可視化</a:t>
            </a:r>
            <a:r>
              <a:rPr kumimoji="1" lang="en-US" altLang="ja-JP" sz="2400" dirty="0"/>
              <a:t>,</a:t>
            </a:r>
          </a:p>
          <a:p>
            <a:pPr lvl="2">
              <a:lnSpc>
                <a:spcPct val="100000"/>
              </a:lnSpc>
            </a:pPr>
            <a:r>
              <a:rPr kumimoji="1" lang="ja-JP" altLang="en-US" sz="2400" dirty="0"/>
              <a:t>クラウド</a:t>
            </a:r>
            <a:r>
              <a:rPr kumimoji="1" lang="en-US" altLang="ja-JP" sz="2400" dirty="0"/>
              <a:t>〔</a:t>
            </a:r>
            <a:r>
              <a:rPr kumimoji="1" lang="en-US" altLang="ja-JP" sz="2400" b="1" dirty="0">
                <a:latin typeface="Times New Roman" panose="02020603050405020304" pitchFamily="18" charset="0"/>
                <a:cs typeface="Times New Roman" panose="02020603050405020304" pitchFamily="18" charset="0"/>
              </a:rPr>
              <a:t>SaaS</a:t>
            </a:r>
            <a:r>
              <a:rPr kumimoji="1" lang="en-US" altLang="ja-JP" sz="2400" dirty="0"/>
              <a:t>〕</a:t>
            </a:r>
            <a:r>
              <a:rPr kumimoji="1" lang="ja-JP" altLang="en-US" sz="2400" dirty="0"/>
              <a:t>等の最新・低廉な情報通信技術を用いて，</a:t>
            </a:r>
            <a:endParaRPr kumimoji="1" lang="en-US" altLang="ja-JP" sz="2400" dirty="0"/>
          </a:p>
          <a:p>
            <a:pPr lvl="1">
              <a:lnSpc>
                <a:spcPct val="100000"/>
              </a:lnSpc>
            </a:pPr>
            <a:r>
              <a:rPr kumimoji="1" lang="ja-JP" altLang="en-US" sz="2800" dirty="0"/>
              <a:t>誰もが，ビッグデータを含むデジタル情報を適正かつ効果的に活用することにより，</a:t>
            </a:r>
            <a:endParaRPr kumimoji="1" lang="en-US" altLang="ja-JP" sz="2800" dirty="0"/>
          </a:p>
          <a:p>
            <a:pPr lvl="1">
              <a:lnSpc>
                <a:spcPct val="100000"/>
              </a:lnSpc>
            </a:pPr>
            <a:r>
              <a:rPr kumimoji="1" lang="ja-JP" altLang="en-US" sz="2800" dirty="0"/>
              <a:t>あらゆる分野で一人も取り残されることなく，</a:t>
            </a:r>
            <a:endParaRPr kumimoji="1" lang="en-US" altLang="ja-JP" sz="2800" dirty="0"/>
          </a:p>
          <a:p>
            <a:pPr lvl="1">
              <a:lnSpc>
                <a:spcPct val="100000"/>
              </a:lnSpc>
            </a:pPr>
            <a:r>
              <a:rPr kumimoji="1" lang="ja-JP" altLang="en-US" sz="2800" dirty="0"/>
              <a:t>創造的で持続的な発展が可能となる社会」のことをいう。</a:t>
            </a:r>
          </a:p>
        </p:txBody>
      </p:sp>
      <p:sp>
        <p:nvSpPr>
          <p:cNvPr id="4" name="日付プレースホルダー 3">
            <a:extLst>
              <a:ext uri="{FF2B5EF4-FFF2-40B4-BE49-F238E27FC236}">
                <a16:creationId xmlns:a16="http://schemas.microsoft.com/office/drawing/2014/main" id="{47C9AD12-D7A7-4FBE-A579-EC9C742B09B5}"/>
              </a:ext>
            </a:extLst>
          </p:cNvPr>
          <p:cNvSpPr>
            <a:spLocks noGrp="1"/>
          </p:cNvSpPr>
          <p:nvPr>
            <p:ph type="dt" sz="half" idx="10"/>
          </p:nvPr>
        </p:nvSpPr>
        <p:spPr/>
        <p:txBody>
          <a:bodyPr/>
          <a:lstStyle/>
          <a:p>
            <a:fld id="{51D59A67-96BC-4543-84E8-2E2B426EAF43}" type="datetime1">
              <a:rPr kumimoji="1" lang="ja-JP" altLang="en-US" smtClean="0"/>
              <a:t>2022/1/30</a:t>
            </a:fld>
            <a:endParaRPr kumimoji="1" lang="ja-JP" altLang="en-US"/>
          </a:p>
        </p:txBody>
      </p:sp>
      <p:sp>
        <p:nvSpPr>
          <p:cNvPr id="5" name="フッター プレースホルダー 4">
            <a:extLst>
              <a:ext uri="{FF2B5EF4-FFF2-40B4-BE49-F238E27FC236}">
                <a16:creationId xmlns:a16="http://schemas.microsoft.com/office/drawing/2014/main" id="{3B82E064-9FD5-418C-A9BA-3E5A6BC5D771}"/>
              </a:ext>
            </a:extLst>
          </p:cNvPr>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a:extLst>
              <a:ext uri="{FF2B5EF4-FFF2-40B4-BE49-F238E27FC236}">
                <a16:creationId xmlns:a16="http://schemas.microsoft.com/office/drawing/2014/main" id="{14B70A58-E365-4633-83A4-F5D8458F2978}"/>
              </a:ext>
            </a:extLst>
          </p:cNvPr>
          <p:cNvSpPr>
            <a:spLocks noGrp="1"/>
          </p:cNvSpPr>
          <p:nvPr>
            <p:ph type="sldNum" sz="quarter" idx="12"/>
          </p:nvPr>
        </p:nvSpPr>
        <p:spPr/>
        <p:txBody>
          <a:bodyPr/>
          <a:lstStyle/>
          <a:p>
            <a:fld id="{63BA93C4-2A5C-4B4B-B565-ADAA94AD8651}" type="slidenum">
              <a:rPr kumimoji="1" lang="ja-JP" altLang="en-US" smtClean="0"/>
              <a:t>4</a:t>
            </a:fld>
            <a:endParaRPr kumimoji="1" lang="ja-JP" altLang="en-US"/>
          </a:p>
        </p:txBody>
      </p:sp>
      <p:pic>
        <p:nvPicPr>
          <p:cNvPr id="7" name="図 6">
            <a:extLst>
              <a:ext uri="{FF2B5EF4-FFF2-40B4-BE49-F238E27FC236}">
                <a16:creationId xmlns:a16="http://schemas.microsoft.com/office/drawing/2014/main" id="{D4DE0EEA-0430-4E98-9438-68F96AC5CF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2495" y="2110438"/>
            <a:ext cx="2104869" cy="1539185"/>
          </a:xfrm>
          <a:prstGeom prst="rect">
            <a:avLst/>
          </a:prstGeom>
        </p:spPr>
      </p:pic>
    </p:spTree>
    <p:extLst>
      <p:ext uri="{BB962C8B-B14F-4D97-AF65-F5344CB8AC3E}">
        <p14:creationId xmlns:p14="http://schemas.microsoft.com/office/powerpoint/2010/main" val="308660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8D728-53A5-4A2C-9FD1-872024602694}"/>
              </a:ext>
            </a:extLst>
          </p:cNvPr>
          <p:cNvSpPr>
            <a:spLocks noGrp="1"/>
          </p:cNvSpPr>
          <p:nvPr>
            <p:ph type="title"/>
          </p:nvPr>
        </p:nvSpPr>
        <p:spPr/>
        <p:txBody>
          <a:bodyPr/>
          <a:lstStyle/>
          <a:p>
            <a:r>
              <a:rPr kumimoji="1" lang="ja-JP" altLang="en-US" dirty="0"/>
              <a:t>デジタル社会はどのような時代か</a:t>
            </a:r>
          </a:p>
        </p:txBody>
      </p:sp>
      <p:sp>
        <p:nvSpPr>
          <p:cNvPr id="3" name="コンテンツ プレースホルダー 2">
            <a:extLst>
              <a:ext uri="{FF2B5EF4-FFF2-40B4-BE49-F238E27FC236}">
                <a16:creationId xmlns:a16="http://schemas.microsoft.com/office/drawing/2014/main" id="{4F208204-0E98-4D81-8B14-8C279057790F}"/>
              </a:ext>
            </a:extLst>
          </p:cNvPr>
          <p:cNvSpPr>
            <a:spLocks noGrp="1"/>
          </p:cNvSpPr>
          <p:nvPr>
            <p:ph idx="1"/>
          </p:nvPr>
        </p:nvSpPr>
        <p:spPr>
          <a:xfrm>
            <a:off x="838200" y="1825625"/>
            <a:ext cx="7101840" cy="4351338"/>
          </a:xfrm>
        </p:spPr>
        <p:txBody>
          <a:bodyPr>
            <a:normAutofit/>
          </a:bodyPr>
          <a:lstStyle/>
          <a:p>
            <a:r>
              <a:rPr kumimoji="1" lang="ja-JP" altLang="en-US" dirty="0"/>
              <a:t>古代ギリシャの直接民主制の再来</a:t>
            </a:r>
            <a:endParaRPr kumimoji="1" lang="en-US" altLang="ja-JP" dirty="0"/>
          </a:p>
          <a:p>
            <a:pPr lvl="1"/>
            <a:r>
              <a:rPr lang="ja-JP" altLang="en-US" dirty="0"/>
              <a:t>古代ギリシャでは，個人と国とが直接に繋がっていた。</a:t>
            </a:r>
            <a:endParaRPr lang="en-US" altLang="ja-JP" dirty="0"/>
          </a:p>
          <a:p>
            <a:pPr lvl="1"/>
            <a:r>
              <a:rPr kumimoji="1" lang="ja-JP" altLang="en-US" dirty="0"/>
              <a:t>個人の意見が，直接に政治に反映されていた。</a:t>
            </a:r>
            <a:endParaRPr kumimoji="1" lang="en-US" altLang="ja-JP" dirty="0"/>
          </a:p>
          <a:p>
            <a:pPr lvl="1"/>
            <a:r>
              <a:rPr lang="ja-JP" altLang="en-US" dirty="0"/>
              <a:t>個人が以下の能力を有することが前提とされていた。</a:t>
            </a:r>
            <a:endParaRPr lang="en-US" altLang="ja-JP" dirty="0"/>
          </a:p>
          <a:p>
            <a:pPr lvl="2"/>
            <a:r>
              <a:rPr kumimoji="1" lang="ja-JP" altLang="en-US" dirty="0"/>
              <a:t>民会の場で，政治的な意見を述べることができる能力</a:t>
            </a:r>
            <a:endParaRPr kumimoji="1" lang="en-US" altLang="ja-JP" dirty="0"/>
          </a:p>
          <a:p>
            <a:pPr lvl="2"/>
            <a:r>
              <a:rPr kumimoji="1" lang="ja-JP" altLang="en-US" dirty="0"/>
              <a:t>裁判の場で，相手の弁論に対して説得的な弁論ができる能力</a:t>
            </a:r>
            <a:endParaRPr kumimoji="1" lang="en-US" altLang="ja-JP" dirty="0"/>
          </a:p>
          <a:p>
            <a:pPr lvl="2"/>
            <a:r>
              <a:rPr lang="ja-JP" altLang="en-US" dirty="0"/>
              <a:t>祝典の場で，聴衆を元気づける演説ができる能力</a:t>
            </a:r>
            <a:endParaRPr lang="en-US" altLang="ja-JP" dirty="0"/>
          </a:p>
          <a:p>
            <a:pPr lvl="1"/>
            <a:r>
              <a:rPr kumimoji="1" lang="ja-JP" altLang="en-US" dirty="0"/>
              <a:t>このために，成人になる前に，主権者教育を受けることが重要視されていた。</a:t>
            </a:r>
          </a:p>
        </p:txBody>
      </p:sp>
      <p:sp>
        <p:nvSpPr>
          <p:cNvPr id="4" name="日付プレースホルダー 3">
            <a:extLst>
              <a:ext uri="{FF2B5EF4-FFF2-40B4-BE49-F238E27FC236}">
                <a16:creationId xmlns:a16="http://schemas.microsoft.com/office/drawing/2014/main" id="{B7CC021C-B129-4564-BF32-4B90A50654AD}"/>
              </a:ext>
            </a:extLst>
          </p:cNvPr>
          <p:cNvSpPr>
            <a:spLocks noGrp="1"/>
          </p:cNvSpPr>
          <p:nvPr>
            <p:ph type="dt" sz="half" idx="10"/>
          </p:nvPr>
        </p:nvSpPr>
        <p:spPr/>
        <p:txBody>
          <a:bodyPr/>
          <a:lstStyle/>
          <a:p>
            <a:fld id="{6D4DA72E-4E55-419F-BE11-3E3C6C98EEEC}" type="datetime1">
              <a:rPr kumimoji="1" lang="ja-JP" altLang="en-US" smtClean="0"/>
              <a:t>2022/1/30</a:t>
            </a:fld>
            <a:endParaRPr kumimoji="1" lang="ja-JP" altLang="en-US"/>
          </a:p>
        </p:txBody>
      </p:sp>
      <p:sp>
        <p:nvSpPr>
          <p:cNvPr id="5" name="フッター プレースホルダー 4">
            <a:extLst>
              <a:ext uri="{FF2B5EF4-FFF2-40B4-BE49-F238E27FC236}">
                <a16:creationId xmlns:a16="http://schemas.microsoft.com/office/drawing/2014/main" id="{72ADBAA8-2133-41EC-B603-8F3161380C96}"/>
              </a:ext>
            </a:extLst>
          </p:cNvPr>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a:extLst>
              <a:ext uri="{FF2B5EF4-FFF2-40B4-BE49-F238E27FC236}">
                <a16:creationId xmlns:a16="http://schemas.microsoft.com/office/drawing/2014/main" id="{046BCE4C-C5AE-402E-9A7A-D683DC634E92}"/>
              </a:ext>
            </a:extLst>
          </p:cNvPr>
          <p:cNvSpPr>
            <a:spLocks noGrp="1"/>
          </p:cNvSpPr>
          <p:nvPr>
            <p:ph type="sldNum" sz="quarter" idx="12"/>
          </p:nvPr>
        </p:nvSpPr>
        <p:spPr/>
        <p:txBody>
          <a:bodyPr/>
          <a:lstStyle/>
          <a:p>
            <a:fld id="{63BA93C4-2A5C-4B4B-B565-ADAA94AD8651}" type="slidenum">
              <a:rPr kumimoji="1" lang="ja-JP" altLang="en-US" smtClean="0"/>
              <a:t>5</a:t>
            </a:fld>
            <a:endParaRPr kumimoji="1" lang="ja-JP" altLang="en-US"/>
          </a:p>
        </p:txBody>
      </p:sp>
      <p:pic>
        <p:nvPicPr>
          <p:cNvPr id="8" name="図 7">
            <a:extLst>
              <a:ext uri="{FF2B5EF4-FFF2-40B4-BE49-F238E27FC236}">
                <a16:creationId xmlns:a16="http://schemas.microsoft.com/office/drawing/2014/main" id="{67B9B6FF-7B1F-441D-B0A7-D2F3384683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0040" y="2979420"/>
            <a:ext cx="3643559" cy="2583180"/>
          </a:xfrm>
          <a:prstGeom prst="rect">
            <a:avLst/>
          </a:prstGeom>
        </p:spPr>
      </p:pic>
    </p:spTree>
    <p:extLst>
      <p:ext uri="{BB962C8B-B14F-4D97-AF65-F5344CB8AC3E}">
        <p14:creationId xmlns:p14="http://schemas.microsoft.com/office/powerpoint/2010/main" val="203492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7255ED-2119-4E6D-8557-409730AAEB1D}"/>
              </a:ext>
            </a:extLst>
          </p:cNvPr>
          <p:cNvSpPr>
            <a:spLocks noGrp="1"/>
          </p:cNvSpPr>
          <p:nvPr>
            <p:ph type="title"/>
          </p:nvPr>
        </p:nvSpPr>
        <p:spPr/>
        <p:txBody>
          <a:bodyPr/>
          <a:lstStyle/>
          <a:p>
            <a:r>
              <a:rPr kumimoji="1" lang="ja-JP" altLang="en-US" dirty="0"/>
              <a:t>デジタル社会はどこで実践されているか</a:t>
            </a:r>
          </a:p>
        </p:txBody>
      </p:sp>
      <p:sp>
        <p:nvSpPr>
          <p:cNvPr id="3" name="コンテンツ プレースホルダー 2">
            <a:extLst>
              <a:ext uri="{FF2B5EF4-FFF2-40B4-BE49-F238E27FC236}">
                <a16:creationId xmlns:a16="http://schemas.microsoft.com/office/drawing/2014/main" id="{76345BD1-1EF9-4683-A9D3-EF331A360712}"/>
              </a:ext>
            </a:extLst>
          </p:cNvPr>
          <p:cNvSpPr>
            <a:spLocks noGrp="1"/>
          </p:cNvSpPr>
          <p:nvPr>
            <p:ph idx="1"/>
          </p:nvPr>
        </p:nvSpPr>
        <p:spPr/>
        <p:txBody>
          <a:bodyPr>
            <a:normAutofit fontScale="85000" lnSpcReduction="10000"/>
          </a:bodyPr>
          <a:lstStyle/>
          <a:p>
            <a:pPr>
              <a:lnSpc>
                <a:spcPct val="110000"/>
              </a:lnSpc>
            </a:pPr>
            <a:r>
              <a:rPr lang="ja-JP" altLang="en-US" dirty="0"/>
              <a:t>エストニアの電子政府</a:t>
            </a:r>
            <a:endParaRPr lang="en-US" altLang="ja-JP" dirty="0"/>
          </a:p>
          <a:p>
            <a:pPr lvl="1">
              <a:lnSpc>
                <a:spcPct val="110000"/>
              </a:lnSpc>
            </a:pPr>
            <a:r>
              <a:rPr lang="ja-JP" altLang="en-US" dirty="0"/>
              <a:t>身分証明（マイナンバーカードより便利）</a:t>
            </a:r>
            <a:endParaRPr lang="en-US" altLang="ja-JP" dirty="0"/>
          </a:p>
          <a:p>
            <a:pPr lvl="1">
              <a:lnSpc>
                <a:spcPct val="110000"/>
              </a:lnSpc>
            </a:pPr>
            <a:r>
              <a:rPr kumimoji="1" lang="ja-JP" altLang="en-US" dirty="0"/>
              <a:t>電子投票（</a:t>
            </a:r>
            <a:r>
              <a:rPr kumimoji="1" lang="en-US" altLang="ja-JP" dirty="0"/>
              <a:t>2005</a:t>
            </a:r>
            <a:r>
              <a:rPr kumimoji="1" lang="ja-JP" altLang="en-US" dirty="0"/>
              <a:t>年から国政選挙が可能）</a:t>
            </a:r>
            <a:endParaRPr kumimoji="1" lang="en-US" altLang="ja-JP" dirty="0"/>
          </a:p>
          <a:p>
            <a:pPr lvl="1">
              <a:lnSpc>
                <a:spcPct val="110000"/>
              </a:lnSpc>
            </a:pPr>
            <a:r>
              <a:rPr lang="ja-JP" altLang="en-US" dirty="0"/>
              <a:t>健康情報管理（どこの病院でも</a:t>
            </a:r>
            <a:r>
              <a:rPr lang="en-US" altLang="ja-JP" dirty="0"/>
              <a:t>OK</a:t>
            </a:r>
            <a:r>
              <a:rPr lang="ja-JP" altLang="en-US" dirty="0"/>
              <a:t>）</a:t>
            </a:r>
            <a:endParaRPr lang="en-US" altLang="ja-JP" dirty="0"/>
          </a:p>
          <a:p>
            <a:pPr>
              <a:lnSpc>
                <a:spcPct val="110000"/>
              </a:lnSpc>
            </a:pPr>
            <a:r>
              <a:rPr kumimoji="1" lang="ja-JP" altLang="en-US" dirty="0"/>
              <a:t>切実な動機</a:t>
            </a:r>
            <a:endParaRPr kumimoji="1" lang="en-US" altLang="ja-JP" dirty="0"/>
          </a:p>
          <a:p>
            <a:pPr lvl="1">
              <a:lnSpc>
                <a:spcPct val="110000"/>
              </a:lnSpc>
            </a:pPr>
            <a:r>
              <a:rPr lang="ja-JP" altLang="en-US" dirty="0"/>
              <a:t>ロシアの隣にあるエストニアが，このまま存続できるか，誰も保証できない。</a:t>
            </a:r>
            <a:endParaRPr lang="en-US" altLang="ja-JP" dirty="0"/>
          </a:p>
          <a:p>
            <a:pPr lvl="1">
              <a:lnSpc>
                <a:spcPct val="110000"/>
              </a:lnSpc>
            </a:pPr>
            <a:r>
              <a:rPr lang="ja-JP" altLang="en-US" dirty="0"/>
              <a:t>そこで，物理的に国が奪われても，クラウド上に電子的に国をデータとして保護しておくことで，いつでもまた再出発でき，国民を守ることができる方法を考案した。</a:t>
            </a:r>
            <a:endParaRPr lang="en-US" altLang="ja-JP" dirty="0"/>
          </a:p>
          <a:p>
            <a:pPr lvl="1">
              <a:lnSpc>
                <a:spcPct val="110000"/>
              </a:lnSpc>
            </a:pPr>
            <a:r>
              <a:rPr lang="ja-JP" altLang="en-US" dirty="0"/>
              <a:t>それは，ハードが壊れても，新しいハードに</a:t>
            </a:r>
            <a:r>
              <a:rPr lang="en-US" altLang="ja-JP" dirty="0"/>
              <a:t>OS</a:t>
            </a:r>
            <a:r>
              <a:rPr lang="ja-JP" altLang="en-US" dirty="0"/>
              <a:t>をインストールし直すという行為に似ている。</a:t>
            </a:r>
            <a:endParaRPr lang="en-US" altLang="ja-JP" dirty="0"/>
          </a:p>
          <a:p>
            <a:pPr lvl="1">
              <a:lnSpc>
                <a:spcPct val="110000"/>
              </a:lnSpc>
            </a:pPr>
            <a:r>
              <a:rPr lang="ja-JP" altLang="en-US" dirty="0"/>
              <a:t>国家のシステムは常にアップデートされ続け， 他国に自国のバックアップを取っておく。そうやって国が国民の情報を電子的に保護していくというのである。</a:t>
            </a:r>
            <a:endParaRPr kumimoji="1" lang="ja-JP" altLang="en-US" dirty="0"/>
          </a:p>
        </p:txBody>
      </p:sp>
      <p:sp>
        <p:nvSpPr>
          <p:cNvPr id="4" name="日付プレースホルダー 3">
            <a:extLst>
              <a:ext uri="{FF2B5EF4-FFF2-40B4-BE49-F238E27FC236}">
                <a16:creationId xmlns:a16="http://schemas.microsoft.com/office/drawing/2014/main" id="{A5DE0D68-8E99-4F52-95E0-A23A8518A55B}"/>
              </a:ext>
            </a:extLst>
          </p:cNvPr>
          <p:cNvSpPr>
            <a:spLocks noGrp="1"/>
          </p:cNvSpPr>
          <p:nvPr>
            <p:ph type="dt" sz="half" idx="10"/>
          </p:nvPr>
        </p:nvSpPr>
        <p:spPr/>
        <p:txBody>
          <a:bodyPr/>
          <a:lstStyle/>
          <a:p>
            <a:fld id="{01A7970E-0567-46C4-8D72-DC38ED7A00CB}" type="datetime1">
              <a:rPr kumimoji="1" lang="ja-JP" altLang="en-US" smtClean="0"/>
              <a:t>2022/1/30</a:t>
            </a:fld>
            <a:endParaRPr kumimoji="1" lang="ja-JP" altLang="en-US"/>
          </a:p>
        </p:txBody>
      </p:sp>
      <p:sp>
        <p:nvSpPr>
          <p:cNvPr id="5" name="フッター プレースホルダー 4">
            <a:extLst>
              <a:ext uri="{FF2B5EF4-FFF2-40B4-BE49-F238E27FC236}">
                <a16:creationId xmlns:a16="http://schemas.microsoft.com/office/drawing/2014/main" id="{B4B066C9-5333-482B-BE0F-81774D11505E}"/>
              </a:ext>
            </a:extLst>
          </p:cNvPr>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a:extLst>
              <a:ext uri="{FF2B5EF4-FFF2-40B4-BE49-F238E27FC236}">
                <a16:creationId xmlns:a16="http://schemas.microsoft.com/office/drawing/2014/main" id="{9770734E-7300-4309-B9AC-13523DE31732}"/>
              </a:ext>
            </a:extLst>
          </p:cNvPr>
          <p:cNvSpPr>
            <a:spLocks noGrp="1"/>
          </p:cNvSpPr>
          <p:nvPr>
            <p:ph type="sldNum" sz="quarter" idx="12"/>
          </p:nvPr>
        </p:nvSpPr>
        <p:spPr/>
        <p:txBody>
          <a:bodyPr/>
          <a:lstStyle/>
          <a:p>
            <a:fld id="{63BA93C4-2A5C-4B4B-B565-ADAA94AD8651}" type="slidenum">
              <a:rPr kumimoji="1" lang="ja-JP" altLang="en-US" smtClean="0"/>
              <a:t>6</a:t>
            </a:fld>
            <a:endParaRPr kumimoji="1" lang="ja-JP" altLang="en-US"/>
          </a:p>
        </p:txBody>
      </p:sp>
      <p:pic>
        <p:nvPicPr>
          <p:cNvPr id="8" name="図 7">
            <a:extLst>
              <a:ext uri="{FF2B5EF4-FFF2-40B4-BE49-F238E27FC236}">
                <a16:creationId xmlns:a16="http://schemas.microsoft.com/office/drawing/2014/main" id="{CE3DCA1F-C17C-4B35-9930-17FB157A9C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4836" y="1484314"/>
            <a:ext cx="3361764" cy="2251143"/>
          </a:xfrm>
          <a:prstGeom prst="rect">
            <a:avLst/>
          </a:prstGeom>
        </p:spPr>
      </p:pic>
    </p:spTree>
    <p:extLst>
      <p:ext uri="{BB962C8B-B14F-4D97-AF65-F5344CB8AC3E}">
        <p14:creationId xmlns:p14="http://schemas.microsoft.com/office/powerpoint/2010/main" val="1841446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94D4BB-3457-4DEB-AFF7-24A1E5B6EDAB}"/>
              </a:ext>
            </a:extLst>
          </p:cNvPr>
          <p:cNvSpPr>
            <a:spLocks noGrp="1"/>
          </p:cNvSpPr>
          <p:nvPr>
            <p:ph type="title"/>
          </p:nvPr>
        </p:nvSpPr>
        <p:spPr/>
        <p:txBody>
          <a:bodyPr/>
          <a:lstStyle/>
          <a:p>
            <a:r>
              <a:rPr kumimoji="1" lang="ja-JP" altLang="en-US" dirty="0"/>
              <a:t>デジタル社会の理想的な人物像</a:t>
            </a:r>
          </a:p>
        </p:txBody>
      </p:sp>
      <p:sp>
        <p:nvSpPr>
          <p:cNvPr id="3" name="コンテンツ プレースホルダー 2">
            <a:extLst>
              <a:ext uri="{FF2B5EF4-FFF2-40B4-BE49-F238E27FC236}">
                <a16:creationId xmlns:a16="http://schemas.microsoft.com/office/drawing/2014/main" id="{ACDD3EDE-AF4E-4F69-9A78-954DBFC4CBBC}"/>
              </a:ext>
            </a:extLst>
          </p:cNvPr>
          <p:cNvSpPr>
            <a:spLocks noGrp="1"/>
          </p:cNvSpPr>
          <p:nvPr>
            <p:ph idx="1"/>
          </p:nvPr>
        </p:nvSpPr>
        <p:spPr/>
        <p:txBody>
          <a:bodyPr>
            <a:normAutofit lnSpcReduction="10000"/>
          </a:bodyPr>
          <a:lstStyle/>
          <a:p>
            <a:pPr>
              <a:lnSpc>
                <a:spcPct val="100000"/>
              </a:lnSpc>
            </a:pPr>
            <a:r>
              <a:rPr kumimoji="1" lang="ja-JP" altLang="en-US" sz="3200" dirty="0"/>
              <a:t>ロータリークラブの中核的価値観が典型例</a:t>
            </a:r>
            <a:endParaRPr kumimoji="1" lang="en-US" altLang="ja-JP" sz="3200" dirty="0"/>
          </a:p>
          <a:p>
            <a:pPr lvl="1">
              <a:lnSpc>
                <a:spcPct val="100000"/>
              </a:lnSpc>
            </a:pPr>
            <a:r>
              <a:rPr lang="ja-JP" altLang="en-US" sz="2800" dirty="0"/>
              <a:t>他人を大切にする</a:t>
            </a:r>
            <a:endParaRPr lang="en-US" altLang="ja-JP" sz="2800" dirty="0"/>
          </a:p>
          <a:p>
            <a:pPr lvl="2">
              <a:lnSpc>
                <a:spcPct val="100000"/>
              </a:lnSpc>
            </a:pPr>
            <a:r>
              <a:rPr lang="ja-JP" altLang="en-US" sz="2400" dirty="0"/>
              <a:t>多様性を認める（</a:t>
            </a:r>
            <a:r>
              <a:rPr lang="en-US" altLang="ja-JP" sz="2400" dirty="0"/>
              <a:t>Diversity</a:t>
            </a:r>
            <a:r>
              <a:rPr lang="ja-JP" altLang="en-US" sz="2400" dirty="0"/>
              <a:t>）</a:t>
            </a:r>
            <a:endParaRPr lang="en-US" altLang="ja-JP" sz="2400" dirty="0"/>
          </a:p>
          <a:p>
            <a:pPr lvl="2">
              <a:lnSpc>
                <a:spcPct val="100000"/>
              </a:lnSpc>
            </a:pPr>
            <a:r>
              <a:rPr lang="ja-JP" altLang="en-US" sz="2400" dirty="0"/>
              <a:t>尊敬しあって</a:t>
            </a:r>
            <a:r>
              <a:rPr kumimoji="1" lang="ja-JP" altLang="en-US" sz="2400" dirty="0"/>
              <a:t>親睦を深める（</a:t>
            </a:r>
            <a:r>
              <a:rPr kumimoji="1" lang="en-US" altLang="ja-JP" sz="2400" dirty="0"/>
              <a:t>Fellowship</a:t>
            </a:r>
            <a:r>
              <a:rPr kumimoji="1" lang="ja-JP" altLang="en-US" sz="2400" dirty="0"/>
              <a:t>）</a:t>
            </a:r>
            <a:endParaRPr kumimoji="1" lang="en-US" altLang="ja-JP" sz="2400" dirty="0"/>
          </a:p>
          <a:p>
            <a:pPr lvl="1">
              <a:lnSpc>
                <a:spcPct val="100000"/>
              </a:lnSpc>
            </a:pPr>
            <a:r>
              <a:rPr lang="ja-JP" altLang="en-US" sz="2800" dirty="0"/>
              <a:t>自分を育てる</a:t>
            </a:r>
            <a:endParaRPr kumimoji="1" lang="en-US" altLang="ja-JP" sz="2800" dirty="0"/>
          </a:p>
          <a:p>
            <a:pPr lvl="2">
              <a:lnSpc>
                <a:spcPct val="100000"/>
              </a:lnSpc>
            </a:pPr>
            <a:r>
              <a:rPr lang="ja-JP" altLang="en-US" sz="2400" dirty="0"/>
              <a:t>高潔性を身に着ける（</a:t>
            </a:r>
            <a:r>
              <a:rPr lang="en-US" altLang="ja-JP" sz="2400" dirty="0"/>
              <a:t>Integrity</a:t>
            </a:r>
            <a:r>
              <a:rPr lang="ja-JP" altLang="en-US" sz="2400" dirty="0"/>
              <a:t>）</a:t>
            </a:r>
            <a:r>
              <a:rPr lang="en-US" altLang="ja-JP" sz="2400" dirty="0"/>
              <a:t>	</a:t>
            </a:r>
          </a:p>
          <a:p>
            <a:pPr lvl="2">
              <a:lnSpc>
                <a:spcPct val="100000"/>
              </a:lnSpc>
            </a:pPr>
            <a:r>
              <a:rPr kumimoji="1" lang="ja-JP" altLang="en-US" sz="2400" dirty="0"/>
              <a:t>リーダーシップを養う（</a:t>
            </a:r>
            <a:r>
              <a:rPr kumimoji="1" lang="en-US" altLang="ja-JP" sz="2400" dirty="0"/>
              <a:t>Leadership</a:t>
            </a:r>
            <a:r>
              <a:rPr kumimoji="1" lang="ja-JP" altLang="en-US" sz="2400" dirty="0"/>
              <a:t>）</a:t>
            </a:r>
            <a:endParaRPr kumimoji="1" lang="en-US" altLang="ja-JP" sz="2400" dirty="0"/>
          </a:p>
          <a:p>
            <a:pPr lvl="1">
              <a:lnSpc>
                <a:spcPct val="100000"/>
              </a:lnSpc>
            </a:pPr>
            <a:r>
              <a:rPr lang="ja-JP" altLang="en-US" sz="2800" dirty="0"/>
              <a:t>失敗を恐れずチャレンジする</a:t>
            </a:r>
            <a:endParaRPr kumimoji="1" lang="en-US" altLang="ja-JP" sz="2800" dirty="0"/>
          </a:p>
          <a:p>
            <a:pPr lvl="2">
              <a:lnSpc>
                <a:spcPct val="100000"/>
              </a:lnSpc>
            </a:pPr>
            <a:r>
              <a:rPr lang="ja-JP" altLang="en-US" sz="2400" dirty="0"/>
              <a:t>失敗したらやり直す（</a:t>
            </a:r>
            <a:r>
              <a:rPr lang="en-US" altLang="ja-JP" sz="2400" dirty="0"/>
              <a:t>Resilience</a:t>
            </a:r>
            <a:r>
              <a:rPr lang="ja-JP" altLang="en-US" sz="2400" dirty="0"/>
              <a:t>）</a:t>
            </a:r>
            <a:endParaRPr lang="en-US" altLang="ja-JP" sz="2400" dirty="0"/>
          </a:p>
          <a:p>
            <a:pPr lvl="2">
              <a:lnSpc>
                <a:spcPct val="100000"/>
              </a:lnSpc>
            </a:pPr>
            <a:r>
              <a:rPr kumimoji="1" lang="ja-JP" altLang="en-US" sz="2400" dirty="0"/>
              <a:t>奉仕活動を実践する（</a:t>
            </a:r>
            <a:r>
              <a:rPr kumimoji="1" lang="en-US" altLang="ja-JP" sz="2400" dirty="0"/>
              <a:t>Service</a:t>
            </a:r>
            <a:r>
              <a:rPr kumimoji="1" lang="ja-JP" altLang="en-US" sz="2400" dirty="0"/>
              <a:t>）</a:t>
            </a:r>
          </a:p>
        </p:txBody>
      </p:sp>
      <p:sp>
        <p:nvSpPr>
          <p:cNvPr id="4" name="日付プレースホルダー 3">
            <a:extLst>
              <a:ext uri="{FF2B5EF4-FFF2-40B4-BE49-F238E27FC236}">
                <a16:creationId xmlns:a16="http://schemas.microsoft.com/office/drawing/2014/main" id="{7E044A6A-FE67-44C4-AAF6-CB2D9E7C1138}"/>
              </a:ext>
            </a:extLst>
          </p:cNvPr>
          <p:cNvSpPr>
            <a:spLocks noGrp="1"/>
          </p:cNvSpPr>
          <p:nvPr>
            <p:ph type="dt" sz="half" idx="10"/>
          </p:nvPr>
        </p:nvSpPr>
        <p:spPr/>
        <p:txBody>
          <a:bodyPr/>
          <a:lstStyle/>
          <a:p>
            <a:fld id="{5C4F591B-9B47-4D87-9741-7F8B42F461DD}" type="datetime1">
              <a:rPr kumimoji="1" lang="ja-JP" altLang="en-US" smtClean="0"/>
              <a:t>2022/1/30</a:t>
            </a:fld>
            <a:endParaRPr kumimoji="1" lang="ja-JP" altLang="en-US"/>
          </a:p>
        </p:txBody>
      </p:sp>
      <p:sp>
        <p:nvSpPr>
          <p:cNvPr id="5" name="フッター プレースホルダー 4">
            <a:extLst>
              <a:ext uri="{FF2B5EF4-FFF2-40B4-BE49-F238E27FC236}">
                <a16:creationId xmlns:a16="http://schemas.microsoft.com/office/drawing/2014/main" id="{A51B9E29-1579-4A79-AB1B-17B6F91E29DE}"/>
              </a:ext>
            </a:extLst>
          </p:cNvPr>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a:extLst>
              <a:ext uri="{FF2B5EF4-FFF2-40B4-BE49-F238E27FC236}">
                <a16:creationId xmlns:a16="http://schemas.microsoft.com/office/drawing/2014/main" id="{E4D3939F-B836-4871-B7C9-76C202B52E9F}"/>
              </a:ext>
            </a:extLst>
          </p:cNvPr>
          <p:cNvSpPr>
            <a:spLocks noGrp="1"/>
          </p:cNvSpPr>
          <p:nvPr>
            <p:ph type="sldNum" sz="quarter" idx="12"/>
          </p:nvPr>
        </p:nvSpPr>
        <p:spPr/>
        <p:txBody>
          <a:bodyPr/>
          <a:lstStyle/>
          <a:p>
            <a:fld id="{63BA93C4-2A5C-4B4B-B565-ADAA94AD8651}" type="slidenum">
              <a:rPr kumimoji="1" lang="ja-JP" altLang="en-US" smtClean="0"/>
              <a:t>7</a:t>
            </a:fld>
            <a:endParaRPr kumimoji="1" lang="ja-JP" altLang="en-US"/>
          </a:p>
        </p:txBody>
      </p:sp>
      <p:pic>
        <p:nvPicPr>
          <p:cNvPr id="8" name="図 7">
            <a:extLst>
              <a:ext uri="{FF2B5EF4-FFF2-40B4-BE49-F238E27FC236}">
                <a16:creationId xmlns:a16="http://schemas.microsoft.com/office/drawing/2014/main" id="{0247EDC6-B45F-407E-854B-6275EA0F7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0600" y="1870075"/>
            <a:ext cx="2762809" cy="4051040"/>
          </a:xfrm>
          <a:prstGeom prst="rect">
            <a:avLst/>
          </a:prstGeom>
        </p:spPr>
      </p:pic>
    </p:spTree>
    <p:extLst>
      <p:ext uri="{BB962C8B-B14F-4D97-AF65-F5344CB8AC3E}">
        <p14:creationId xmlns:p14="http://schemas.microsoft.com/office/powerpoint/2010/main" val="6728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id="{58B8645F-0614-46C6-BD34-470B5172C7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496" y="2258054"/>
            <a:ext cx="7286252" cy="3213106"/>
          </a:xfrm>
          <a:prstGeom prst="rect">
            <a:avLst/>
          </a:prstGeom>
        </p:spPr>
      </p:pic>
      <p:sp>
        <p:nvSpPr>
          <p:cNvPr id="2" name="タイトル 1">
            <a:extLst>
              <a:ext uri="{FF2B5EF4-FFF2-40B4-BE49-F238E27FC236}">
                <a16:creationId xmlns:a16="http://schemas.microsoft.com/office/drawing/2014/main" id="{44316BBD-12EC-4F50-AEDC-222443B04205}"/>
              </a:ext>
            </a:extLst>
          </p:cNvPr>
          <p:cNvSpPr>
            <a:spLocks noGrp="1"/>
          </p:cNvSpPr>
          <p:nvPr>
            <p:ph type="title"/>
          </p:nvPr>
        </p:nvSpPr>
        <p:spPr/>
        <p:txBody>
          <a:bodyPr/>
          <a:lstStyle/>
          <a:p>
            <a:r>
              <a:rPr kumimoji="1" lang="ja-JP" altLang="en-US" dirty="0"/>
              <a:t>デジタル人材の教育目標</a:t>
            </a:r>
          </a:p>
        </p:txBody>
      </p:sp>
      <p:sp>
        <p:nvSpPr>
          <p:cNvPr id="3" name="コンテンツ プレースホルダー 2">
            <a:extLst>
              <a:ext uri="{FF2B5EF4-FFF2-40B4-BE49-F238E27FC236}">
                <a16:creationId xmlns:a16="http://schemas.microsoft.com/office/drawing/2014/main" id="{2ED37348-B2B3-48A2-871E-756B990919E6}"/>
              </a:ext>
            </a:extLst>
          </p:cNvPr>
          <p:cNvSpPr>
            <a:spLocks noGrp="1"/>
          </p:cNvSpPr>
          <p:nvPr>
            <p:ph idx="1"/>
          </p:nvPr>
        </p:nvSpPr>
        <p:spPr>
          <a:xfrm>
            <a:off x="7396396" y="2429100"/>
            <a:ext cx="3957404" cy="3028013"/>
          </a:xfrm>
        </p:spPr>
        <p:txBody>
          <a:bodyPr>
            <a:normAutofit/>
          </a:bodyPr>
          <a:lstStyle/>
          <a:p>
            <a:r>
              <a:rPr lang="ja-JP" altLang="en-US" sz="3200" dirty="0"/>
              <a:t>データサイエンス</a:t>
            </a:r>
            <a:endParaRPr lang="en-US" altLang="ja-JP" sz="3200" dirty="0"/>
          </a:p>
          <a:p>
            <a:r>
              <a:rPr lang="ja-JP" altLang="en-US" sz="3200" dirty="0"/>
              <a:t>リベラルアーツ</a:t>
            </a:r>
            <a:br>
              <a:rPr lang="en-US" altLang="ja-JP" sz="3200" dirty="0"/>
            </a:br>
            <a:r>
              <a:rPr lang="ja-JP" altLang="en-US" sz="3200" dirty="0"/>
              <a:t>（広い素養）</a:t>
            </a:r>
            <a:endParaRPr lang="en-US" altLang="ja-JP" sz="3200" dirty="0"/>
          </a:p>
          <a:p>
            <a:pPr lvl="1"/>
            <a:r>
              <a:rPr lang="ja-JP" altLang="en-US" sz="2800" dirty="0"/>
              <a:t>法と経営</a:t>
            </a:r>
            <a:endParaRPr lang="en-US" altLang="ja-JP" sz="2800" dirty="0"/>
          </a:p>
          <a:p>
            <a:pPr lvl="1"/>
            <a:r>
              <a:rPr lang="ja-JP" altLang="en-US" sz="2800" dirty="0"/>
              <a:t>チーム・リーダー力</a:t>
            </a:r>
            <a:endParaRPr lang="en-US" altLang="ja-JP" sz="2800" dirty="0"/>
          </a:p>
          <a:p>
            <a:pPr lvl="1"/>
            <a:r>
              <a:rPr lang="ja-JP" altLang="en-US" sz="2800" dirty="0"/>
              <a:t>チャレンジ精神</a:t>
            </a:r>
            <a:endParaRPr lang="en-US" altLang="ja-JP" sz="2800" dirty="0"/>
          </a:p>
        </p:txBody>
      </p:sp>
      <p:sp>
        <p:nvSpPr>
          <p:cNvPr id="4" name="日付プレースホルダー 3">
            <a:extLst>
              <a:ext uri="{FF2B5EF4-FFF2-40B4-BE49-F238E27FC236}">
                <a16:creationId xmlns:a16="http://schemas.microsoft.com/office/drawing/2014/main" id="{97269CEF-3FD3-48AA-A003-0B2622C4F8F1}"/>
              </a:ext>
            </a:extLst>
          </p:cNvPr>
          <p:cNvSpPr>
            <a:spLocks noGrp="1"/>
          </p:cNvSpPr>
          <p:nvPr>
            <p:ph type="dt" sz="half" idx="10"/>
          </p:nvPr>
        </p:nvSpPr>
        <p:spPr/>
        <p:txBody>
          <a:bodyPr/>
          <a:lstStyle/>
          <a:p>
            <a:fld id="{0139A010-174D-4C70-B2A8-7D6E19BF5012}" type="datetime1">
              <a:rPr kumimoji="1" lang="ja-JP" altLang="en-US" smtClean="0"/>
              <a:t>2022/1/30</a:t>
            </a:fld>
            <a:endParaRPr kumimoji="1" lang="ja-JP" altLang="en-US"/>
          </a:p>
        </p:txBody>
      </p:sp>
      <p:sp>
        <p:nvSpPr>
          <p:cNvPr id="5" name="フッター プレースホルダー 4">
            <a:extLst>
              <a:ext uri="{FF2B5EF4-FFF2-40B4-BE49-F238E27FC236}">
                <a16:creationId xmlns:a16="http://schemas.microsoft.com/office/drawing/2014/main" id="{8E42C1D9-853A-4752-A5B8-7206C51C6741}"/>
              </a:ext>
            </a:extLst>
          </p:cNvPr>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a:extLst>
              <a:ext uri="{FF2B5EF4-FFF2-40B4-BE49-F238E27FC236}">
                <a16:creationId xmlns:a16="http://schemas.microsoft.com/office/drawing/2014/main" id="{D996A09D-BE93-48A0-9058-5FBAB98FA778}"/>
              </a:ext>
            </a:extLst>
          </p:cNvPr>
          <p:cNvSpPr>
            <a:spLocks noGrp="1"/>
          </p:cNvSpPr>
          <p:nvPr>
            <p:ph type="sldNum" sz="quarter" idx="12"/>
          </p:nvPr>
        </p:nvSpPr>
        <p:spPr/>
        <p:txBody>
          <a:bodyPr/>
          <a:lstStyle/>
          <a:p>
            <a:fld id="{63BA93C4-2A5C-4B4B-B565-ADAA94AD8651}" type="slidenum">
              <a:rPr kumimoji="1" lang="ja-JP" altLang="en-US" smtClean="0"/>
              <a:t>8</a:t>
            </a:fld>
            <a:endParaRPr kumimoji="1" lang="ja-JP" altLang="en-US"/>
          </a:p>
        </p:txBody>
      </p:sp>
    </p:spTree>
    <p:extLst>
      <p:ext uri="{BB962C8B-B14F-4D97-AF65-F5344CB8AC3E}">
        <p14:creationId xmlns:p14="http://schemas.microsoft.com/office/powerpoint/2010/main" val="697810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2BE763-FC2D-4C3F-9F1C-925C4A492B62}"/>
              </a:ext>
            </a:extLst>
          </p:cNvPr>
          <p:cNvSpPr>
            <a:spLocks noGrp="1"/>
          </p:cNvSpPr>
          <p:nvPr>
            <p:ph type="title"/>
          </p:nvPr>
        </p:nvSpPr>
        <p:spPr/>
        <p:txBody>
          <a:bodyPr/>
          <a:lstStyle/>
          <a:p>
            <a:r>
              <a:rPr kumimoji="1" lang="ja-JP" altLang="en-US" dirty="0"/>
              <a:t>デジタル人材養成の教育方法</a:t>
            </a:r>
          </a:p>
        </p:txBody>
      </p:sp>
      <p:sp>
        <p:nvSpPr>
          <p:cNvPr id="4" name="日付プレースホルダー 3">
            <a:extLst>
              <a:ext uri="{FF2B5EF4-FFF2-40B4-BE49-F238E27FC236}">
                <a16:creationId xmlns:a16="http://schemas.microsoft.com/office/drawing/2014/main" id="{6F97B336-FDF2-4376-836F-2AAF1BEA52BB}"/>
              </a:ext>
            </a:extLst>
          </p:cNvPr>
          <p:cNvSpPr>
            <a:spLocks noGrp="1"/>
          </p:cNvSpPr>
          <p:nvPr>
            <p:ph type="dt" sz="half" idx="10"/>
          </p:nvPr>
        </p:nvSpPr>
        <p:spPr/>
        <p:txBody>
          <a:bodyPr/>
          <a:lstStyle/>
          <a:p>
            <a:fld id="{2AB82670-ECE2-4678-AA78-6F5CA4BF75F8}" type="datetime1">
              <a:rPr kumimoji="1" lang="ja-JP" altLang="en-US" smtClean="0"/>
              <a:t>2022/1/30</a:t>
            </a:fld>
            <a:endParaRPr kumimoji="1" lang="ja-JP" altLang="en-US"/>
          </a:p>
        </p:txBody>
      </p:sp>
      <p:sp>
        <p:nvSpPr>
          <p:cNvPr id="5" name="フッター プレースホルダー 4">
            <a:extLst>
              <a:ext uri="{FF2B5EF4-FFF2-40B4-BE49-F238E27FC236}">
                <a16:creationId xmlns:a16="http://schemas.microsoft.com/office/drawing/2014/main" id="{B54FC350-BBA4-41DF-829C-258E63BDBD97}"/>
              </a:ext>
            </a:extLst>
          </p:cNvPr>
          <p:cNvSpPr>
            <a:spLocks noGrp="1"/>
          </p:cNvSpPr>
          <p:nvPr>
            <p:ph type="ftr" sz="quarter" idx="11"/>
          </p:nvPr>
        </p:nvSpPr>
        <p:spPr/>
        <p:txBody>
          <a:bodyPr/>
          <a:lstStyle/>
          <a:p>
            <a:r>
              <a:rPr kumimoji="1" lang="en-US" altLang="ja-JP"/>
              <a:t>Digital Society in Japan,  2022</a:t>
            </a:r>
            <a:endParaRPr kumimoji="1" lang="ja-JP" altLang="en-US"/>
          </a:p>
        </p:txBody>
      </p:sp>
      <p:sp>
        <p:nvSpPr>
          <p:cNvPr id="6" name="スライド番号プレースホルダー 5">
            <a:extLst>
              <a:ext uri="{FF2B5EF4-FFF2-40B4-BE49-F238E27FC236}">
                <a16:creationId xmlns:a16="http://schemas.microsoft.com/office/drawing/2014/main" id="{2A1DD233-59A7-4F89-B348-3DA2D5765317}"/>
              </a:ext>
            </a:extLst>
          </p:cNvPr>
          <p:cNvSpPr>
            <a:spLocks noGrp="1"/>
          </p:cNvSpPr>
          <p:nvPr>
            <p:ph type="sldNum" sz="quarter" idx="12"/>
          </p:nvPr>
        </p:nvSpPr>
        <p:spPr/>
        <p:txBody>
          <a:bodyPr/>
          <a:lstStyle/>
          <a:p>
            <a:fld id="{63BA93C4-2A5C-4B4B-B565-ADAA94AD8651}" type="slidenum">
              <a:rPr kumimoji="1" lang="ja-JP" altLang="en-US" smtClean="0"/>
              <a:t>9</a:t>
            </a:fld>
            <a:endParaRPr kumimoji="1" lang="ja-JP" altLang="en-US"/>
          </a:p>
        </p:txBody>
      </p:sp>
      <p:sp>
        <p:nvSpPr>
          <p:cNvPr id="7" name="コンテンツ プレースホルダー 2">
            <a:extLst>
              <a:ext uri="{FF2B5EF4-FFF2-40B4-BE49-F238E27FC236}">
                <a16:creationId xmlns:a16="http://schemas.microsoft.com/office/drawing/2014/main" id="{BFE4C8A1-D3C3-4BF2-A694-CA245AC7B79A}"/>
              </a:ext>
            </a:extLst>
          </p:cNvPr>
          <p:cNvSpPr>
            <a:spLocks noGrp="1"/>
          </p:cNvSpPr>
          <p:nvPr>
            <p:ph idx="1"/>
          </p:nvPr>
        </p:nvSpPr>
        <p:spPr>
          <a:xfrm>
            <a:off x="838200" y="1556792"/>
            <a:ext cx="4681736" cy="4608512"/>
          </a:xfrm>
        </p:spPr>
        <p:txBody>
          <a:bodyPr>
            <a:normAutofit fontScale="77500" lnSpcReduction="20000"/>
          </a:bodyPr>
          <a:lstStyle/>
          <a:p>
            <a:pPr>
              <a:lnSpc>
                <a:spcPct val="110000"/>
              </a:lnSpc>
            </a:pPr>
            <a:r>
              <a:rPr kumimoji="1" lang="ja-JP" altLang="en-US" dirty="0"/>
              <a:t>学生が</a:t>
            </a:r>
            <a:r>
              <a:rPr kumimoji="1" lang="ja-JP" altLang="en-US" b="1" dirty="0"/>
              <a:t>データサイエンス</a:t>
            </a:r>
            <a:r>
              <a:rPr kumimoji="1" lang="ja-JP" altLang="en-US" dirty="0"/>
              <a:t>を学びつつ，データサイエンティストとしての能力を高めるために必要な</a:t>
            </a:r>
            <a:r>
              <a:rPr kumimoji="1" lang="ja-JP" altLang="en-US" b="1" dirty="0"/>
              <a:t>リベラルアーツ（教養教育科目）</a:t>
            </a:r>
            <a:r>
              <a:rPr kumimoji="1" lang="ja-JP" altLang="en-US" dirty="0"/>
              <a:t>を並行的に幅広く修得できる教育方法を採用する。</a:t>
            </a:r>
          </a:p>
          <a:p>
            <a:pPr>
              <a:lnSpc>
                <a:spcPct val="110000"/>
              </a:lnSpc>
            </a:pPr>
            <a:r>
              <a:rPr kumimoji="1" lang="ja-JP" altLang="en-US" dirty="0"/>
              <a:t>専門教育と教養教育を統合する教育方法（右図の</a:t>
            </a:r>
            <a:r>
              <a:rPr kumimoji="1" lang="en-US" altLang="ja-JP" b="1" dirty="0"/>
              <a:t>STEAM</a:t>
            </a:r>
            <a:r>
              <a:rPr kumimoji="1" lang="ja-JP" altLang="en-US" b="1" dirty="0"/>
              <a:t>教育</a:t>
            </a:r>
            <a:r>
              <a:rPr kumimoji="1" lang="ja-JP" altLang="en-US" dirty="0"/>
              <a:t>）により</a:t>
            </a:r>
            <a:r>
              <a:rPr kumimoji="1" lang="ja-JP" altLang="en-US" b="1" dirty="0"/>
              <a:t>デジタルプラットフォーム</a:t>
            </a:r>
            <a:r>
              <a:rPr kumimoji="1" lang="ja-JP" altLang="en-US" dirty="0"/>
              <a:t>を創造して起業できる人材を育成する。</a:t>
            </a:r>
          </a:p>
          <a:p>
            <a:pPr>
              <a:lnSpc>
                <a:spcPct val="110000"/>
              </a:lnSpc>
            </a:pPr>
            <a:r>
              <a:rPr kumimoji="1" lang="ja-JP" altLang="en-US" dirty="0"/>
              <a:t>教育についての物理的・地理的制約を大幅に克服できる</a:t>
            </a:r>
            <a:r>
              <a:rPr kumimoji="1" lang="ja-JP" altLang="en-US" b="1" dirty="0"/>
              <a:t>リモート（遠隔）教育</a:t>
            </a:r>
            <a:r>
              <a:rPr kumimoji="1" lang="ja-JP" altLang="en-US" dirty="0"/>
              <a:t>を軸として対面教育で充実した教育を実施する。</a:t>
            </a:r>
          </a:p>
          <a:p>
            <a:pPr>
              <a:lnSpc>
                <a:spcPct val="110000"/>
              </a:lnSpc>
            </a:pPr>
            <a:endParaRPr kumimoji="1" lang="ja-JP" altLang="en-US" dirty="0"/>
          </a:p>
        </p:txBody>
      </p:sp>
      <p:pic>
        <p:nvPicPr>
          <p:cNvPr id="8" name="図 7">
            <a:extLst>
              <a:ext uri="{FF2B5EF4-FFF2-40B4-BE49-F238E27FC236}">
                <a16:creationId xmlns:a16="http://schemas.microsoft.com/office/drawing/2014/main" id="{BD67C7D8-F0FE-48BB-99B2-13179FEE92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9936" y="1754912"/>
            <a:ext cx="6433766" cy="4108442"/>
          </a:xfrm>
          <a:prstGeom prst="rect">
            <a:avLst/>
          </a:prstGeom>
        </p:spPr>
      </p:pic>
    </p:spTree>
    <p:extLst>
      <p:ext uri="{BB962C8B-B14F-4D97-AF65-F5344CB8AC3E}">
        <p14:creationId xmlns:p14="http://schemas.microsoft.com/office/powerpoint/2010/main" val="15594267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1488</Words>
  <Application>Microsoft Office PowerPoint</Application>
  <PresentationFormat>ワイド画面</PresentationFormat>
  <Paragraphs>130</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Arial</vt:lpstr>
      <vt:lpstr>Calibri</vt:lpstr>
      <vt:lpstr>Calibri Light</vt:lpstr>
      <vt:lpstr>Tahoma</vt:lpstr>
      <vt:lpstr>Times New Roman</vt:lpstr>
      <vt:lpstr>Wingdings</vt:lpstr>
      <vt:lpstr>Office テーマ</vt:lpstr>
      <vt:lpstr>デジタル社会における 人材養成・データ活用のあり方</vt:lpstr>
      <vt:lpstr>デジタル社会とは何か（法律）</vt:lpstr>
      <vt:lpstr>デジタル社会の三種の神器</vt:lpstr>
      <vt:lpstr>デジタル社会とは何か（要約）</vt:lpstr>
      <vt:lpstr>デジタル社会はどのような時代か</vt:lpstr>
      <vt:lpstr>デジタル社会はどこで実践されているか</vt:lpstr>
      <vt:lpstr>デジタル社会の理想的な人物像</vt:lpstr>
      <vt:lpstr>デジタル人材の教育目標</vt:lpstr>
      <vt:lpstr>デジタル人材養成の教育方法</vt:lpstr>
      <vt:lpstr>デジタルデータの利活用</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33</cp:revision>
  <dcterms:created xsi:type="dcterms:W3CDTF">2015-10-20T01:37:12Z</dcterms:created>
  <dcterms:modified xsi:type="dcterms:W3CDTF">2022-01-30T01:32:45Z</dcterms:modified>
</cp:coreProperties>
</file>