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6" r:id="rId3"/>
    <p:sldId id="324" r:id="rId4"/>
    <p:sldId id="305" r:id="rId5"/>
    <p:sldId id="323" r:id="rId6"/>
    <p:sldId id="317" r:id="rId7"/>
    <p:sldId id="314" r:id="rId8"/>
    <p:sldId id="321" r:id="rId9"/>
    <p:sldId id="322" r:id="rId10"/>
    <p:sldId id="318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D7"/>
    <a:srgbClr val="E3CBFF"/>
    <a:srgbClr val="FFE1E1"/>
    <a:srgbClr val="BEC0FE"/>
    <a:srgbClr val="FDADDB"/>
    <a:srgbClr val="A568D2"/>
    <a:srgbClr val="FDFFEF"/>
    <a:srgbClr val="FFF7D5"/>
    <a:srgbClr val="FEE4CC"/>
    <a:srgbClr val="FFF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12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80" y="52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FA216-4907-427F-85C1-BCE011CB211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FB55C41-3AFB-4D99-BA3F-A892ABFAE2E8}">
      <dgm:prSet phldrT="[テキスト]"/>
      <dgm:spPr>
        <a:solidFill>
          <a:srgbClr val="E3CBFF"/>
        </a:solidFill>
      </dgm:spPr>
      <dgm:t>
        <a:bodyPr/>
        <a:lstStyle/>
        <a:p>
          <a:r>
            <a: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日出</a:t>
          </a:r>
          <a: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  <a:t>RC</a:t>
          </a:r>
          <a:b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  <a:t>2020-21</a:t>
          </a:r>
          <a:r>
            <a: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年度会長のテーマ</a:t>
          </a:r>
        </a:p>
      </dgm:t>
    </dgm:pt>
    <dgm:pt modelId="{E68B00E3-63AB-421C-A21B-5527111D554D}" type="parTrans" cxnId="{8B563AFB-DEB3-42BA-B123-3BD17F617230}">
      <dgm:prSet/>
      <dgm:spPr/>
      <dgm:t>
        <a:bodyPr/>
        <a:lstStyle/>
        <a:p>
          <a:endParaRPr kumimoji="1" lang="ja-JP" altLang="en-US"/>
        </a:p>
      </dgm:t>
    </dgm:pt>
    <dgm:pt modelId="{B3F2C8C0-7EAB-483C-BCCF-72E2AD07ECDC}" type="sibTrans" cxnId="{8B563AFB-DEB3-42BA-B123-3BD17F617230}">
      <dgm:prSet/>
      <dgm:spPr/>
      <dgm:t>
        <a:bodyPr/>
        <a:lstStyle/>
        <a:p>
          <a:endParaRPr kumimoji="1" lang="ja-JP" altLang="en-US"/>
        </a:p>
      </dgm:t>
    </dgm:pt>
    <dgm:pt modelId="{F217D737-9D88-4143-8533-C6C39400EC22}">
      <dgm:prSet phldrT="[テキスト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dirty="0"/>
            <a:t> 奉仕の前提</a:t>
          </a:r>
        </a:p>
      </dgm:t>
    </dgm:pt>
    <dgm:pt modelId="{5E47B5FE-49F5-46C2-92E7-514E46DD8243}" type="parTrans" cxnId="{1EFFDBFE-FB87-4FCF-A3AE-B8F8ED22419B}">
      <dgm:prSet/>
      <dgm:spPr/>
      <dgm:t>
        <a:bodyPr/>
        <a:lstStyle/>
        <a:p>
          <a:endParaRPr kumimoji="1" lang="ja-JP" altLang="en-US"/>
        </a:p>
      </dgm:t>
    </dgm:pt>
    <dgm:pt modelId="{E7EE73B0-1BB9-43EC-84C1-91589F073EDD}" type="sibTrans" cxnId="{1EFFDBFE-FB87-4FCF-A3AE-B8F8ED22419B}">
      <dgm:prSet/>
      <dgm:spPr/>
      <dgm:t>
        <a:bodyPr/>
        <a:lstStyle/>
        <a:p>
          <a:endParaRPr kumimoji="1" lang="ja-JP" altLang="en-US"/>
        </a:p>
      </dgm:t>
    </dgm:pt>
    <dgm:pt modelId="{C919D829-5DE7-44E3-A703-2374CAAA528A}">
      <dgm:prSet phldrT="[テキスト]" custT="1"/>
      <dgm:spPr>
        <a:solidFill>
          <a:srgbClr val="FFD5D7"/>
        </a:solidFill>
      </dgm:spPr>
      <dgm:t>
        <a:bodyPr/>
        <a:lstStyle/>
        <a:p>
          <a:pPr algn="l"/>
          <a:r>
            <a:rPr kumimoji="1" lang="ja-JP" altLang="en-US" sz="3200" dirty="0"/>
            <a:t> １．「親睦・交流」の機会</a:t>
          </a:r>
        </a:p>
      </dgm:t>
    </dgm:pt>
    <dgm:pt modelId="{FD29E9CB-6A01-4A9B-9F4E-27E67A49DF01}" type="parTrans" cxnId="{88BEFAED-E205-4E2E-ABE2-DF290428DD67}">
      <dgm:prSet/>
      <dgm:spPr/>
      <dgm:t>
        <a:bodyPr/>
        <a:lstStyle/>
        <a:p>
          <a:endParaRPr kumimoji="1" lang="ja-JP" altLang="en-US"/>
        </a:p>
      </dgm:t>
    </dgm:pt>
    <dgm:pt modelId="{2A11AA86-0362-4B38-A195-C9DADBE313D6}" type="sibTrans" cxnId="{88BEFAED-E205-4E2E-ABE2-DF290428DD67}">
      <dgm:prSet/>
      <dgm:spPr/>
      <dgm:t>
        <a:bodyPr/>
        <a:lstStyle/>
        <a:p>
          <a:endParaRPr kumimoji="1" lang="ja-JP" altLang="en-US"/>
        </a:p>
      </dgm:t>
    </dgm:pt>
    <dgm:pt modelId="{CA76D130-3049-4C76-A857-356ECADB4597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3200" dirty="0"/>
            <a:t> ２．「職業倫理の向上」の機会</a:t>
          </a:r>
        </a:p>
      </dgm:t>
    </dgm:pt>
    <dgm:pt modelId="{1E46BD5D-D9B4-4FEA-893D-BB9710600DB3}" type="parTrans" cxnId="{52F0AE6B-31B6-4BD7-A019-375994316291}">
      <dgm:prSet/>
      <dgm:spPr/>
      <dgm:t>
        <a:bodyPr/>
        <a:lstStyle/>
        <a:p>
          <a:endParaRPr kumimoji="1" lang="ja-JP" altLang="en-US"/>
        </a:p>
      </dgm:t>
    </dgm:pt>
    <dgm:pt modelId="{3DA6840F-7201-4C34-8F5B-04385EEEA6F7}" type="sibTrans" cxnId="{52F0AE6B-31B6-4BD7-A019-375994316291}">
      <dgm:prSet/>
      <dgm:spPr/>
      <dgm:t>
        <a:bodyPr/>
        <a:lstStyle/>
        <a:p>
          <a:endParaRPr kumimoji="1" lang="ja-JP" altLang="en-US"/>
        </a:p>
      </dgm:t>
    </dgm:pt>
    <dgm:pt modelId="{222DC468-7787-4ACA-AB72-A5BE4AE45BBE}">
      <dgm:prSet phldrT="[テキスト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dirty="0"/>
            <a:t> 奉仕の目標</a:t>
          </a:r>
        </a:p>
      </dgm:t>
    </dgm:pt>
    <dgm:pt modelId="{57DA4979-2884-4F38-94C3-6F4F9A7FF67E}" type="parTrans" cxnId="{4B10AA55-8CEE-4B2E-834F-A0E3A8B64A9C}">
      <dgm:prSet/>
      <dgm:spPr/>
      <dgm:t>
        <a:bodyPr/>
        <a:lstStyle/>
        <a:p>
          <a:endParaRPr kumimoji="1" lang="ja-JP" altLang="en-US"/>
        </a:p>
      </dgm:t>
    </dgm:pt>
    <dgm:pt modelId="{057FCFF8-8AD2-4CD6-81D9-C93FD2FF8F54}" type="sibTrans" cxnId="{4B10AA55-8CEE-4B2E-834F-A0E3A8B64A9C}">
      <dgm:prSet/>
      <dgm:spPr/>
      <dgm:t>
        <a:bodyPr/>
        <a:lstStyle/>
        <a:p>
          <a:endParaRPr kumimoji="1" lang="ja-JP" altLang="en-US"/>
        </a:p>
      </dgm:t>
    </dgm:pt>
    <dgm:pt modelId="{07E11964-0FF2-43BF-98C9-C19F9AD3975A}">
      <dgm:prSet phldrT="[テキスト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/>
          <a:r>
            <a:rPr kumimoji="1" lang="ja-JP" altLang="en-US" sz="3200" dirty="0"/>
            <a:t> ３．「次世代への奉仕」の機会</a:t>
          </a:r>
        </a:p>
      </dgm:t>
    </dgm:pt>
    <dgm:pt modelId="{8EC8F715-5DF3-4D7A-80B5-58B4E792B389}" type="parTrans" cxnId="{BFE03F82-1369-41F6-BF54-4B9C97BF7300}">
      <dgm:prSet/>
      <dgm:spPr/>
      <dgm:t>
        <a:bodyPr/>
        <a:lstStyle/>
        <a:p>
          <a:endParaRPr kumimoji="1" lang="ja-JP" altLang="en-US"/>
        </a:p>
      </dgm:t>
    </dgm:pt>
    <dgm:pt modelId="{A13AB93C-0A6E-4E45-B920-4BE61E47C01D}" type="sibTrans" cxnId="{BFE03F82-1369-41F6-BF54-4B9C97BF7300}">
      <dgm:prSet/>
      <dgm:spPr/>
      <dgm:t>
        <a:bodyPr/>
        <a:lstStyle/>
        <a:p>
          <a:endParaRPr kumimoji="1" lang="ja-JP" altLang="en-US"/>
        </a:p>
      </dgm:t>
    </dgm:pt>
    <dgm:pt modelId="{F4A81C04-0848-495C-9841-6D4438114F61}" type="pres">
      <dgm:prSet presAssocID="{33BFA216-4907-427F-85C1-BCE011CB21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B85D5D-3508-4683-AA43-3E9779F0EDAD}" type="pres">
      <dgm:prSet presAssocID="{5FB55C41-3AFB-4D99-BA3F-A892ABFAE2E8}" presName="root1" presStyleCnt="0"/>
      <dgm:spPr/>
    </dgm:pt>
    <dgm:pt modelId="{69E60CF4-0A5A-4DB9-833E-DC05F70FEB3D}" type="pres">
      <dgm:prSet presAssocID="{5FB55C41-3AFB-4D99-BA3F-A892ABFAE2E8}" presName="LevelOneTextNode" presStyleLbl="node0" presStyleIdx="0" presStyleCnt="1" custScaleX="105214" custScaleY="275030" custLinFactNeighborX="7683">
        <dgm:presLayoutVars>
          <dgm:chPref val="3"/>
        </dgm:presLayoutVars>
      </dgm:prSet>
      <dgm:spPr/>
    </dgm:pt>
    <dgm:pt modelId="{EB4DE3C5-6984-4E59-9D5D-646E3B153941}" type="pres">
      <dgm:prSet presAssocID="{5FB55C41-3AFB-4D99-BA3F-A892ABFAE2E8}" presName="level2hierChild" presStyleCnt="0"/>
      <dgm:spPr/>
    </dgm:pt>
    <dgm:pt modelId="{57A88AE0-06F0-42EA-8A2F-B151058D91B4}" type="pres">
      <dgm:prSet presAssocID="{5E47B5FE-49F5-46C2-92E7-514E46DD8243}" presName="conn2-1" presStyleLbl="parChTrans1D2" presStyleIdx="0" presStyleCnt="2"/>
      <dgm:spPr/>
    </dgm:pt>
    <dgm:pt modelId="{0F111C51-0ED1-4848-86A2-DFCD39341867}" type="pres">
      <dgm:prSet presAssocID="{5E47B5FE-49F5-46C2-92E7-514E46DD8243}" presName="connTx" presStyleLbl="parChTrans1D2" presStyleIdx="0" presStyleCnt="2"/>
      <dgm:spPr/>
    </dgm:pt>
    <dgm:pt modelId="{FBAB20EE-37F7-4BFA-87D1-4D15BFF5973B}" type="pres">
      <dgm:prSet presAssocID="{F217D737-9D88-4143-8533-C6C39400EC22}" presName="root2" presStyleCnt="0"/>
      <dgm:spPr/>
    </dgm:pt>
    <dgm:pt modelId="{DCEE9B6B-34F8-4F69-A7A0-A1D1A05815FA}" type="pres">
      <dgm:prSet presAssocID="{F217D737-9D88-4143-8533-C6C39400EC22}" presName="LevelTwoTextNode" presStyleLbl="node2" presStyleIdx="0" presStyleCnt="2" custScaleX="94183" custScaleY="87633" custLinFactNeighborX="-9605">
        <dgm:presLayoutVars>
          <dgm:chPref val="3"/>
        </dgm:presLayoutVars>
      </dgm:prSet>
      <dgm:spPr/>
    </dgm:pt>
    <dgm:pt modelId="{F31B1C9D-AA7C-4024-8808-8E465AF3831E}" type="pres">
      <dgm:prSet presAssocID="{F217D737-9D88-4143-8533-C6C39400EC22}" presName="level3hierChild" presStyleCnt="0"/>
      <dgm:spPr/>
    </dgm:pt>
    <dgm:pt modelId="{716D3BE2-B8AB-4727-A1BB-A127E03F7265}" type="pres">
      <dgm:prSet presAssocID="{FD29E9CB-6A01-4A9B-9F4E-27E67A49DF01}" presName="conn2-1" presStyleLbl="parChTrans1D3" presStyleIdx="0" presStyleCnt="3"/>
      <dgm:spPr/>
    </dgm:pt>
    <dgm:pt modelId="{5B3DA950-5732-4F50-9007-C4B37206CA6A}" type="pres">
      <dgm:prSet presAssocID="{FD29E9CB-6A01-4A9B-9F4E-27E67A49DF01}" presName="connTx" presStyleLbl="parChTrans1D3" presStyleIdx="0" presStyleCnt="3"/>
      <dgm:spPr/>
    </dgm:pt>
    <dgm:pt modelId="{758DC8EC-A4BA-4619-B718-20FBFD992042}" type="pres">
      <dgm:prSet presAssocID="{C919D829-5DE7-44E3-A703-2374CAAA528A}" presName="root2" presStyleCnt="0"/>
      <dgm:spPr/>
    </dgm:pt>
    <dgm:pt modelId="{3C814EF7-E8C6-406E-B84B-1BE9B7B85ED7}" type="pres">
      <dgm:prSet presAssocID="{C919D829-5DE7-44E3-A703-2374CAAA528A}" presName="LevelTwoTextNode" presStyleLbl="node3" presStyleIdx="0" presStyleCnt="3" custScaleX="259374" custScaleY="106036" custLinFactNeighborX="-15255">
        <dgm:presLayoutVars>
          <dgm:chPref val="3"/>
        </dgm:presLayoutVars>
      </dgm:prSet>
      <dgm:spPr/>
    </dgm:pt>
    <dgm:pt modelId="{076353A7-55D6-4752-AAA3-EC068B98BCEB}" type="pres">
      <dgm:prSet presAssocID="{C919D829-5DE7-44E3-A703-2374CAAA528A}" presName="level3hierChild" presStyleCnt="0"/>
      <dgm:spPr/>
    </dgm:pt>
    <dgm:pt modelId="{3A66EC48-019D-4551-9DF7-C08DD4DAAEDE}" type="pres">
      <dgm:prSet presAssocID="{1E46BD5D-D9B4-4FEA-893D-BB9710600DB3}" presName="conn2-1" presStyleLbl="parChTrans1D3" presStyleIdx="1" presStyleCnt="3"/>
      <dgm:spPr/>
    </dgm:pt>
    <dgm:pt modelId="{FE69DFAD-A980-4A1E-B4DF-03B18345A6E2}" type="pres">
      <dgm:prSet presAssocID="{1E46BD5D-D9B4-4FEA-893D-BB9710600DB3}" presName="connTx" presStyleLbl="parChTrans1D3" presStyleIdx="1" presStyleCnt="3"/>
      <dgm:spPr/>
    </dgm:pt>
    <dgm:pt modelId="{F1E8BCDB-4484-402B-92EE-D93FE40CE1FB}" type="pres">
      <dgm:prSet presAssocID="{CA76D130-3049-4C76-A857-356ECADB4597}" presName="root2" presStyleCnt="0"/>
      <dgm:spPr/>
    </dgm:pt>
    <dgm:pt modelId="{501C551B-C7F7-463C-B520-14A898D0E01A}" type="pres">
      <dgm:prSet presAssocID="{CA76D130-3049-4C76-A857-356ECADB4597}" presName="LevelTwoTextNode" presStyleLbl="node3" presStyleIdx="1" presStyleCnt="3" custScaleX="259374" custScaleY="106036" custLinFactNeighborX="-15255">
        <dgm:presLayoutVars>
          <dgm:chPref val="3"/>
        </dgm:presLayoutVars>
      </dgm:prSet>
      <dgm:spPr/>
    </dgm:pt>
    <dgm:pt modelId="{D39C1E97-2BF7-4908-9B3C-3EB466D4C4E1}" type="pres">
      <dgm:prSet presAssocID="{CA76D130-3049-4C76-A857-356ECADB4597}" presName="level3hierChild" presStyleCnt="0"/>
      <dgm:spPr/>
    </dgm:pt>
    <dgm:pt modelId="{BC1BBE81-0A23-4C9F-8796-8B9884089794}" type="pres">
      <dgm:prSet presAssocID="{57DA4979-2884-4F38-94C3-6F4F9A7FF67E}" presName="conn2-1" presStyleLbl="parChTrans1D2" presStyleIdx="1" presStyleCnt="2"/>
      <dgm:spPr/>
    </dgm:pt>
    <dgm:pt modelId="{721549E7-D7BB-44F6-AC8A-2BDCF59E85F8}" type="pres">
      <dgm:prSet presAssocID="{57DA4979-2884-4F38-94C3-6F4F9A7FF67E}" presName="connTx" presStyleLbl="parChTrans1D2" presStyleIdx="1" presStyleCnt="2"/>
      <dgm:spPr/>
    </dgm:pt>
    <dgm:pt modelId="{99B184B1-B0F0-4D51-BFCF-ED0853270E98}" type="pres">
      <dgm:prSet presAssocID="{222DC468-7787-4ACA-AB72-A5BE4AE45BBE}" presName="root2" presStyleCnt="0"/>
      <dgm:spPr/>
    </dgm:pt>
    <dgm:pt modelId="{84CD4D20-749B-4C3C-B452-72214FB6638B}" type="pres">
      <dgm:prSet presAssocID="{222DC468-7787-4ACA-AB72-A5BE4AE45BBE}" presName="LevelTwoTextNode" presStyleLbl="node2" presStyleIdx="1" presStyleCnt="2" custScaleX="94183" custScaleY="87633" custLinFactNeighborX="-9605">
        <dgm:presLayoutVars>
          <dgm:chPref val="3"/>
        </dgm:presLayoutVars>
      </dgm:prSet>
      <dgm:spPr/>
    </dgm:pt>
    <dgm:pt modelId="{003E65DD-B8F2-48C9-B9A8-94E81C058C5B}" type="pres">
      <dgm:prSet presAssocID="{222DC468-7787-4ACA-AB72-A5BE4AE45BBE}" presName="level3hierChild" presStyleCnt="0"/>
      <dgm:spPr/>
    </dgm:pt>
    <dgm:pt modelId="{252A8F27-4D3C-4B34-9EBE-969A02F79C53}" type="pres">
      <dgm:prSet presAssocID="{8EC8F715-5DF3-4D7A-80B5-58B4E792B389}" presName="conn2-1" presStyleLbl="parChTrans1D3" presStyleIdx="2" presStyleCnt="3"/>
      <dgm:spPr/>
    </dgm:pt>
    <dgm:pt modelId="{2D88F9E5-65C0-4FFB-9777-88E693004EDF}" type="pres">
      <dgm:prSet presAssocID="{8EC8F715-5DF3-4D7A-80B5-58B4E792B389}" presName="connTx" presStyleLbl="parChTrans1D3" presStyleIdx="2" presStyleCnt="3"/>
      <dgm:spPr/>
    </dgm:pt>
    <dgm:pt modelId="{A0524D92-9F54-4910-B995-25153582F604}" type="pres">
      <dgm:prSet presAssocID="{07E11964-0FF2-43BF-98C9-C19F9AD3975A}" presName="root2" presStyleCnt="0"/>
      <dgm:spPr/>
    </dgm:pt>
    <dgm:pt modelId="{295B39BE-3687-4688-865A-971359C8FAF2}" type="pres">
      <dgm:prSet presAssocID="{07E11964-0FF2-43BF-98C9-C19F9AD3975A}" presName="LevelTwoTextNode" presStyleLbl="node3" presStyleIdx="2" presStyleCnt="3" custScaleX="259374" custScaleY="106036" custLinFactNeighborX="-15255">
        <dgm:presLayoutVars>
          <dgm:chPref val="3"/>
        </dgm:presLayoutVars>
      </dgm:prSet>
      <dgm:spPr/>
    </dgm:pt>
    <dgm:pt modelId="{92984AC3-1116-407B-B6AA-2C18D05F6A83}" type="pres">
      <dgm:prSet presAssocID="{07E11964-0FF2-43BF-98C9-C19F9AD3975A}" presName="level3hierChild" presStyleCnt="0"/>
      <dgm:spPr/>
    </dgm:pt>
  </dgm:ptLst>
  <dgm:cxnLst>
    <dgm:cxn modelId="{EF19D202-8D30-46D0-9920-F6995A3A6F57}" type="presOf" srcId="{5FB55C41-3AFB-4D99-BA3F-A892ABFAE2E8}" destId="{69E60CF4-0A5A-4DB9-833E-DC05F70FEB3D}" srcOrd="0" destOrd="0" presId="urn:microsoft.com/office/officeart/2005/8/layout/hierarchy2"/>
    <dgm:cxn modelId="{F9F24407-D467-422E-9BDD-C29808412D15}" type="presOf" srcId="{C919D829-5DE7-44E3-A703-2374CAAA528A}" destId="{3C814EF7-E8C6-406E-B84B-1BE9B7B85ED7}" srcOrd="0" destOrd="0" presId="urn:microsoft.com/office/officeart/2005/8/layout/hierarchy2"/>
    <dgm:cxn modelId="{1A97A814-D993-497B-8334-96CFEA09F989}" type="presOf" srcId="{5E47B5FE-49F5-46C2-92E7-514E46DD8243}" destId="{0F111C51-0ED1-4848-86A2-DFCD39341867}" srcOrd="1" destOrd="0" presId="urn:microsoft.com/office/officeart/2005/8/layout/hierarchy2"/>
    <dgm:cxn modelId="{7AA76F19-F9BD-48F6-A7DE-2B44A4CE865B}" type="presOf" srcId="{8EC8F715-5DF3-4D7A-80B5-58B4E792B389}" destId="{252A8F27-4D3C-4B34-9EBE-969A02F79C53}" srcOrd="0" destOrd="0" presId="urn:microsoft.com/office/officeart/2005/8/layout/hierarchy2"/>
    <dgm:cxn modelId="{771E561C-9CF3-4568-A1C0-156D68FC6218}" type="presOf" srcId="{57DA4979-2884-4F38-94C3-6F4F9A7FF67E}" destId="{BC1BBE81-0A23-4C9F-8796-8B9884089794}" srcOrd="0" destOrd="0" presId="urn:microsoft.com/office/officeart/2005/8/layout/hierarchy2"/>
    <dgm:cxn modelId="{38AE6529-EE3E-4BB5-8A8F-02E606676B7C}" type="presOf" srcId="{1E46BD5D-D9B4-4FEA-893D-BB9710600DB3}" destId="{FE69DFAD-A980-4A1E-B4DF-03B18345A6E2}" srcOrd="1" destOrd="0" presId="urn:microsoft.com/office/officeart/2005/8/layout/hierarchy2"/>
    <dgm:cxn modelId="{40DFDC3A-C28F-4D2A-A52D-2849F6F4F717}" type="presOf" srcId="{CA76D130-3049-4C76-A857-356ECADB4597}" destId="{501C551B-C7F7-463C-B520-14A898D0E01A}" srcOrd="0" destOrd="0" presId="urn:microsoft.com/office/officeart/2005/8/layout/hierarchy2"/>
    <dgm:cxn modelId="{C10E123C-2497-43F2-AB3F-5AF0F80D57C0}" type="presOf" srcId="{FD29E9CB-6A01-4A9B-9F4E-27E67A49DF01}" destId="{716D3BE2-B8AB-4727-A1BB-A127E03F7265}" srcOrd="0" destOrd="0" presId="urn:microsoft.com/office/officeart/2005/8/layout/hierarchy2"/>
    <dgm:cxn modelId="{5935D142-D470-44AD-BF30-6A71F0E0CE8F}" type="presOf" srcId="{8EC8F715-5DF3-4D7A-80B5-58B4E792B389}" destId="{2D88F9E5-65C0-4FFB-9777-88E693004EDF}" srcOrd="1" destOrd="0" presId="urn:microsoft.com/office/officeart/2005/8/layout/hierarchy2"/>
    <dgm:cxn modelId="{52F0AE6B-31B6-4BD7-A019-375994316291}" srcId="{F217D737-9D88-4143-8533-C6C39400EC22}" destId="{CA76D130-3049-4C76-A857-356ECADB4597}" srcOrd="1" destOrd="0" parTransId="{1E46BD5D-D9B4-4FEA-893D-BB9710600DB3}" sibTransId="{3DA6840F-7201-4C34-8F5B-04385EEEA6F7}"/>
    <dgm:cxn modelId="{4B10AA55-8CEE-4B2E-834F-A0E3A8B64A9C}" srcId="{5FB55C41-3AFB-4D99-BA3F-A892ABFAE2E8}" destId="{222DC468-7787-4ACA-AB72-A5BE4AE45BBE}" srcOrd="1" destOrd="0" parTransId="{57DA4979-2884-4F38-94C3-6F4F9A7FF67E}" sibTransId="{057FCFF8-8AD2-4CD6-81D9-C93FD2FF8F54}"/>
    <dgm:cxn modelId="{9757D676-A2D8-41F4-A8CD-D9E6A24B50D5}" type="presOf" srcId="{33BFA216-4907-427F-85C1-BCE011CB2111}" destId="{F4A81C04-0848-495C-9841-6D4438114F61}" srcOrd="0" destOrd="0" presId="urn:microsoft.com/office/officeart/2005/8/layout/hierarchy2"/>
    <dgm:cxn modelId="{40C4FD56-7C67-4D6F-A6F4-F067CC0D1D38}" type="presOf" srcId="{FD29E9CB-6A01-4A9B-9F4E-27E67A49DF01}" destId="{5B3DA950-5732-4F50-9007-C4B37206CA6A}" srcOrd="1" destOrd="0" presId="urn:microsoft.com/office/officeart/2005/8/layout/hierarchy2"/>
    <dgm:cxn modelId="{A4194081-192B-49F1-8BBD-11C8FD666A51}" type="presOf" srcId="{F217D737-9D88-4143-8533-C6C39400EC22}" destId="{DCEE9B6B-34F8-4F69-A7A0-A1D1A05815FA}" srcOrd="0" destOrd="0" presId="urn:microsoft.com/office/officeart/2005/8/layout/hierarchy2"/>
    <dgm:cxn modelId="{BFE03F82-1369-41F6-BF54-4B9C97BF7300}" srcId="{222DC468-7787-4ACA-AB72-A5BE4AE45BBE}" destId="{07E11964-0FF2-43BF-98C9-C19F9AD3975A}" srcOrd="0" destOrd="0" parTransId="{8EC8F715-5DF3-4D7A-80B5-58B4E792B389}" sibTransId="{A13AB93C-0A6E-4E45-B920-4BE61E47C01D}"/>
    <dgm:cxn modelId="{80D2ED87-28A2-4DE1-BE44-9B791D766E68}" type="presOf" srcId="{07E11964-0FF2-43BF-98C9-C19F9AD3975A}" destId="{295B39BE-3687-4688-865A-971359C8FAF2}" srcOrd="0" destOrd="0" presId="urn:microsoft.com/office/officeart/2005/8/layout/hierarchy2"/>
    <dgm:cxn modelId="{D44827AC-9073-4D1F-A244-7509326F8466}" type="presOf" srcId="{1E46BD5D-D9B4-4FEA-893D-BB9710600DB3}" destId="{3A66EC48-019D-4551-9DF7-C08DD4DAAEDE}" srcOrd="0" destOrd="0" presId="urn:microsoft.com/office/officeart/2005/8/layout/hierarchy2"/>
    <dgm:cxn modelId="{EF6878CA-CD17-4D84-B28C-33D501286F0C}" type="presOf" srcId="{57DA4979-2884-4F38-94C3-6F4F9A7FF67E}" destId="{721549E7-D7BB-44F6-AC8A-2BDCF59E85F8}" srcOrd="1" destOrd="0" presId="urn:microsoft.com/office/officeart/2005/8/layout/hierarchy2"/>
    <dgm:cxn modelId="{6E8AACE1-C5E8-4AB6-99B0-58EDAD7F031B}" type="presOf" srcId="{222DC468-7787-4ACA-AB72-A5BE4AE45BBE}" destId="{84CD4D20-749B-4C3C-B452-72214FB6638B}" srcOrd="0" destOrd="0" presId="urn:microsoft.com/office/officeart/2005/8/layout/hierarchy2"/>
    <dgm:cxn modelId="{88BEFAED-E205-4E2E-ABE2-DF290428DD67}" srcId="{F217D737-9D88-4143-8533-C6C39400EC22}" destId="{C919D829-5DE7-44E3-A703-2374CAAA528A}" srcOrd="0" destOrd="0" parTransId="{FD29E9CB-6A01-4A9B-9F4E-27E67A49DF01}" sibTransId="{2A11AA86-0362-4B38-A195-C9DADBE313D6}"/>
    <dgm:cxn modelId="{C59304F4-AB85-4E6F-A23C-9471DB449F19}" type="presOf" srcId="{5E47B5FE-49F5-46C2-92E7-514E46DD8243}" destId="{57A88AE0-06F0-42EA-8A2F-B151058D91B4}" srcOrd="0" destOrd="0" presId="urn:microsoft.com/office/officeart/2005/8/layout/hierarchy2"/>
    <dgm:cxn modelId="{8B563AFB-DEB3-42BA-B123-3BD17F617230}" srcId="{33BFA216-4907-427F-85C1-BCE011CB2111}" destId="{5FB55C41-3AFB-4D99-BA3F-A892ABFAE2E8}" srcOrd="0" destOrd="0" parTransId="{E68B00E3-63AB-421C-A21B-5527111D554D}" sibTransId="{B3F2C8C0-7EAB-483C-BCCF-72E2AD07ECDC}"/>
    <dgm:cxn modelId="{1EFFDBFE-FB87-4FCF-A3AE-B8F8ED22419B}" srcId="{5FB55C41-3AFB-4D99-BA3F-A892ABFAE2E8}" destId="{F217D737-9D88-4143-8533-C6C39400EC22}" srcOrd="0" destOrd="0" parTransId="{5E47B5FE-49F5-46C2-92E7-514E46DD8243}" sibTransId="{E7EE73B0-1BB9-43EC-84C1-91589F073EDD}"/>
    <dgm:cxn modelId="{599CBFF6-60E8-4705-9A07-2CDC2E68FEA1}" type="presParOf" srcId="{F4A81C04-0848-495C-9841-6D4438114F61}" destId="{64B85D5D-3508-4683-AA43-3E9779F0EDAD}" srcOrd="0" destOrd="0" presId="urn:microsoft.com/office/officeart/2005/8/layout/hierarchy2"/>
    <dgm:cxn modelId="{8A92C52B-A40F-4F5F-8E2C-28F41FD8E126}" type="presParOf" srcId="{64B85D5D-3508-4683-AA43-3E9779F0EDAD}" destId="{69E60CF4-0A5A-4DB9-833E-DC05F70FEB3D}" srcOrd="0" destOrd="0" presId="urn:microsoft.com/office/officeart/2005/8/layout/hierarchy2"/>
    <dgm:cxn modelId="{D8603CBB-F256-4B89-BAAB-6DEEA1F3C399}" type="presParOf" srcId="{64B85D5D-3508-4683-AA43-3E9779F0EDAD}" destId="{EB4DE3C5-6984-4E59-9D5D-646E3B153941}" srcOrd="1" destOrd="0" presId="urn:microsoft.com/office/officeart/2005/8/layout/hierarchy2"/>
    <dgm:cxn modelId="{E1E6E111-5C86-484A-88B1-CF7604D7D67E}" type="presParOf" srcId="{EB4DE3C5-6984-4E59-9D5D-646E3B153941}" destId="{57A88AE0-06F0-42EA-8A2F-B151058D91B4}" srcOrd="0" destOrd="0" presId="urn:microsoft.com/office/officeart/2005/8/layout/hierarchy2"/>
    <dgm:cxn modelId="{5152E91D-C1EA-4636-8936-E2D80EE4CF88}" type="presParOf" srcId="{57A88AE0-06F0-42EA-8A2F-B151058D91B4}" destId="{0F111C51-0ED1-4848-86A2-DFCD39341867}" srcOrd="0" destOrd="0" presId="urn:microsoft.com/office/officeart/2005/8/layout/hierarchy2"/>
    <dgm:cxn modelId="{EBC571E7-0F98-4E4F-907B-D160BAD2BCB2}" type="presParOf" srcId="{EB4DE3C5-6984-4E59-9D5D-646E3B153941}" destId="{FBAB20EE-37F7-4BFA-87D1-4D15BFF5973B}" srcOrd="1" destOrd="0" presId="urn:microsoft.com/office/officeart/2005/8/layout/hierarchy2"/>
    <dgm:cxn modelId="{C535C7F9-F91E-4747-BE78-BA00E03FE1C5}" type="presParOf" srcId="{FBAB20EE-37F7-4BFA-87D1-4D15BFF5973B}" destId="{DCEE9B6B-34F8-4F69-A7A0-A1D1A05815FA}" srcOrd="0" destOrd="0" presId="urn:microsoft.com/office/officeart/2005/8/layout/hierarchy2"/>
    <dgm:cxn modelId="{53400302-9C4D-4F1A-BC3A-88E4D40455EE}" type="presParOf" srcId="{FBAB20EE-37F7-4BFA-87D1-4D15BFF5973B}" destId="{F31B1C9D-AA7C-4024-8808-8E465AF3831E}" srcOrd="1" destOrd="0" presId="urn:microsoft.com/office/officeart/2005/8/layout/hierarchy2"/>
    <dgm:cxn modelId="{C5B85763-9BE4-492B-A083-0E3226FBD991}" type="presParOf" srcId="{F31B1C9D-AA7C-4024-8808-8E465AF3831E}" destId="{716D3BE2-B8AB-4727-A1BB-A127E03F7265}" srcOrd="0" destOrd="0" presId="urn:microsoft.com/office/officeart/2005/8/layout/hierarchy2"/>
    <dgm:cxn modelId="{C25337B5-516A-4CCF-A860-471B6A03FD9E}" type="presParOf" srcId="{716D3BE2-B8AB-4727-A1BB-A127E03F7265}" destId="{5B3DA950-5732-4F50-9007-C4B37206CA6A}" srcOrd="0" destOrd="0" presId="urn:microsoft.com/office/officeart/2005/8/layout/hierarchy2"/>
    <dgm:cxn modelId="{8578D466-1C42-4543-8AB5-55979B5C09C7}" type="presParOf" srcId="{F31B1C9D-AA7C-4024-8808-8E465AF3831E}" destId="{758DC8EC-A4BA-4619-B718-20FBFD992042}" srcOrd="1" destOrd="0" presId="urn:microsoft.com/office/officeart/2005/8/layout/hierarchy2"/>
    <dgm:cxn modelId="{81258826-4ED3-4C5E-916E-BA3EF81E9F24}" type="presParOf" srcId="{758DC8EC-A4BA-4619-B718-20FBFD992042}" destId="{3C814EF7-E8C6-406E-B84B-1BE9B7B85ED7}" srcOrd="0" destOrd="0" presId="urn:microsoft.com/office/officeart/2005/8/layout/hierarchy2"/>
    <dgm:cxn modelId="{78034E1A-5CF6-43C6-903A-BDAB7BC0A50F}" type="presParOf" srcId="{758DC8EC-A4BA-4619-B718-20FBFD992042}" destId="{076353A7-55D6-4752-AAA3-EC068B98BCEB}" srcOrd="1" destOrd="0" presId="urn:microsoft.com/office/officeart/2005/8/layout/hierarchy2"/>
    <dgm:cxn modelId="{81DE9951-BCFC-4253-8387-B3075046367B}" type="presParOf" srcId="{F31B1C9D-AA7C-4024-8808-8E465AF3831E}" destId="{3A66EC48-019D-4551-9DF7-C08DD4DAAEDE}" srcOrd="2" destOrd="0" presId="urn:microsoft.com/office/officeart/2005/8/layout/hierarchy2"/>
    <dgm:cxn modelId="{3F7E3A2B-25EC-4CF1-8384-C15AA1E8A212}" type="presParOf" srcId="{3A66EC48-019D-4551-9DF7-C08DD4DAAEDE}" destId="{FE69DFAD-A980-4A1E-B4DF-03B18345A6E2}" srcOrd="0" destOrd="0" presId="urn:microsoft.com/office/officeart/2005/8/layout/hierarchy2"/>
    <dgm:cxn modelId="{E4F84344-3A16-4E1F-AD01-63E9EFA49E82}" type="presParOf" srcId="{F31B1C9D-AA7C-4024-8808-8E465AF3831E}" destId="{F1E8BCDB-4484-402B-92EE-D93FE40CE1FB}" srcOrd="3" destOrd="0" presId="urn:microsoft.com/office/officeart/2005/8/layout/hierarchy2"/>
    <dgm:cxn modelId="{971D22AB-FF48-40DA-94B1-6457B861EF8D}" type="presParOf" srcId="{F1E8BCDB-4484-402B-92EE-D93FE40CE1FB}" destId="{501C551B-C7F7-463C-B520-14A898D0E01A}" srcOrd="0" destOrd="0" presId="urn:microsoft.com/office/officeart/2005/8/layout/hierarchy2"/>
    <dgm:cxn modelId="{63C411B2-622A-48E0-BDBA-C8964A2E457C}" type="presParOf" srcId="{F1E8BCDB-4484-402B-92EE-D93FE40CE1FB}" destId="{D39C1E97-2BF7-4908-9B3C-3EB466D4C4E1}" srcOrd="1" destOrd="0" presId="urn:microsoft.com/office/officeart/2005/8/layout/hierarchy2"/>
    <dgm:cxn modelId="{AEBDCB3B-8815-4E60-85D2-D8D54B591F48}" type="presParOf" srcId="{EB4DE3C5-6984-4E59-9D5D-646E3B153941}" destId="{BC1BBE81-0A23-4C9F-8796-8B9884089794}" srcOrd="2" destOrd="0" presId="urn:microsoft.com/office/officeart/2005/8/layout/hierarchy2"/>
    <dgm:cxn modelId="{ADE39F5A-CF7C-4A9C-9566-0A9CE400EAA2}" type="presParOf" srcId="{BC1BBE81-0A23-4C9F-8796-8B9884089794}" destId="{721549E7-D7BB-44F6-AC8A-2BDCF59E85F8}" srcOrd="0" destOrd="0" presId="urn:microsoft.com/office/officeart/2005/8/layout/hierarchy2"/>
    <dgm:cxn modelId="{4623870A-395C-40EA-B0B0-C9BCEF6ADC81}" type="presParOf" srcId="{EB4DE3C5-6984-4E59-9D5D-646E3B153941}" destId="{99B184B1-B0F0-4D51-BFCF-ED0853270E98}" srcOrd="3" destOrd="0" presId="urn:microsoft.com/office/officeart/2005/8/layout/hierarchy2"/>
    <dgm:cxn modelId="{37C1B4D0-2252-40E2-AB6C-02C7C912AD17}" type="presParOf" srcId="{99B184B1-B0F0-4D51-BFCF-ED0853270E98}" destId="{84CD4D20-749B-4C3C-B452-72214FB6638B}" srcOrd="0" destOrd="0" presId="urn:microsoft.com/office/officeart/2005/8/layout/hierarchy2"/>
    <dgm:cxn modelId="{953CFD29-A224-4273-A3FE-09876662B374}" type="presParOf" srcId="{99B184B1-B0F0-4D51-BFCF-ED0853270E98}" destId="{003E65DD-B8F2-48C9-B9A8-94E81C058C5B}" srcOrd="1" destOrd="0" presId="urn:microsoft.com/office/officeart/2005/8/layout/hierarchy2"/>
    <dgm:cxn modelId="{2AB784F5-BB5B-475C-A1A8-9815757F3A82}" type="presParOf" srcId="{003E65DD-B8F2-48C9-B9A8-94E81C058C5B}" destId="{252A8F27-4D3C-4B34-9EBE-969A02F79C53}" srcOrd="0" destOrd="0" presId="urn:microsoft.com/office/officeart/2005/8/layout/hierarchy2"/>
    <dgm:cxn modelId="{DF85A9FF-5226-471F-9883-52743B34FEC5}" type="presParOf" srcId="{252A8F27-4D3C-4B34-9EBE-969A02F79C53}" destId="{2D88F9E5-65C0-4FFB-9777-88E693004EDF}" srcOrd="0" destOrd="0" presId="urn:microsoft.com/office/officeart/2005/8/layout/hierarchy2"/>
    <dgm:cxn modelId="{2D6DBA9E-C3FC-46FA-9F1E-D1E4714EEBE2}" type="presParOf" srcId="{003E65DD-B8F2-48C9-B9A8-94E81C058C5B}" destId="{A0524D92-9F54-4910-B995-25153582F604}" srcOrd="1" destOrd="0" presId="urn:microsoft.com/office/officeart/2005/8/layout/hierarchy2"/>
    <dgm:cxn modelId="{72E682B6-942D-41EA-9FA6-1B0CAC02B0FA}" type="presParOf" srcId="{A0524D92-9F54-4910-B995-25153582F604}" destId="{295B39BE-3687-4688-865A-971359C8FAF2}" srcOrd="0" destOrd="0" presId="urn:microsoft.com/office/officeart/2005/8/layout/hierarchy2"/>
    <dgm:cxn modelId="{24A134C9-D9B6-45B2-B952-6A8BBD4C2227}" type="presParOf" srcId="{A0524D92-9F54-4910-B995-25153582F604}" destId="{92984AC3-1116-407B-B6AA-2C18D05F6A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C79C3-D46F-4BAC-9612-9BF006B10D82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31C7FE6-72CA-4C76-A0C5-E0A223A18139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三大</a:t>
          </a:r>
          <a:endParaRPr kumimoji="1" lang="en-US" altLang="ja-JP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道徳律</a:t>
          </a:r>
        </a:p>
      </dgm:t>
    </dgm:pt>
    <dgm:pt modelId="{081E894C-B121-48F4-94A4-25024426AC0F}" type="parTrans" cxnId="{E53AA5DD-DC57-4592-AC2C-DBB1FB652608}">
      <dgm:prSet/>
      <dgm:spPr/>
      <dgm:t>
        <a:bodyPr/>
        <a:lstStyle/>
        <a:p>
          <a:endParaRPr kumimoji="1" lang="ja-JP" altLang="en-US" sz="2800"/>
        </a:p>
      </dgm:t>
    </dgm:pt>
    <dgm:pt modelId="{7DE813BD-9601-4A2C-AF09-2791DDBBC49A}" type="sibTrans" cxnId="{E53AA5DD-DC57-4592-AC2C-DBB1FB652608}">
      <dgm:prSet/>
      <dgm:spPr/>
      <dgm:t>
        <a:bodyPr/>
        <a:lstStyle/>
        <a:p>
          <a:endParaRPr kumimoji="1" lang="ja-JP" altLang="en-US" sz="2800"/>
        </a:p>
      </dgm:t>
    </dgm:pt>
    <dgm:pt modelId="{7BE89502-C44A-4C4D-9DED-F078A6A3F25C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黄金律</a:t>
          </a:r>
        </a:p>
      </dgm:t>
    </dgm:pt>
    <dgm:pt modelId="{97A59649-E5DD-4779-8233-0D8B67927E3B}" type="parTrans" cxnId="{877C88BD-3217-437E-919F-D33ED9241C5C}">
      <dgm:prSet custT="1"/>
      <dgm:spPr/>
      <dgm:t>
        <a:bodyPr/>
        <a:lstStyle/>
        <a:p>
          <a:endParaRPr kumimoji="1" lang="ja-JP" altLang="en-US" sz="2800"/>
        </a:p>
      </dgm:t>
    </dgm:pt>
    <dgm:pt modelId="{9A367C3B-5D23-419A-BEC7-4906AC84B500}" type="sibTrans" cxnId="{877C88BD-3217-437E-919F-D33ED9241C5C}">
      <dgm:prSet/>
      <dgm:spPr/>
      <dgm:t>
        <a:bodyPr/>
        <a:lstStyle/>
        <a:p>
          <a:endParaRPr kumimoji="1" lang="ja-JP" altLang="en-US" sz="2800"/>
        </a:p>
      </dgm:t>
    </dgm:pt>
    <dgm:pt modelId="{7A9A3052-C5B3-4C84-8CD5-E396710F648F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人にしてもらいたいと思うことを人にしなさい（聖書）。</a:t>
          </a:r>
        </a:p>
      </dgm:t>
    </dgm:pt>
    <dgm:pt modelId="{37108558-90A7-4E11-BB2A-0226B9384FD2}" type="parTrans" cxnId="{18ACF092-FC0A-4C6E-BEF5-DFA10AA0BD88}">
      <dgm:prSet custT="1"/>
      <dgm:spPr/>
      <dgm:t>
        <a:bodyPr/>
        <a:lstStyle/>
        <a:p>
          <a:endParaRPr kumimoji="1" lang="ja-JP" altLang="en-US" sz="2800"/>
        </a:p>
      </dgm:t>
    </dgm:pt>
    <dgm:pt modelId="{F35C7D60-1873-4631-8EEC-0B11A64946E6}" type="sibTrans" cxnId="{18ACF092-FC0A-4C6E-BEF5-DFA10AA0BD88}">
      <dgm:prSet/>
      <dgm:spPr/>
      <dgm:t>
        <a:bodyPr/>
        <a:lstStyle/>
        <a:p>
          <a:endParaRPr kumimoji="1" lang="ja-JP" altLang="en-US" sz="2800"/>
        </a:p>
      </dgm:t>
    </dgm:pt>
    <dgm:pt modelId="{28EEF4D3-5519-48A5-A7EE-3272ECDD41FF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事務管理</a:t>
          </a:r>
        </a:p>
      </dgm:t>
    </dgm:pt>
    <dgm:pt modelId="{BD38EDF1-1C64-4A2B-A8AF-E693010357D4}" type="parTrans" cxnId="{3890F172-F7EA-4308-B273-4D1C7549B40D}">
      <dgm:prSet custT="1"/>
      <dgm:spPr/>
      <dgm:t>
        <a:bodyPr/>
        <a:lstStyle/>
        <a:p>
          <a:endParaRPr kumimoji="1" lang="ja-JP" altLang="en-US" sz="2800"/>
        </a:p>
      </dgm:t>
    </dgm:pt>
    <dgm:pt modelId="{33137652-5B74-4B43-B25C-684B5CBEF4F1}" type="sibTrans" cxnId="{3890F172-F7EA-4308-B273-4D1C7549B40D}">
      <dgm:prSet/>
      <dgm:spPr/>
      <dgm:t>
        <a:bodyPr/>
        <a:lstStyle/>
        <a:p>
          <a:endParaRPr kumimoji="1" lang="ja-JP" altLang="en-US" sz="2800"/>
        </a:p>
      </dgm:t>
    </dgm:pt>
    <dgm:pt modelId="{C4543A55-C0AA-42A6-AF61-EDA7D3A3D495}">
      <dgm:prSet phldrT="[テキスト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白銀律</a:t>
          </a:r>
        </a:p>
      </dgm:t>
    </dgm:pt>
    <dgm:pt modelId="{052E545C-AF50-448F-8965-31AD71F4B9BC}" type="parTrans" cxnId="{13A723F9-F142-49B3-B1C4-188920AF3B2F}">
      <dgm:prSet custT="1"/>
      <dgm:spPr/>
      <dgm:t>
        <a:bodyPr/>
        <a:lstStyle/>
        <a:p>
          <a:endParaRPr kumimoji="1" lang="ja-JP" altLang="en-US" sz="2800"/>
        </a:p>
      </dgm:t>
    </dgm:pt>
    <dgm:pt modelId="{FC7B3F00-34BA-4F65-B118-827BEB5A1D5C}" type="sibTrans" cxnId="{13A723F9-F142-49B3-B1C4-188920AF3B2F}">
      <dgm:prSet/>
      <dgm:spPr/>
      <dgm:t>
        <a:bodyPr/>
        <a:lstStyle/>
        <a:p>
          <a:endParaRPr kumimoji="1" lang="ja-JP" altLang="en-US" sz="2800"/>
        </a:p>
      </dgm:t>
    </dgm:pt>
    <dgm:pt modelId="{E1871237-AFC1-4FEF-9F24-23CEB4C8FB46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唐金律</a:t>
          </a:r>
        </a:p>
      </dgm:t>
    </dgm:pt>
    <dgm:pt modelId="{C73567B2-F582-41FB-84D3-7E96E0A9C853}" type="parTrans" cxnId="{5C56B210-6086-443B-813F-0E28E871F838}">
      <dgm:prSet custT="1"/>
      <dgm:spPr/>
      <dgm:t>
        <a:bodyPr/>
        <a:lstStyle/>
        <a:p>
          <a:endParaRPr kumimoji="1" lang="ja-JP" altLang="en-US" sz="2800"/>
        </a:p>
      </dgm:t>
    </dgm:pt>
    <dgm:pt modelId="{A2C4A619-4282-4A55-B261-BE3916E62E93}" type="sibTrans" cxnId="{5C56B210-6086-443B-813F-0E28E871F838}">
      <dgm:prSet/>
      <dgm:spPr/>
      <dgm:t>
        <a:bodyPr/>
        <a:lstStyle/>
        <a:p>
          <a:endParaRPr kumimoji="1" lang="ja-JP" altLang="en-US" sz="2800"/>
        </a:p>
      </dgm:t>
    </dgm:pt>
    <dgm:pt modelId="{F161AF01-DE43-4232-96C6-A094010CC943}">
      <dgm:prSet phldrT="[テキスト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己の欲せざるところを人に施すこと勿れ（論語）。</a:t>
          </a:r>
        </a:p>
      </dgm:t>
    </dgm:pt>
    <dgm:pt modelId="{B147C304-09CE-4FB7-8DAB-0E84EC80C1E6}" type="parTrans" cxnId="{FD5FF8D2-C575-4BBC-BDBF-2A85015CCA83}">
      <dgm:prSet custT="1"/>
      <dgm:spPr/>
      <dgm:t>
        <a:bodyPr/>
        <a:lstStyle/>
        <a:p>
          <a:endParaRPr kumimoji="1" lang="ja-JP" altLang="en-US" sz="2800"/>
        </a:p>
      </dgm:t>
    </dgm:pt>
    <dgm:pt modelId="{3AE6A005-2E90-4C65-A50B-9BA0EEC5FBD6}" type="sibTrans" cxnId="{FD5FF8D2-C575-4BBC-BDBF-2A85015CCA83}">
      <dgm:prSet/>
      <dgm:spPr/>
      <dgm:t>
        <a:bodyPr/>
        <a:lstStyle/>
        <a:p>
          <a:endParaRPr kumimoji="1" lang="ja-JP" altLang="en-US" sz="2800"/>
        </a:p>
      </dgm:t>
    </dgm:pt>
    <dgm:pt modelId="{E8DF3F6B-83CD-4FA8-9E01-AE18287AEE21}">
      <dgm:prSet phldrT="[テキスト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不法行為</a:t>
          </a:r>
        </a:p>
      </dgm:t>
    </dgm:pt>
    <dgm:pt modelId="{A0667723-FC75-4220-A2CF-2D2BE7096403}" type="parTrans" cxnId="{D26265A9-C2FC-4B46-9FF4-16A39B4CE70D}">
      <dgm:prSet custT="1"/>
      <dgm:spPr/>
      <dgm:t>
        <a:bodyPr/>
        <a:lstStyle/>
        <a:p>
          <a:endParaRPr kumimoji="1" lang="ja-JP" altLang="en-US" sz="2800"/>
        </a:p>
      </dgm:t>
    </dgm:pt>
    <dgm:pt modelId="{F5D535CA-3695-4094-A3D8-FA55BDD445D3}" type="sibTrans" cxnId="{D26265A9-C2FC-4B46-9FF4-16A39B4CE70D}">
      <dgm:prSet/>
      <dgm:spPr/>
      <dgm:t>
        <a:bodyPr/>
        <a:lstStyle/>
        <a:p>
          <a:endParaRPr kumimoji="1" lang="ja-JP" altLang="en-US" sz="2800"/>
        </a:p>
      </dgm:t>
    </dgm:pt>
    <dgm:pt modelId="{B9D9E347-66E2-41BE-AFD0-5F55E01F037A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正当な原因なしに利得したものは返還しなければならない（ローマ格言）。</a:t>
          </a:r>
        </a:p>
      </dgm:t>
    </dgm:pt>
    <dgm:pt modelId="{62139BE4-6FF2-443B-AE6B-3B04EE54D597}" type="parTrans" cxnId="{46DAA20C-FA5B-4546-92A7-63B83F550C8D}">
      <dgm:prSet custT="1"/>
      <dgm:spPr/>
      <dgm:t>
        <a:bodyPr/>
        <a:lstStyle/>
        <a:p>
          <a:endParaRPr kumimoji="1" lang="ja-JP" altLang="en-US" sz="2800"/>
        </a:p>
      </dgm:t>
    </dgm:pt>
    <dgm:pt modelId="{283657EF-E3B3-4F26-A27F-C486C5D931B4}" type="sibTrans" cxnId="{46DAA20C-FA5B-4546-92A7-63B83F550C8D}">
      <dgm:prSet/>
      <dgm:spPr/>
      <dgm:t>
        <a:bodyPr/>
        <a:lstStyle/>
        <a:p>
          <a:endParaRPr kumimoji="1" lang="ja-JP" altLang="en-US" sz="2800"/>
        </a:p>
      </dgm:t>
    </dgm:pt>
    <dgm:pt modelId="{BE8AE8BF-F8CD-44B9-9812-D0DF6D3FE925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不当利得</a:t>
          </a:r>
        </a:p>
      </dgm:t>
    </dgm:pt>
    <dgm:pt modelId="{ADE079A5-6120-40AB-A7A2-9895623814EB}" type="parTrans" cxnId="{FCE185DC-1060-4D3F-B35A-409D4B845F3B}">
      <dgm:prSet custT="1"/>
      <dgm:spPr/>
      <dgm:t>
        <a:bodyPr/>
        <a:lstStyle/>
        <a:p>
          <a:endParaRPr kumimoji="1" lang="ja-JP" altLang="en-US" sz="2800"/>
        </a:p>
      </dgm:t>
    </dgm:pt>
    <dgm:pt modelId="{2561D7B8-B47A-4E55-94D6-1EFA395432D1}" type="sibTrans" cxnId="{FCE185DC-1060-4D3F-B35A-409D4B845F3B}">
      <dgm:prSet/>
      <dgm:spPr/>
      <dgm:t>
        <a:bodyPr/>
        <a:lstStyle/>
        <a:p>
          <a:endParaRPr kumimoji="1" lang="ja-JP" altLang="en-US" sz="2800"/>
        </a:p>
      </dgm:t>
    </dgm:pt>
    <dgm:pt modelId="{4B00CC95-34B7-47CF-B349-E99DC7C7F22B}" type="pres">
      <dgm:prSet presAssocID="{D7CC79C3-D46F-4BAC-9612-9BF006B10D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F91ED6-D932-4E6B-932C-E741BFF79F33}" type="pres">
      <dgm:prSet presAssocID="{F31C7FE6-72CA-4C76-A0C5-E0A223A18139}" presName="root1" presStyleCnt="0"/>
      <dgm:spPr/>
    </dgm:pt>
    <dgm:pt modelId="{63C1F3C2-C966-44B5-97EF-7416A22F7B39}" type="pres">
      <dgm:prSet presAssocID="{F31C7FE6-72CA-4C76-A0C5-E0A223A18139}" presName="LevelOneTextNode" presStyleLbl="node0" presStyleIdx="0" presStyleCnt="1" custScaleX="99261" custScaleY="177156" custLinFactNeighborY="-2350">
        <dgm:presLayoutVars>
          <dgm:chPref val="3"/>
        </dgm:presLayoutVars>
      </dgm:prSet>
      <dgm:spPr/>
    </dgm:pt>
    <dgm:pt modelId="{6C8D826B-7466-4F90-85D6-CABD297F9484}" type="pres">
      <dgm:prSet presAssocID="{F31C7FE6-72CA-4C76-A0C5-E0A223A18139}" presName="level2hierChild" presStyleCnt="0"/>
      <dgm:spPr/>
    </dgm:pt>
    <dgm:pt modelId="{4DDABDCE-A954-4761-A733-EB1223B3F1E4}" type="pres">
      <dgm:prSet presAssocID="{97A59649-E5DD-4779-8233-0D8B67927E3B}" presName="conn2-1" presStyleLbl="parChTrans1D2" presStyleIdx="0" presStyleCnt="3"/>
      <dgm:spPr/>
    </dgm:pt>
    <dgm:pt modelId="{D758048E-45DD-4A43-845F-B7A1342DAC28}" type="pres">
      <dgm:prSet presAssocID="{97A59649-E5DD-4779-8233-0D8B67927E3B}" presName="connTx" presStyleLbl="parChTrans1D2" presStyleIdx="0" presStyleCnt="3"/>
      <dgm:spPr/>
    </dgm:pt>
    <dgm:pt modelId="{491EAE8B-CAD9-4350-B3F4-E16CB42E48D4}" type="pres">
      <dgm:prSet presAssocID="{7BE89502-C44A-4C4D-9DED-F078A6A3F25C}" presName="root2" presStyleCnt="0"/>
      <dgm:spPr/>
    </dgm:pt>
    <dgm:pt modelId="{F5B01DFB-A43D-42D4-AB33-F32954A1AD1B}" type="pres">
      <dgm:prSet presAssocID="{7BE89502-C44A-4C4D-9DED-F078A6A3F25C}" presName="LevelTwoTextNode" presStyleLbl="node2" presStyleIdx="0" presStyleCnt="3" custScaleX="82316" custScaleY="177156" custLinFactNeighborX="25" custLinFactNeighborY="-79917">
        <dgm:presLayoutVars>
          <dgm:chPref val="3"/>
        </dgm:presLayoutVars>
      </dgm:prSet>
      <dgm:spPr/>
    </dgm:pt>
    <dgm:pt modelId="{243452C4-E7DF-4CE5-B02E-B086A6280CD5}" type="pres">
      <dgm:prSet presAssocID="{7BE89502-C44A-4C4D-9DED-F078A6A3F25C}" presName="level3hierChild" presStyleCnt="0"/>
      <dgm:spPr/>
    </dgm:pt>
    <dgm:pt modelId="{BBDF30CA-7F65-49BE-AEAD-348AA0854D36}" type="pres">
      <dgm:prSet presAssocID="{37108558-90A7-4E11-BB2A-0226B9384FD2}" presName="conn2-1" presStyleLbl="parChTrans1D3" presStyleIdx="0" presStyleCnt="3"/>
      <dgm:spPr/>
    </dgm:pt>
    <dgm:pt modelId="{46D9D1D5-24A3-4928-9A68-5E4D432DEC45}" type="pres">
      <dgm:prSet presAssocID="{37108558-90A7-4E11-BB2A-0226B9384FD2}" presName="connTx" presStyleLbl="parChTrans1D3" presStyleIdx="0" presStyleCnt="3"/>
      <dgm:spPr/>
    </dgm:pt>
    <dgm:pt modelId="{A28BA926-8657-436C-BF51-A722B3C5D1F0}" type="pres">
      <dgm:prSet presAssocID="{7A9A3052-C5B3-4C84-8CD5-E396710F648F}" presName="root2" presStyleCnt="0"/>
      <dgm:spPr/>
    </dgm:pt>
    <dgm:pt modelId="{11907C38-9CD7-4BF7-90D8-87BC57FD50D9}" type="pres">
      <dgm:prSet presAssocID="{7A9A3052-C5B3-4C84-8CD5-E396710F648F}" presName="LevelTwoTextNode" presStyleLbl="node3" presStyleIdx="0" presStyleCnt="3" custScaleX="285311" custScaleY="177156" custLinFactNeighborX="-6557" custLinFactNeighborY="-79917">
        <dgm:presLayoutVars>
          <dgm:chPref val="3"/>
        </dgm:presLayoutVars>
      </dgm:prSet>
      <dgm:spPr/>
    </dgm:pt>
    <dgm:pt modelId="{F27FD07D-3990-4409-8024-1835CC1414E4}" type="pres">
      <dgm:prSet presAssocID="{7A9A3052-C5B3-4C84-8CD5-E396710F648F}" presName="level3hierChild" presStyleCnt="0"/>
      <dgm:spPr/>
    </dgm:pt>
    <dgm:pt modelId="{75E3834B-807F-4DB1-B5AA-4F60DCD0E340}" type="pres">
      <dgm:prSet presAssocID="{BD38EDF1-1C64-4A2B-A8AF-E693010357D4}" presName="conn2-1" presStyleLbl="parChTrans1D4" presStyleIdx="0" presStyleCnt="3"/>
      <dgm:spPr/>
    </dgm:pt>
    <dgm:pt modelId="{01749732-1DC5-4EC0-9472-8BC6F94BB216}" type="pres">
      <dgm:prSet presAssocID="{BD38EDF1-1C64-4A2B-A8AF-E693010357D4}" presName="connTx" presStyleLbl="parChTrans1D4" presStyleIdx="0" presStyleCnt="3"/>
      <dgm:spPr/>
    </dgm:pt>
    <dgm:pt modelId="{2FDE8A57-1B5C-41B7-A353-0FC8294CD0FC}" type="pres">
      <dgm:prSet presAssocID="{28EEF4D3-5519-48A5-A7EE-3272ECDD41FF}" presName="root2" presStyleCnt="0"/>
      <dgm:spPr/>
    </dgm:pt>
    <dgm:pt modelId="{AA77EEE9-8587-4E5A-9BD4-337A5693DF02}" type="pres">
      <dgm:prSet presAssocID="{28EEF4D3-5519-48A5-A7EE-3272ECDD41FF}" presName="LevelTwoTextNode" presStyleLbl="node4" presStyleIdx="0" presStyleCnt="3" custScaleX="110001" custScaleY="177156" custLinFactNeighborX="-17989" custLinFactNeighborY="-79917">
        <dgm:presLayoutVars>
          <dgm:chPref val="3"/>
        </dgm:presLayoutVars>
      </dgm:prSet>
      <dgm:spPr/>
    </dgm:pt>
    <dgm:pt modelId="{C3AA951C-EB2A-412C-8F36-EBD8F5E5234B}" type="pres">
      <dgm:prSet presAssocID="{28EEF4D3-5519-48A5-A7EE-3272ECDD41FF}" presName="level3hierChild" presStyleCnt="0"/>
      <dgm:spPr/>
    </dgm:pt>
    <dgm:pt modelId="{19C02BCA-5E70-44D0-A3F2-D5974BDFE775}" type="pres">
      <dgm:prSet presAssocID="{052E545C-AF50-448F-8965-31AD71F4B9BC}" presName="conn2-1" presStyleLbl="parChTrans1D2" presStyleIdx="1" presStyleCnt="3"/>
      <dgm:spPr/>
    </dgm:pt>
    <dgm:pt modelId="{FB2D6C76-94BC-47C2-A067-8B442C4A5E82}" type="pres">
      <dgm:prSet presAssocID="{052E545C-AF50-448F-8965-31AD71F4B9BC}" presName="connTx" presStyleLbl="parChTrans1D2" presStyleIdx="1" presStyleCnt="3"/>
      <dgm:spPr/>
    </dgm:pt>
    <dgm:pt modelId="{34693B4E-70AF-468B-9E48-582F36F1D288}" type="pres">
      <dgm:prSet presAssocID="{C4543A55-C0AA-42A6-AF61-EDA7D3A3D495}" presName="root2" presStyleCnt="0"/>
      <dgm:spPr/>
    </dgm:pt>
    <dgm:pt modelId="{BA1521B5-4EF0-465A-BB23-D46D2B91FBF9}" type="pres">
      <dgm:prSet presAssocID="{C4543A55-C0AA-42A6-AF61-EDA7D3A3D495}" presName="LevelTwoTextNode" presStyleLbl="node2" presStyleIdx="1" presStyleCnt="3" custScaleX="82316" custScaleY="177156" custLinFactNeighborX="25" custLinFactNeighborY="-1848">
        <dgm:presLayoutVars>
          <dgm:chPref val="3"/>
        </dgm:presLayoutVars>
      </dgm:prSet>
      <dgm:spPr/>
    </dgm:pt>
    <dgm:pt modelId="{88482CD3-BCDB-4256-A36B-EF3B0907BE8C}" type="pres">
      <dgm:prSet presAssocID="{C4543A55-C0AA-42A6-AF61-EDA7D3A3D495}" presName="level3hierChild" presStyleCnt="0"/>
      <dgm:spPr/>
    </dgm:pt>
    <dgm:pt modelId="{32022D19-9EFB-4D3F-80EE-F5488BC72189}" type="pres">
      <dgm:prSet presAssocID="{B147C304-09CE-4FB7-8DAB-0E84EC80C1E6}" presName="conn2-1" presStyleLbl="parChTrans1D3" presStyleIdx="1" presStyleCnt="3"/>
      <dgm:spPr/>
    </dgm:pt>
    <dgm:pt modelId="{480A1E54-AD4F-46D8-BD55-BB7A9E54E174}" type="pres">
      <dgm:prSet presAssocID="{B147C304-09CE-4FB7-8DAB-0E84EC80C1E6}" presName="connTx" presStyleLbl="parChTrans1D3" presStyleIdx="1" presStyleCnt="3"/>
      <dgm:spPr/>
    </dgm:pt>
    <dgm:pt modelId="{0B170575-7454-463A-B439-832B48673869}" type="pres">
      <dgm:prSet presAssocID="{F161AF01-DE43-4232-96C6-A094010CC943}" presName="root2" presStyleCnt="0"/>
      <dgm:spPr/>
    </dgm:pt>
    <dgm:pt modelId="{62333F3F-164D-4DC8-A7AC-FEEF342F9A66}" type="pres">
      <dgm:prSet presAssocID="{F161AF01-DE43-4232-96C6-A094010CC943}" presName="LevelTwoTextNode" presStyleLbl="node3" presStyleIdx="1" presStyleCnt="3" custScaleX="285311" custScaleY="177156" custLinFactNeighborX="-6557" custLinFactNeighborY="-1232">
        <dgm:presLayoutVars>
          <dgm:chPref val="3"/>
        </dgm:presLayoutVars>
      </dgm:prSet>
      <dgm:spPr/>
    </dgm:pt>
    <dgm:pt modelId="{2FB645AB-639D-46EA-B737-9D9D387425C0}" type="pres">
      <dgm:prSet presAssocID="{F161AF01-DE43-4232-96C6-A094010CC943}" presName="level3hierChild" presStyleCnt="0"/>
      <dgm:spPr/>
    </dgm:pt>
    <dgm:pt modelId="{5272EE9D-7070-401B-A16C-927793102CF2}" type="pres">
      <dgm:prSet presAssocID="{A0667723-FC75-4220-A2CF-2D2BE7096403}" presName="conn2-1" presStyleLbl="parChTrans1D4" presStyleIdx="1" presStyleCnt="3"/>
      <dgm:spPr/>
    </dgm:pt>
    <dgm:pt modelId="{538D0CCD-9560-4CAD-A1BC-8E0911937B51}" type="pres">
      <dgm:prSet presAssocID="{A0667723-FC75-4220-A2CF-2D2BE7096403}" presName="connTx" presStyleLbl="parChTrans1D4" presStyleIdx="1" presStyleCnt="3"/>
      <dgm:spPr/>
    </dgm:pt>
    <dgm:pt modelId="{520B050C-D45A-4F03-ACD4-8702AB629B60}" type="pres">
      <dgm:prSet presAssocID="{E8DF3F6B-83CD-4FA8-9E01-AE18287AEE21}" presName="root2" presStyleCnt="0"/>
      <dgm:spPr/>
    </dgm:pt>
    <dgm:pt modelId="{9EA75052-0030-42CC-A303-634A047C5B07}" type="pres">
      <dgm:prSet presAssocID="{E8DF3F6B-83CD-4FA8-9E01-AE18287AEE21}" presName="LevelTwoTextNode" presStyleLbl="node4" presStyleIdx="1" presStyleCnt="3" custScaleX="110001" custScaleY="177156" custLinFactNeighborX="-17989" custLinFactNeighborY="-616">
        <dgm:presLayoutVars>
          <dgm:chPref val="3"/>
        </dgm:presLayoutVars>
      </dgm:prSet>
      <dgm:spPr/>
    </dgm:pt>
    <dgm:pt modelId="{66D9DE13-539D-4C3D-8ACC-55DED47C16B8}" type="pres">
      <dgm:prSet presAssocID="{E8DF3F6B-83CD-4FA8-9E01-AE18287AEE21}" presName="level3hierChild" presStyleCnt="0"/>
      <dgm:spPr/>
    </dgm:pt>
    <dgm:pt modelId="{F2296BAF-1C7A-428E-B98C-1F619A30B8FB}" type="pres">
      <dgm:prSet presAssocID="{C73567B2-F582-41FB-84D3-7E96E0A9C853}" presName="conn2-1" presStyleLbl="parChTrans1D2" presStyleIdx="2" presStyleCnt="3"/>
      <dgm:spPr/>
    </dgm:pt>
    <dgm:pt modelId="{B421549A-C4BA-4C88-B014-1232CC356AA4}" type="pres">
      <dgm:prSet presAssocID="{C73567B2-F582-41FB-84D3-7E96E0A9C853}" presName="connTx" presStyleLbl="parChTrans1D2" presStyleIdx="2" presStyleCnt="3"/>
      <dgm:spPr/>
    </dgm:pt>
    <dgm:pt modelId="{4CE0041C-A931-4EE6-8501-200BBEA2A83D}" type="pres">
      <dgm:prSet presAssocID="{E1871237-AFC1-4FEF-9F24-23CEB4C8FB46}" presName="root2" presStyleCnt="0"/>
      <dgm:spPr/>
    </dgm:pt>
    <dgm:pt modelId="{47713881-D191-4D5F-8305-788BFB730942}" type="pres">
      <dgm:prSet presAssocID="{E1871237-AFC1-4FEF-9F24-23CEB4C8FB46}" presName="LevelTwoTextNode" presStyleLbl="node2" presStyleIdx="2" presStyleCnt="3" custScaleX="82316" custScaleY="177156" custLinFactNeighborX="25" custLinFactNeighborY="65801">
        <dgm:presLayoutVars>
          <dgm:chPref val="3"/>
        </dgm:presLayoutVars>
      </dgm:prSet>
      <dgm:spPr/>
    </dgm:pt>
    <dgm:pt modelId="{ED50F1C7-C16A-421B-9935-959DA940A8A0}" type="pres">
      <dgm:prSet presAssocID="{E1871237-AFC1-4FEF-9F24-23CEB4C8FB46}" presName="level3hierChild" presStyleCnt="0"/>
      <dgm:spPr/>
    </dgm:pt>
    <dgm:pt modelId="{D7D95CC4-E2CA-4918-81D4-698098F3588B}" type="pres">
      <dgm:prSet presAssocID="{62139BE4-6FF2-443B-AE6B-3B04EE54D597}" presName="conn2-1" presStyleLbl="parChTrans1D3" presStyleIdx="2" presStyleCnt="3"/>
      <dgm:spPr/>
    </dgm:pt>
    <dgm:pt modelId="{FAA643D0-1BE5-49E9-AAC9-0B052304E2E0}" type="pres">
      <dgm:prSet presAssocID="{62139BE4-6FF2-443B-AE6B-3B04EE54D597}" presName="connTx" presStyleLbl="parChTrans1D3" presStyleIdx="2" presStyleCnt="3"/>
      <dgm:spPr/>
    </dgm:pt>
    <dgm:pt modelId="{39A1205E-5C31-4CEA-A10E-20CD6839D953}" type="pres">
      <dgm:prSet presAssocID="{B9D9E347-66E2-41BE-AFD0-5F55E01F037A}" presName="root2" presStyleCnt="0"/>
      <dgm:spPr/>
    </dgm:pt>
    <dgm:pt modelId="{4B7F613F-4295-411D-85C2-46E63DA3315A}" type="pres">
      <dgm:prSet presAssocID="{B9D9E347-66E2-41BE-AFD0-5F55E01F037A}" presName="LevelTwoTextNode" presStyleLbl="node3" presStyleIdx="2" presStyleCnt="3" custScaleX="285311" custScaleY="177156" custLinFactNeighborX="-6557" custLinFactNeighborY="65801">
        <dgm:presLayoutVars>
          <dgm:chPref val="3"/>
        </dgm:presLayoutVars>
      </dgm:prSet>
      <dgm:spPr/>
    </dgm:pt>
    <dgm:pt modelId="{BD319D41-6086-40AA-AC8F-1C9747007B1C}" type="pres">
      <dgm:prSet presAssocID="{B9D9E347-66E2-41BE-AFD0-5F55E01F037A}" presName="level3hierChild" presStyleCnt="0"/>
      <dgm:spPr/>
    </dgm:pt>
    <dgm:pt modelId="{98019B00-A34A-498A-A08F-E6FCA42AC9C0}" type="pres">
      <dgm:prSet presAssocID="{ADE079A5-6120-40AB-A7A2-9895623814EB}" presName="conn2-1" presStyleLbl="parChTrans1D4" presStyleIdx="2" presStyleCnt="3"/>
      <dgm:spPr/>
    </dgm:pt>
    <dgm:pt modelId="{C93B60A9-F07F-425D-BE9B-0B2AA41E4363}" type="pres">
      <dgm:prSet presAssocID="{ADE079A5-6120-40AB-A7A2-9895623814EB}" presName="connTx" presStyleLbl="parChTrans1D4" presStyleIdx="2" presStyleCnt="3"/>
      <dgm:spPr/>
    </dgm:pt>
    <dgm:pt modelId="{2358D171-BC82-40C5-B6AE-767E5A3C1B10}" type="pres">
      <dgm:prSet presAssocID="{BE8AE8BF-F8CD-44B9-9812-D0DF6D3FE925}" presName="root2" presStyleCnt="0"/>
      <dgm:spPr/>
    </dgm:pt>
    <dgm:pt modelId="{1E22EAA8-C445-42CD-A70D-8964D46EE7C9}" type="pres">
      <dgm:prSet presAssocID="{BE8AE8BF-F8CD-44B9-9812-D0DF6D3FE925}" presName="LevelTwoTextNode" presStyleLbl="node4" presStyleIdx="2" presStyleCnt="3" custScaleX="110001" custScaleY="177156" custLinFactNeighborX="-17989" custLinFactNeighborY="65801">
        <dgm:presLayoutVars>
          <dgm:chPref val="3"/>
        </dgm:presLayoutVars>
      </dgm:prSet>
      <dgm:spPr/>
    </dgm:pt>
    <dgm:pt modelId="{D7F1B060-9010-418B-9A31-FE74077420DD}" type="pres">
      <dgm:prSet presAssocID="{BE8AE8BF-F8CD-44B9-9812-D0DF6D3FE925}" presName="level3hierChild" presStyleCnt="0"/>
      <dgm:spPr/>
    </dgm:pt>
  </dgm:ptLst>
  <dgm:cxnLst>
    <dgm:cxn modelId="{BFC06307-8F74-49D2-9B0C-61A47A7D3A01}" type="presOf" srcId="{28EEF4D3-5519-48A5-A7EE-3272ECDD41FF}" destId="{AA77EEE9-8587-4E5A-9BD4-337A5693DF02}" srcOrd="0" destOrd="0" presId="urn:microsoft.com/office/officeart/2005/8/layout/hierarchy2"/>
    <dgm:cxn modelId="{46DAA20C-FA5B-4546-92A7-63B83F550C8D}" srcId="{E1871237-AFC1-4FEF-9F24-23CEB4C8FB46}" destId="{B9D9E347-66E2-41BE-AFD0-5F55E01F037A}" srcOrd="0" destOrd="0" parTransId="{62139BE4-6FF2-443B-AE6B-3B04EE54D597}" sibTransId="{283657EF-E3B3-4F26-A27F-C486C5D931B4}"/>
    <dgm:cxn modelId="{5C56B210-6086-443B-813F-0E28E871F838}" srcId="{F31C7FE6-72CA-4C76-A0C5-E0A223A18139}" destId="{E1871237-AFC1-4FEF-9F24-23CEB4C8FB46}" srcOrd="2" destOrd="0" parTransId="{C73567B2-F582-41FB-84D3-7E96E0A9C853}" sibTransId="{A2C4A619-4282-4A55-B261-BE3916E62E93}"/>
    <dgm:cxn modelId="{EB5BA612-5B1D-419D-B1DB-72BFBABA6A6E}" type="presOf" srcId="{C73567B2-F582-41FB-84D3-7E96E0A9C853}" destId="{F2296BAF-1C7A-428E-B98C-1F619A30B8FB}" srcOrd="0" destOrd="0" presId="urn:microsoft.com/office/officeart/2005/8/layout/hierarchy2"/>
    <dgm:cxn modelId="{549D081B-10B3-4B8D-ACAB-052EC58A067D}" type="presOf" srcId="{7BE89502-C44A-4C4D-9DED-F078A6A3F25C}" destId="{F5B01DFB-A43D-42D4-AB33-F32954A1AD1B}" srcOrd="0" destOrd="0" presId="urn:microsoft.com/office/officeart/2005/8/layout/hierarchy2"/>
    <dgm:cxn modelId="{F60CFB1D-B6A8-4DD3-BC30-910619384272}" type="presOf" srcId="{BE8AE8BF-F8CD-44B9-9812-D0DF6D3FE925}" destId="{1E22EAA8-C445-42CD-A70D-8964D46EE7C9}" srcOrd="0" destOrd="0" presId="urn:microsoft.com/office/officeart/2005/8/layout/hierarchy2"/>
    <dgm:cxn modelId="{F146295F-F83F-4242-A043-48EF78154F0A}" type="presOf" srcId="{E1871237-AFC1-4FEF-9F24-23CEB4C8FB46}" destId="{47713881-D191-4D5F-8305-788BFB730942}" srcOrd="0" destOrd="0" presId="urn:microsoft.com/office/officeart/2005/8/layout/hierarchy2"/>
    <dgm:cxn modelId="{67B03769-8AB2-4D38-8B79-3D782FCD1AD6}" type="presOf" srcId="{B147C304-09CE-4FB7-8DAB-0E84EC80C1E6}" destId="{480A1E54-AD4F-46D8-BD55-BB7A9E54E174}" srcOrd="1" destOrd="0" presId="urn:microsoft.com/office/officeart/2005/8/layout/hierarchy2"/>
    <dgm:cxn modelId="{3FF5DD6C-F72A-45D5-B9CB-D9BCC5417BE3}" type="presOf" srcId="{F161AF01-DE43-4232-96C6-A094010CC943}" destId="{62333F3F-164D-4DC8-A7AC-FEEF342F9A66}" srcOrd="0" destOrd="0" presId="urn:microsoft.com/office/officeart/2005/8/layout/hierarchy2"/>
    <dgm:cxn modelId="{00468E70-3561-48AE-9327-FC818269F607}" type="presOf" srcId="{62139BE4-6FF2-443B-AE6B-3B04EE54D597}" destId="{FAA643D0-1BE5-49E9-AAC9-0B052304E2E0}" srcOrd="1" destOrd="0" presId="urn:microsoft.com/office/officeart/2005/8/layout/hierarchy2"/>
    <dgm:cxn modelId="{8C400651-51BA-4E8B-A682-14DA11D95218}" type="presOf" srcId="{C73567B2-F582-41FB-84D3-7E96E0A9C853}" destId="{B421549A-C4BA-4C88-B014-1232CC356AA4}" srcOrd="1" destOrd="0" presId="urn:microsoft.com/office/officeart/2005/8/layout/hierarchy2"/>
    <dgm:cxn modelId="{BBD6F871-4A05-40B6-AFD5-588C75F21AB1}" type="presOf" srcId="{97A59649-E5DD-4779-8233-0D8B67927E3B}" destId="{4DDABDCE-A954-4761-A733-EB1223B3F1E4}" srcOrd="0" destOrd="0" presId="urn:microsoft.com/office/officeart/2005/8/layout/hierarchy2"/>
    <dgm:cxn modelId="{3890F172-F7EA-4308-B273-4D1C7549B40D}" srcId="{7A9A3052-C5B3-4C84-8CD5-E396710F648F}" destId="{28EEF4D3-5519-48A5-A7EE-3272ECDD41FF}" srcOrd="0" destOrd="0" parTransId="{BD38EDF1-1C64-4A2B-A8AF-E693010357D4}" sibTransId="{33137652-5B74-4B43-B25C-684B5CBEF4F1}"/>
    <dgm:cxn modelId="{22FC1E58-24F2-4C1C-AEA0-EE129A5872F1}" type="presOf" srcId="{37108558-90A7-4E11-BB2A-0226B9384FD2}" destId="{BBDF30CA-7F65-49BE-AEAD-348AA0854D36}" srcOrd="0" destOrd="0" presId="urn:microsoft.com/office/officeart/2005/8/layout/hierarchy2"/>
    <dgm:cxn modelId="{13572579-D252-44DD-9BA7-3628247BA85E}" type="presOf" srcId="{ADE079A5-6120-40AB-A7A2-9895623814EB}" destId="{98019B00-A34A-498A-A08F-E6FCA42AC9C0}" srcOrd="0" destOrd="0" presId="urn:microsoft.com/office/officeart/2005/8/layout/hierarchy2"/>
    <dgm:cxn modelId="{8D4E8B59-44DA-4F55-A75F-54CC68CBA4FF}" type="presOf" srcId="{97A59649-E5DD-4779-8233-0D8B67927E3B}" destId="{D758048E-45DD-4A43-845F-B7A1342DAC28}" srcOrd="1" destOrd="0" presId="urn:microsoft.com/office/officeart/2005/8/layout/hierarchy2"/>
    <dgm:cxn modelId="{F9B39B7D-A9B3-4C51-B917-D2D386E59D5C}" type="presOf" srcId="{052E545C-AF50-448F-8965-31AD71F4B9BC}" destId="{FB2D6C76-94BC-47C2-A067-8B442C4A5E82}" srcOrd="1" destOrd="0" presId="urn:microsoft.com/office/officeart/2005/8/layout/hierarchy2"/>
    <dgm:cxn modelId="{719A0B80-95CD-4D09-93D0-4BDDEAFBEE22}" type="presOf" srcId="{F31C7FE6-72CA-4C76-A0C5-E0A223A18139}" destId="{63C1F3C2-C966-44B5-97EF-7416A22F7B39}" srcOrd="0" destOrd="0" presId="urn:microsoft.com/office/officeart/2005/8/layout/hierarchy2"/>
    <dgm:cxn modelId="{03526286-D250-4419-ACFC-9ACAB893BB75}" type="presOf" srcId="{E8DF3F6B-83CD-4FA8-9E01-AE18287AEE21}" destId="{9EA75052-0030-42CC-A303-634A047C5B07}" srcOrd="0" destOrd="0" presId="urn:microsoft.com/office/officeart/2005/8/layout/hierarchy2"/>
    <dgm:cxn modelId="{B3E1D286-7CC1-4A25-9D26-EA56CC040089}" type="presOf" srcId="{B9D9E347-66E2-41BE-AFD0-5F55E01F037A}" destId="{4B7F613F-4295-411D-85C2-46E63DA3315A}" srcOrd="0" destOrd="0" presId="urn:microsoft.com/office/officeart/2005/8/layout/hierarchy2"/>
    <dgm:cxn modelId="{E746738F-C316-482B-AA53-7811C2442039}" type="presOf" srcId="{37108558-90A7-4E11-BB2A-0226B9384FD2}" destId="{46D9D1D5-24A3-4928-9A68-5E4D432DEC45}" srcOrd="1" destOrd="0" presId="urn:microsoft.com/office/officeart/2005/8/layout/hierarchy2"/>
    <dgm:cxn modelId="{ED1AE791-7A14-4482-9C32-E0DAC25050F2}" type="presOf" srcId="{A0667723-FC75-4220-A2CF-2D2BE7096403}" destId="{5272EE9D-7070-401B-A16C-927793102CF2}" srcOrd="0" destOrd="0" presId="urn:microsoft.com/office/officeart/2005/8/layout/hierarchy2"/>
    <dgm:cxn modelId="{18ACF092-FC0A-4C6E-BEF5-DFA10AA0BD88}" srcId="{7BE89502-C44A-4C4D-9DED-F078A6A3F25C}" destId="{7A9A3052-C5B3-4C84-8CD5-E396710F648F}" srcOrd="0" destOrd="0" parTransId="{37108558-90A7-4E11-BB2A-0226B9384FD2}" sibTransId="{F35C7D60-1873-4631-8EEC-0B11A64946E6}"/>
    <dgm:cxn modelId="{53369A98-67E2-45E7-A420-92E93FAD0E0A}" type="presOf" srcId="{BD38EDF1-1C64-4A2B-A8AF-E693010357D4}" destId="{75E3834B-807F-4DB1-B5AA-4F60DCD0E340}" srcOrd="0" destOrd="0" presId="urn:microsoft.com/office/officeart/2005/8/layout/hierarchy2"/>
    <dgm:cxn modelId="{D26265A9-C2FC-4B46-9FF4-16A39B4CE70D}" srcId="{F161AF01-DE43-4232-96C6-A094010CC943}" destId="{E8DF3F6B-83CD-4FA8-9E01-AE18287AEE21}" srcOrd="0" destOrd="0" parTransId="{A0667723-FC75-4220-A2CF-2D2BE7096403}" sibTransId="{F5D535CA-3695-4094-A3D8-FA55BDD445D3}"/>
    <dgm:cxn modelId="{2B10CDB0-F4C5-48FE-A5F2-780FF636961F}" type="presOf" srcId="{B147C304-09CE-4FB7-8DAB-0E84EC80C1E6}" destId="{32022D19-9EFB-4D3F-80EE-F5488BC72189}" srcOrd="0" destOrd="0" presId="urn:microsoft.com/office/officeart/2005/8/layout/hierarchy2"/>
    <dgm:cxn modelId="{07B72ABD-51C5-4B4C-8905-B71C5F5FDEC5}" type="presOf" srcId="{BD38EDF1-1C64-4A2B-A8AF-E693010357D4}" destId="{01749732-1DC5-4EC0-9472-8BC6F94BB216}" srcOrd="1" destOrd="0" presId="urn:microsoft.com/office/officeart/2005/8/layout/hierarchy2"/>
    <dgm:cxn modelId="{877C88BD-3217-437E-919F-D33ED9241C5C}" srcId="{F31C7FE6-72CA-4C76-A0C5-E0A223A18139}" destId="{7BE89502-C44A-4C4D-9DED-F078A6A3F25C}" srcOrd="0" destOrd="0" parTransId="{97A59649-E5DD-4779-8233-0D8B67927E3B}" sibTransId="{9A367C3B-5D23-419A-BEC7-4906AC84B500}"/>
    <dgm:cxn modelId="{A83A51BF-69E7-46E3-B49D-33F40AE1FE7B}" type="presOf" srcId="{052E545C-AF50-448F-8965-31AD71F4B9BC}" destId="{19C02BCA-5E70-44D0-A3F2-D5974BDFE775}" srcOrd="0" destOrd="0" presId="urn:microsoft.com/office/officeart/2005/8/layout/hierarchy2"/>
    <dgm:cxn modelId="{D2C6F3C7-3510-444E-B63A-DD5DD0E43C47}" type="presOf" srcId="{A0667723-FC75-4220-A2CF-2D2BE7096403}" destId="{538D0CCD-9560-4CAD-A1BC-8E0911937B51}" srcOrd="1" destOrd="0" presId="urn:microsoft.com/office/officeart/2005/8/layout/hierarchy2"/>
    <dgm:cxn modelId="{ECF4D1C8-154B-448C-866E-6CD91A8AE02F}" type="presOf" srcId="{7A9A3052-C5B3-4C84-8CD5-E396710F648F}" destId="{11907C38-9CD7-4BF7-90D8-87BC57FD50D9}" srcOrd="0" destOrd="0" presId="urn:microsoft.com/office/officeart/2005/8/layout/hierarchy2"/>
    <dgm:cxn modelId="{406F4BCA-A50A-4874-83EE-9BDC2C026C2F}" type="presOf" srcId="{ADE079A5-6120-40AB-A7A2-9895623814EB}" destId="{C93B60A9-F07F-425D-BE9B-0B2AA41E4363}" srcOrd="1" destOrd="0" presId="urn:microsoft.com/office/officeart/2005/8/layout/hierarchy2"/>
    <dgm:cxn modelId="{7D6F48D0-C25E-44D9-8103-A5736143AFFE}" type="presOf" srcId="{D7CC79C3-D46F-4BAC-9612-9BF006B10D82}" destId="{4B00CC95-34B7-47CF-B349-E99DC7C7F22B}" srcOrd="0" destOrd="0" presId="urn:microsoft.com/office/officeart/2005/8/layout/hierarchy2"/>
    <dgm:cxn modelId="{FD5FF8D2-C575-4BBC-BDBF-2A85015CCA83}" srcId="{C4543A55-C0AA-42A6-AF61-EDA7D3A3D495}" destId="{F161AF01-DE43-4232-96C6-A094010CC943}" srcOrd="0" destOrd="0" parTransId="{B147C304-09CE-4FB7-8DAB-0E84EC80C1E6}" sibTransId="{3AE6A005-2E90-4C65-A50B-9BA0EEC5FBD6}"/>
    <dgm:cxn modelId="{6B2446DB-37C8-4D01-9965-6499E62490F5}" type="presOf" srcId="{C4543A55-C0AA-42A6-AF61-EDA7D3A3D495}" destId="{BA1521B5-4EF0-465A-BB23-D46D2B91FBF9}" srcOrd="0" destOrd="0" presId="urn:microsoft.com/office/officeart/2005/8/layout/hierarchy2"/>
    <dgm:cxn modelId="{FCE185DC-1060-4D3F-B35A-409D4B845F3B}" srcId="{B9D9E347-66E2-41BE-AFD0-5F55E01F037A}" destId="{BE8AE8BF-F8CD-44B9-9812-D0DF6D3FE925}" srcOrd="0" destOrd="0" parTransId="{ADE079A5-6120-40AB-A7A2-9895623814EB}" sibTransId="{2561D7B8-B47A-4E55-94D6-1EFA395432D1}"/>
    <dgm:cxn modelId="{E53AA5DD-DC57-4592-AC2C-DBB1FB652608}" srcId="{D7CC79C3-D46F-4BAC-9612-9BF006B10D82}" destId="{F31C7FE6-72CA-4C76-A0C5-E0A223A18139}" srcOrd="0" destOrd="0" parTransId="{081E894C-B121-48F4-94A4-25024426AC0F}" sibTransId="{7DE813BD-9601-4A2C-AF09-2791DDBBC49A}"/>
    <dgm:cxn modelId="{2AB2F1F3-3053-455F-A699-0468117FA273}" type="presOf" srcId="{62139BE4-6FF2-443B-AE6B-3B04EE54D597}" destId="{D7D95CC4-E2CA-4918-81D4-698098F3588B}" srcOrd="0" destOrd="0" presId="urn:microsoft.com/office/officeart/2005/8/layout/hierarchy2"/>
    <dgm:cxn modelId="{13A723F9-F142-49B3-B1C4-188920AF3B2F}" srcId="{F31C7FE6-72CA-4C76-A0C5-E0A223A18139}" destId="{C4543A55-C0AA-42A6-AF61-EDA7D3A3D495}" srcOrd="1" destOrd="0" parTransId="{052E545C-AF50-448F-8965-31AD71F4B9BC}" sibTransId="{FC7B3F00-34BA-4F65-B118-827BEB5A1D5C}"/>
    <dgm:cxn modelId="{843CB0BF-3655-449F-9317-EC3F7441950C}" type="presParOf" srcId="{4B00CC95-34B7-47CF-B349-E99DC7C7F22B}" destId="{25F91ED6-D932-4E6B-932C-E741BFF79F33}" srcOrd="0" destOrd="0" presId="urn:microsoft.com/office/officeart/2005/8/layout/hierarchy2"/>
    <dgm:cxn modelId="{BF9D2500-2604-440F-9B08-34C85F299482}" type="presParOf" srcId="{25F91ED6-D932-4E6B-932C-E741BFF79F33}" destId="{63C1F3C2-C966-44B5-97EF-7416A22F7B39}" srcOrd="0" destOrd="0" presId="urn:microsoft.com/office/officeart/2005/8/layout/hierarchy2"/>
    <dgm:cxn modelId="{71419370-08D8-48DE-9074-88DDFF9F1340}" type="presParOf" srcId="{25F91ED6-D932-4E6B-932C-E741BFF79F33}" destId="{6C8D826B-7466-4F90-85D6-CABD297F9484}" srcOrd="1" destOrd="0" presId="urn:microsoft.com/office/officeart/2005/8/layout/hierarchy2"/>
    <dgm:cxn modelId="{E0F693D9-E7A7-4DC0-9651-E7881C63B6E1}" type="presParOf" srcId="{6C8D826B-7466-4F90-85D6-CABD297F9484}" destId="{4DDABDCE-A954-4761-A733-EB1223B3F1E4}" srcOrd="0" destOrd="0" presId="urn:microsoft.com/office/officeart/2005/8/layout/hierarchy2"/>
    <dgm:cxn modelId="{7F7D9532-E1E4-47E3-8994-037AC987DAF8}" type="presParOf" srcId="{4DDABDCE-A954-4761-A733-EB1223B3F1E4}" destId="{D758048E-45DD-4A43-845F-B7A1342DAC28}" srcOrd="0" destOrd="0" presId="urn:microsoft.com/office/officeart/2005/8/layout/hierarchy2"/>
    <dgm:cxn modelId="{EE9B3F61-C609-4654-B2BE-C945012CDD70}" type="presParOf" srcId="{6C8D826B-7466-4F90-85D6-CABD297F9484}" destId="{491EAE8B-CAD9-4350-B3F4-E16CB42E48D4}" srcOrd="1" destOrd="0" presId="urn:microsoft.com/office/officeart/2005/8/layout/hierarchy2"/>
    <dgm:cxn modelId="{DF9EC7E1-8CA7-491A-8BBE-1D055241D9F5}" type="presParOf" srcId="{491EAE8B-CAD9-4350-B3F4-E16CB42E48D4}" destId="{F5B01DFB-A43D-42D4-AB33-F32954A1AD1B}" srcOrd="0" destOrd="0" presId="urn:microsoft.com/office/officeart/2005/8/layout/hierarchy2"/>
    <dgm:cxn modelId="{4C32EF66-FBA9-4498-A055-12042043F017}" type="presParOf" srcId="{491EAE8B-CAD9-4350-B3F4-E16CB42E48D4}" destId="{243452C4-E7DF-4CE5-B02E-B086A6280CD5}" srcOrd="1" destOrd="0" presId="urn:microsoft.com/office/officeart/2005/8/layout/hierarchy2"/>
    <dgm:cxn modelId="{E445A252-61FF-4904-B31E-76B9FED15D23}" type="presParOf" srcId="{243452C4-E7DF-4CE5-B02E-B086A6280CD5}" destId="{BBDF30CA-7F65-49BE-AEAD-348AA0854D36}" srcOrd="0" destOrd="0" presId="urn:microsoft.com/office/officeart/2005/8/layout/hierarchy2"/>
    <dgm:cxn modelId="{1CA7502E-77D5-422E-B847-10964DB441D5}" type="presParOf" srcId="{BBDF30CA-7F65-49BE-AEAD-348AA0854D36}" destId="{46D9D1D5-24A3-4928-9A68-5E4D432DEC45}" srcOrd="0" destOrd="0" presId="urn:microsoft.com/office/officeart/2005/8/layout/hierarchy2"/>
    <dgm:cxn modelId="{BBCCB70A-C3B5-4E23-BDA5-E127452DA697}" type="presParOf" srcId="{243452C4-E7DF-4CE5-B02E-B086A6280CD5}" destId="{A28BA926-8657-436C-BF51-A722B3C5D1F0}" srcOrd="1" destOrd="0" presId="urn:microsoft.com/office/officeart/2005/8/layout/hierarchy2"/>
    <dgm:cxn modelId="{9BC5642E-F2D8-4448-BB12-8F4969C617E1}" type="presParOf" srcId="{A28BA926-8657-436C-BF51-A722B3C5D1F0}" destId="{11907C38-9CD7-4BF7-90D8-87BC57FD50D9}" srcOrd="0" destOrd="0" presId="urn:microsoft.com/office/officeart/2005/8/layout/hierarchy2"/>
    <dgm:cxn modelId="{D9368759-BF74-448B-B9AA-B5A06B1756A7}" type="presParOf" srcId="{A28BA926-8657-436C-BF51-A722B3C5D1F0}" destId="{F27FD07D-3990-4409-8024-1835CC1414E4}" srcOrd="1" destOrd="0" presId="urn:microsoft.com/office/officeart/2005/8/layout/hierarchy2"/>
    <dgm:cxn modelId="{11B83D4F-AA73-4E9F-BEB5-185638032DFC}" type="presParOf" srcId="{F27FD07D-3990-4409-8024-1835CC1414E4}" destId="{75E3834B-807F-4DB1-B5AA-4F60DCD0E340}" srcOrd="0" destOrd="0" presId="urn:microsoft.com/office/officeart/2005/8/layout/hierarchy2"/>
    <dgm:cxn modelId="{68C7D514-4895-4312-9556-B1605A8426F3}" type="presParOf" srcId="{75E3834B-807F-4DB1-B5AA-4F60DCD0E340}" destId="{01749732-1DC5-4EC0-9472-8BC6F94BB216}" srcOrd="0" destOrd="0" presId="urn:microsoft.com/office/officeart/2005/8/layout/hierarchy2"/>
    <dgm:cxn modelId="{7228201F-FA0D-4D9E-8734-90574A695BAF}" type="presParOf" srcId="{F27FD07D-3990-4409-8024-1835CC1414E4}" destId="{2FDE8A57-1B5C-41B7-A353-0FC8294CD0FC}" srcOrd="1" destOrd="0" presId="urn:microsoft.com/office/officeart/2005/8/layout/hierarchy2"/>
    <dgm:cxn modelId="{F6984C08-8153-4201-8533-13B20D6D243A}" type="presParOf" srcId="{2FDE8A57-1B5C-41B7-A353-0FC8294CD0FC}" destId="{AA77EEE9-8587-4E5A-9BD4-337A5693DF02}" srcOrd="0" destOrd="0" presId="urn:microsoft.com/office/officeart/2005/8/layout/hierarchy2"/>
    <dgm:cxn modelId="{2F96306B-F0FB-4811-9DA7-B58A531AA626}" type="presParOf" srcId="{2FDE8A57-1B5C-41B7-A353-0FC8294CD0FC}" destId="{C3AA951C-EB2A-412C-8F36-EBD8F5E5234B}" srcOrd="1" destOrd="0" presId="urn:microsoft.com/office/officeart/2005/8/layout/hierarchy2"/>
    <dgm:cxn modelId="{86644AEA-CDC8-4A66-BD3F-1A363C3FDBEF}" type="presParOf" srcId="{6C8D826B-7466-4F90-85D6-CABD297F9484}" destId="{19C02BCA-5E70-44D0-A3F2-D5974BDFE775}" srcOrd="2" destOrd="0" presId="urn:microsoft.com/office/officeart/2005/8/layout/hierarchy2"/>
    <dgm:cxn modelId="{17F7C166-AA43-4504-BEB4-3023D27797A3}" type="presParOf" srcId="{19C02BCA-5E70-44D0-A3F2-D5974BDFE775}" destId="{FB2D6C76-94BC-47C2-A067-8B442C4A5E82}" srcOrd="0" destOrd="0" presId="urn:microsoft.com/office/officeart/2005/8/layout/hierarchy2"/>
    <dgm:cxn modelId="{8ED22019-9B3F-4AEB-98DF-5EE2DC0BD7C3}" type="presParOf" srcId="{6C8D826B-7466-4F90-85D6-CABD297F9484}" destId="{34693B4E-70AF-468B-9E48-582F36F1D288}" srcOrd="3" destOrd="0" presId="urn:microsoft.com/office/officeart/2005/8/layout/hierarchy2"/>
    <dgm:cxn modelId="{FF8B8E8E-06A6-4874-A4E1-16B8D2E62407}" type="presParOf" srcId="{34693B4E-70AF-468B-9E48-582F36F1D288}" destId="{BA1521B5-4EF0-465A-BB23-D46D2B91FBF9}" srcOrd="0" destOrd="0" presId="urn:microsoft.com/office/officeart/2005/8/layout/hierarchy2"/>
    <dgm:cxn modelId="{3EEA8C63-FF2D-4C85-9252-A9C15A8ECEF9}" type="presParOf" srcId="{34693B4E-70AF-468B-9E48-582F36F1D288}" destId="{88482CD3-BCDB-4256-A36B-EF3B0907BE8C}" srcOrd="1" destOrd="0" presId="urn:microsoft.com/office/officeart/2005/8/layout/hierarchy2"/>
    <dgm:cxn modelId="{DF877EFA-6D97-4C08-BEEC-604C0F85A8ED}" type="presParOf" srcId="{88482CD3-BCDB-4256-A36B-EF3B0907BE8C}" destId="{32022D19-9EFB-4D3F-80EE-F5488BC72189}" srcOrd="0" destOrd="0" presId="urn:microsoft.com/office/officeart/2005/8/layout/hierarchy2"/>
    <dgm:cxn modelId="{7848B472-5AE3-44A4-ACEE-864DB267BEEC}" type="presParOf" srcId="{32022D19-9EFB-4D3F-80EE-F5488BC72189}" destId="{480A1E54-AD4F-46D8-BD55-BB7A9E54E174}" srcOrd="0" destOrd="0" presId="urn:microsoft.com/office/officeart/2005/8/layout/hierarchy2"/>
    <dgm:cxn modelId="{D8B44525-D2CB-46CC-AF22-E7EE03C58FA3}" type="presParOf" srcId="{88482CD3-BCDB-4256-A36B-EF3B0907BE8C}" destId="{0B170575-7454-463A-B439-832B48673869}" srcOrd="1" destOrd="0" presId="urn:microsoft.com/office/officeart/2005/8/layout/hierarchy2"/>
    <dgm:cxn modelId="{8787DDFD-02ED-4405-8F71-105E03F3D8AC}" type="presParOf" srcId="{0B170575-7454-463A-B439-832B48673869}" destId="{62333F3F-164D-4DC8-A7AC-FEEF342F9A66}" srcOrd="0" destOrd="0" presId="urn:microsoft.com/office/officeart/2005/8/layout/hierarchy2"/>
    <dgm:cxn modelId="{EE8AC93E-9520-443F-A249-2B6F82FBDA05}" type="presParOf" srcId="{0B170575-7454-463A-B439-832B48673869}" destId="{2FB645AB-639D-46EA-B737-9D9D387425C0}" srcOrd="1" destOrd="0" presId="urn:microsoft.com/office/officeart/2005/8/layout/hierarchy2"/>
    <dgm:cxn modelId="{F4C2F30C-A90A-402E-B08A-CAF87E1FFD32}" type="presParOf" srcId="{2FB645AB-639D-46EA-B737-9D9D387425C0}" destId="{5272EE9D-7070-401B-A16C-927793102CF2}" srcOrd="0" destOrd="0" presId="urn:microsoft.com/office/officeart/2005/8/layout/hierarchy2"/>
    <dgm:cxn modelId="{0AB81393-1693-4D61-9B9B-663222822BDE}" type="presParOf" srcId="{5272EE9D-7070-401B-A16C-927793102CF2}" destId="{538D0CCD-9560-4CAD-A1BC-8E0911937B51}" srcOrd="0" destOrd="0" presId="urn:microsoft.com/office/officeart/2005/8/layout/hierarchy2"/>
    <dgm:cxn modelId="{3953334F-A02B-43BD-A66A-B86B5E4B3CFC}" type="presParOf" srcId="{2FB645AB-639D-46EA-B737-9D9D387425C0}" destId="{520B050C-D45A-4F03-ACD4-8702AB629B60}" srcOrd="1" destOrd="0" presId="urn:microsoft.com/office/officeart/2005/8/layout/hierarchy2"/>
    <dgm:cxn modelId="{9CEF11C0-9FF7-4DAB-B822-835CA86895A5}" type="presParOf" srcId="{520B050C-D45A-4F03-ACD4-8702AB629B60}" destId="{9EA75052-0030-42CC-A303-634A047C5B07}" srcOrd="0" destOrd="0" presId="urn:microsoft.com/office/officeart/2005/8/layout/hierarchy2"/>
    <dgm:cxn modelId="{150E3A8E-2F26-4B20-AB46-93C453449DB7}" type="presParOf" srcId="{520B050C-D45A-4F03-ACD4-8702AB629B60}" destId="{66D9DE13-539D-4C3D-8ACC-55DED47C16B8}" srcOrd="1" destOrd="0" presId="urn:microsoft.com/office/officeart/2005/8/layout/hierarchy2"/>
    <dgm:cxn modelId="{27B7BF3B-2B27-494C-AE4B-F70B7E27152B}" type="presParOf" srcId="{6C8D826B-7466-4F90-85D6-CABD297F9484}" destId="{F2296BAF-1C7A-428E-B98C-1F619A30B8FB}" srcOrd="4" destOrd="0" presId="urn:microsoft.com/office/officeart/2005/8/layout/hierarchy2"/>
    <dgm:cxn modelId="{C3D34DBB-CCC2-436D-8D34-FDB27FECA44B}" type="presParOf" srcId="{F2296BAF-1C7A-428E-B98C-1F619A30B8FB}" destId="{B421549A-C4BA-4C88-B014-1232CC356AA4}" srcOrd="0" destOrd="0" presId="urn:microsoft.com/office/officeart/2005/8/layout/hierarchy2"/>
    <dgm:cxn modelId="{5B0962CA-C763-415A-8132-EDD80B6DF2FC}" type="presParOf" srcId="{6C8D826B-7466-4F90-85D6-CABD297F9484}" destId="{4CE0041C-A931-4EE6-8501-200BBEA2A83D}" srcOrd="5" destOrd="0" presId="urn:microsoft.com/office/officeart/2005/8/layout/hierarchy2"/>
    <dgm:cxn modelId="{B6BEC571-ACA5-497F-8E87-B29C9891FE20}" type="presParOf" srcId="{4CE0041C-A931-4EE6-8501-200BBEA2A83D}" destId="{47713881-D191-4D5F-8305-788BFB730942}" srcOrd="0" destOrd="0" presId="urn:microsoft.com/office/officeart/2005/8/layout/hierarchy2"/>
    <dgm:cxn modelId="{F1FD5894-222E-4073-A81D-402CFAFBD23F}" type="presParOf" srcId="{4CE0041C-A931-4EE6-8501-200BBEA2A83D}" destId="{ED50F1C7-C16A-421B-9935-959DA940A8A0}" srcOrd="1" destOrd="0" presId="urn:microsoft.com/office/officeart/2005/8/layout/hierarchy2"/>
    <dgm:cxn modelId="{C6F7723E-0EE6-4A34-9472-ED1A4085129F}" type="presParOf" srcId="{ED50F1C7-C16A-421B-9935-959DA940A8A0}" destId="{D7D95CC4-E2CA-4918-81D4-698098F3588B}" srcOrd="0" destOrd="0" presId="urn:microsoft.com/office/officeart/2005/8/layout/hierarchy2"/>
    <dgm:cxn modelId="{27710395-C2DC-4C8E-9EFB-BAEF776385DD}" type="presParOf" srcId="{D7D95CC4-E2CA-4918-81D4-698098F3588B}" destId="{FAA643D0-1BE5-49E9-AAC9-0B052304E2E0}" srcOrd="0" destOrd="0" presId="urn:microsoft.com/office/officeart/2005/8/layout/hierarchy2"/>
    <dgm:cxn modelId="{CBF63155-972E-4A57-9520-DEE5233A0475}" type="presParOf" srcId="{ED50F1C7-C16A-421B-9935-959DA940A8A0}" destId="{39A1205E-5C31-4CEA-A10E-20CD6839D953}" srcOrd="1" destOrd="0" presId="urn:microsoft.com/office/officeart/2005/8/layout/hierarchy2"/>
    <dgm:cxn modelId="{3BD4D120-7FAC-43E8-A3F7-56BEE3E3A050}" type="presParOf" srcId="{39A1205E-5C31-4CEA-A10E-20CD6839D953}" destId="{4B7F613F-4295-411D-85C2-46E63DA3315A}" srcOrd="0" destOrd="0" presId="urn:microsoft.com/office/officeart/2005/8/layout/hierarchy2"/>
    <dgm:cxn modelId="{4D544B61-71AC-4F54-8532-11C5A17DF42B}" type="presParOf" srcId="{39A1205E-5C31-4CEA-A10E-20CD6839D953}" destId="{BD319D41-6086-40AA-AC8F-1C9747007B1C}" srcOrd="1" destOrd="0" presId="urn:microsoft.com/office/officeart/2005/8/layout/hierarchy2"/>
    <dgm:cxn modelId="{35112564-20C9-43F6-AC05-FE3944D4A1F8}" type="presParOf" srcId="{BD319D41-6086-40AA-AC8F-1C9747007B1C}" destId="{98019B00-A34A-498A-A08F-E6FCA42AC9C0}" srcOrd="0" destOrd="0" presId="urn:microsoft.com/office/officeart/2005/8/layout/hierarchy2"/>
    <dgm:cxn modelId="{5F66C2C3-9398-42BE-9DC7-F77521DDA842}" type="presParOf" srcId="{98019B00-A34A-498A-A08F-E6FCA42AC9C0}" destId="{C93B60A9-F07F-425D-BE9B-0B2AA41E4363}" srcOrd="0" destOrd="0" presId="urn:microsoft.com/office/officeart/2005/8/layout/hierarchy2"/>
    <dgm:cxn modelId="{12E5C7AC-47D1-40DE-BA43-A308BA753CE7}" type="presParOf" srcId="{BD319D41-6086-40AA-AC8F-1C9747007B1C}" destId="{2358D171-BC82-40C5-B6AE-767E5A3C1B10}" srcOrd="1" destOrd="0" presId="urn:microsoft.com/office/officeart/2005/8/layout/hierarchy2"/>
    <dgm:cxn modelId="{6101884D-0002-4CB2-8E5B-DC823374FF09}" type="presParOf" srcId="{2358D171-BC82-40C5-B6AE-767E5A3C1B10}" destId="{1E22EAA8-C445-42CD-A70D-8964D46EE7C9}" srcOrd="0" destOrd="0" presId="urn:microsoft.com/office/officeart/2005/8/layout/hierarchy2"/>
    <dgm:cxn modelId="{6BB9182F-1B56-47ED-BEAE-0A9DC08D09EA}" type="presParOf" srcId="{2358D171-BC82-40C5-B6AE-767E5A3C1B10}" destId="{D7F1B060-9010-418B-9A31-FE74077420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FA216-4907-427F-85C1-BCE011CB211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FB55C41-3AFB-4D99-BA3F-A892ABFAE2E8}">
      <dgm:prSet phldrT="[テキスト]"/>
      <dgm:spPr>
        <a:solidFill>
          <a:srgbClr val="E3CBFF"/>
        </a:solidFill>
      </dgm:spPr>
      <dgm:t>
        <a:bodyPr/>
        <a:lstStyle/>
        <a:p>
          <a:r>
            <a: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「三方よし」</a:t>
          </a:r>
          <a:b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から</a:t>
          </a:r>
          <a:b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「四方よし」</a:t>
          </a:r>
          <a:b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へ</a:t>
          </a:r>
        </a:p>
      </dgm:t>
    </dgm:pt>
    <dgm:pt modelId="{E68B00E3-63AB-421C-A21B-5527111D554D}" type="parTrans" cxnId="{8B563AFB-DEB3-42BA-B123-3BD17F617230}">
      <dgm:prSet/>
      <dgm:spPr/>
      <dgm:t>
        <a:bodyPr/>
        <a:lstStyle/>
        <a:p>
          <a:endParaRPr kumimoji="1" lang="ja-JP" altLang="en-US"/>
        </a:p>
      </dgm:t>
    </dgm:pt>
    <dgm:pt modelId="{B3F2C8C0-7EAB-483C-BCCF-72E2AD07ECDC}" type="sibTrans" cxnId="{8B563AFB-DEB3-42BA-B123-3BD17F617230}">
      <dgm:prSet/>
      <dgm:spPr/>
      <dgm:t>
        <a:bodyPr/>
        <a:lstStyle/>
        <a:p>
          <a:endParaRPr kumimoji="1" lang="ja-JP" altLang="en-US"/>
        </a:p>
      </dgm:t>
    </dgm:pt>
    <dgm:pt modelId="{F217D737-9D88-4143-8533-C6C39400EC22}">
      <dgm:prSet phldrT="[テキスト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3200" dirty="0"/>
            <a:t> 現在の目標</a:t>
          </a:r>
        </a:p>
      </dgm:t>
    </dgm:pt>
    <dgm:pt modelId="{5E47B5FE-49F5-46C2-92E7-514E46DD8243}" type="parTrans" cxnId="{1EFFDBFE-FB87-4FCF-A3AE-B8F8ED22419B}">
      <dgm:prSet/>
      <dgm:spPr/>
      <dgm:t>
        <a:bodyPr/>
        <a:lstStyle/>
        <a:p>
          <a:endParaRPr kumimoji="1" lang="ja-JP" altLang="en-US"/>
        </a:p>
      </dgm:t>
    </dgm:pt>
    <dgm:pt modelId="{E7EE73B0-1BB9-43EC-84C1-91589F073EDD}" type="sibTrans" cxnId="{1EFFDBFE-FB87-4FCF-A3AE-B8F8ED22419B}">
      <dgm:prSet/>
      <dgm:spPr/>
      <dgm:t>
        <a:bodyPr/>
        <a:lstStyle/>
        <a:p>
          <a:endParaRPr kumimoji="1" lang="ja-JP" altLang="en-US"/>
        </a:p>
      </dgm:t>
    </dgm:pt>
    <dgm:pt modelId="{C919D829-5DE7-44E3-A703-2374CAAA528A}">
      <dgm:prSet phldrT="[テキスト]" custT="1"/>
      <dgm:spPr>
        <a:solidFill>
          <a:srgbClr val="FFD5D7"/>
        </a:solidFill>
      </dgm:spPr>
      <dgm:t>
        <a:bodyPr/>
        <a:lstStyle/>
        <a:p>
          <a:pPr algn="l"/>
          <a:r>
            <a:rPr kumimoji="1" lang="ja-JP" altLang="en-US" sz="3200" dirty="0"/>
            <a:t> １．「買い手」（顧客志向）よし</a:t>
          </a:r>
        </a:p>
      </dgm:t>
    </dgm:pt>
    <dgm:pt modelId="{FD29E9CB-6A01-4A9B-9F4E-27E67A49DF01}" type="parTrans" cxnId="{88BEFAED-E205-4E2E-ABE2-DF290428DD67}">
      <dgm:prSet/>
      <dgm:spPr/>
      <dgm:t>
        <a:bodyPr/>
        <a:lstStyle/>
        <a:p>
          <a:endParaRPr kumimoji="1" lang="ja-JP" altLang="en-US"/>
        </a:p>
      </dgm:t>
    </dgm:pt>
    <dgm:pt modelId="{2A11AA86-0362-4B38-A195-C9DADBE313D6}" type="sibTrans" cxnId="{88BEFAED-E205-4E2E-ABE2-DF290428DD67}">
      <dgm:prSet/>
      <dgm:spPr/>
      <dgm:t>
        <a:bodyPr/>
        <a:lstStyle/>
        <a:p>
          <a:endParaRPr kumimoji="1" lang="ja-JP" altLang="en-US"/>
        </a:p>
      </dgm:t>
    </dgm:pt>
    <dgm:pt modelId="{CA76D130-3049-4C76-A857-356ECADB4597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3200" dirty="0"/>
            <a:t> ２．「売り手」（職業倫理）よし</a:t>
          </a:r>
        </a:p>
      </dgm:t>
    </dgm:pt>
    <dgm:pt modelId="{1E46BD5D-D9B4-4FEA-893D-BB9710600DB3}" type="parTrans" cxnId="{52F0AE6B-31B6-4BD7-A019-375994316291}">
      <dgm:prSet/>
      <dgm:spPr/>
      <dgm:t>
        <a:bodyPr/>
        <a:lstStyle/>
        <a:p>
          <a:endParaRPr kumimoji="1" lang="ja-JP" altLang="en-US"/>
        </a:p>
      </dgm:t>
    </dgm:pt>
    <dgm:pt modelId="{3DA6840F-7201-4C34-8F5B-04385EEEA6F7}" type="sibTrans" cxnId="{52F0AE6B-31B6-4BD7-A019-375994316291}">
      <dgm:prSet/>
      <dgm:spPr/>
      <dgm:t>
        <a:bodyPr/>
        <a:lstStyle/>
        <a:p>
          <a:endParaRPr kumimoji="1" lang="ja-JP" altLang="en-US"/>
        </a:p>
      </dgm:t>
    </dgm:pt>
    <dgm:pt modelId="{222DC468-7787-4ACA-AB72-A5BE4AE45BBE}">
      <dgm:prSet phldrT="[テキスト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3200" dirty="0"/>
            <a:t> 未来の目標</a:t>
          </a:r>
        </a:p>
      </dgm:t>
    </dgm:pt>
    <dgm:pt modelId="{57DA4979-2884-4F38-94C3-6F4F9A7FF67E}" type="parTrans" cxnId="{4B10AA55-8CEE-4B2E-834F-A0E3A8B64A9C}">
      <dgm:prSet/>
      <dgm:spPr/>
      <dgm:t>
        <a:bodyPr/>
        <a:lstStyle/>
        <a:p>
          <a:endParaRPr kumimoji="1" lang="ja-JP" altLang="en-US"/>
        </a:p>
      </dgm:t>
    </dgm:pt>
    <dgm:pt modelId="{057FCFF8-8AD2-4CD6-81D9-C93FD2FF8F54}" type="sibTrans" cxnId="{4B10AA55-8CEE-4B2E-834F-A0E3A8B64A9C}">
      <dgm:prSet/>
      <dgm:spPr/>
      <dgm:t>
        <a:bodyPr/>
        <a:lstStyle/>
        <a:p>
          <a:endParaRPr kumimoji="1" lang="ja-JP" altLang="en-US"/>
        </a:p>
      </dgm:t>
    </dgm:pt>
    <dgm:pt modelId="{07E11964-0FF2-43BF-98C9-C19F9AD3975A}">
      <dgm:prSet phldrT="[テキスト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/>
          <a:r>
            <a:rPr kumimoji="1" lang="ja-JP" altLang="en-US" sz="3200" dirty="0"/>
            <a:t> ４．「未来」（次世代）よし</a:t>
          </a:r>
        </a:p>
      </dgm:t>
    </dgm:pt>
    <dgm:pt modelId="{8EC8F715-5DF3-4D7A-80B5-58B4E792B389}" type="parTrans" cxnId="{BFE03F82-1369-41F6-BF54-4B9C97BF7300}">
      <dgm:prSet/>
      <dgm:spPr/>
      <dgm:t>
        <a:bodyPr/>
        <a:lstStyle/>
        <a:p>
          <a:endParaRPr kumimoji="1" lang="ja-JP" altLang="en-US"/>
        </a:p>
      </dgm:t>
    </dgm:pt>
    <dgm:pt modelId="{A13AB93C-0A6E-4E45-B920-4BE61E47C01D}" type="sibTrans" cxnId="{BFE03F82-1369-41F6-BF54-4B9C97BF7300}">
      <dgm:prSet/>
      <dgm:spPr/>
      <dgm:t>
        <a:bodyPr/>
        <a:lstStyle/>
        <a:p>
          <a:endParaRPr kumimoji="1" lang="ja-JP" altLang="en-US"/>
        </a:p>
      </dgm:t>
    </dgm:pt>
    <dgm:pt modelId="{C565813E-E1BD-4E4F-B228-F4748127F0B5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3200" dirty="0"/>
            <a:t> ３．「世間」（説明責任）よし</a:t>
          </a:r>
        </a:p>
      </dgm:t>
    </dgm:pt>
    <dgm:pt modelId="{47283ACD-E92F-4C73-981F-C96A2261378B}" type="parTrans" cxnId="{F6BDCDFD-4468-463C-A908-8AC6A3FE289A}">
      <dgm:prSet/>
      <dgm:spPr/>
      <dgm:t>
        <a:bodyPr/>
        <a:lstStyle/>
        <a:p>
          <a:endParaRPr kumimoji="1" lang="ja-JP" altLang="en-US"/>
        </a:p>
      </dgm:t>
    </dgm:pt>
    <dgm:pt modelId="{C625CEA2-E888-41B5-B48F-94E85112EAC7}" type="sibTrans" cxnId="{F6BDCDFD-4468-463C-A908-8AC6A3FE289A}">
      <dgm:prSet/>
      <dgm:spPr/>
      <dgm:t>
        <a:bodyPr/>
        <a:lstStyle/>
        <a:p>
          <a:endParaRPr kumimoji="1" lang="ja-JP" altLang="en-US"/>
        </a:p>
      </dgm:t>
    </dgm:pt>
    <dgm:pt modelId="{F4A81C04-0848-495C-9841-6D4438114F61}" type="pres">
      <dgm:prSet presAssocID="{33BFA216-4907-427F-85C1-BCE011CB21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B85D5D-3508-4683-AA43-3E9779F0EDAD}" type="pres">
      <dgm:prSet presAssocID="{5FB55C41-3AFB-4D99-BA3F-A892ABFAE2E8}" presName="root1" presStyleCnt="0"/>
      <dgm:spPr/>
    </dgm:pt>
    <dgm:pt modelId="{69E60CF4-0A5A-4DB9-833E-DC05F70FEB3D}" type="pres">
      <dgm:prSet presAssocID="{5FB55C41-3AFB-4D99-BA3F-A892ABFAE2E8}" presName="LevelOneTextNode" presStyleLbl="node0" presStyleIdx="0" presStyleCnt="1" custScaleX="105214" custScaleY="275030" custLinFactNeighborX="-7577">
        <dgm:presLayoutVars>
          <dgm:chPref val="3"/>
        </dgm:presLayoutVars>
      </dgm:prSet>
      <dgm:spPr/>
    </dgm:pt>
    <dgm:pt modelId="{EB4DE3C5-6984-4E59-9D5D-646E3B153941}" type="pres">
      <dgm:prSet presAssocID="{5FB55C41-3AFB-4D99-BA3F-A892ABFAE2E8}" presName="level2hierChild" presStyleCnt="0"/>
      <dgm:spPr/>
    </dgm:pt>
    <dgm:pt modelId="{57A88AE0-06F0-42EA-8A2F-B151058D91B4}" type="pres">
      <dgm:prSet presAssocID="{5E47B5FE-49F5-46C2-92E7-514E46DD8243}" presName="conn2-1" presStyleLbl="parChTrans1D2" presStyleIdx="0" presStyleCnt="2"/>
      <dgm:spPr/>
    </dgm:pt>
    <dgm:pt modelId="{0F111C51-0ED1-4848-86A2-DFCD39341867}" type="pres">
      <dgm:prSet presAssocID="{5E47B5FE-49F5-46C2-92E7-514E46DD8243}" presName="connTx" presStyleLbl="parChTrans1D2" presStyleIdx="0" presStyleCnt="2"/>
      <dgm:spPr/>
    </dgm:pt>
    <dgm:pt modelId="{FBAB20EE-37F7-4BFA-87D1-4D15BFF5973B}" type="pres">
      <dgm:prSet presAssocID="{F217D737-9D88-4143-8533-C6C39400EC22}" presName="root2" presStyleCnt="0"/>
      <dgm:spPr/>
    </dgm:pt>
    <dgm:pt modelId="{DCEE9B6B-34F8-4F69-A7A0-A1D1A05815FA}" type="pres">
      <dgm:prSet presAssocID="{F217D737-9D88-4143-8533-C6C39400EC22}" presName="LevelTwoTextNode" presStyleLbl="node2" presStyleIdx="0" presStyleCnt="2" custScaleX="103601" custScaleY="128304" custLinFactNeighborX="-9605" custLinFactNeighborY="4358">
        <dgm:presLayoutVars>
          <dgm:chPref val="3"/>
        </dgm:presLayoutVars>
      </dgm:prSet>
      <dgm:spPr/>
    </dgm:pt>
    <dgm:pt modelId="{F31B1C9D-AA7C-4024-8808-8E465AF3831E}" type="pres">
      <dgm:prSet presAssocID="{F217D737-9D88-4143-8533-C6C39400EC22}" presName="level3hierChild" presStyleCnt="0"/>
      <dgm:spPr/>
    </dgm:pt>
    <dgm:pt modelId="{716D3BE2-B8AB-4727-A1BB-A127E03F7265}" type="pres">
      <dgm:prSet presAssocID="{FD29E9CB-6A01-4A9B-9F4E-27E67A49DF01}" presName="conn2-1" presStyleLbl="parChTrans1D3" presStyleIdx="0" presStyleCnt="4"/>
      <dgm:spPr/>
    </dgm:pt>
    <dgm:pt modelId="{5B3DA950-5732-4F50-9007-C4B37206CA6A}" type="pres">
      <dgm:prSet presAssocID="{FD29E9CB-6A01-4A9B-9F4E-27E67A49DF01}" presName="connTx" presStyleLbl="parChTrans1D3" presStyleIdx="0" presStyleCnt="4"/>
      <dgm:spPr/>
    </dgm:pt>
    <dgm:pt modelId="{758DC8EC-A4BA-4619-B718-20FBFD992042}" type="pres">
      <dgm:prSet presAssocID="{C919D829-5DE7-44E3-A703-2374CAAA528A}" presName="root2" presStyleCnt="0"/>
      <dgm:spPr/>
    </dgm:pt>
    <dgm:pt modelId="{3C814EF7-E8C6-406E-B84B-1BE9B7B85ED7}" type="pres">
      <dgm:prSet presAssocID="{C919D829-5DE7-44E3-A703-2374CAAA528A}" presName="LevelTwoTextNode" presStyleLbl="node3" presStyleIdx="0" presStyleCnt="4" custScaleX="313842" custScaleY="106036" custLinFactNeighborX="-15255">
        <dgm:presLayoutVars>
          <dgm:chPref val="3"/>
        </dgm:presLayoutVars>
      </dgm:prSet>
      <dgm:spPr/>
    </dgm:pt>
    <dgm:pt modelId="{076353A7-55D6-4752-AAA3-EC068B98BCEB}" type="pres">
      <dgm:prSet presAssocID="{C919D829-5DE7-44E3-A703-2374CAAA528A}" presName="level3hierChild" presStyleCnt="0"/>
      <dgm:spPr/>
    </dgm:pt>
    <dgm:pt modelId="{3A66EC48-019D-4551-9DF7-C08DD4DAAEDE}" type="pres">
      <dgm:prSet presAssocID="{1E46BD5D-D9B4-4FEA-893D-BB9710600DB3}" presName="conn2-1" presStyleLbl="parChTrans1D3" presStyleIdx="1" presStyleCnt="4"/>
      <dgm:spPr/>
    </dgm:pt>
    <dgm:pt modelId="{FE69DFAD-A980-4A1E-B4DF-03B18345A6E2}" type="pres">
      <dgm:prSet presAssocID="{1E46BD5D-D9B4-4FEA-893D-BB9710600DB3}" presName="connTx" presStyleLbl="parChTrans1D3" presStyleIdx="1" presStyleCnt="4"/>
      <dgm:spPr/>
    </dgm:pt>
    <dgm:pt modelId="{F1E8BCDB-4484-402B-92EE-D93FE40CE1FB}" type="pres">
      <dgm:prSet presAssocID="{CA76D130-3049-4C76-A857-356ECADB4597}" presName="root2" presStyleCnt="0"/>
      <dgm:spPr/>
    </dgm:pt>
    <dgm:pt modelId="{501C551B-C7F7-463C-B520-14A898D0E01A}" type="pres">
      <dgm:prSet presAssocID="{CA76D130-3049-4C76-A857-356ECADB4597}" presName="LevelTwoTextNode" presStyleLbl="node3" presStyleIdx="1" presStyleCnt="4" custScaleX="313842" custScaleY="106036" custLinFactNeighborX="-15255">
        <dgm:presLayoutVars>
          <dgm:chPref val="3"/>
        </dgm:presLayoutVars>
      </dgm:prSet>
      <dgm:spPr/>
    </dgm:pt>
    <dgm:pt modelId="{D39C1E97-2BF7-4908-9B3C-3EB466D4C4E1}" type="pres">
      <dgm:prSet presAssocID="{CA76D130-3049-4C76-A857-356ECADB4597}" presName="level3hierChild" presStyleCnt="0"/>
      <dgm:spPr/>
    </dgm:pt>
    <dgm:pt modelId="{150F7D0E-2BA0-4880-8FFA-5963442EC381}" type="pres">
      <dgm:prSet presAssocID="{47283ACD-E92F-4C73-981F-C96A2261378B}" presName="conn2-1" presStyleLbl="parChTrans1D3" presStyleIdx="2" presStyleCnt="4"/>
      <dgm:spPr/>
    </dgm:pt>
    <dgm:pt modelId="{944449AF-B4DA-48AC-9322-1EB0C0E1C770}" type="pres">
      <dgm:prSet presAssocID="{47283ACD-E92F-4C73-981F-C96A2261378B}" presName="connTx" presStyleLbl="parChTrans1D3" presStyleIdx="2" presStyleCnt="4"/>
      <dgm:spPr/>
    </dgm:pt>
    <dgm:pt modelId="{C52B2595-2D77-4DD5-9CA9-66B25D0FE921}" type="pres">
      <dgm:prSet presAssocID="{C565813E-E1BD-4E4F-B228-F4748127F0B5}" presName="root2" presStyleCnt="0"/>
      <dgm:spPr/>
    </dgm:pt>
    <dgm:pt modelId="{E61D120C-2374-4DC0-82BC-F42C9E192158}" type="pres">
      <dgm:prSet presAssocID="{C565813E-E1BD-4E4F-B228-F4748127F0B5}" presName="LevelTwoTextNode" presStyleLbl="node3" presStyleIdx="2" presStyleCnt="4" custScaleX="313842" custLinFactNeighborX="-13944">
        <dgm:presLayoutVars>
          <dgm:chPref val="3"/>
        </dgm:presLayoutVars>
      </dgm:prSet>
      <dgm:spPr/>
    </dgm:pt>
    <dgm:pt modelId="{21DCDE1E-6F1F-4403-9096-8CE72C30110A}" type="pres">
      <dgm:prSet presAssocID="{C565813E-E1BD-4E4F-B228-F4748127F0B5}" presName="level3hierChild" presStyleCnt="0"/>
      <dgm:spPr/>
    </dgm:pt>
    <dgm:pt modelId="{BC1BBE81-0A23-4C9F-8796-8B9884089794}" type="pres">
      <dgm:prSet presAssocID="{57DA4979-2884-4F38-94C3-6F4F9A7FF67E}" presName="conn2-1" presStyleLbl="parChTrans1D2" presStyleIdx="1" presStyleCnt="2"/>
      <dgm:spPr/>
    </dgm:pt>
    <dgm:pt modelId="{721549E7-D7BB-44F6-AC8A-2BDCF59E85F8}" type="pres">
      <dgm:prSet presAssocID="{57DA4979-2884-4F38-94C3-6F4F9A7FF67E}" presName="connTx" presStyleLbl="parChTrans1D2" presStyleIdx="1" presStyleCnt="2"/>
      <dgm:spPr/>
    </dgm:pt>
    <dgm:pt modelId="{99B184B1-B0F0-4D51-BFCF-ED0853270E98}" type="pres">
      <dgm:prSet presAssocID="{222DC468-7787-4ACA-AB72-A5BE4AE45BBE}" presName="root2" presStyleCnt="0"/>
      <dgm:spPr/>
    </dgm:pt>
    <dgm:pt modelId="{84CD4D20-749B-4C3C-B452-72214FB6638B}" type="pres">
      <dgm:prSet presAssocID="{222DC468-7787-4ACA-AB72-A5BE4AE45BBE}" presName="LevelTwoTextNode" presStyleLbl="node2" presStyleIdx="1" presStyleCnt="2" custScaleX="103601" custScaleY="128304" custLinFactNeighborX="-9605">
        <dgm:presLayoutVars>
          <dgm:chPref val="3"/>
        </dgm:presLayoutVars>
      </dgm:prSet>
      <dgm:spPr/>
    </dgm:pt>
    <dgm:pt modelId="{003E65DD-B8F2-48C9-B9A8-94E81C058C5B}" type="pres">
      <dgm:prSet presAssocID="{222DC468-7787-4ACA-AB72-A5BE4AE45BBE}" presName="level3hierChild" presStyleCnt="0"/>
      <dgm:spPr/>
    </dgm:pt>
    <dgm:pt modelId="{252A8F27-4D3C-4B34-9EBE-969A02F79C53}" type="pres">
      <dgm:prSet presAssocID="{8EC8F715-5DF3-4D7A-80B5-58B4E792B389}" presName="conn2-1" presStyleLbl="parChTrans1D3" presStyleIdx="3" presStyleCnt="4"/>
      <dgm:spPr/>
    </dgm:pt>
    <dgm:pt modelId="{2D88F9E5-65C0-4FFB-9777-88E693004EDF}" type="pres">
      <dgm:prSet presAssocID="{8EC8F715-5DF3-4D7A-80B5-58B4E792B389}" presName="connTx" presStyleLbl="parChTrans1D3" presStyleIdx="3" presStyleCnt="4"/>
      <dgm:spPr/>
    </dgm:pt>
    <dgm:pt modelId="{A0524D92-9F54-4910-B995-25153582F604}" type="pres">
      <dgm:prSet presAssocID="{07E11964-0FF2-43BF-98C9-C19F9AD3975A}" presName="root2" presStyleCnt="0"/>
      <dgm:spPr/>
    </dgm:pt>
    <dgm:pt modelId="{295B39BE-3687-4688-865A-971359C8FAF2}" type="pres">
      <dgm:prSet presAssocID="{07E11964-0FF2-43BF-98C9-C19F9AD3975A}" presName="LevelTwoTextNode" presStyleLbl="node3" presStyleIdx="3" presStyleCnt="4" custScaleX="313842" custScaleY="106036" custLinFactNeighborX="-15255">
        <dgm:presLayoutVars>
          <dgm:chPref val="3"/>
        </dgm:presLayoutVars>
      </dgm:prSet>
      <dgm:spPr/>
    </dgm:pt>
    <dgm:pt modelId="{92984AC3-1116-407B-B6AA-2C18D05F6A83}" type="pres">
      <dgm:prSet presAssocID="{07E11964-0FF2-43BF-98C9-C19F9AD3975A}" presName="level3hierChild" presStyleCnt="0"/>
      <dgm:spPr/>
    </dgm:pt>
  </dgm:ptLst>
  <dgm:cxnLst>
    <dgm:cxn modelId="{EF19D202-8D30-46D0-9920-F6995A3A6F57}" type="presOf" srcId="{5FB55C41-3AFB-4D99-BA3F-A892ABFAE2E8}" destId="{69E60CF4-0A5A-4DB9-833E-DC05F70FEB3D}" srcOrd="0" destOrd="0" presId="urn:microsoft.com/office/officeart/2005/8/layout/hierarchy2"/>
    <dgm:cxn modelId="{F9F24407-D467-422E-9BDD-C29808412D15}" type="presOf" srcId="{C919D829-5DE7-44E3-A703-2374CAAA528A}" destId="{3C814EF7-E8C6-406E-B84B-1BE9B7B85ED7}" srcOrd="0" destOrd="0" presId="urn:microsoft.com/office/officeart/2005/8/layout/hierarchy2"/>
    <dgm:cxn modelId="{1A97A814-D993-497B-8334-96CFEA09F989}" type="presOf" srcId="{5E47B5FE-49F5-46C2-92E7-514E46DD8243}" destId="{0F111C51-0ED1-4848-86A2-DFCD39341867}" srcOrd="1" destOrd="0" presId="urn:microsoft.com/office/officeart/2005/8/layout/hierarchy2"/>
    <dgm:cxn modelId="{7AA76F19-F9BD-48F6-A7DE-2B44A4CE865B}" type="presOf" srcId="{8EC8F715-5DF3-4D7A-80B5-58B4E792B389}" destId="{252A8F27-4D3C-4B34-9EBE-969A02F79C53}" srcOrd="0" destOrd="0" presId="urn:microsoft.com/office/officeart/2005/8/layout/hierarchy2"/>
    <dgm:cxn modelId="{771E561C-9CF3-4568-A1C0-156D68FC6218}" type="presOf" srcId="{57DA4979-2884-4F38-94C3-6F4F9A7FF67E}" destId="{BC1BBE81-0A23-4C9F-8796-8B9884089794}" srcOrd="0" destOrd="0" presId="urn:microsoft.com/office/officeart/2005/8/layout/hierarchy2"/>
    <dgm:cxn modelId="{38AE6529-EE3E-4BB5-8A8F-02E606676B7C}" type="presOf" srcId="{1E46BD5D-D9B4-4FEA-893D-BB9710600DB3}" destId="{FE69DFAD-A980-4A1E-B4DF-03B18345A6E2}" srcOrd="1" destOrd="0" presId="urn:microsoft.com/office/officeart/2005/8/layout/hierarchy2"/>
    <dgm:cxn modelId="{AFA0362E-38C1-4C60-9FD0-474B5C3F0C4F}" type="presOf" srcId="{C565813E-E1BD-4E4F-B228-F4748127F0B5}" destId="{E61D120C-2374-4DC0-82BC-F42C9E192158}" srcOrd="0" destOrd="0" presId="urn:microsoft.com/office/officeart/2005/8/layout/hierarchy2"/>
    <dgm:cxn modelId="{40DFDC3A-C28F-4D2A-A52D-2849F6F4F717}" type="presOf" srcId="{CA76D130-3049-4C76-A857-356ECADB4597}" destId="{501C551B-C7F7-463C-B520-14A898D0E01A}" srcOrd="0" destOrd="0" presId="urn:microsoft.com/office/officeart/2005/8/layout/hierarchy2"/>
    <dgm:cxn modelId="{C10E123C-2497-43F2-AB3F-5AF0F80D57C0}" type="presOf" srcId="{FD29E9CB-6A01-4A9B-9F4E-27E67A49DF01}" destId="{716D3BE2-B8AB-4727-A1BB-A127E03F7265}" srcOrd="0" destOrd="0" presId="urn:microsoft.com/office/officeart/2005/8/layout/hierarchy2"/>
    <dgm:cxn modelId="{5935D142-D470-44AD-BF30-6A71F0E0CE8F}" type="presOf" srcId="{8EC8F715-5DF3-4D7A-80B5-58B4E792B389}" destId="{2D88F9E5-65C0-4FFB-9777-88E693004EDF}" srcOrd="1" destOrd="0" presId="urn:microsoft.com/office/officeart/2005/8/layout/hierarchy2"/>
    <dgm:cxn modelId="{52F0AE6B-31B6-4BD7-A019-375994316291}" srcId="{F217D737-9D88-4143-8533-C6C39400EC22}" destId="{CA76D130-3049-4C76-A857-356ECADB4597}" srcOrd="1" destOrd="0" parTransId="{1E46BD5D-D9B4-4FEA-893D-BB9710600DB3}" sibTransId="{3DA6840F-7201-4C34-8F5B-04385EEEA6F7}"/>
    <dgm:cxn modelId="{4B10AA55-8CEE-4B2E-834F-A0E3A8B64A9C}" srcId="{5FB55C41-3AFB-4D99-BA3F-A892ABFAE2E8}" destId="{222DC468-7787-4ACA-AB72-A5BE4AE45BBE}" srcOrd="1" destOrd="0" parTransId="{57DA4979-2884-4F38-94C3-6F4F9A7FF67E}" sibTransId="{057FCFF8-8AD2-4CD6-81D9-C93FD2FF8F54}"/>
    <dgm:cxn modelId="{9757D676-A2D8-41F4-A8CD-D9E6A24B50D5}" type="presOf" srcId="{33BFA216-4907-427F-85C1-BCE011CB2111}" destId="{F4A81C04-0848-495C-9841-6D4438114F61}" srcOrd="0" destOrd="0" presId="urn:microsoft.com/office/officeart/2005/8/layout/hierarchy2"/>
    <dgm:cxn modelId="{40C4FD56-7C67-4D6F-A6F4-F067CC0D1D38}" type="presOf" srcId="{FD29E9CB-6A01-4A9B-9F4E-27E67A49DF01}" destId="{5B3DA950-5732-4F50-9007-C4B37206CA6A}" srcOrd="1" destOrd="0" presId="urn:microsoft.com/office/officeart/2005/8/layout/hierarchy2"/>
    <dgm:cxn modelId="{A4194081-192B-49F1-8BBD-11C8FD666A51}" type="presOf" srcId="{F217D737-9D88-4143-8533-C6C39400EC22}" destId="{DCEE9B6B-34F8-4F69-A7A0-A1D1A05815FA}" srcOrd="0" destOrd="0" presId="urn:microsoft.com/office/officeart/2005/8/layout/hierarchy2"/>
    <dgm:cxn modelId="{BFE03F82-1369-41F6-BF54-4B9C97BF7300}" srcId="{222DC468-7787-4ACA-AB72-A5BE4AE45BBE}" destId="{07E11964-0FF2-43BF-98C9-C19F9AD3975A}" srcOrd="0" destOrd="0" parTransId="{8EC8F715-5DF3-4D7A-80B5-58B4E792B389}" sibTransId="{A13AB93C-0A6E-4E45-B920-4BE61E47C01D}"/>
    <dgm:cxn modelId="{80D2ED87-28A2-4DE1-BE44-9B791D766E68}" type="presOf" srcId="{07E11964-0FF2-43BF-98C9-C19F9AD3975A}" destId="{295B39BE-3687-4688-865A-971359C8FAF2}" srcOrd="0" destOrd="0" presId="urn:microsoft.com/office/officeart/2005/8/layout/hierarchy2"/>
    <dgm:cxn modelId="{90B08A93-BF9A-408A-BBCE-4DC9776C0046}" type="presOf" srcId="{47283ACD-E92F-4C73-981F-C96A2261378B}" destId="{944449AF-B4DA-48AC-9322-1EB0C0E1C770}" srcOrd="1" destOrd="0" presId="urn:microsoft.com/office/officeart/2005/8/layout/hierarchy2"/>
    <dgm:cxn modelId="{D44827AC-9073-4D1F-A244-7509326F8466}" type="presOf" srcId="{1E46BD5D-D9B4-4FEA-893D-BB9710600DB3}" destId="{3A66EC48-019D-4551-9DF7-C08DD4DAAEDE}" srcOrd="0" destOrd="0" presId="urn:microsoft.com/office/officeart/2005/8/layout/hierarchy2"/>
    <dgm:cxn modelId="{EF6878CA-CD17-4D84-B28C-33D501286F0C}" type="presOf" srcId="{57DA4979-2884-4F38-94C3-6F4F9A7FF67E}" destId="{721549E7-D7BB-44F6-AC8A-2BDCF59E85F8}" srcOrd="1" destOrd="0" presId="urn:microsoft.com/office/officeart/2005/8/layout/hierarchy2"/>
    <dgm:cxn modelId="{66E07AD0-DCAF-427F-B057-E280D274DE06}" type="presOf" srcId="{47283ACD-E92F-4C73-981F-C96A2261378B}" destId="{150F7D0E-2BA0-4880-8FFA-5963442EC381}" srcOrd="0" destOrd="0" presId="urn:microsoft.com/office/officeart/2005/8/layout/hierarchy2"/>
    <dgm:cxn modelId="{6E8AACE1-C5E8-4AB6-99B0-58EDAD7F031B}" type="presOf" srcId="{222DC468-7787-4ACA-AB72-A5BE4AE45BBE}" destId="{84CD4D20-749B-4C3C-B452-72214FB6638B}" srcOrd="0" destOrd="0" presId="urn:microsoft.com/office/officeart/2005/8/layout/hierarchy2"/>
    <dgm:cxn modelId="{88BEFAED-E205-4E2E-ABE2-DF290428DD67}" srcId="{F217D737-9D88-4143-8533-C6C39400EC22}" destId="{C919D829-5DE7-44E3-A703-2374CAAA528A}" srcOrd="0" destOrd="0" parTransId="{FD29E9CB-6A01-4A9B-9F4E-27E67A49DF01}" sibTransId="{2A11AA86-0362-4B38-A195-C9DADBE313D6}"/>
    <dgm:cxn modelId="{C59304F4-AB85-4E6F-A23C-9471DB449F19}" type="presOf" srcId="{5E47B5FE-49F5-46C2-92E7-514E46DD8243}" destId="{57A88AE0-06F0-42EA-8A2F-B151058D91B4}" srcOrd="0" destOrd="0" presId="urn:microsoft.com/office/officeart/2005/8/layout/hierarchy2"/>
    <dgm:cxn modelId="{8B563AFB-DEB3-42BA-B123-3BD17F617230}" srcId="{33BFA216-4907-427F-85C1-BCE011CB2111}" destId="{5FB55C41-3AFB-4D99-BA3F-A892ABFAE2E8}" srcOrd="0" destOrd="0" parTransId="{E68B00E3-63AB-421C-A21B-5527111D554D}" sibTransId="{B3F2C8C0-7EAB-483C-BCCF-72E2AD07ECDC}"/>
    <dgm:cxn modelId="{F6BDCDFD-4468-463C-A908-8AC6A3FE289A}" srcId="{F217D737-9D88-4143-8533-C6C39400EC22}" destId="{C565813E-E1BD-4E4F-B228-F4748127F0B5}" srcOrd="2" destOrd="0" parTransId="{47283ACD-E92F-4C73-981F-C96A2261378B}" sibTransId="{C625CEA2-E888-41B5-B48F-94E85112EAC7}"/>
    <dgm:cxn modelId="{1EFFDBFE-FB87-4FCF-A3AE-B8F8ED22419B}" srcId="{5FB55C41-3AFB-4D99-BA3F-A892ABFAE2E8}" destId="{F217D737-9D88-4143-8533-C6C39400EC22}" srcOrd="0" destOrd="0" parTransId="{5E47B5FE-49F5-46C2-92E7-514E46DD8243}" sibTransId="{E7EE73B0-1BB9-43EC-84C1-91589F073EDD}"/>
    <dgm:cxn modelId="{599CBFF6-60E8-4705-9A07-2CDC2E68FEA1}" type="presParOf" srcId="{F4A81C04-0848-495C-9841-6D4438114F61}" destId="{64B85D5D-3508-4683-AA43-3E9779F0EDAD}" srcOrd="0" destOrd="0" presId="urn:microsoft.com/office/officeart/2005/8/layout/hierarchy2"/>
    <dgm:cxn modelId="{8A92C52B-A40F-4F5F-8E2C-28F41FD8E126}" type="presParOf" srcId="{64B85D5D-3508-4683-AA43-3E9779F0EDAD}" destId="{69E60CF4-0A5A-4DB9-833E-DC05F70FEB3D}" srcOrd="0" destOrd="0" presId="urn:microsoft.com/office/officeart/2005/8/layout/hierarchy2"/>
    <dgm:cxn modelId="{D8603CBB-F256-4B89-BAAB-6DEEA1F3C399}" type="presParOf" srcId="{64B85D5D-3508-4683-AA43-3E9779F0EDAD}" destId="{EB4DE3C5-6984-4E59-9D5D-646E3B153941}" srcOrd="1" destOrd="0" presId="urn:microsoft.com/office/officeart/2005/8/layout/hierarchy2"/>
    <dgm:cxn modelId="{E1E6E111-5C86-484A-88B1-CF7604D7D67E}" type="presParOf" srcId="{EB4DE3C5-6984-4E59-9D5D-646E3B153941}" destId="{57A88AE0-06F0-42EA-8A2F-B151058D91B4}" srcOrd="0" destOrd="0" presId="urn:microsoft.com/office/officeart/2005/8/layout/hierarchy2"/>
    <dgm:cxn modelId="{5152E91D-C1EA-4636-8936-E2D80EE4CF88}" type="presParOf" srcId="{57A88AE0-06F0-42EA-8A2F-B151058D91B4}" destId="{0F111C51-0ED1-4848-86A2-DFCD39341867}" srcOrd="0" destOrd="0" presId="urn:microsoft.com/office/officeart/2005/8/layout/hierarchy2"/>
    <dgm:cxn modelId="{EBC571E7-0F98-4E4F-907B-D160BAD2BCB2}" type="presParOf" srcId="{EB4DE3C5-6984-4E59-9D5D-646E3B153941}" destId="{FBAB20EE-37F7-4BFA-87D1-4D15BFF5973B}" srcOrd="1" destOrd="0" presId="urn:microsoft.com/office/officeart/2005/8/layout/hierarchy2"/>
    <dgm:cxn modelId="{C535C7F9-F91E-4747-BE78-BA00E03FE1C5}" type="presParOf" srcId="{FBAB20EE-37F7-4BFA-87D1-4D15BFF5973B}" destId="{DCEE9B6B-34F8-4F69-A7A0-A1D1A05815FA}" srcOrd="0" destOrd="0" presId="urn:microsoft.com/office/officeart/2005/8/layout/hierarchy2"/>
    <dgm:cxn modelId="{53400302-9C4D-4F1A-BC3A-88E4D40455EE}" type="presParOf" srcId="{FBAB20EE-37F7-4BFA-87D1-4D15BFF5973B}" destId="{F31B1C9D-AA7C-4024-8808-8E465AF3831E}" srcOrd="1" destOrd="0" presId="urn:microsoft.com/office/officeart/2005/8/layout/hierarchy2"/>
    <dgm:cxn modelId="{C5B85763-9BE4-492B-A083-0E3226FBD991}" type="presParOf" srcId="{F31B1C9D-AA7C-4024-8808-8E465AF3831E}" destId="{716D3BE2-B8AB-4727-A1BB-A127E03F7265}" srcOrd="0" destOrd="0" presId="urn:microsoft.com/office/officeart/2005/8/layout/hierarchy2"/>
    <dgm:cxn modelId="{C25337B5-516A-4CCF-A860-471B6A03FD9E}" type="presParOf" srcId="{716D3BE2-B8AB-4727-A1BB-A127E03F7265}" destId="{5B3DA950-5732-4F50-9007-C4B37206CA6A}" srcOrd="0" destOrd="0" presId="urn:microsoft.com/office/officeart/2005/8/layout/hierarchy2"/>
    <dgm:cxn modelId="{8578D466-1C42-4543-8AB5-55979B5C09C7}" type="presParOf" srcId="{F31B1C9D-AA7C-4024-8808-8E465AF3831E}" destId="{758DC8EC-A4BA-4619-B718-20FBFD992042}" srcOrd="1" destOrd="0" presId="urn:microsoft.com/office/officeart/2005/8/layout/hierarchy2"/>
    <dgm:cxn modelId="{81258826-4ED3-4C5E-916E-BA3EF81E9F24}" type="presParOf" srcId="{758DC8EC-A4BA-4619-B718-20FBFD992042}" destId="{3C814EF7-E8C6-406E-B84B-1BE9B7B85ED7}" srcOrd="0" destOrd="0" presId="urn:microsoft.com/office/officeart/2005/8/layout/hierarchy2"/>
    <dgm:cxn modelId="{78034E1A-5CF6-43C6-903A-BDAB7BC0A50F}" type="presParOf" srcId="{758DC8EC-A4BA-4619-B718-20FBFD992042}" destId="{076353A7-55D6-4752-AAA3-EC068B98BCEB}" srcOrd="1" destOrd="0" presId="urn:microsoft.com/office/officeart/2005/8/layout/hierarchy2"/>
    <dgm:cxn modelId="{81DE9951-BCFC-4253-8387-B3075046367B}" type="presParOf" srcId="{F31B1C9D-AA7C-4024-8808-8E465AF3831E}" destId="{3A66EC48-019D-4551-9DF7-C08DD4DAAEDE}" srcOrd="2" destOrd="0" presId="urn:microsoft.com/office/officeart/2005/8/layout/hierarchy2"/>
    <dgm:cxn modelId="{3F7E3A2B-25EC-4CF1-8384-C15AA1E8A212}" type="presParOf" srcId="{3A66EC48-019D-4551-9DF7-C08DD4DAAEDE}" destId="{FE69DFAD-A980-4A1E-B4DF-03B18345A6E2}" srcOrd="0" destOrd="0" presId="urn:microsoft.com/office/officeart/2005/8/layout/hierarchy2"/>
    <dgm:cxn modelId="{E4F84344-3A16-4E1F-AD01-63E9EFA49E82}" type="presParOf" srcId="{F31B1C9D-AA7C-4024-8808-8E465AF3831E}" destId="{F1E8BCDB-4484-402B-92EE-D93FE40CE1FB}" srcOrd="3" destOrd="0" presId="urn:microsoft.com/office/officeart/2005/8/layout/hierarchy2"/>
    <dgm:cxn modelId="{971D22AB-FF48-40DA-94B1-6457B861EF8D}" type="presParOf" srcId="{F1E8BCDB-4484-402B-92EE-D93FE40CE1FB}" destId="{501C551B-C7F7-463C-B520-14A898D0E01A}" srcOrd="0" destOrd="0" presId="urn:microsoft.com/office/officeart/2005/8/layout/hierarchy2"/>
    <dgm:cxn modelId="{63C411B2-622A-48E0-BDBA-C8964A2E457C}" type="presParOf" srcId="{F1E8BCDB-4484-402B-92EE-D93FE40CE1FB}" destId="{D39C1E97-2BF7-4908-9B3C-3EB466D4C4E1}" srcOrd="1" destOrd="0" presId="urn:microsoft.com/office/officeart/2005/8/layout/hierarchy2"/>
    <dgm:cxn modelId="{0BB0C464-C323-422E-AEEC-597DDEBE37FF}" type="presParOf" srcId="{F31B1C9D-AA7C-4024-8808-8E465AF3831E}" destId="{150F7D0E-2BA0-4880-8FFA-5963442EC381}" srcOrd="4" destOrd="0" presId="urn:microsoft.com/office/officeart/2005/8/layout/hierarchy2"/>
    <dgm:cxn modelId="{D9B92609-1343-4640-955D-F92FB7C7E0AD}" type="presParOf" srcId="{150F7D0E-2BA0-4880-8FFA-5963442EC381}" destId="{944449AF-B4DA-48AC-9322-1EB0C0E1C770}" srcOrd="0" destOrd="0" presId="urn:microsoft.com/office/officeart/2005/8/layout/hierarchy2"/>
    <dgm:cxn modelId="{8C06FE69-FCAC-4BFD-99CE-5623C18D6C50}" type="presParOf" srcId="{F31B1C9D-AA7C-4024-8808-8E465AF3831E}" destId="{C52B2595-2D77-4DD5-9CA9-66B25D0FE921}" srcOrd="5" destOrd="0" presId="urn:microsoft.com/office/officeart/2005/8/layout/hierarchy2"/>
    <dgm:cxn modelId="{F6F98777-0D80-40D0-B237-A69CA625A9AE}" type="presParOf" srcId="{C52B2595-2D77-4DD5-9CA9-66B25D0FE921}" destId="{E61D120C-2374-4DC0-82BC-F42C9E192158}" srcOrd="0" destOrd="0" presId="urn:microsoft.com/office/officeart/2005/8/layout/hierarchy2"/>
    <dgm:cxn modelId="{C0FF8039-227E-4B2B-B2F4-7C099BE266AA}" type="presParOf" srcId="{C52B2595-2D77-4DD5-9CA9-66B25D0FE921}" destId="{21DCDE1E-6F1F-4403-9096-8CE72C30110A}" srcOrd="1" destOrd="0" presId="urn:microsoft.com/office/officeart/2005/8/layout/hierarchy2"/>
    <dgm:cxn modelId="{AEBDCB3B-8815-4E60-85D2-D8D54B591F48}" type="presParOf" srcId="{EB4DE3C5-6984-4E59-9D5D-646E3B153941}" destId="{BC1BBE81-0A23-4C9F-8796-8B9884089794}" srcOrd="2" destOrd="0" presId="urn:microsoft.com/office/officeart/2005/8/layout/hierarchy2"/>
    <dgm:cxn modelId="{ADE39F5A-CF7C-4A9C-9566-0A9CE400EAA2}" type="presParOf" srcId="{BC1BBE81-0A23-4C9F-8796-8B9884089794}" destId="{721549E7-D7BB-44F6-AC8A-2BDCF59E85F8}" srcOrd="0" destOrd="0" presId="urn:microsoft.com/office/officeart/2005/8/layout/hierarchy2"/>
    <dgm:cxn modelId="{4623870A-395C-40EA-B0B0-C9BCEF6ADC81}" type="presParOf" srcId="{EB4DE3C5-6984-4E59-9D5D-646E3B153941}" destId="{99B184B1-B0F0-4D51-BFCF-ED0853270E98}" srcOrd="3" destOrd="0" presId="urn:microsoft.com/office/officeart/2005/8/layout/hierarchy2"/>
    <dgm:cxn modelId="{37C1B4D0-2252-40E2-AB6C-02C7C912AD17}" type="presParOf" srcId="{99B184B1-B0F0-4D51-BFCF-ED0853270E98}" destId="{84CD4D20-749B-4C3C-B452-72214FB6638B}" srcOrd="0" destOrd="0" presId="urn:microsoft.com/office/officeart/2005/8/layout/hierarchy2"/>
    <dgm:cxn modelId="{953CFD29-A224-4273-A3FE-09876662B374}" type="presParOf" srcId="{99B184B1-B0F0-4D51-BFCF-ED0853270E98}" destId="{003E65DD-B8F2-48C9-B9A8-94E81C058C5B}" srcOrd="1" destOrd="0" presId="urn:microsoft.com/office/officeart/2005/8/layout/hierarchy2"/>
    <dgm:cxn modelId="{2AB784F5-BB5B-475C-A1A8-9815757F3A82}" type="presParOf" srcId="{003E65DD-B8F2-48C9-B9A8-94E81C058C5B}" destId="{252A8F27-4D3C-4B34-9EBE-969A02F79C53}" srcOrd="0" destOrd="0" presId="urn:microsoft.com/office/officeart/2005/8/layout/hierarchy2"/>
    <dgm:cxn modelId="{DF85A9FF-5226-471F-9883-52743B34FEC5}" type="presParOf" srcId="{252A8F27-4D3C-4B34-9EBE-969A02F79C53}" destId="{2D88F9E5-65C0-4FFB-9777-88E693004EDF}" srcOrd="0" destOrd="0" presId="urn:microsoft.com/office/officeart/2005/8/layout/hierarchy2"/>
    <dgm:cxn modelId="{2D6DBA9E-C3FC-46FA-9F1E-D1E4714EEBE2}" type="presParOf" srcId="{003E65DD-B8F2-48C9-B9A8-94E81C058C5B}" destId="{A0524D92-9F54-4910-B995-25153582F604}" srcOrd="1" destOrd="0" presId="urn:microsoft.com/office/officeart/2005/8/layout/hierarchy2"/>
    <dgm:cxn modelId="{72E682B6-942D-41EA-9FA6-1B0CAC02B0FA}" type="presParOf" srcId="{A0524D92-9F54-4910-B995-25153582F604}" destId="{295B39BE-3687-4688-865A-971359C8FAF2}" srcOrd="0" destOrd="0" presId="urn:microsoft.com/office/officeart/2005/8/layout/hierarchy2"/>
    <dgm:cxn modelId="{24A134C9-D9B6-45B2-B952-6A8BBD4C2227}" type="presParOf" srcId="{A0524D92-9F54-4910-B995-25153582F604}" destId="{92984AC3-1116-407B-B6AA-2C18D05F6A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243E3A-8727-4111-A6E8-9CD80BA31ED8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176171D-90F5-4C20-8359-15FF8C09E6FD}">
      <dgm:prSet phldrT="[テキスト]" custT="1"/>
      <dgm:spPr>
        <a:solidFill>
          <a:srgbClr val="E3CBFF"/>
        </a:solidFill>
      </dgm:spPr>
      <dgm:t>
        <a:bodyPr/>
        <a:lstStyle/>
        <a:p>
          <a:pPr algn="ctr"/>
          <a: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SDGs</a:t>
          </a:r>
          <a:b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（持続的</a:t>
          </a:r>
          <a:b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開発目標）</a:t>
          </a:r>
          <a:b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の</a:t>
          </a:r>
          <a: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5P</a:t>
          </a:r>
          <a:b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（世界規模の善行）</a:t>
          </a:r>
        </a:p>
      </dgm:t>
    </dgm:pt>
    <dgm:pt modelId="{A2CE63D0-A96A-4DEC-A296-27D7BDEA1010}" type="parTrans" cxnId="{4E4AE928-176C-4C22-9852-284F0489C0E7}">
      <dgm:prSet/>
      <dgm:spPr/>
      <dgm:t>
        <a:bodyPr/>
        <a:lstStyle/>
        <a:p>
          <a:endParaRPr kumimoji="1" lang="ja-JP" altLang="en-US"/>
        </a:p>
      </dgm:t>
    </dgm:pt>
    <dgm:pt modelId="{4F839D60-7B21-4FCC-8733-9C5BCF21D481}" type="sibTrans" cxnId="{4E4AE928-176C-4C22-9852-284F0489C0E7}">
      <dgm:prSet/>
      <dgm:spPr/>
      <dgm:t>
        <a:bodyPr/>
        <a:lstStyle/>
        <a:p>
          <a:endParaRPr kumimoji="1" lang="ja-JP" altLang="en-US"/>
        </a:p>
      </dgm:t>
    </dgm:pt>
    <dgm:pt modelId="{2259E3C0-5953-4038-BAE5-F2F6E047EBA1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People</a:t>
          </a:r>
          <a:endParaRPr kumimoji="1" lang="ja-JP" alt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44DB07-A528-4245-8150-B16D1CCEADCA}" type="parTrans" cxnId="{5D7923AD-FA4E-4D34-B78A-C359E54E0CF0}">
      <dgm:prSet/>
      <dgm:spPr/>
      <dgm:t>
        <a:bodyPr/>
        <a:lstStyle/>
        <a:p>
          <a:endParaRPr kumimoji="1" lang="ja-JP" altLang="en-US"/>
        </a:p>
      </dgm:t>
    </dgm:pt>
    <dgm:pt modelId="{8E3CD2CD-346B-4FB0-8A70-305DDBB93A63}" type="sibTrans" cxnId="{5D7923AD-FA4E-4D34-B78A-C359E54E0CF0}">
      <dgm:prSet/>
      <dgm:spPr/>
      <dgm:t>
        <a:bodyPr/>
        <a:lstStyle/>
        <a:p>
          <a:endParaRPr kumimoji="1" lang="ja-JP" altLang="en-US"/>
        </a:p>
      </dgm:t>
    </dgm:pt>
    <dgm:pt modelId="{36ABB479-F225-46EF-89AE-D1EBCEFA895B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１．貧困をなくそう</a:t>
          </a:r>
        </a:p>
      </dgm:t>
    </dgm:pt>
    <dgm:pt modelId="{43139887-DEF7-451C-88AB-3D07378210C3}" type="parTrans" cxnId="{1E8BAC15-15A6-4AE9-AB5C-9045523984CA}">
      <dgm:prSet/>
      <dgm:spPr/>
      <dgm:t>
        <a:bodyPr/>
        <a:lstStyle/>
        <a:p>
          <a:endParaRPr kumimoji="1" lang="ja-JP" altLang="en-US"/>
        </a:p>
      </dgm:t>
    </dgm:pt>
    <dgm:pt modelId="{236356C3-7D52-46D5-9887-4CD55408FB33}" type="sibTrans" cxnId="{1E8BAC15-15A6-4AE9-AB5C-9045523984CA}">
      <dgm:prSet/>
      <dgm:spPr/>
      <dgm:t>
        <a:bodyPr/>
        <a:lstStyle/>
        <a:p>
          <a:endParaRPr kumimoji="1" lang="ja-JP" altLang="en-US"/>
        </a:p>
      </dgm:t>
    </dgm:pt>
    <dgm:pt modelId="{26D55047-C63E-48E0-A721-6514B0192F97}">
      <dgm:prSet phldrT="[テキスト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３．すべての人に健康と福祉を</a:t>
          </a:r>
        </a:p>
      </dgm:t>
    </dgm:pt>
    <dgm:pt modelId="{AEE85B74-AAAE-46BB-962E-4DBC874D3EFC}" type="parTrans" cxnId="{2873C4BA-D842-4625-A3B3-577AC6A99831}">
      <dgm:prSet/>
      <dgm:spPr/>
      <dgm:t>
        <a:bodyPr/>
        <a:lstStyle/>
        <a:p>
          <a:endParaRPr kumimoji="1" lang="ja-JP" altLang="en-US"/>
        </a:p>
      </dgm:t>
    </dgm:pt>
    <dgm:pt modelId="{00F57417-8446-4692-90D6-06A1D8B4AF50}" type="sibTrans" cxnId="{2873C4BA-D842-4625-A3B3-577AC6A99831}">
      <dgm:prSet/>
      <dgm:spPr/>
      <dgm:t>
        <a:bodyPr/>
        <a:lstStyle/>
        <a:p>
          <a:endParaRPr kumimoji="1" lang="ja-JP" altLang="en-US"/>
        </a:p>
      </dgm:t>
    </dgm:pt>
    <dgm:pt modelId="{612AA07F-B4FD-4F78-A7C1-5F6C9350D6A8}">
      <dgm:prSet phldrT="[テキスト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Prosperity</a:t>
          </a:r>
          <a:endParaRPr kumimoji="1" lang="ja-JP" alt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D2645-8E36-4078-82AB-7B5B30A60078}" type="parTrans" cxnId="{BDF0542F-2405-42D7-9842-6FC91567BF80}">
      <dgm:prSet/>
      <dgm:spPr/>
      <dgm:t>
        <a:bodyPr/>
        <a:lstStyle/>
        <a:p>
          <a:endParaRPr kumimoji="1" lang="ja-JP" altLang="en-US"/>
        </a:p>
      </dgm:t>
    </dgm:pt>
    <dgm:pt modelId="{3CA60F74-F648-4C08-B204-92D80DFC3112}" type="sibTrans" cxnId="{BDF0542F-2405-42D7-9842-6FC91567BF80}">
      <dgm:prSet/>
      <dgm:spPr/>
      <dgm:t>
        <a:bodyPr/>
        <a:lstStyle/>
        <a:p>
          <a:endParaRPr kumimoji="1" lang="ja-JP" altLang="en-US"/>
        </a:p>
      </dgm:t>
    </dgm:pt>
    <dgm:pt modelId="{BD6177D6-AE94-4CAB-9345-F1A0F53C7E2B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７．エネルギーをみんなにそしてクリーンに</a:t>
          </a:r>
        </a:p>
      </dgm:t>
    </dgm:pt>
    <dgm:pt modelId="{D319F1ED-43AE-4C1E-9FFA-A18AC17FD637}" type="parTrans" cxnId="{0B0B19F0-11C2-4B62-BEF2-B954F004D9C7}">
      <dgm:prSet/>
      <dgm:spPr/>
      <dgm:t>
        <a:bodyPr/>
        <a:lstStyle/>
        <a:p>
          <a:endParaRPr kumimoji="1" lang="ja-JP" altLang="en-US"/>
        </a:p>
      </dgm:t>
    </dgm:pt>
    <dgm:pt modelId="{21B896C2-262A-4DD0-ABAB-C0A8BE554570}" type="sibTrans" cxnId="{0B0B19F0-11C2-4B62-BEF2-B954F004D9C7}">
      <dgm:prSet/>
      <dgm:spPr/>
      <dgm:t>
        <a:bodyPr/>
        <a:lstStyle/>
        <a:p>
          <a:endParaRPr kumimoji="1" lang="ja-JP" altLang="en-US"/>
        </a:p>
      </dgm:t>
    </dgm:pt>
    <dgm:pt modelId="{B93B7547-7A15-4765-A4E9-DB4DDF91D958}">
      <dgm:prSet phldrT="[テキスト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Planet</a:t>
          </a:r>
          <a:endParaRPr kumimoji="1" lang="ja-JP" alt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0E242-547D-4986-A9FB-7A0FAE6F46BA}" type="parTrans" cxnId="{BA476A25-B709-424B-B4B9-B6BE47B0EBCF}">
      <dgm:prSet/>
      <dgm:spPr/>
      <dgm:t>
        <a:bodyPr/>
        <a:lstStyle/>
        <a:p>
          <a:endParaRPr kumimoji="1" lang="ja-JP" altLang="en-US"/>
        </a:p>
      </dgm:t>
    </dgm:pt>
    <dgm:pt modelId="{D5030E86-B2E2-4A93-8C04-BE8315DD5CBC}" type="sibTrans" cxnId="{BA476A25-B709-424B-B4B9-B6BE47B0EBCF}">
      <dgm:prSet/>
      <dgm:spPr/>
      <dgm:t>
        <a:bodyPr/>
        <a:lstStyle/>
        <a:p>
          <a:endParaRPr kumimoji="1" lang="ja-JP" altLang="en-US"/>
        </a:p>
      </dgm:t>
    </dgm:pt>
    <dgm:pt modelId="{EDDA0690-6F7D-4001-8B6F-1E5AC4BEAE68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Peace</a:t>
          </a:r>
          <a:endParaRPr kumimoji="1" lang="ja-JP" alt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B7123-6606-4D92-B8E1-AFD79C5F5A8F}" type="parTrans" cxnId="{4D240D21-FB67-483E-A9D1-7264BDD608E6}">
      <dgm:prSet/>
      <dgm:spPr/>
      <dgm:t>
        <a:bodyPr/>
        <a:lstStyle/>
        <a:p>
          <a:endParaRPr kumimoji="1" lang="ja-JP" altLang="en-US"/>
        </a:p>
      </dgm:t>
    </dgm:pt>
    <dgm:pt modelId="{6E18B718-37E6-43E4-BCA5-6AD32F697DA6}" type="sibTrans" cxnId="{4D240D21-FB67-483E-A9D1-7264BDD608E6}">
      <dgm:prSet/>
      <dgm:spPr/>
      <dgm:t>
        <a:bodyPr/>
        <a:lstStyle/>
        <a:p>
          <a:endParaRPr kumimoji="1" lang="ja-JP" altLang="en-US"/>
        </a:p>
      </dgm:t>
    </dgm:pt>
    <dgm:pt modelId="{426B250F-7F0E-4F82-A819-BF5DC04EC913}">
      <dgm:prSet phldrT="[テキスト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Partnership</a:t>
          </a:r>
          <a:endParaRPr kumimoji="1" lang="ja-JP" alt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9CD728-F087-49A8-9CF7-79444240C1B6}" type="parTrans" cxnId="{EC5242EC-452F-4935-AB43-2961F15140AE}">
      <dgm:prSet/>
      <dgm:spPr/>
      <dgm:t>
        <a:bodyPr/>
        <a:lstStyle/>
        <a:p>
          <a:endParaRPr kumimoji="1" lang="ja-JP" altLang="en-US"/>
        </a:p>
      </dgm:t>
    </dgm:pt>
    <dgm:pt modelId="{1819882C-E99B-4060-A494-CE3F3A499652}" type="sibTrans" cxnId="{EC5242EC-452F-4935-AB43-2961F15140AE}">
      <dgm:prSet/>
      <dgm:spPr/>
      <dgm:t>
        <a:bodyPr/>
        <a:lstStyle/>
        <a:p>
          <a:endParaRPr kumimoji="1" lang="ja-JP" altLang="en-US"/>
        </a:p>
      </dgm:t>
    </dgm:pt>
    <dgm:pt modelId="{1E55BDFA-5961-49A0-BE27-9E22C12D9806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２．飢餓をゼロに</a:t>
          </a:r>
        </a:p>
      </dgm:t>
    </dgm:pt>
    <dgm:pt modelId="{E769ABEB-4983-428F-8ACB-113B005D0D0D}" type="parTrans" cxnId="{658D6CB2-3DB5-4A2C-A82A-2A4E025E35AC}">
      <dgm:prSet/>
      <dgm:spPr/>
      <dgm:t>
        <a:bodyPr/>
        <a:lstStyle/>
        <a:p>
          <a:endParaRPr kumimoji="1" lang="ja-JP" altLang="en-US"/>
        </a:p>
      </dgm:t>
    </dgm:pt>
    <dgm:pt modelId="{0F4D8FF2-9C1A-482F-AD17-2415BBD99154}" type="sibTrans" cxnId="{658D6CB2-3DB5-4A2C-A82A-2A4E025E35AC}">
      <dgm:prSet/>
      <dgm:spPr/>
      <dgm:t>
        <a:bodyPr/>
        <a:lstStyle/>
        <a:p>
          <a:endParaRPr kumimoji="1" lang="ja-JP" altLang="en-US"/>
        </a:p>
      </dgm:t>
    </dgm:pt>
    <dgm:pt modelId="{1E535911-AFF9-4B0E-B5C7-3B84D8406CC7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４．質の高い教育をみんなに</a:t>
          </a:r>
        </a:p>
      </dgm:t>
    </dgm:pt>
    <dgm:pt modelId="{35AC7B04-5E41-4B85-8A3B-6052C86BBA0E}" type="parTrans" cxnId="{44D464B7-8400-43B0-91FB-86CB07BAC06F}">
      <dgm:prSet/>
      <dgm:spPr/>
      <dgm:t>
        <a:bodyPr/>
        <a:lstStyle/>
        <a:p>
          <a:endParaRPr kumimoji="1" lang="ja-JP" altLang="en-US"/>
        </a:p>
      </dgm:t>
    </dgm:pt>
    <dgm:pt modelId="{D52D1D85-20F0-4A8C-A55D-73636B9E88D2}" type="sibTrans" cxnId="{44D464B7-8400-43B0-91FB-86CB07BAC06F}">
      <dgm:prSet/>
      <dgm:spPr/>
      <dgm:t>
        <a:bodyPr/>
        <a:lstStyle/>
        <a:p>
          <a:endParaRPr kumimoji="1" lang="ja-JP" altLang="en-US"/>
        </a:p>
      </dgm:t>
    </dgm:pt>
    <dgm:pt modelId="{D097E52B-634F-4484-8F08-031CFD0BB4B3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５．ジェンダー平等を実現しよう</a:t>
          </a:r>
        </a:p>
      </dgm:t>
    </dgm:pt>
    <dgm:pt modelId="{54590ACA-FBBC-44F0-8E7F-6A771944A277}" type="parTrans" cxnId="{8604F535-E605-4BA3-A20A-C026F9D48AB4}">
      <dgm:prSet/>
      <dgm:spPr/>
      <dgm:t>
        <a:bodyPr/>
        <a:lstStyle/>
        <a:p>
          <a:endParaRPr kumimoji="1" lang="ja-JP" altLang="en-US"/>
        </a:p>
      </dgm:t>
    </dgm:pt>
    <dgm:pt modelId="{DA1E71B7-FB16-4FF9-9171-DBD06B4D1F8F}" type="sibTrans" cxnId="{8604F535-E605-4BA3-A20A-C026F9D48AB4}">
      <dgm:prSet/>
      <dgm:spPr/>
      <dgm:t>
        <a:bodyPr/>
        <a:lstStyle/>
        <a:p>
          <a:endParaRPr kumimoji="1" lang="ja-JP" altLang="en-US"/>
        </a:p>
      </dgm:t>
    </dgm:pt>
    <dgm:pt modelId="{3A3CC75F-C5A9-411C-A40A-7689D5A5E37C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６．安全な水とトイレを世界に</a:t>
          </a:r>
        </a:p>
      </dgm:t>
    </dgm:pt>
    <dgm:pt modelId="{0EAA066C-2ACE-41E3-B01B-53F65F4574B8}" type="parTrans" cxnId="{A47DF4DF-1F3C-4206-B03B-6E57A1510D2D}">
      <dgm:prSet/>
      <dgm:spPr/>
      <dgm:t>
        <a:bodyPr/>
        <a:lstStyle/>
        <a:p>
          <a:endParaRPr kumimoji="1" lang="ja-JP" altLang="en-US"/>
        </a:p>
      </dgm:t>
    </dgm:pt>
    <dgm:pt modelId="{6EE8EACA-CB7D-48F9-B799-FC1CBF87F26A}" type="sibTrans" cxnId="{A47DF4DF-1F3C-4206-B03B-6E57A1510D2D}">
      <dgm:prSet/>
      <dgm:spPr/>
      <dgm:t>
        <a:bodyPr/>
        <a:lstStyle/>
        <a:p>
          <a:endParaRPr kumimoji="1" lang="ja-JP" altLang="en-US"/>
        </a:p>
      </dgm:t>
    </dgm:pt>
    <dgm:pt modelId="{65AD6A0E-2FB0-4749-AC54-741F22CDD6CE}">
      <dgm:prSet phldrT="[テキスト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８．働きがいも経済成長も</a:t>
          </a:r>
        </a:p>
      </dgm:t>
    </dgm:pt>
    <dgm:pt modelId="{BF2ADBEC-25E9-49F0-A228-F88B5BAA5A96}" type="parTrans" cxnId="{F2869D49-43F9-45DB-AA98-D1A12A8125C3}">
      <dgm:prSet/>
      <dgm:spPr/>
      <dgm:t>
        <a:bodyPr/>
        <a:lstStyle/>
        <a:p>
          <a:endParaRPr kumimoji="1" lang="ja-JP" altLang="en-US"/>
        </a:p>
      </dgm:t>
    </dgm:pt>
    <dgm:pt modelId="{A159AD2F-8CEF-48EC-BA51-133C97DB7E63}" type="sibTrans" cxnId="{F2869D49-43F9-45DB-AA98-D1A12A8125C3}">
      <dgm:prSet/>
      <dgm:spPr/>
      <dgm:t>
        <a:bodyPr/>
        <a:lstStyle/>
        <a:p>
          <a:endParaRPr kumimoji="1" lang="ja-JP" altLang="en-US"/>
        </a:p>
      </dgm:t>
    </dgm:pt>
    <dgm:pt modelId="{DC762D2D-3957-4FC9-947C-ED40F95744E7}">
      <dgm:prSet phldrT="[テキスト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９．産業と技術革新の基盤を作ろう</a:t>
          </a:r>
        </a:p>
      </dgm:t>
    </dgm:pt>
    <dgm:pt modelId="{E4FB7EF0-03D5-4DAC-9E49-419774FFD6D1}" type="parTrans" cxnId="{A38E87E7-263B-4645-B521-F36A53014067}">
      <dgm:prSet/>
      <dgm:spPr/>
      <dgm:t>
        <a:bodyPr/>
        <a:lstStyle/>
        <a:p>
          <a:endParaRPr kumimoji="1" lang="ja-JP" altLang="en-US"/>
        </a:p>
      </dgm:t>
    </dgm:pt>
    <dgm:pt modelId="{28E5506F-6A68-414B-BC83-AE3EA7654357}" type="sibTrans" cxnId="{A38E87E7-263B-4645-B521-F36A53014067}">
      <dgm:prSet/>
      <dgm:spPr/>
      <dgm:t>
        <a:bodyPr/>
        <a:lstStyle/>
        <a:p>
          <a:endParaRPr kumimoji="1" lang="ja-JP" altLang="en-US"/>
        </a:p>
      </dgm:t>
    </dgm:pt>
    <dgm:pt modelId="{FEF4736C-A508-4A16-991E-C60764F01813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en-US" altLang="ja-JP" sz="2400" dirty="0"/>
            <a:t>10</a:t>
          </a:r>
          <a:r>
            <a:rPr kumimoji="1" lang="ja-JP" altLang="en-US" sz="2400" dirty="0"/>
            <a:t>．人や国の不平等</a:t>
          </a:r>
          <a:r>
            <a:rPr kumimoji="1" lang="en-US" altLang="ja-JP" sz="2400" dirty="0"/>
            <a:t>〔</a:t>
          </a:r>
          <a:r>
            <a:rPr kumimoji="1" lang="ja-JP" altLang="en-US" sz="2400" dirty="0"/>
            <a:t>格差</a:t>
          </a:r>
          <a:r>
            <a:rPr kumimoji="1" lang="en-US" altLang="ja-JP" sz="2400" dirty="0"/>
            <a:t>〕</a:t>
          </a:r>
          <a:r>
            <a:rPr kumimoji="1" lang="ja-JP" altLang="en-US" sz="2400" dirty="0"/>
            <a:t>をなくそう</a:t>
          </a:r>
        </a:p>
      </dgm:t>
    </dgm:pt>
    <dgm:pt modelId="{E6B97331-86DB-4CA0-9E5D-E7A6BA5EF2EF}" type="parTrans" cxnId="{4AD0F959-1284-472E-89F6-95294C96D1F9}">
      <dgm:prSet/>
      <dgm:spPr/>
      <dgm:t>
        <a:bodyPr/>
        <a:lstStyle/>
        <a:p>
          <a:endParaRPr kumimoji="1" lang="ja-JP" altLang="en-US"/>
        </a:p>
      </dgm:t>
    </dgm:pt>
    <dgm:pt modelId="{010A9B4D-B788-47B7-8AAD-A44DC5241ED4}" type="sibTrans" cxnId="{4AD0F959-1284-472E-89F6-95294C96D1F9}">
      <dgm:prSet/>
      <dgm:spPr/>
      <dgm:t>
        <a:bodyPr/>
        <a:lstStyle/>
        <a:p>
          <a:endParaRPr kumimoji="1" lang="ja-JP" altLang="en-US"/>
        </a:p>
      </dgm:t>
    </dgm:pt>
    <dgm:pt modelId="{3DA56672-734B-406C-A594-5CD99F243ED9}">
      <dgm:prSet phldrT="[テキスト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en-US" altLang="ja-JP" sz="2400" dirty="0"/>
            <a:t>11</a:t>
          </a:r>
          <a:r>
            <a:rPr kumimoji="1" lang="ja-JP" altLang="en-US" sz="2400" dirty="0"/>
            <a:t>．住み続けられるまちづくりを</a:t>
          </a:r>
        </a:p>
      </dgm:t>
    </dgm:pt>
    <dgm:pt modelId="{8FA7B00E-1A5F-47FA-A7A8-DB1068322C6C}" type="parTrans" cxnId="{1DA58ED0-802D-43F5-BB73-AE7D73AE5E95}">
      <dgm:prSet/>
      <dgm:spPr/>
      <dgm:t>
        <a:bodyPr/>
        <a:lstStyle/>
        <a:p>
          <a:endParaRPr kumimoji="1" lang="ja-JP" altLang="en-US"/>
        </a:p>
      </dgm:t>
    </dgm:pt>
    <dgm:pt modelId="{FF807417-07E1-49A7-AC16-97E7FF52BAFC}" type="sibTrans" cxnId="{1DA58ED0-802D-43F5-BB73-AE7D73AE5E95}">
      <dgm:prSet/>
      <dgm:spPr/>
      <dgm:t>
        <a:bodyPr/>
        <a:lstStyle/>
        <a:p>
          <a:endParaRPr kumimoji="1" lang="ja-JP" altLang="en-US"/>
        </a:p>
      </dgm:t>
    </dgm:pt>
    <dgm:pt modelId="{16373365-31D3-466B-8E73-1B4680CEE3F1}">
      <dgm:prSet phldrT="[テキスト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環境</a:t>
          </a:r>
        </a:p>
      </dgm:t>
    </dgm:pt>
    <dgm:pt modelId="{31EC7046-A440-46E0-A1D0-30F4AD3611F3}" type="parTrans" cxnId="{748AC130-672C-4BD4-8D4D-C4C6F0757CB7}">
      <dgm:prSet/>
      <dgm:spPr/>
      <dgm:t>
        <a:bodyPr/>
        <a:lstStyle/>
        <a:p>
          <a:endParaRPr kumimoji="1" lang="ja-JP" altLang="en-US"/>
        </a:p>
      </dgm:t>
    </dgm:pt>
    <dgm:pt modelId="{CC219537-1EFB-49AE-832F-65E636CA6B24}" type="sibTrans" cxnId="{748AC130-672C-4BD4-8D4D-C4C6F0757CB7}">
      <dgm:prSet/>
      <dgm:spPr/>
      <dgm:t>
        <a:bodyPr/>
        <a:lstStyle/>
        <a:p>
          <a:endParaRPr kumimoji="1" lang="ja-JP" altLang="en-US"/>
        </a:p>
      </dgm:t>
    </dgm:pt>
    <dgm:pt modelId="{63339A27-78D7-4F98-95DF-93C33F87B480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en-US" altLang="ja-JP" sz="2400" dirty="0"/>
            <a:t>14</a:t>
          </a:r>
          <a:r>
            <a:rPr kumimoji="1" lang="ja-JP" altLang="en-US" sz="2400" dirty="0"/>
            <a:t>．海の豊かさを守ろう</a:t>
          </a:r>
        </a:p>
      </dgm:t>
    </dgm:pt>
    <dgm:pt modelId="{D7C796C1-1FA0-4890-A943-626FBD82D97B}" type="parTrans" cxnId="{916C43E6-87EC-434C-B586-D31D733007D7}">
      <dgm:prSet/>
      <dgm:spPr/>
      <dgm:t>
        <a:bodyPr/>
        <a:lstStyle/>
        <a:p>
          <a:endParaRPr kumimoji="1" lang="ja-JP" altLang="en-US"/>
        </a:p>
      </dgm:t>
    </dgm:pt>
    <dgm:pt modelId="{CB892D7A-4284-47F4-B8BA-6E9C97CCEFA0}" type="sibTrans" cxnId="{916C43E6-87EC-434C-B586-D31D733007D7}">
      <dgm:prSet/>
      <dgm:spPr/>
      <dgm:t>
        <a:bodyPr/>
        <a:lstStyle/>
        <a:p>
          <a:endParaRPr kumimoji="1" lang="ja-JP" altLang="en-US"/>
        </a:p>
      </dgm:t>
    </dgm:pt>
    <dgm:pt modelId="{9C2DFBB7-E762-4FE3-BA4B-052786D51008}">
      <dgm:prSet phldrT="[テキスト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en-US" altLang="ja-JP" sz="2400" dirty="0"/>
            <a:t>15</a:t>
          </a:r>
          <a:r>
            <a:rPr kumimoji="1" lang="ja-JP" altLang="en-US" sz="2400" dirty="0"/>
            <a:t>．陸の豊かさも守ろう</a:t>
          </a:r>
        </a:p>
      </dgm:t>
    </dgm:pt>
    <dgm:pt modelId="{74DB9FE2-8B09-4AAF-BCB4-7BEB56A6C492}" type="parTrans" cxnId="{AF83A79B-5796-4A64-B1AF-83D07A512135}">
      <dgm:prSet/>
      <dgm:spPr/>
      <dgm:t>
        <a:bodyPr/>
        <a:lstStyle/>
        <a:p>
          <a:endParaRPr kumimoji="1" lang="ja-JP" altLang="en-US"/>
        </a:p>
      </dgm:t>
    </dgm:pt>
    <dgm:pt modelId="{F1C3414F-B3D2-4352-AE9E-C1BE344784DA}" type="sibTrans" cxnId="{AF83A79B-5796-4A64-B1AF-83D07A512135}">
      <dgm:prSet/>
      <dgm:spPr/>
      <dgm:t>
        <a:bodyPr/>
        <a:lstStyle/>
        <a:p>
          <a:endParaRPr kumimoji="1" lang="ja-JP" altLang="en-US"/>
        </a:p>
      </dgm:t>
    </dgm:pt>
    <dgm:pt modelId="{33D12141-7916-4143-B3C1-8589DB868B54}">
      <dgm:prSet phldrT="[テキスト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en-US" altLang="ja-JP" sz="2400" dirty="0"/>
            <a:t>16</a:t>
          </a:r>
          <a:r>
            <a:rPr kumimoji="1" lang="ja-JP" altLang="en-US" sz="2400" dirty="0"/>
            <a:t>．平和と公正をすべての人に</a:t>
          </a:r>
        </a:p>
      </dgm:t>
    </dgm:pt>
    <dgm:pt modelId="{D71DD1BE-5C52-4B5C-AA30-E78EAD2425FA}" type="parTrans" cxnId="{11A58775-27E6-4C6A-A377-3F0DD2D80313}">
      <dgm:prSet/>
      <dgm:spPr/>
      <dgm:t>
        <a:bodyPr/>
        <a:lstStyle/>
        <a:p>
          <a:endParaRPr kumimoji="1" lang="ja-JP" altLang="en-US"/>
        </a:p>
      </dgm:t>
    </dgm:pt>
    <dgm:pt modelId="{12C1453A-ABC7-4900-9D25-EE1C1FD5A9E5}" type="sibTrans" cxnId="{11A58775-27E6-4C6A-A377-3F0DD2D80313}">
      <dgm:prSet/>
      <dgm:spPr/>
      <dgm:t>
        <a:bodyPr/>
        <a:lstStyle/>
        <a:p>
          <a:endParaRPr kumimoji="1" lang="ja-JP" altLang="en-US"/>
        </a:p>
      </dgm:t>
    </dgm:pt>
    <dgm:pt modelId="{08DDDBF5-9DA7-4A15-8723-20C378E4454A}">
      <dgm:prSet phldrT="[テキスト]" custT="1"/>
      <dgm:spPr/>
      <dgm:t>
        <a:bodyPr/>
        <a:lstStyle/>
        <a:p>
          <a:pPr algn="l"/>
          <a:r>
            <a:rPr kumimoji="1" lang="en-US" altLang="ja-JP" sz="2400" dirty="0"/>
            <a:t>17</a:t>
          </a:r>
          <a:r>
            <a:rPr kumimoji="1" lang="ja-JP" altLang="en-US" sz="2400" dirty="0"/>
            <a:t>．パートナーシップで目標を実現しよう</a:t>
          </a:r>
        </a:p>
      </dgm:t>
    </dgm:pt>
    <dgm:pt modelId="{4D7BDCB9-9FB1-4BF0-A6EF-5700C7854326}" type="parTrans" cxnId="{1088518F-EA96-4BF3-A4AD-C5EFA817B7A4}">
      <dgm:prSet/>
      <dgm:spPr/>
      <dgm:t>
        <a:bodyPr/>
        <a:lstStyle/>
        <a:p>
          <a:endParaRPr kumimoji="1" lang="ja-JP" altLang="en-US"/>
        </a:p>
      </dgm:t>
    </dgm:pt>
    <dgm:pt modelId="{D7F60F3D-E202-4EF2-98AB-B1C4F3B1EA91}" type="sibTrans" cxnId="{1088518F-EA96-4BF3-A4AD-C5EFA817B7A4}">
      <dgm:prSet/>
      <dgm:spPr/>
      <dgm:t>
        <a:bodyPr/>
        <a:lstStyle/>
        <a:p>
          <a:endParaRPr kumimoji="1" lang="ja-JP" altLang="en-US"/>
        </a:p>
      </dgm:t>
    </dgm:pt>
    <dgm:pt modelId="{3930A53E-AB31-4E9C-A84E-9972CB5A0AE0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生活</a:t>
          </a:r>
        </a:p>
      </dgm:t>
    </dgm:pt>
    <dgm:pt modelId="{A2D8CF0D-99D8-47F1-9E92-19AF0A0BB271}" type="parTrans" cxnId="{0937C4E2-42BB-459D-9114-1DF4E082AD75}">
      <dgm:prSet/>
      <dgm:spPr/>
      <dgm:t>
        <a:bodyPr/>
        <a:lstStyle/>
        <a:p>
          <a:endParaRPr kumimoji="1" lang="ja-JP" altLang="en-US"/>
        </a:p>
      </dgm:t>
    </dgm:pt>
    <dgm:pt modelId="{4D2C87C6-B7C6-4059-906D-5F3027F39442}" type="sibTrans" cxnId="{0937C4E2-42BB-459D-9114-1DF4E082AD75}">
      <dgm:prSet/>
      <dgm:spPr/>
      <dgm:t>
        <a:bodyPr/>
        <a:lstStyle/>
        <a:p>
          <a:endParaRPr kumimoji="1" lang="ja-JP" altLang="en-US"/>
        </a:p>
      </dgm:t>
    </dgm:pt>
    <dgm:pt modelId="{E92A7370-1C9A-4F2F-90DC-387D9A0BBCE2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文化</a:t>
          </a:r>
        </a:p>
      </dgm:t>
    </dgm:pt>
    <dgm:pt modelId="{7592A029-00F8-4619-9385-5FA3F650F9A7}" type="parTrans" cxnId="{995D48A2-1EE3-494A-B00A-4BD9F923047D}">
      <dgm:prSet/>
      <dgm:spPr/>
      <dgm:t>
        <a:bodyPr/>
        <a:lstStyle/>
        <a:p>
          <a:endParaRPr kumimoji="1" lang="ja-JP" altLang="en-US"/>
        </a:p>
      </dgm:t>
    </dgm:pt>
    <dgm:pt modelId="{F39B7ADC-D964-40C4-9AF0-31B46C98F54F}" type="sibTrans" cxnId="{995D48A2-1EE3-494A-B00A-4BD9F923047D}">
      <dgm:prSet/>
      <dgm:spPr/>
      <dgm:t>
        <a:bodyPr/>
        <a:lstStyle/>
        <a:p>
          <a:endParaRPr kumimoji="1" lang="ja-JP" altLang="en-US"/>
        </a:p>
      </dgm:t>
    </dgm:pt>
    <dgm:pt modelId="{F984ACD3-2CDF-45CA-8380-3085A9317D66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発展</a:t>
          </a:r>
        </a:p>
      </dgm:t>
    </dgm:pt>
    <dgm:pt modelId="{CEA35EAC-E7A1-415F-830D-36180DBCFCBB}" type="parTrans" cxnId="{B3EAD8AB-7E47-4536-8AFD-2C64BBE5A9A7}">
      <dgm:prSet/>
      <dgm:spPr/>
      <dgm:t>
        <a:bodyPr/>
        <a:lstStyle/>
        <a:p>
          <a:endParaRPr kumimoji="1" lang="ja-JP" altLang="en-US"/>
        </a:p>
      </dgm:t>
    </dgm:pt>
    <dgm:pt modelId="{124118E4-ABC9-4409-B4A5-88872B1C613C}" type="sibTrans" cxnId="{B3EAD8AB-7E47-4536-8AFD-2C64BBE5A9A7}">
      <dgm:prSet/>
      <dgm:spPr/>
      <dgm:t>
        <a:bodyPr/>
        <a:lstStyle/>
        <a:p>
          <a:endParaRPr kumimoji="1" lang="ja-JP" altLang="en-US"/>
        </a:p>
      </dgm:t>
    </dgm:pt>
    <dgm:pt modelId="{854D66F4-F6FC-4CCE-94A6-784DD2C2B8BE}">
      <dgm:prSet phldrT="[テキスト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安定</a:t>
          </a:r>
        </a:p>
      </dgm:t>
    </dgm:pt>
    <dgm:pt modelId="{E7D84B7E-564D-4D3E-9D97-00710461B5BF}" type="parTrans" cxnId="{CF7AA3D5-F023-481C-8EEA-51F633266968}">
      <dgm:prSet/>
      <dgm:spPr/>
      <dgm:t>
        <a:bodyPr/>
        <a:lstStyle/>
        <a:p>
          <a:endParaRPr kumimoji="1" lang="ja-JP" altLang="en-US"/>
        </a:p>
      </dgm:t>
    </dgm:pt>
    <dgm:pt modelId="{013F7F2D-D4BC-449D-BEFD-8542E3DB0BB2}" type="sibTrans" cxnId="{CF7AA3D5-F023-481C-8EEA-51F633266968}">
      <dgm:prSet/>
      <dgm:spPr/>
      <dgm:t>
        <a:bodyPr/>
        <a:lstStyle/>
        <a:p>
          <a:endParaRPr kumimoji="1" lang="ja-JP" altLang="en-US"/>
        </a:p>
      </dgm:t>
    </dgm:pt>
    <dgm:pt modelId="{17D40E6C-97E3-4D76-9BAA-A8500B63C76E}">
      <dgm:prSet phldrT="[テキスト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en-US" altLang="ja-JP" sz="2400"/>
            <a:t>12</a:t>
          </a:r>
          <a:r>
            <a:rPr kumimoji="1" lang="ja-JP" altLang="en-US" sz="2400"/>
            <a:t>．つくる責任つかう責任</a:t>
          </a:r>
          <a:endParaRPr kumimoji="1" lang="ja-JP" altLang="en-US" sz="2400" dirty="0"/>
        </a:p>
      </dgm:t>
    </dgm:pt>
    <dgm:pt modelId="{952D8D28-B197-444F-B8EA-479B4536D605}" type="parTrans" cxnId="{9FDEF7D2-EBE6-4C53-8522-80FEFF17AD53}">
      <dgm:prSet/>
      <dgm:spPr/>
      <dgm:t>
        <a:bodyPr/>
        <a:lstStyle/>
        <a:p>
          <a:endParaRPr kumimoji="1" lang="ja-JP" altLang="en-US"/>
        </a:p>
      </dgm:t>
    </dgm:pt>
    <dgm:pt modelId="{C14E9376-D047-4B40-92A8-14299020CE40}" type="sibTrans" cxnId="{9FDEF7D2-EBE6-4C53-8522-80FEFF17AD53}">
      <dgm:prSet/>
      <dgm:spPr/>
      <dgm:t>
        <a:bodyPr/>
        <a:lstStyle/>
        <a:p>
          <a:endParaRPr kumimoji="1" lang="ja-JP" altLang="en-US"/>
        </a:p>
      </dgm:t>
    </dgm:pt>
    <dgm:pt modelId="{C3CADD81-3634-4253-946E-8AD9848BB77D}">
      <dgm:prSet phldrT="[テキスト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en-US" altLang="ja-JP" sz="2400" dirty="0"/>
            <a:t>13</a:t>
          </a:r>
          <a:r>
            <a:rPr kumimoji="1" lang="ja-JP" altLang="en-US" sz="2400" dirty="0"/>
            <a:t>．気候変動に</a:t>
          </a:r>
          <a:r>
            <a:rPr kumimoji="1" lang="en-US" altLang="ja-JP" sz="2400" dirty="0"/>
            <a:t>	</a:t>
          </a:r>
          <a:r>
            <a:rPr kumimoji="1" lang="ja-JP" altLang="en-US" sz="2400" dirty="0"/>
            <a:t>具体的な対策を</a:t>
          </a:r>
        </a:p>
      </dgm:t>
    </dgm:pt>
    <dgm:pt modelId="{9A1EA2CA-1BD5-4F96-8DB7-1E935013C268}" type="parTrans" cxnId="{590ECEB3-84F1-49AA-B63E-B7D040E62FCE}">
      <dgm:prSet/>
      <dgm:spPr/>
      <dgm:t>
        <a:bodyPr/>
        <a:lstStyle/>
        <a:p>
          <a:endParaRPr kumimoji="1" lang="ja-JP" altLang="en-US"/>
        </a:p>
      </dgm:t>
    </dgm:pt>
    <dgm:pt modelId="{65D55131-0660-4FE7-8A44-7E627500E7FF}" type="sibTrans" cxnId="{590ECEB3-84F1-49AA-B63E-B7D040E62FCE}">
      <dgm:prSet/>
      <dgm:spPr/>
      <dgm:t>
        <a:bodyPr/>
        <a:lstStyle/>
        <a:p>
          <a:endParaRPr kumimoji="1" lang="ja-JP" altLang="en-US"/>
        </a:p>
      </dgm:t>
    </dgm:pt>
    <dgm:pt modelId="{2A458514-2D36-4D4E-BE92-27AB219B2514}">
      <dgm:prSet phldrT="[テキスト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400" dirty="0"/>
            <a:t>共存</a:t>
          </a:r>
        </a:p>
      </dgm:t>
    </dgm:pt>
    <dgm:pt modelId="{1C22897C-EB4F-4FB6-A955-3F9ABE6A8338}" type="parTrans" cxnId="{44EA9FD0-1FB1-4336-AE28-46D5E8266128}">
      <dgm:prSet/>
      <dgm:spPr/>
      <dgm:t>
        <a:bodyPr/>
        <a:lstStyle/>
        <a:p>
          <a:endParaRPr kumimoji="1" lang="ja-JP" altLang="en-US"/>
        </a:p>
      </dgm:t>
    </dgm:pt>
    <dgm:pt modelId="{0156AC22-4159-4CF7-9157-C3900C41A1FB}" type="sibTrans" cxnId="{44EA9FD0-1FB1-4336-AE28-46D5E8266128}">
      <dgm:prSet/>
      <dgm:spPr/>
      <dgm:t>
        <a:bodyPr/>
        <a:lstStyle/>
        <a:p>
          <a:endParaRPr kumimoji="1" lang="ja-JP" altLang="en-US"/>
        </a:p>
      </dgm:t>
    </dgm:pt>
    <dgm:pt modelId="{981DD010-CEA5-4726-946F-3D5BFEEC93B9}">
      <dgm:prSet phldrT="[テキスト]" custT="1"/>
      <dgm:spPr/>
      <dgm:t>
        <a:bodyPr/>
        <a:lstStyle/>
        <a:p>
          <a:pPr algn="l"/>
          <a:r>
            <a:rPr kumimoji="1" lang="ja-JP" altLang="en-US" sz="2400" dirty="0"/>
            <a:t>協働</a:t>
          </a:r>
        </a:p>
      </dgm:t>
    </dgm:pt>
    <dgm:pt modelId="{98FC1EAF-2740-4306-A1E9-705886D0B259}" type="parTrans" cxnId="{40737532-CD34-4D23-B3CC-105CE99A9FF0}">
      <dgm:prSet/>
      <dgm:spPr/>
      <dgm:t>
        <a:bodyPr/>
        <a:lstStyle/>
        <a:p>
          <a:endParaRPr kumimoji="1" lang="ja-JP" altLang="en-US"/>
        </a:p>
      </dgm:t>
    </dgm:pt>
    <dgm:pt modelId="{7575E93F-F217-4C61-85ED-BC3141F06C78}" type="sibTrans" cxnId="{40737532-CD34-4D23-B3CC-105CE99A9FF0}">
      <dgm:prSet/>
      <dgm:spPr/>
      <dgm:t>
        <a:bodyPr/>
        <a:lstStyle/>
        <a:p>
          <a:endParaRPr kumimoji="1" lang="ja-JP" altLang="en-US"/>
        </a:p>
      </dgm:t>
    </dgm:pt>
    <dgm:pt modelId="{FD262A13-6D78-4AEB-B931-58DDD0DA51C2}" type="pres">
      <dgm:prSet presAssocID="{0B243E3A-8727-4111-A6E8-9CD80BA31ED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03A504-9DB1-4E40-A31D-F19958E282EA}" type="pres">
      <dgm:prSet presAssocID="{B176171D-90F5-4C20-8359-15FF8C09E6FD}" presName="root1" presStyleCnt="0"/>
      <dgm:spPr/>
    </dgm:pt>
    <dgm:pt modelId="{454E1ED0-DD24-488D-8C1E-7D094EAC4B79}" type="pres">
      <dgm:prSet presAssocID="{B176171D-90F5-4C20-8359-15FF8C09E6FD}" presName="LevelOneTextNode" presStyleLbl="node0" presStyleIdx="0" presStyleCnt="1" custScaleX="311810" custScaleY="895429" custLinFactNeighborX="-36443" custLinFactNeighborY="-1776">
        <dgm:presLayoutVars>
          <dgm:chPref val="3"/>
        </dgm:presLayoutVars>
      </dgm:prSet>
      <dgm:spPr/>
    </dgm:pt>
    <dgm:pt modelId="{ADE5E70B-BCF0-4C12-A031-778AE3843D77}" type="pres">
      <dgm:prSet presAssocID="{B176171D-90F5-4C20-8359-15FF8C09E6FD}" presName="level2hierChild" presStyleCnt="0"/>
      <dgm:spPr/>
    </dgm:pt>
    <dgm:pt modelId="{0A6E024E-33BD-442D-BABB-29FB0A636F07}" type="pres">
      <dgm:prSet presAssocID="{5044DB07-A528-4245-8150-B16D1CCEADCA}" presName="conn2-1" presStyleLbl="parChTrans1D2" presStyleIdx="0" presStyleCnt="5"/>
      <dgm:spPr/>
    </dgm:pt>
    <dgm:pt modelId="{5FE8D8CA-1877-487B-A492-3E419C8625AA}" type="pres">
      <dgm:prSet presAssocID="{5044DB07-A528-4245-8150-B16D1CCEADCA}" presName="connTx" presStyleLbl="parChTrans1D2" presStyleIdx="0" presStyleCnt="5"/>
      <dgm:spPr/>
    </dgm:pt>
    <dgm:pt modelId="{30093DC2-11A0-4217-9FA3-7A06337E2DCE}" type="pres">
      <dgm:prSet presAssocID="{2259E3C0-5953-4038-BAE5-F2F6E047EBA1}" presName="root2" presStyleCnt="0"/>
      <dgm:spPr/>
    </dgm:pt>
    <dgm:pt modelId="{003919AF-BF75-476B-9344-C4AC150FE34E}" type="pres">
      <dgm:prSet presAssocID="{2259E3C0-5953-4038-BAE5-F2F6E047EBA1}" presName="LevelTwoTextNode" presStyleLbl="node2" presStyleIdx="0" presStyleCnt="5" custScaleX="313842" custLinFactNeighborX="-14161">
        <dgm:presLayoutVars>
          <dgm:chPref val="3"/>
        </dgm:presLayoutVars>
      </dgm:prSet>
      <dgm:spPr/>
    </dgm:pt>
    <dgm:pt modelId="{606CCC91-966F-42AA-A8EB-E50986828A91}" type="pres">
      <dgm:prSet presAssocID="{2259E3C0-5953-4038-BAE5-F2F6E047EBA1}" presName="level3hierChild" presStyleCnt="0"/>
      <dgm:spPr/>
    </dgm:pt>
    <dgm:pt modelId="{3C18E11D-879C-4E54-A55C-9DAADDE1DED3}" type="pres">
      <dgm:prSet presAssocID="{A2D8CF0D-99D8-47F1-9E92-19AF0A0BB271}" presName="conn2-1" presStyleLbl="parChTrans1D3" presStyleIdx="0" presStyleCnt="7"/>
      <dgm:spPr/>
    </dgm:pt>
    <dgm:pt modelId="{BD23ABF9-5D02-46D1-ABA1-638FB3A55641}" type="pres">
      <dgm:prSet presAssocID="{A2D8CF0D-99D8-47F1-9E92-19AF0A0BB271}" presName="connTx" presStyleLbl="parChTrans1D3" presStyleIdx="0" presStyleCnt="7"/>
      <dgm:spPr/>
    </dgm:pt>
    <dgm:pt modelId="{84C3792F-F56E-4AC1-974B-B7E113FDC70D}" type="pres">
      <dgm:prSet presAssocID="{3930A53E-AB31-4E9C-A84E-9972CB5A0AE0}" presName="root2" presStyleCnt="0"/>
      <dgm:spPr/>
    </dgm:pt>
    <dgm:pt modelId="{1FF31DB3-EE9F-413A-B022-14B13DD8C8B7}" type="pres">
      <dgm:prSet presAssocID="{3930A53E-AB31-4E9C-A84E-9972CB5A0AE0}" presName="LevelTwoTextNode" presStyleLbl="node3" presStyleIdx="0" presStyleCnt="7" custScaleX="133100" custScaleY="133100" custLinFactNeighborX="-4466">
        <dgm:presLayoutVars>
          <dgm:chPref val="3"/>
        </dgm:presLayoutVars>
      </dgm:prSet>
      <dgm:spPr/>
    </dgm:pt>
    <dgm:pt modelId="{CE3332B0-1C9B-44F3-A32D-07D81F505DD6}" type="pres">
      <dgm:prSet presAssocID="{3930A53E-AB31-4E9C-A84E-9972CB5A0AE0}" presName="level3hierChild" presStyleCnt="0"/>
      <dgm:spPr/>
    </dgm:pt>
    <dgm:pt modelId="{B2CFD054-96D5-46ED-A41E-B31FAFAA9B33}" type="pres">
      <dgm:prSet presAssocID="{43139887-DEF7-451C-88AB-3D07378210C3}" presName="conn2-1" presStyleLbl="parChTrans1D4" presStyleIdx="0" presStyleCnt="17"/>
      <dgm:spPr/>
    </dgm:pt>
    <dgm:pt modelId="{CCE3CA6F-C149-4BD9-9AE3-E2D0ECF70A8D}" type="pres">
      <dgm:prSet presAssocID="{43139887-DEF7-451C-88AB-3D07378210C3}" presName="connTx" presStyleLbl="parChTrans1D4" presStyleIdx="0" presStyleCnt="17"/>
      <dgm:spPr/>
    </dgm:pt>
    <dgm:pt modelId="{DD2E80D8-8590-4932-9602-75069F01B2C3}" type="pres">
      <dgm:prSet presAssocID="{36ABB479-F225-46EF-89AE-D1EBCEFA895B}" presName="root2" presStyleCnt="0"/>
      <dgm:spPr/>
    </dgm:pt>
    <dgm:pt modelId="{CF1FEEF2-D772-4D58-9D8F-A93A8B713451}" type="pres">
      <dgm:prSet presAssocID="{36ABB479-F225-46EF-89AE-D1EBCEFA895B}" presName="LevelTwoTextNode" presStyleLbl="node4" presStyleIdx="0" presStyleCnt="17" custScaleX="1083469" custLinFactNeighborX="24402">
        <dgm:presLayoutVars>
          <dgm:chPref val="3"/>
        </dgm:presLayoutVars>
      </dgm:prSet>
      <dgm:spPr/>
    </dgm:pt>
    <dgm:pt modelId="{35F425DB-0ACC-4519-A88C-93E2DCF8B9E9}" type="pres">
      <dgm:prSet presAssocID="{36ABB479-F225-46EF-89AE-D1EBCEFA895B}" presName="level3hierChild" presStyleCnt="0"/>
      <dgm:spPr/>
    </dgm:pt>
    <dgm:pt modelId="{AA2572DD-DF15-4B33-9D2D-9B9668119341}" type="pres">
      <dgm:prSet presAssocID="{E769ABEB-4983-428F-8ACB-113B005D0D0D}" presName="conn2-1" presStyleLbl="parChTrans1D4" presStyleIdx="1" presStyleCnt="17"/>
      <dgm:spPr/>
    </dgm:pt>
    <dgm:pt modelId="{BECC82C7-2B85-4E6B-ACBF-FE335F157EE6}" type="pres">
      <dgm:prSet presAssocID="{E769ABEB-4983-428F-8ACB-113B005D0D0D}" presName="connTx" presStyleLbl="parChTrans1D4" presStyleIdx="1" presStyleCnt="17"/>
      <dgm:spPr/>
    </dgm:pt>
    <dgm:pt modelId="{5C61211B-B733-4BAD-B3FF-BACC3CBD974E}" type="pres">
      <dgm:prSet presAssocID="{1E55BDFA-5961-49A0-BE27-9E22C12D9806}" presName="root2" presStyleCnt="0"/>
      <dgm:spPr/>
    </dgm:pt>
    <dgm:pt modelId="{CF0740D2-075A-4FD4-9684-B89C934AE416}" type="pres">
      <dgm:prSet presAssocID="{1E55BDFA-5961-49A0-BE27-9E22C12D9806}" presName="LevelTwoTextNode" presStyleLbl="node4" presStyleIdx="1" presStyleCnt="17" custScaleX="1083469" custLinFactNeighborX="24402">
        <dgm:presLayoutVars>
          <dgm:chPref val="3"/>
        </dgm:presLayoutVars>
      </dgm:prSet>
      <dgm:spPr/>
    </dgm:pt>
    <dgm:pt modelId="{C6BFD788-335B-4ED2-89B5-8E883BAD04FC}" type="pres">
      <dgm:prSet presAssocID="{1E55BDFA-5961-49A0-BE27-9E22C12D9806}" presName="level3hierChild" presStyleCnt="0"/>
      <dgm:spPr/>
    </dgm:pt>
    <dgm:pt modelId="{2CFD3644-FB0E-4599-B96C-B6995ED306FF}" type="pres">
      <dgm:prSet presAssocID="{AEE85B74-AAAE-46BB-962E-4DBC874D3EFC}" presName="conn2-1" presStyleLbl="parChTrans1D4" presStyleIdx="2" presStyleCnt="17"/>
      <dgm:spPr/>
    </dgm:pt>
    <dgm:pt modelId="{CAFC0B17-83E3-4336-8BA2-EF065170EFFE}" type="pres">
      <dgm:prSet presAssocID="{AEE85B74-AAAE-46BB-962E-4DBC874D3EFC}" presName="connTx" presStyleLbl="parChTrans1D4" presStyleIdx="2" presStyleCnt="17"/>
      <dgm:spPr/>
    </dgm:pt>
    <dgm:pt modelId="{CB9A5929-5FC4-4A0B-A18F-F9325AF273DD}" type="pres">
      <dgm:prSet presAssocID="{26D55047-C63E-48E0-A721-6514B0192F97}" presName="root2" presStyleCnt="0"/>
      <dgm:spPr/>
    </dgm:pt>
    <dgm:pt modelId="{341E0E99-04E4-4E04-9DD1-B2AF9837E229}" type="pres">
      <dgm:prSet presAssocID="{26D55047-C63E-48E0-A721-6514B0192F97}" presName="LevelTwoTextNode" presStyleLbl="node4" presStyleIdx="2" presStyleCnt="17" custScaleX="1083469" custLinFactNeighborX="24402">
        <dgm:presLayoutVars>
          <dgm:chPref val="3"/>
        </dgm:presLayoutVars>
      </dgm:prSet>
      <dgm:spPr/>
    </dgm:pt>
    <dgm:pt modelId="{52C50AEF-A632-4AFA-8BBE-ABBE8F1AC2F6}" type="pres">
      <dgm:prSet presAssocID="{26D55047-C63E-48E0-A721-6514B0192F97}" presName="level3hierChild" presStyleCnt="0"/>
      <dgm:spPr/>
    </dgm:pt>
    <dgm:pt modelId="{F0A5736E-6519-4F58-83FE-367B7BA346C4}" type="pres">
      <dgm:prSet presAssocID="{7592A029-00F8-4619-9385-5FA3F650F9A7}" presName="conn2-1" presStyleLbl="parChTrans1D3" presStyleIdx="1" presStyleCnt="7"/>
      <dgm:spPr/>
    </dgm:pt>
    <dgm:pt modelId="{6A0AD298-881E-4A8D-9FFA-73A14B8158CE}" type="pres">
      <dgm:prSet presAssocID="{7592A029-00F8-4619-9385-5FA3F650F9A7}" presName="connTx" presStyleLbl="parChTrans1D3" presStyleIdx="1" presStyleCnt="7"/>
      <dgm:spPr/>
    </dgm:pt>
    <dgm:pt modelId="{09002B39-9EDB-4C49-A987-15644B9632E2}" type="pres">
      <dgm:prSet presAssocID="{E92A7370-1C9A-4F2F-90DC-387D9A0BBCE2}" presName="root2" presStyleCnt="0"/>
      <dgm:spPr/>
    </dgm:pt>
    <dgm:pt modelId="{A423D6D6-0070-42FC-B0EF-62C921E74F24}" type="pres">
      <dgm:prSet presAssocID="{E92A7370-1C9A-4F2F-90DC-387D9A0BBCE2}" presName="LevelTwoTextNode" presStyleLbl="node3" presStyleIdx="1" presStyleCnt="7" custScaleX="133100" custScaleY="133100" custLinFactNeighborX="-4466">
        <dgm:presLayoutVars>
          <dgm:chPref val="3"/>
        </dgm:presLayoutVars>
      </dgm:prSet>
      <dgm:spPr/>
    </dgm:pt>
    <dgm:pt modelId="{B1850363-8E90-4874-9610-B8A8FB2EA46D}" type="pres">
      <dgm:prSet presAssocID="{E92A7370-1C9A-4F2F-90DC-387D9A0BBCE2}" presName="level3hierChild" presStyleCnt="0"/>
      <dgm:spPr/>
    </dgm:pt>
    <dgm:pt modelId="{D703903A-9974-4EEA-969D-43967AA12409}" type="pres">
      <dgm:prSet presAssocID="{35AC7B04-5E41-4B85-8A3B-6052C86BBA0E}" presName="conn2-1" presStyleLbl="parChTrans1D4" presStyleIdx="3" presStyleCnt="17"/>
      <dgm:spPr/>
    </dgm:pt>
    <dgm:pt modelId="{3F620DB4-A59B-4C62-9BA8-D4F3C14F952C}" type="pres">
      <dgm:prSet presAssocID="{35AC7B04-5E41-4B85-8A3B-6052C86BBA0E}" presName="connTx" presStyleLbl="parChTrans1D4" presStyleIdx="3" presStyleCnt="17"/>
      <dgm:spPr/>
    </dgm:pt>
    <dgm:pt modelId="{24876C84-425E-4824-9717-E009C2EBA8E3}" type="pres">
      <dgm:prSet presAssocID="{1E535911-AFF9-4B0E-B5C7-3B84D8406CC7}" presName="root2" presStyleCnt="0"/>
      <dgm:spPr/>
    </dgm:pt>
    <dgm:pt modelId="{B6CF3503-288C-4377-B7F2-5EB561276A71}" type="pres">
      <dgm:prSet presAssocID="{1E535911-AFF9-4B0E-B5C7-3B84D8406CC7}" presName="LevelTwoTextNode" presStyleLbl="node4" presStyleIdx="3" presStyleCnt="17" custScaleX="1083469" custLinFactNeighborX="24402">
        <dgm:presLayoutVars>
          <dgm:chPref val="3"/>
        </dgm:presLayoutVars>
      </dgm:prSet>
      <dgm:spPr/>
    </dgm:pt>
    <dgm:pt modelId="{147D5F24-E7C3-4297-B2B8-86C7F2B96966}" type="pres">
      <dgm:prSet presAssocID="{1E535911-AFF9-4B0E-B5C7-3B84D8406CC7}" presName="level3hierChild" presStyleCnt="0"/>
      <dgm:spPr/>
    </dgm:pt>
    <dgm:pt modelId="{599756A5-74D7-494D-A454-5B0F0DA074E0}" type="pres">
      <dgm:prSet presAssocID="{54590ACA-FBBC-44F0-8E7F-6A771944A277}" presName="conn2-1" presStyleLbl="parChTrans1D4" presStyleIdx="4" presStyleCnt="17"/>
      <dgm:spPr/>
    </dgm:pt>
    <dgm:pt modelId="{57D87CD3-30B8-44BA-8FC3-20E0F1184DCD}" type="pres">
      <dgm:prSet presAssocID="{54590ACA-FBBC-44F0-8E7F-6A771944A277}" presName="connTx" presStyleLbl="parChTrans1D4" presStyleIdx="4" presStyleCnt="17"/>
      <dgm:spPr/>
    </dgm:pt>
    <dgm:pt modelId="{69CC7749-F4B0-4CF8-BC1B-F4DA8EB9CC4D}" type="pres">
      <dgm:prSet presAssocID="{D097E52B-634F-4484-8F08-031CFD0BB4B3}" presName="root2" presStyleCnt="0"/>
      <dgm:spPr/>
    </dgm:pt>
    <dgm:pt modelId="{D522F9A0-3893-40CB-92B5-4F827AE80D79}" type="pres">
      <dgm:prSet presAssocID="{D097E52B-634F-4484-8F08-031CFD0BB4B3}" presName="LevelTwoTextNode" presStyleLbl="node4" presStyleIdx="4" presStyleCnt="17" custScaleX="1083469" custLinFactNeighborX="24402">
        <dgm:presLayoutVars>
          <dgm:chPref val="3"/>
        </dgm:presLayoutVars>
      </dgm:prSet>
      <dgm:spPr/>
    </dgm:pt>
    <dgm:pt modelId="{C874CF1F-6179-4C76-A824-F038F1020C86}" type="pres">
      <dgm:prSet presAssocID="{D097E52B-634F-4484-8F08-031CFD0BB4B3}" presName="level3hierChild" presStyleCnt="0"/>
      <dgm:spPr/>
    </dgm:pt>
    <dgm:pt modelId="{D47CFA51-9A36-4512-A9B9-526FA5AF2171}" type="pres">
      <dgm:prSet presAssocID="{0EAA066C-2ACE-41E3-B01B-53F65F4574B8}" presName="conn2-1" presStyleLbl="parChTrans1D4" presStyleIdx="5" presStyleCnt="17"/>
      <dgm:spPr/>
    </dgm:pt>
    <dgm:pt modelId="{FE8C8C98-516E-4E01-B5C9-0A69EDE74CDD}" type="pres">
      <dgm:prSet presAssocID="{0EAA066C-2ACE-41E3-B01B-53F65F4574B8}" presName="connTx" presStyleLbl="parChTrans1D4" presStyleIdx="5" presStyleCnt="17"/>
      <dgm:spPr/>
    </dgm:pt>
    <dgm:pt modelId="{E58FB7FD-74AE-4E73-8432-4396F623E1E5}" type="pres">
      <dgm:prSet presAssocID="{3A3CC75F-C5A9-411C-A40A-7689D5A5E37C}" presName="root2" presStyleCnt="0"/>
      <dgm:spPr/>
    </dgm:pt>
    <dgm:pt modelId="{EDA960BE-B5CF-4D6C-A1A8-C5C085619332}" type="pres">
      <dgm:prSet presAssocID="{3A3CC75F-C5A9-411C-A40A-7689D5A5E37C}" presName="LevelTwoTextNode" presStyleLbl="node4" presStyleIdx="5" presStyleCnt="17" custScaleX="1083469" custLinFactNeighborX="24402">
        <dgm:presLayoutVars>
          <dgm:chPref val="3"/>
        </dgm:presLayoutVars>
      </dgm:prSet>
      <dgm:spPr/>
    </dgm:pt>
    <dgm:pt modelId="{CFF4625E-E5B7-4AA2-82D3-CC6E5AFE919F}" type="pres">
      <dgm:prSet presAssocID="{3A3CC75F-C5A9-411C-A40A-7689D5A5E37C}" presName="level3hierChild" presStyleCnt="0"/>
      <dgm:spPr/>
    </dgm:pt>
    <dgm:pt modelId="{7E94FB9C-EE56-436D-8F3E-5567DC73F1BD}" type="pres">
      <dgm:prSet presAssocID="{536D2645-8E36-4078-82AB-7B5B30A60078}" presName="conn2-1" presStyleLbl="parChTrans1D2" presStyleIdx="1" presStyleCnt="5"/>
      <dgm:spPr/>
    </dgm:pt>
    <dgm:pt modelId="{E4ADC613-B9E4-4863-B110-4037E83B70CB}" type="pres">
      <dgm:prSet presAssocID="{536D2645-8E36-4078-82AB-7B5B30A60078}" presName="connTx" presStyleLbl="parChTrans1D2" presStyleIdx="1" presStyleCnt="5"/>
      <dgm:spPr/>
    </dgm:pt>
    <dgm:pt modelId="{D60A28F1-15D5-4AB3-B5DD-388D2DBBC4E2}" type="pres">
      <dgm:prSet presAssocID="{612AA07F-B4FD-4F78-A7C1-5F6C9350D6A8}" presName="root2" presStyleCnt="0"/>
      <dgm:spPr/>
    </dgm:pt>
    <dgm:pt modelId="{4688101F-9C5D-44B0-81BE-1F64DD1B9F4F}" type="pres">
      <dgm:prSet presAssocID="{612AA07F-B4FD-4F78-A7C1-5F6C9350D6A8}" presName="LevelTwoTextNode" presStyleLbl="node2" presStyleIdx="1" presStyleCnt="5" custScaleX="313842" custLinFactNeighborX="-14161">
        <dgm:presLayoutVars>
          <dgm:chPref val="3"/>
        </dgm:presLayoutVars>
      </dgm:prSet>
      <dgm:spPr/>
    </dgm:pt>
    <dgm:pt modelId="{3D101BF2-3871-4412-BB33-430A65F30F68}" type="pres">
      <dgm:prSet presAssocID="{612AA07F-B4FD-4F78-A7C1-5F6C9350D6A8}" presName="level3hierChild" presStyleCnt="0"/>
      <dgm:spPr/>
    </dgm:pt>
    <dgm:pt modelId="{663236D6-B72C-4CD1-B77C-528EDC152327}" type="pres">
      <dgm:prSet presAssocID="{CEA35EAC-E7A1-415F-830D-36180DBCFCBB}" presName="conn2-1" presStyleLbl="parChTrans1D3" presStyleIdx="2" presStyleCnt="7"/>
      <dgm:spPr/>
    </dgm:pt>
    <dgm:pt modelId="{69A3674E-EE22-4467-B91D-5F1C8EC3CA75}" type="pres">
      <dgm:prSet presAssocID="{CEA35EAC-E7A1-415F-830D-36180DBCFCBB}" presName="connTx" presStyleLbl="parChTrans1D3" presStyleIdx="2" presStyleCnt="7"/>
      <dgm:spPr/>
    </dgm:pt>
    <dgm:pt modelId="{BDE66494-F33C-405A-8A19-7C7EE55E8C85}" type="pres">
      <dgm:prSet presAssocID="{F984ACD3-2CDF-45CA-8380-3085A9317D66}" presName="root2" presStyleCnt="0"/>
      <dgm:spPr/>
    </dgm:pt>
    <dgm:pt modelId="{1FB0CAA5-01EF-496D-B0A1-EAAE6FBFAFB6}" type="pres">
      <dgm:prSet presAssocID="{F984ACD3-2CDF-45CA-8380-3085A9317D66}" presName="LevelTwoTextNode" presStyleLbl="node3" presStyleIdx="2" presStyleCnt="7" custScaleX="133100" custScaleY="133100" custLinFactNeighborX="-4466">
        <dgm:presLayoutVars>
          <dgm:chPref val="3"/>
        </dgm:presLayoutVars>
      </dgm:prSet>
      <dgm:spPr/>
    </dgm:pt>
    <dgm:pt modelId="{1824BE87-8946-49D3-92FB-F5600B4307FB}" type="pres">
      <dgm:prSet presAssocID="{F984ACD3-2CDF-45CA-8380-3085A9317D66}" presName="level3hierChild" presStyleCnt="0"/>
      <dgm:spPr/>
    </dgm:pt>
    <dgm:pt modelId="{CDAE1E3C-9E19-4364-AE64-3A16D27CBDEC}" type="pres">
      <dgm:prSet presAssocID="{D319F1ED-43AE-4C1E-9FFA-A18AC17FD637}" presName="conn2-1" presStyleLbl="parChTrans1D4" presStyleIdx="6" presStyleCnt="17"/>
      <dgm:spPr/>
    </dgm:pt>
    <dgm:pt modelId="{0DE954FA-B521-4B8B-9F29-94E35CDA601D}" type="pres">
      <dgm:prSet presAssocID="{D319F1ED-43AE-4C1E-9FFA-A18AC17FD637}" presName="connTx" presStyleLbl="parChTrans1D4" presStyleIdx="6" presStyleCnt="17"/>
      <dgm:spPr/>
    </dgm:pt>
    <dgm:pt modelId="{5AEEA4C5-260E-404B-BF28-EFEF2D01B853}" type="pres">
      <dgm:prSet presAssocID="{BD6177D6-AE94-4CAB-9345-F1A0F53C7E2B}" presName="root2" presStyleCnt="0"/>
      <dgm:spPr/>
    </dgm:pt>
    <dgm:pt modelId="{834A3C4C-ED6C-4912-B55C-0F7445627632}" type="pres">
      <dgm:prSet presAssocID="{BD6177D6-AE94-4CAB-9345-F1A0F53C7E2B}" presName="LevelTwoTextNode" presStyleLbl="node4" presStyleIdx="6" presStyleCnt="17" custScaleX="1083469" custLinFactNeighborX="24402">
        <dgm:presLayoutVars>
          <dgm:chPref val="3"/>
        </dgm:presLayoutVars>
      </dgm:prSet>
      <dgm:spPr/>
    </dgm:pt>
    <dgm:pt modelId="{CB0EAD65-1F16-4B34-B76E-37D8F8C7AC06}" type="pres">
      <dgm:prSet presAssocID="{BD6177D6-AE94-4CAB-9345-F1A0F53C7E2B}" presName="level3hierChild" presStyleCnt="0"/>
      <dgm:spPr/>
    </dgm:pt>
    <dgm:pt modelId="{D2EC7B3C-368F-402C-B116-FCFB5C761FD9}" type="pres">
      <dgm:prSet presAssocID="{BF2ADBEC-25E9-49F0-A228-F88B5BAA5A96}" presName="conn2-1" presStyleLbl="parChTrans1D4" presStyleIdx="7" presStyleCnt="17"/>
      <dgm:spPr/>
    </dgm:pt>
    <dgm:pt modelId="{CD6FA477-5BA6-40D7-A872-C01F1D2F3FCE}" type="pres">
      <dgm:prSet presAssocID="{BF2ADBEC-25E9-49F0-A228-F88B5BAA5A96}" presName="connTx" presStyleLbl="parChTrans1D4" presStyleIdx="7" presStyleCnt="17"/>
      <dgm:spPr/>
    </dgm:pt>
    <dgm:pt modelId="{D181D6EB-11CE-4C88-BF83-B424C9359B28}" type="pres">
      <dgm:prSet presAssocID="{65AD6A0E-2FB0-4749-AC54-741F22CDD6CE}" presName="root2" presStyleCnt="0"/>
      <dgm:spPr/>
    </dgm:pt>
    <dgm:pt modelId="{7514999F-037F-42F8-8256-19F5DED0754B}" type="pres">
      <dgm:prSet presAssocID="{65AD6A0E-2FB0-4749-AC54-741F22CDD6CE}" presName="LevelTwoTextNode" presStyleLbl="node4" presStyleIdx="7" presStyleCnt="17" custScaleX="1083469" custLinFactNeighborX="24402">
        <dgm:presLayoutVars>
          <dgm:chPref val="3"/>
        </dgm:presLayoutVars>
      </dgm:prSet>
      <dgm:spPr/>
    </dgm:pt>
    <dgm:pt modelId="{143C1C5F-1E2A-44C3-A9FB-24D9666E48B6}" type="pres">
      <dgm:prSet presAssocID="{65AD6A0E-2FB0-4749-AC54-741F22CDD6CE}" presName="level3hierChild" presStyleCnt="0"/>
      <dgm:spPr/>
    </dgm:pt>
    <dgm:pt modelId="{85C20F1B-C9B5-44B9-BE90-AD471F247551}" type="pres">
      <dgm:prSet presAssocID="{E4FB7EF0-03D5-4DAC-9E49-419774FFD6D1}" presName="conn2-1" presStyleLbl="parChTrans1D4" presStyleIdx="8" presStyleCnt="17"/>
      <dgm:spPr/>
    </dgm:pt>
    <dgm:pt modelId="{C381E5BE-6357-4A61-97F4-B199873796EE}" type="pres">
      <dgm:prSet presAssocID="{E4FB7EF0-03D5-4DAC-9E49-419774FFD6D1}" presName="connTx" presStyleLbl="parChTrans1D4" presStyleIdx="8" presStyleCnt="17"/>
      <dgm:spPr/>
    </dgm:pt>
    <dgm:pt modelId="{DE4B7232-7A19-49F0-89DB-4DF1FFC40AE3}" type="pres">
      <dgm:prSet presAssocID="{DC762D2D-3957-4FC9-947C-ED40F95744E7}" presName="root2" presStyleCnt="0"/>
      <dgm:spPr/>
    </dgm:pt>
    <dgm:pt modelId="{E6F693BB-2E3E-436F-BA89-2514AF3F6F07}" type="pres">
      <dgm:prSet presAssocID="{DC762D2D-3957-4FC9-947C-ED40F95744E7}" presName="LevelTwoTextNode" presStyleLbl="node4" presStyleIdx="8" presStyleCnt="17" custScaleX="1083469" custLinFactNeighborX="24402">
        <dgm:presLayoutVars>
          <dgm:chPref val="3"/>
        </dgm:presLayoutVars>
      </dgm:prSet>
      <dgm:spPr/>
    </dgm:pt>
    <dgm:pt modelId="{ED69B7A3-2D9E-45B5-BB57-7559D4AE0B60}" type="pres">
      <dgm:prSet presAssocID="{DC762D2D-3957-4FC9-947C-ED40F95744E7}" presName="level3hierChild" presStyleCnt="0"/>
      <dgm:spPr/>
    </dgm:pt>
    <dgm:pt modelId="{50FDBD0C-E84D-47FF-AFCA-CEACC0A67701}" type="pres">
      <dgm:prSet presAssocID="{E7D84B7E-564D-4D3E-9D97-00710461B5BF}" presName="conn2-1" presStyleLbl="parChTrans1D3" presStyleIdx="3" presStyleCnt="7"/>
      <dgm:spPr/>
    </dgm:pt>
    <dgm:pt modelId="{9CD362FC-6E4A-402A-9D11-ACF8E86E68AA}" type="pres">
      <dgm:prSet presAssocID="{E7D84B7E-564D-4D3E-9D97-00710461B5BF}" presName="connTx" presStyleLbl="parChTrans1D3" presStyleIdx="3" presStyleCnt="7"/>
      <dgm:spPr/>
    </dgm:pt>
    <dgm:pt modelId="{ABD7B330-8858-4649-9977-80672CBE6F58}" type="pres">
      <dgm:prSet presAssocID="{854D66F4-F6FC-4CCE-94A6-784DD2C2B8BE}" presName="root2" presStyleCnt="0"/>
      <dgm:spPr/>
    </dgm:pt>
    <dgm:pt modelId="{B809B9BC-8868-49DE-86A1-844FE8610B1C}" type="pres">
      <dgm:prSet presAssocID="{854D66F4-F6FC-4CCE-94A6-784DD2C2B8BE}" presName="LevelTwoTextNode" presStyleLbl="node3" presStyleIdx="3" presStyleCnt="7" custScaleX="133100" custScaleY="133100" custLinFactNeighborX="-4466">
        <dgm:presLayoutVars>
          <dgm:chPref val="3"/>
        </dgm:presLayoutVars>
      </dgm:prSet>
      <dgm:spPr/>
    </dgm:pt>
    <dgm:pt modelId="{75ECC654-CBF2-425A-AE84-E575298D8723}" type="pres">
      <dgm:prSet presAssocID="{854D66F4-F6FC-4CCE-94A6-784DD2C2B8BE}" presName="level3hierChild" presStyleCnt="0"/>
      <dgm:spPr/>
    </dgm:pt>
    <dgm:pt modelId="{B71B7F28-8EEF-42FA-8B14-436BA0ADA4BE}" type="pres">
      <dgm:prSet presAssocID="{E6B97331-86DB-4CA0-9E5D-E7A6BA5EF2EF}" presName="conn2-1" presStyleLbl="parChTrans1D4" presStyleIdx="9" presStyleCnt="17"/>
      <dgm:spPr/>
    </dgm:pt>
    <dgm:pt modelId="{1BBF7B3C-FECB-41A1-8F45-EBCBEACBCCED}" type="pres">
      <dgm:prSet presAssocID="{E6B97331-86DB-4CA0-9E5D-E7A6BA5EF2EF}" presName="connTx" presStyleLbl="parChTrans1D4" presStyleIdx="9" presStyleCnt="17"/>
      <dgm:spPr/>
    </dgm:pt>
    <dgm:pt modelId="{49505CE1-A9B1-4785-A53D-AA708F70F95C}" type="pres">
      <dgm:prSet presAssocID="{FEF4736C-A508-4A16-991E-C60764F01813}" presName="root2" presStyleCnt="0"/>
      <dgm:spPr/>
    </dgm:pt>
    <dgm:pt modelId="{D309861D-98C4-44FF-B7A0-28112D12F622}" type="pres">
      <dgm:prSet presAssocID="{FEF4736C-A508-4A16-991E-C60764F01813}" presName="LevelTwoTextNode" presStyleLbl="node4" presStyleIdx="9" presStyleCnt="17" custScaleX="1083469" custLinFactNeighborX="24402">
        <dgm:presLayoutVars>
          <dgm:chPref val="3"/>
        </dgm:presLayoutVars>
      </dgm:prSet>
      <dgm:spPr/>
    </dgm:pt>
    <dgm:pt modelId="{A03B8231-EDD1-4007-911D-65B3EB2163FC}" type="pres">
      <dgm:prSet presAssocID="{FEF4736C-A508-4A16-991E-C60764F01813}" presName="level3hierChild" presStyleCnt="0"/>
      <dgm:spPr/>
    </dgm:pt>
    <dgm:pt modelId="{60B160AF-1DE7-48D1-9277-80856D505833}" type="pres">
      <dgm:prSet presAssocID="{8FA7B00E-1A5F-47FA-A7A8-DB1068322C6C}" presName="conn2-1" presStyleLbl="parChTrans1D4" presStyleIdx="10" presStyleCnt="17"/>
      <dgm:spPr/>
    </dgm:pt>
    <dgm:pt modelId="{462CF823-FE93-4C00-94FA-4EEDAD9EA635}" type="pres">
      <dgm:prSet presAssocID="{8FA7B00E-1A5F-47FA-A7A8-DB1068322C6C}" presName="connTx" presStyleLbl="parChTrans1D4" presStyleIdx="10" presStyleCnt="17"/>
      <dgm:spPr/>
    </dgm:pt>
    <dgm:pt modelId="{EE3160CC-7129-4E6D-AA7B-D5B4BC29F48D}" type="pres">
      <dgm:prSet presAssocID="{3DA56672-734B-406C-A594-5CD99F243ED9}" presName="root2" presStyleCnt="0"/>
      <dgm:spPr/>
    </dgm:pt>
    <dgm:pt modelId="{831C0596-4138-4052-A1D1-10FDAD802736}" type="pres">
      <dgm:prSet presAssocID="{3DA56672-734B-406C-A594-5CD99F243ED9}" presName="LevelTwoTextNode" presStyleLbl="node4" presStyleIdx="10" presStyleCnt="17" custScaleX="1083469" custLinFactNeighborX="24402">
        <dgm:presLayoutVars>
          <dgm:chPref val="3"/>
        </dgm:presLayoutVars>
      </dgm:prSet>
      <dgm:spPr/>
    </dgm:pt>
    <dgm:pt modelId="{553C700B-66B9-40AC-A621-ADA2D2F0B5C6}" type="pres">
      <dgm:prSet presAssocID="{3DA56672-734B-406C-A594-5CD99F243ED9}" presName="level3hierChild" presStyleCnt="0"/>
      <dgm:spPr/>
    </dgm:pt>
    <dgm:pt modelId="{824A4130-DA0A-44C3-B8C0-908E5A385996}" type="pres">
      <dgm:prSet presAssocID="{952D8D28-B197-444F-B8EA-479B4536D605}" presName="conn2-1" presStyleLbl="parChTrans1D4" presStyleIdx="11" presStyleCnt="17"/>
      <dgm:spPr/>
    </dgm:pt>
    <dgm:pt modelId="{27AE22D1-BAA6-4F40-B50D-078B2FC8CBD8}" type="pres">
      <dgm:prSet presAssocID="{952D8D28-B197-444F-B8EA-479B4536D605}" presName="connTx" presStyleLbl="parChTrans1D4" presStyleIdx="11" presStyleCnt="17"/>
      <dgm:spPr/>
    </dgm:pt>
    <dgm:pt modelId="{D23514CE-6BE0-48D1-A9B5-A02D534944B3}" type="pres">
      <dgm:prSet presAssocID="{17D40E6C-97E3-4D76-9BAA-A8500B63C76E}" presName="root2" presStyleCnt="0"/>
      <dgm:spPr/>
    </dgm:pt>
    <dgm:pt modelId="{87D730E9-FFC2-463E-B8B1-6242714A6C11}" type="pres">
      <dgm:prSet presAssocID="{17D40E6C-97E3-4D76-9BAA-A8500B63C76E}" presName="LevelTwoTextNode" presStyleLbl="node4" presStyleIdx="11" presStyleCnt="17" custScaleX="1083469" custLinFactNeighborX="24402">
        <dgm:presLayoutVars>
          <dgm:chPref val="3"/>
        </dgm:presLayoutVars>
      </dgm:prSet>
      <dgm:spPr/>
    </dgm:pt>
    <dgm:pt modelId="{78DF661E-D1AA-4102-9ECF-6B74EB866B75}" type="pres">
      <dgm:prSet presAssocID="{17D40E6C-97E3-4D76-9BAA-A8500B63C76E}" presName="level3hierChild" presStyleCnt="0"/>
      <dgm:spPr/>
    </dgm:pt>
    <dgm:pt modelId="{B5BC8713-D7C8-4890-B09E-91066D4D07F5}" type="pres">
      <dgm:prSet presAssocID="{0650E242-547D-4986-A9FB-7A0FAE6F46BA}" presName="conn2-1" presStyleLbl="parChTrans1D2" presStyleIdx="2" presStyleCnt="5"/>
      <dgm:spPr/>
    </dgm:pt>
    <dgm:pt modelId="{82C95915-7380-46CF-9423-D09F64F766F9}" type="pres">
      <dgm:prSet presAssocID="{0650E242-547D-4986-A9FB-7A0FAE6F46BA}" presName="connTx" presStyleLbl="parChTrans1D2" presStyleIdx="2" presStyleCnt="5"/>
      <dgm:spPr/>
    </dgm:pt>
    <dgm:pt modelId="{39B31382-E6E3-4275-BCB6-E88C219C530E}" type="pres">
      <dgm:prSet presAssocID="{B93B7547-7A15-4765-A4E9-DB4DDF91D958}" presName="root2" presStyleCnt="0"/>
      <dgm:spPr/>
    </dgm:pt>
    <dgm:pt modelId="{808856FE-0B2A-49A1-B544-74527A37F453}" type="pres">
      <dgm:prSet presAssocID="{B93B7547-7A15-4765-A4E9-DB4DDF91D958}" presName="LevelTwoTextNode" presStyleLbl="node2" presStyleIdx="2" presStyleCnt="5" custScaleX="313842" custLinFactNeighborX="-14161">
        <dgm:presLayoutVars>
          <dgm:chPref val="3"/>
        </dgm:presLayoutVars>
      </dgm:prSet>
      <dgm:spPr/>
    </dgm:pt>
    <dgm:pt modelId="{420BB17C-38F1-4454-9628-D2AE2897AF20}" type="pres">
      <dgm:prSet presAssocID="{B93B7547-7A15-4765-A4E9-DB4DDF91D958}" presName="level3hierChild" presStyleCnt="0"/>
      <dgm:spPr/>
    </dgm:pt>
    <dgm:pt modelId="{4DA8D9C8-9662-425B-8A5A-624F48D23C59}" type="pres">
      <dgm:prSet presAssocID="{31EC7046-A440-46E0-A1D0-30F4AD3611F3}" presName="conn2-1" presStyleLbl="parChTrans1D3" presStyleIdx="4" presStyleCnt="7"/>
      <dgm:spPr/>
    </dgm:pt>
    <dgm:pt modelId="{D7BD616E-15E9-4F82-B98B-731DE10CA13B}" type="pres">
      <dgm:prSet presAssocID="{31EC7046-A440-46E0-A1D0-30F4AD3611F3}" presName="connTx" presStyleLbl="parChTrans1D3" presStyleIdx="4" presStyleCnt="7"/>
      <dgm:spPr/>
    </dgm:pt>
    <dgm:pt modelId="{64010AB4-05D6-4502-BB60-30E68452EDEB}" type="pres">
      <dgm:prSet presAssocID="{16373365-31D3-466B-8E73-1B4680CEE3F1}" presName="root2" presStyleCnt="0"/>
      <dgm:spPr/>
    </dgm:pt>
    <dgm:pt modelId="{8537D568-33E8-4B52-8143-F58F79F0AB59}" type="pres">
      <dgm:prSet presAssocID="{16373365-31D3-466B-8E73-1B4680CEE3F1}" presName="LevelTwoTextNode" presStyleLbl="node3" presStyleIdx="4" presStyleCnt="7" custScaleX="121000" custLinFactNeighborX="8074">
        <dgm:presLayoutVars>
          <dgm:chPref val="3"/>
        </dgm:presLayoutVars>
      </dgm:prSet>
      <dgm:spPr/>
    </dgm:pt>
    <dgm:pt modelId="{1628F12F-9B79-48F6-8B0A-5B691D674534}" type="pres">
      <dgm:prSet presAssocID="{16373365-31D3-466B-8E73-1B4680CEE3F1}" presName="level3hierChild" presStyleCnt="0"/>
      <dgm:spPr/>
    </dgm:pt>
    <dgm:pt modelId="{FF458D56-FD7A-4C8F-AA00-00A67FB26BF5}" type="pres">
      <dgm:prSet presAssocID="{9A1EA2CA-1BD5-4F96-8DB7-1E935013C268}" presName="conn2-1" presStyleLbl="parChTrans1D4" presStyleIdx="12" presStyleCnt="17"/>
      <dgm:spPr/>
    </dgm:pt>
    <dgm:pt modelId="{31298599-16D7-49A2-8FCC-3B2478FE65ED}" type="pres">
      <dgm:prSet presAssocID="{9A1EA2CA-1BD5-4F96-8DB7-1E935013C268}" presName="connTx" presStyleLbl="parChTrans1D4" presStyleIdx="12" presStyleCnt="17"/>
      <dgm:spPr/>
    </dgm:pt>
    <dgm:pt modelId="{82B921B2-6457-435B-A5E0-4EF250389498}" type="pres">
      <dgm:prSet presAssocID="{C3CADD81-3634-4253-946E-8AD9848BB77D}" presName="root2" presStyleCnt="0"/>
      <dgm:spPr/>
    </dgm:pt>
    <dgm:pt modelId="{FCA9D0D9-7E0D-477D-936A-A27DAEC81B25}" type="pres">
      <dgm:prSet presAssocID="{C3CADD81-3634-4253-946E-8AD9848BB77D}" presName="LevelTwoTextNode" presStyleLbl="node4" presStyleIdx="12" presStyleCnt="17" custScaleX="1083469" custLinFactNeighborX="35530">
        <dgm:presLayoutVars>
          <dgm:chPref val="3"/>
        </dgm:presLayoutVars>
      </dgm:prSet>
      <dgm:spPr/>
    </dgm:pt>
    <dgm:pt modelId="{1D5A1385-4D23-40C8-8731-588ECD43C46E}" type="pres">
      <dgm:prSet presAssocID="{C3CADD81-3634-4253-946E-8AD9848BB77D}" presName="level3hierChild" presStyleCnt="0"/>
      <dgm:spPr/>
    </dgm:pt>
    <dgm:pt modelId="{D1D5C034-1871-4E60-82DC-453A888B5927}" type="pres">
      <dgm:prSet presAssocID="{D7C796C1-1FA0-4890-A943-626FBD82D97B}" presName="conn2-1" presStyleLbl="parChTrans1D4" presStyleIdx="13" presStyleCnt="17"/>
      <dgm:spPr/>
    </dgm:pt>
    <dgm:pt modelId="{D16DB69C-7D3C-44A1-A369-62892DFE85CF}" type="pres">
      <dgm:prSet presAssocID="{D7C796C1-1FA0-4890-A943-626FBD82D97B}" presName="connTx" presStyleLbl="parChTrans1D4" presStyleIdx="13" presStyleCnt="17"/>
      <dgm:spPr/>
    </dgm:pt>
    <dgm:pt modelId="{CAD0B418-9D08-4C68-9A28-14F7E1E6D5CC}" type="pres">
      <dgm:prSet presAssocID="{63339A27-78D7-4F98-95DF-93C33F87B480}" presName="root2" presStyleCnt="0"/>
      <dgm:spPr/>
    </dgm:pt>
    <dgm:pt modelId="{B4EC2474-4361-44D7-9944-AF0739394980}" type="pres">
      <dgm:prSet presAssocID="{63339A27-78D7-4F98-95DF-93C33F87B480}" presName="LevelTwoTextNode" presStyleLbl="node4" presStyleIdx="13" presStyleCnt="17" custScaleX="1083469" custLinFactNeighborX="36502">
        <dgm:presLayoutVars>
          <dgm:chPref val="3"/>
        </dgm:presLayoutVars>
      </dgm:prSet>
      <dgm:spPr/>
    </dgm:pt>
    <dgm:pt modelId="{56CDF95E-BBEC-4A35-85DB-AEBC80946415}" type="pres">
      <dgm:prSet presAssocID="{63339A27-78D7-4F98-95DF-93C33F87B480}" presName="level3hierChild" presStyleCnt="0"/>
      <dgm:spPr/>
    </dgm:pt>
    <dgm:pt modelId="{9AAB3EEE-2115-4BF3-A076-EB4329C37097}" type="pres">
      <dgm:prSet presAssocID="{74DB9FE2-8B09-4AAF-BCB4-7BEB56A6C492}" presName="conn2-1" presStyleLbl="parChTrans1D4" presStyleIdx="14" presStyleCnt="17"/>
      <dgm:spPr/>
    </dgm:pt>
    <dgm:pt modelId="{073DC58A-ACF3-4C87-A3ED-A06BCC0F2441}" type="pres">
      <dgm:prSet presAssocID="{74DB9FE2-8B09-4AAF-BCB4-7BEB56A6C492}" presName="connTx" presStyleLbl="parChTrans1D4" presStyleIdx="14" presStyleCnt="17"/>
      <dgm:spPr/>
    </dgm:pt>
    <dgm:pt modelId="{2BEB9763-AB2C-40E8-993B-3E4C43BA2166}" type="pres">
      <dgm:prSet presAssocID="{9C2DFBB7-E762-4FE3-BA4B-052786D51008}" presName="root2" presStyleCnt="0"/>
      <dgm:spPr/>
    </dgm:pt>
    <dgm:pt modelId="{92A6743E-ED80-46B6-8DA0-27E54686A922}" type="pres">
      <dgm:prSet presAssocID="{9C2DFBB7-E762-4FE3-BA4B-052786D51008}" presName="LevelTwoTextNode" presStyleLbl="node4" presStyleIdx="14" presStyleCnt="17" custScaleX="1083469" custLinFactNeighborX="36502">
        <dgm:presLayoutVars>
          <dgm:chPref val="3"/>
        </dgm:presLayoutVars>
      </dgm:prSet>
      <dgm:spPr/>
    </dgm:pt>
    <dgm:pt modelId="{9BF8AA11-105A-48E8-BDD7-5667D8110BBE}" type="pres">
      <dgm:prSet presAssocID="{9C2DFBB7-E762-4FE3-BA4B-052786D51008}" presName="level3hierChild" presStyleCnt="0"/>
      <dgm:spPr/>
    </dgm:pt>
    <dgm:pt modelId="{BCCA81A0-D285-4F04-AE8E-D134F2915D4D}" type="pres">
      <dgm:prSet presAssocID="{21FB7123-6606-4D92-B8E1-AFD79C5F5A8F}" presName="conn2-1" presStyleLbl="parChTrans1D2" presStyleIdx="3" presStyleCnt="5"/>
      <dgm:spPr/>
    </dgm:pt>
    <dgm:pt modelId="{DEF6A7E8-63D7-4950-A845-4566F18567ED}" type="pres">
      <dgm:prSet presAssocID="{21FB7123-6606-4D92-B8E1-AFD79C5F5A8F}" presName="connTx" presStyleLbl="parChTrans1D2" presStyleIdx="3" presStyleCnt="5"/>
      <dgm:spPr/>
    </dgm:pt>
    <dgm:pt modelId="{ADD589E7-3E00-4ACD-B480-1DC83CA87E18}" type="pres">
      <dgm:prSet presAssocID="{EDDA0690-6F7D-4001-8B6F-1E5AC4BEAE68}" presName="root2" presStyleCnt="0"/>
      <dgm:spPr/>
    </dgm:pt>
    <dgm:pt modelId="{D9C84F13-1FA4-439F-AF35-E6519E0BA9A7}" type="pres">
      <dgm:prSet presAssocID="{EDDA0690-6F7D-4001-8B6F-1E5AC4BEAE68}" presName="LevelTwoTextNode" presStyleLbl="node2" presStyleIdx="3" presStyleCnt="5" custScaleX="313842" custLinFactNeighborX="-14161">
        <dgm:presLayoutVars>
          <dgm:chPref val="3"/>
        </dgm:presLayoutVars>
      </dgm:prSet>
      <dgm:spPr/>
    </dgm:pt>
    <dgm:pt modelId="{4C34C581-9063-4B42-ABFA-0C6E5065F472}" type="pres">
      <dgm:prSet presAssocID="{EDDA0690-6F7D-4001-8B6F-1E5AC4BEAE68}" presName="level3hierChild" presStyleCnt="0"/>
      <dgm:spPr/>
    </dgm:pt>
    <dgm:pt modelId="{E60091A3-CE3A-41E3-B65B-CF8D3998C3FF}" type="pres">
      <dgm:prSet presAssocID="{1C22897C-EB4F-4FB6-A955-3F9ABE6A8338}" presName="conn2-1" presStyleLbl="parChTrans1D3" presStyleIdx="5" presStyleCnt="7"/>
      <dgm:spPr/>
    </dgm:pt>
    <dgm:pt modelId="{41E0BC35-7656-4B41-9A02-5584D3AE2AEB}" type="pres">
      <dgm:prSet presAssocID="{1C22897C-EB4F-4FB6-A955-3F9ABE6A8338}" presName="connTx" presStyleLbl="parChTrans1D3" presStyleIdx="5" presStyleCnt="7"/>
      <dgm:spPr/>
    </dgm:pt>
    <dgm:pt modelId="{F6BEFDEA-80FD-48E4-9428-96A51099159D}" type="pres">
      <dgm:prSet presAssocID="{2A458514-2D36-4D4E-BE92-27AB219B2514}" presName="root2" presStyleCnt="0"/>
      <dgm:spPr/>
    </dgm:pt>
    <dgm:pt modelId="{285E73DD-33BD-4782-A869-24577AEDEDD1}" type="pres">
      <dgm:prSet presAssocID="{2A458514-2D36-4D4E-BE92-27AB219B2514}" presName="LevelTwoTextNode" presStyleLbl="node3" presStyleIdx="5" presStyleCnt="7" custScaleX="121000" custLinFactNeighborX="8074">
        <dgm:presLayoutVars>
          <dgm:chPref val="3"/>
        </dgm:presLayoutVars>
      </dgm:prSet>
      <dgm:spPr/>
    </dgm:pt>
    <dgm:pt modelId="{A5434374-D125-4E92-8172-9D8247B670B4}" type="pres">
      <dgm:prSet presAssocID="{2A458514-2D36-4D4E-BE92-27AB219B2514}" presName="level3hierChild" presStyleCnt="0"/>
      <dgm:spPr/>
    </dgm:pt>
    <dgm:pt modelId="{EEA3851D-8A72-429B-A598-573E4B43366C}" type="pres">
      <dgm:prSet presAssocID="{D71DD1BE-5C52-4B5C-AA30-E78EAD2425FA}" presName="conn2-1" presStyleLbl="parChTrans1D4" presStyleIdx="15" presStyleCnt="17"/>
      <dgm:spPr/>
    </dgm:pt>
    <dgm:pt modelId="{8DE9A65A-A03F-4528-B253-1F6535AD08DD}" type="pres">
      <dgm:prSet presAssocID="{D71DD1BE-5C52-4B5C-AA30-E78EAD2425FA}" presName="connTx" presStyleLbl="parChTrans1D4" presStyleIdx="15" presStyleCnt="17"/>
      <dgm:spPr/>
    </dgm:pt>
    <dgm:pt modelId="{73EEC558-60AA-4DFE-80F8-979F4F5D9B3C}" type="pres">
      <dgm:prSet presAssocID="{33D12141-7916-4143-B3C1-8589DB868B54}" presName="root2" presStyleCnt="0"/>
      <dgm:spPr/>
    </dgm:pt>
    <dgm:pt modelId="{D7A62673-3923-47AE-9F5A-69DB201F653F}" type="pres">
      <dgm:prSet presAssocID="{33D12141-7916-4143-B3C1-8589DB868B54}" presName="LevelTwoTextNode" presStyleLbl="node4" presStyleIdx="15" presStyleCnt="17" custScaleX="1083469" custLinFactNeighborX="36502">
        <dgm:presLayoutVars>
          <dgm:chPref val="3"/>
        </dgm:presLayoutVars>
      </dgm:prSet>
      <dgm:spPr/>
    </dgm:pt>
    <dgm:pt modelId="{F30C1E78-BD82-4091-9BCD-C6F17C67DDA7}" type="pres">
      <dgm:prSet presAssocID="{33D12141-7916-4143-B3C1-8589DB868B54}" presName="level3hierChild" presStyleCnt="0"/>
      <dgm:spPr/>
    </dgm:pt>
    <dgm:pt modelId="{417C385D-E476-4BD6-B12F-1ACFCC838704}" type="pres">
      <dgm:prSet presAssocID="{F99CD728-F087-49A8-9CF7-79444240C1B6}" presName="conn2-1" presStyleLbl="parChTrans1D2" presStyleIdx="4" presStyleCnt="5"/>
      <dgm:spPr/>
    </dgm:pt>
    <dgm:pt modelId="{658ED9E0-643D-4EB1-BCE8-A9BC7548ABAD}" type="pres">
      <dgm:prSet presAssocID="{F99CD728-F087-49A8-9CF7-79444240C1B6}" presName="connTx" presStyleLbl="parChTrans1D2" presStyleIdx="4" presStyleCnt="5"/>
      <dgm:spPr/>
    </dgm:pt>
    <dgm:pt modelId="{1E817C35-8D0C-4843-9F57-976409CB0BB8}" type="pres">
      <dgm:prSet presAssocID="{426B250F-7F0E-4F82-A819-BF5DC04EC913}" presName="root2" presStyleCnt="0"/>
      <dgm:spPr/>
    </dgm:pt>
    <dgm:pt modelId="{D4A15DC9-9111-42D4-A605-155F6F12F9B7}" type="pres">
      <dgm:prSet presAssocID="{426B250F-7F0E-4F82-A819-BF5DC04EC913}" presName="LevelTwoTextNode" presStyleLbl="node2" presStyleIdx="4" presStyleCnt="5" custScaleX="313842" custLinFactNeighborX="-14161">
        <dgm:presLayoutVars>
          <dgm:chPref val="3"/>
        </dgm:presLayoutVars>
      </dgm:prSet>
      <dgm:spPr/>
    </dgm:pt>
    <dgm:pt modelId="{44684555-A724-47CC-84F3-446A3A1903C8}" type="pres">
      <dgm:prSet presAssocID="{426B250F-7F0E-4F82-A819-BF5DC04EC913}" presName="level3hierChild" presStyleCnt="0"/>
      <dgm:spPr/>
    </dgm:pt>
    <dgm:pt modelId="{20B9019A-0D3A-4B22-8260-689DBAFA744E}" type="pres">
      <dgm:prSet presAssocID="{98FC1EAF-2740-4306-A1E9-705886D0B259}" presName="conn2-1" presStyleLbl="parChTrans1D3" presStyleIdx="6" presStyleCnt="7"/>
      <dgm:spPr/>
    </dgm:pt>
    <dgm:pt modelId="{56B3F71C-797D-4AA6-B04B-BECB38420D73}" type="pres">
      <dgm:prSet presAssocID="{98FC1EAF-2740-4306-A1E9-705886D0B259}" presName="connTx" presStyleLbl="parChTrans1D3" presStyleIdx="6" presStyleCnt="7"/>
      <dgm:spPr/>
    </dgm:pt>
    <dgm:pt modelId="{8CFB302F-CC42-4F2C-A836-BA522F54F6BD}" type="pres">
      <dgm:prSet presAssocID="{981DD010-CEA5-4726-946F-3D5BFEEC93B9}" presName="root2" presStyleCnt="0"/>
      <dgm:spPr/>
    </dgm:pt>
    <dgm:pt modelId="{1A50BB26-4E98-4C5B-9146-9D0F7D4F7A08}" type="pres">
      <dgm:prSet presAssocID="{981DD010-CEA5-4726-946F-3D5BFEEC93B9}" presName="LevelTwoTextNode" presStyleLbl="node3" presStyleIdx="6" presStyleCnt="7" custScaleX="121000" custLinFactNeighborX="8074">
        <dgm:presLayoutVars>
          <dgm:chPref val="3"/>
        </dgm:presLayoutVars>
      </dgm:prSet>
      <dgm:spPr/>
    </dgm:pt>
    <dgm:pt modelId="{BAAFC9D4-1DE4-4858-A370-5DADE6095131}" type="pres">
      <dgm:prSet presAssocID="{981DD010-CEA5-4726-946F-3D5BFEEC93B9}" presName="level3hierChild" presStyleCnt="0"/>
      <dgm:spPr/>
    </dgm:pt>
    <dgm:pt modelId="{C9FF5DD2-1EAA-4608-A25B-FCF3079DB870}" type="pres">
      <dgm:prSet presAssocID="{4D7BDCB9-9FB1-4BF0-A6EF-5700C7854326}" presName="conn2-1" presStyleLbl="parChTrans1D4" presStyleIdx="16" presStyleCnt="17"/>
      <dgm:spPr/>
    </dgm:pt>
    <dgm:pt modelId="{A10DB5AB-AB8B-4162-89F3-2ECD7BE4C943}" type="pres">
      <dgm:prSet presAssocID="{4D7BDCB9-9FB1-4BF0-A6EF-5700C7854326}" presName="connTx" presStyleLbl="parChTrans1D4" presStyleIdx="16" presStyleCnt="17"/>
      <dgm:spPr/>
    </dgm:pt>
    <dgm:pt modelId="{7BD5379E-1F6B-45BA-9664-8473392AA42A}" type="pres">
      <dgm:prSet presAssocID="{08DDDBF5-9DA7-4A15-8723-20C378E4454A}" presName="root2" presStyleCnt="0"/>
      <dgm:spPr/>
    </dgm:pt>
    <dgm:pt modelId="{A763E564-D3B3-4F76-959B-4ECBD0C2D550}" type="pres">
      <dgm:prSet presAssocID="{08DDDBF5-9DA7-4A15-8723-20C378E4454A}" presName="LevelTwoTextNode" presStyleLbl="node4" presStyleIdx="16" presStyleCnt="17" custScaleX="1083469" custLinFactNeighborX="36502">
        <dgm:presLayoutVars>
          <dgm:chPref val="3"/>
        </dgm:presLayoutVars>
      </dgm:prSet>
      <dgm:spPr/>
    </dgm:pt>
    <dgm:pt modelId="{FDC850AC-B2B0-4E47-9DBB-EA7C104CCC6A}" type="pres">
      <dgm:prSet presAssocID="{08DDDBF5-9DA7-4A15-8723-20C378E4454A}" presName="level3hierChild" presStyleCnt="0"/>
      <dgm:spPr/>
    </dgm:pt>
  </dgm:ptLst>
  <dgm:cxnLst>
    <dgm:cxn modelId="{F2C4BE03-9ED8-46C5-B818-4279C97E1C51}" type="presOf" srcId="{7592A029-00F8-4619-9385-5FA3F650F9A7}" destId="{F0A5736E-6519-4F58-83FE-367B7BA346C4}" srcOrd="0" destOrd="0" presId="urn:microsoft.com/office/officeart/2005/8/layout/hierarchy2"/>
    <dgm:cxn modelId="{DEF67604-D366-4301-98C5-FBFEAB6FA451}" type="presOf" srcId="{35AC7B04-5E41-4B85-8A3B-6052C86BBA0E}" destId="{D703903A-9974-4EEA-969D-43967AA12409}" srcOrd="0" destOrd="0" presId="urn:microsoft.com/office/officeart/2005/8/layout/hierarchy2"/>
    <dgm:cxn modelId="{0DB99604-1A07-43CF-8692-608ECB47FD66}" type="presOf" srcId="{17D40E6C-97E3-4D76-9BAA-A8500B63C76E}" destId="{87D730E9-FFC2-463E-B8B1-6242714A6C11}" srcOrd="0" destOrd="0" presId="urn:microsoft.com/office/officeart/2005/8/layout/hierarchy2"/>
    <dgm:cxn modelId="{4C7FBC04-79F0-4683-B563-DFB9D7E3EC1B}" type="presOf" srcId="{35AC7B04-5E41-4B85-8A3B-6052C86BBA0E}" destId="{3F620DB4-A59B-4C62-9BA8-D4F3C14F952C}" srcOrd="1" destOrd="0" presId="urn:microsoft.com/office/officeart/2005/8/layout/hierarchy2"/>
    <dgm:cxn modelId="{61317A08-2208-43CA-BE17-48A8ADB9D838}" type="presOf" srcId="{9A1EA2CA-1BD5-4F96-8DB7-1E935013C268}" destId="{31298599-16D7-49A2-8FCC-3B2478FE65ED}" srcOrd="1" destOrd="0" presId="urn:microsoft.com/office/officeart/2005/8/layout/hierarchy2"/>
    <dgm:cxn modelId="{1402AE0A-5C89-457F-AEC0-EF8B2790BA8E}" type="presOf" srcId="{952D8D28-B197-444F-B8EA-479B4536D605}" destId="{27AE22D1-BAA6-4F40-B50D-078B2FC8CBD8}" srcOrd="1" destOrd="0" presId="urn:microsoft.com/office/officeart/2005/8/layout/hierarchy2"/>
    <dgm:cxn modelId="{1E8BAC15-15A6-4AE9-AB5C-9045523984CA}" srcId="{3930A53E-AB31-4E9C-A84E-9972CB5A0AE0}" destId="{36ABB479-F225-46EF-89AE-D1EBCEFA895B}" srcOrd="0" destOrd="0" parTransId="{43139887-DEF7-451C-88AB-3D07378210C3}" sibTransId="{236356C3-7D52-46D5-9887-4CD55408FB33}"/>
    <dgm:cxn modelId="{79BDD315-5713-44DE-83D2-7AD2C7694A8D}" type="presOf" srcId="{31EC7046-A440-46E0-A1D0-30F4AD3611F3}" destId="{D7BD616E-15E9-4F82-B98B-731DE10CA13B}" srcOrd="1" destOrd="0" presId="urn:microsoft.com/office/officeart/2005/8/layout/hierarchy2"/>
    <dgm:cxn modelId="{4D240D21-FB67-483E-A9D1-7264BDD608E6}" srcId="{B176171D-90F5-4C20-8359-15FF8C09E6FD}" destId="{EDDA0690-6F7D-4001-8B6F-1E5AC4BEAE68}" srcOrd="3" destOrd="0" parTransId="{21FB7123-6606-4D92-B8E1-AFD79C5F5A8F}" sibTransId="{6E18B718-37E6-43E4-BCA5-6AD32F697DA6}"/>
    <dgm:cxn modelId="{BA476A25-B709-424B-B4B9-B6BE47B0EBCF}" srcId="{B176171D-90F5-4C20-8359-15FF8C09E6FD}" destId="{B93B7547-7A15-4765-A4E9-DB4DDF91D958}" srcOrd="2" destOrd="0" parTransId="{0650E242-547D-4986-A9FB-7A0FAE6F46BA}" sibTransId="{D5030E86-B2E2-4A93-8C04-BE8315DD5CBC}"/>
    <dgm:cxn modelId="{66CFFE26-AB0A-4927-8627-3833DB8D057C}" type="presOf" srcId="{854D66F4-F6FC-4CCE-94A6-784DD2C2B8BE}" destId="{B809B9BC-8868-49DE-86A1-844FE8610B1C}" srcOrd="0" destOrd="0" presId="urn:microsoft.com/office/officeart/2005/8/layout/hierarchy2"/>
    <dgm:cxn modelId="{4E4AE928-176C-4C22-9852-284F0489C0E7}" srcId="{0B243E3A-8727-4111-A6E8-9CD80BA31ED8}" destId="{B176171D-90F5-4C20-8359-15FF8C09E6FD}" srcOrd="0" destOrd="0" parTransId="{A2CE63D0-A96A-4DEC-A296-27D7BDEA1010}" sibTransId="{4F839D60-7B21-4FCC-8733-9C5BCF21D481}"/>
    <dgm:cxn modelId="{12AEB029-4A1F-4245-8BC6-0EE622C09CFC}" type="presOf" srcId="{8FA7B00E-1A5F-47FA-A7A8-DB1068322C6C}" destId="{462CF823-FE93-4C00-94FA-4EEDAD9EA635}" srcOrd="1" destOrd="0" presId="urn:microsoft.com/office/officeart/2005/8/layout/hierarchy2"/>
    <dgm:cxn modelId="{CC6B6E2B-555F-4DBD-B1B3-60276FAEF3CB}" type="presOf" srcId="{D7C796C1-1FA0-4890-A943-626FBD82D97B}" destId="{D16DB69C-7D3C-44A1-A369-62892DFE85CF}" srcOrd="1" destOrd="0" presId="urn:microsoft.com/office/officeart/2005/8/layout/hierarchy2"/>
    <dgm:cxn modelId="{E3B46E2E-E624-48AC-BC04-A86D7B4DB373}" type="presOf" srcId="{1C22897C-EB4F-4FB6-A955-3F9ABE6A8338}" destId="{E60091A3-CE3A-41E3-B65B-CF8D3998C3FF}" srcOrd="0" destOrd="0" presId="urn:microsoft.com/office/officeart/2005/8/layout/hierarchy2"/>
    <dgm:cxn modelId="{BDF0542F-2405-42D7-9842-6FC91567BF80}" srcId="{B176171D-90F5-4C20-8359-15FF8C09E6FD}" destId="{612AA07F-B4FD-4F78-A7C1-5F6C9350D6A8}" srcOrd="1" destOrd="0" parTransId="{536D2645-8E36-4078-82AB-7B5B30A60078}" sibTransId="{3CA60F74-F648-4C08-B204-92D80DFC3112}"/>
    <dgm:cxn modelId="{F3A23330-3A95-4C34-8E86-5C524758AB6B}" type="presOf" srcId="{98FC1EAF-2740-4306-A1E9-705886D0B259}" destId="{20B9019A-0D3A-4B22-8260-689DBAFA744E}" srcOrd="0" destOrd="0" presId="urn:microsoft.com/office/officeart/2005/8/layout/hierarchy2"/>
    <dgm:cxn modelId="{B93DA330-CB05-47BB-9ED4-E74F818C26EB}" type="presOf" srcId="{0650E242-547D-4986-A9FB-7A0FAE6F46BA}" destId="{82C95915-7380-46CF-9423-D09F64F766F9}" srcOrd="1" destOrd="0" presId="urn:microsoft.com/office/officeart/2005/8/layout/hierarchy2"/>
    <dgm:cxn modelId="{748AC130-672C-4BD4-8D4D-C4C6F0757CB7}" srcId="{B93B7547-7A15-4765-A4E9-DB4DDF91D958}" destId="{16373365-31D3-466B-8E73-1B4680CEE3F1}" srcOrd="0" destOrd="0" parTransId="{31EC7046-A440-46E0-A1D0-30F4AD3611F3}" sibTransId="{CC219537-1EFB-49AE-832F-65E636CA6B24}"/>
    <dgm:cxn modelId="{C7FC4431-CDC7-4894-94C8-8BBC909DE65F}" type="presOf" srcId="{74DB9FE2-8B09-4AAF-BCB4-7BEB56A6C492}" destId="{9AAB3EEE-2115-4BF3-A076-EB4329C37097}" srcOrd="0" destOrd="0" presId="urn:microsoft.com/office/officeart/2005/8/layout/hierarchy2"/>
    <dgm:cxn modelId="{40737532-CD34-4D23-B3CC-105CE99A9FF0}" srcId="{426B250F-7F0E-4F82-A819-BF5DC04EC913}" destId="{981DD010-CEA5-4726-946F-3D5BFEEC93B9}" srcOrd="0" destOrd="0" parTransId="{98FC1EAF-2740-4306-A1E9-705886D0B259}" sibTransId="{7575E93F-F217-4C61-85ED-BC3141F06C78}"/>
    <dgm:cxn modelId="{46195733-052F-4AFE-BF3B-3BACE3A208D3}" type="presOf" srcId="{C3CADD81-3634-4253-946E-8AD9848BB77D}" destId="{FCA9D0D9-7E0D-477D-936A-A27DAEC81B25}" srcOrd="0" destOrd="0" presId="urn:microsoft.com/office/officeart/2005/8/layout/hierarchy2"/>
    <dgm:cxn modelId="{9C9AA933-90D2-4A72-8921-DEA33F819D49}" type="presOf" srcId="{981DD010-CEA5-4726-946F-3D5BFEEC93B9}" destId="{1A50BB26-4E98-4C5B-9146-9D0F7D4F7A08}" srcOrd="0" destOrd="0" presId="urn:microsoft.com/office/officeart/2005/8/layout/hierarchy2"/>
    <dgm:cxn modelId="{8AB3E334-B1B7-46EE-9FE7-5318F9F33474}" type="presOf" srcId="{B93B7547-7A15-4765-A4E9-DB4DDF91D958}" destId="{808856FE-0B2A-49A1-B544-74527A37F453}" srcOrd="0" destOrd="0" presId="urn:microsoft.com/office/officeart/2005/8/layout/hierarchy2"/>
    <dgm:cxn modelId="{8604F535-E605-4BA3-A20A-C026F9D48AB4}" srcId="{E92A7370-1C9A-4F2F-90DC-387D9A0BBCE2}" destId="{D097E52B-634F-4484-8F08-031CFD0BB4B3}" srcOrd="1" destOrd="0" parTransId="{54590ACA-FBBC-44F0-8E7F-6A771944A277}" sibTransId="{DA1E71B7-FB16-4FF9-9171-DBD06B4D1F8F}"/>
    <dgm:cxn modelId="{CA72853A-C7AA-48CA-8916-F17BD068F590}" type="presOf" srcId="{F984ACD3-2CDF-45CA-8380-3085A9317D66}" destId="{1FB0CAA5-01EF-496D-B0A1-EAAE6FBFAFB6}" srcOrd="0" destOrd="0" presId="urn:microsoft.com/office/officeart/2005/8/layout/hierarchy2"/>
    <dgm:cxn modelId="{830BE95B-A603-4947-A8FB-7176BD8393D4}" type="presOf" srcId="{3930A53E-AB31-4E9C-A84E-9972CB5A0AE0}" destId="{1FF31DB3-EE9F-413A-B022-14B13DD8C8B7}" srcOrd="0" destOrd="0" presId="urn:microsoft.com/office/officeart/2005/8/layout/hierarchy2"/>
    <dgm:cxn modelId="{208DFE5E-9F0E-4BC4-8C5A-EDB738B8215D}" type="presOf" srcId="{7592A029-00F8-4619-9385-5FA3F650F9A7}" destId="{6A0AD298-881E-4A8D-9FFA-73A14B8158CE}" srcOrd="1" destOrd="0" presId="urn:microsoft.com/office/officeart/2005/8/layout/hierarchy2"/>
    <dgm:cxn modelId="{A3ED7146-D181-4FD0-A07D-C5D28B581B56}" type="presOf" srcId="{CEA35EAC-E7A1-415F-830D-36180DBCFCBB}" destId="{663236D6-B72C-4CD1-B77C-528EDC152327}" srcOrd="0" destOrd="0" presId="urn:microsoft.com/office/officeart/2005/8/layout/hierarchy2"/>
    <dgm:cxn modelId="{9A4BE068-440E-4F5C-9BFE-DBA908A9F358}" type="presOf" srcId="{E92A7370-1C9A-4F2F-90DC-387D9A0BBCE2}" destId="{A423D6D6-0070-42FC-B0EF-62C921E74F24}" srcOrd="0" destOrd="0" presId="urn:microsoft.com/office/officeart/2005/8/layout/hierarchy2"/>
    <dgm:cxn modelId="{273F9649-DD32-4FED-A635-89A8EA095667}" type="presOf" srcId="{98FC1EAF-2740-4306-A1E9-705886D0B259}" destId="{56B3F71C-797D-4AA6-B04B-BECB38420D73}" srcOrd="1" destOrd="0" presId="urn:microsoft.com/office/officeart/2005/8/layout/hierarchy2"/>
    <dgm:cxn modelId="{F2869D49-43F9-45DB-AA98-D1A12A8125C3}" srcId="{F984ACD3-2CDF-45CA-8380-3085A9317D66}" destId="{65AD6A0E-2FB0-4749-AC54-741F22CDD6CE}" srcOrd="1" destOrd="0" parTransId="{BF2ADBEC-25E9-49F0-A228-F88B5BAA5A96}" sibTransId="{A159AD2F-8CEF-48EC-BA51-133C97DB7E63}"/>
    <dgm:cxn modelId="{27AA2B4A-9367-4D70-B36A-A58FCC77E372}" type="presOf" srcId="{21FB7123-6606-4D92-B8E1-AFD79C5F5A8F}" destId="{DEF6A7E8-63D7-4950-A845-4566F18567ED}" srcOrd="1" destOrd="0" presId="urn:microsoft.com/office/officeart/2005/8/layout/hierarchy2"/>
    <dgm:cxn modelId="{25443B6D-DBDD-4BEE-B85C-0B57FEA95AFA}" type="presOf" srcId="{F99CD728-F087-49A8-9CF7-79444240C1B6}" destId="{417C385D-E476-4BD6-B12F-1ACFCC838704}" srcOrd="0" destOrd="0" presId="urn:microsoft.com/office/officeart/2005/8/layout/hierarchy2"/>
    <dgm:cxn modelId="{AC5CF86D-FD2E-44D1-8981-79291FA4A55A}" type="presOf" srcId="{BF2ADBEC-25E9-49F0-A228-F88B5BAA5A96}" destId="{D2EC7B3C-368F-402C-B116-FCFB5C761FD9}" srcOrd="0" destOrd="0" presId="urn:microsoft.com/office/officeart/2005/8/layout/hierarchy2"/>
    <dgm:cxn modelId="{7C61614F-6E8F-405B-80E8-4EDC9E67828A}" type="presOf" srcId="{0EAA066C-2ACE-41E3-B01B-53F65F4574B8}" destId="{FE8C8C98-516E-4E01-B5C9-0A69EDE74CDD}" srcOrd="1" destOrd="0" presId="urn:microsoft.com/office/officeart/2005/8/layout/hierarchy2"/>
    <dgm:cxn modelId="{C8E4AC6F-5967-4FF1-A00D-D30FBB3F590F}" type="presOf" srcId="{612AA07F-B4FD-4F78-A7C1-5F6C9350D6A8}" destId="{4688101F-9C5D-44B0-81BE-1F64DD1B9F4F}" srcOrd="0" destOrd="0" presId="urn:microsoft.com/office/officeart/2005/8/layout/hierarchy2"/>
    <dgm:cxn modelId="{DC4FEC6F-CC61-4E99-A09C-17872475A785}" type="presOf" srcId="{21FB7123-6606-4D92-B8E1-AFD79C5F5A8F}" destId="{BCCA81A0-D285-4F04-AE8E-D134F2915D4D}" srcOrd="0" destOrd="0" presId="urn:microsoft.com/office/officeart/2005/8/layout/hierarchy2"/>
    <dgm:cxn modelId="{75193170-DA67-4FFB-8CDA-06861EE07249}" type="presOf" srcId="{9C2DFBB7-E762-4FE3-BA4B-052786D51008}" destId="{92A6743E-ED80-46B6-8DA0-27E54686A922}" srcOrd="0" destOrd="0" presId="urn:microsoft.com/office/officeart/2005/8/layout/hierarchy2"/>
    <dgm:cxn modelId="{59020A51-6565-49B9-BF7B-0367AADC69EC}" type="presOf" srcId="{0EAA066C-2ACE-41E3-B01B-53F65F4574B8}" destId="{D47CFA51-9A36-4512-A9B9-526FA5AF2171}" srcOrd="0" destOrd="0" presId="urn:microsoft.com/office/officeart/2005/8/layout/hierarchy2"/>
    <dgm:cxn modelId="{23F93851-388F-44F5-A0CC-043C41BBA24A}" type="presOf" srcId="{FEF4736C-A508-4A16-991E-C60764F01813}" destId="{D309861D-98C4-44FF-B7A0-28112D12F622}" srcOrd="0" destOrd="0" presId="urn:microsoft.com/office/officeart/2005/8/layout/hierarchy2"/>
    <dgm:cxn modelId="{6F2AB973-B927-431D-990B-A119FB782EBC}" type="presOf" srcId="{BF2ADBEC-25E9-49F0-A228-F88B5BAA5A96}" destId="{CD6FA477-5BA6-40D7-A872-C01F1D2F3FCE}" srcOrd="1" destOrd="0" presId="urn:microsoft.com/office/officeart/2005/8/layout/hierarchy2"/>
    <dgm:cxn modelId="{11A58775-27E6-4C6A-A377-3F0DD2D80313}" srcId="{2A458514-2D36-4D4E-BE92-27AB219B2514}" destId="{33D12141-7916-4143-B3C1-8589DB868B54}" srcOrd="0" destOrd="0" parTransId="{D71DD1BE-5C52-4B5C-AA30-E78EAD2425FA}" sibTransId="{12C1453A-ABC7-4900-9D25-EE1C1FD5A9E5}"/>
    <dgm:cxn modelId="{696C9075-2844-4FD7-B51E-549EBDBA24CC}" type="presOf" srcId="{AEE85B74-AAAE-46BB-962E-4DBC874D3EFC}" destId="{CAFC0B17-83E3-4336-8BA2-EF065170EFFE}" srcOrd="1" destOrd="0" presId="urn:microsoft.com/office/officeart/2005/8/layout/hierarchy2"/>
    <dgm:cxn modelId="{B3740076-4C26-4C5B-AC41-C003419DD595}" type="presOf" srcId="{3DA56672-734B-406C-A594-5CD99F243ED9}" destId="{831C0596-4138-4052-A1D1-10FDAD802736}" srcOrd="0" destOrd="0" presId="urn:microsoft.com/office/officeart/2005/8/layout/hierarchy2"/>
    <dgm:cxn modelId="{0C9E4A57-56D2-40E5-BA4C-EBADC60EC6EC}" type="presOf" srcId="{D71DD1BE-5C52-4B5C-AA30-E78EAD2425FA}" destId="{EEA3851D-8A72-429B-A598-573E4B43366C}" srcOrd="0" destOrd="0" presId="urn:microsoft.com/office/officeart/2005/8/layout/hierarchy2"/>
    <dgm:cxn modelId="{E45CFD77-C61F-4600-BE71-CB75C848FFA2}" type="presOf" srcId="{43139887-DEF7-451C-88AB-3D07378210C3}" destId="{B2CFD054-96D5-46ED-A41E-B31FAFAA9B33}" srcOrd="0" destOrd="0" presId="urn:microsoft.com/office/officeart/2005/8/layout/hierarchy2"/>
    <dgm:cxn modelId="{68C35D78-E902-4BA5-A965-1469BC077F88}" type="presOf" srcId="{A2D8CF0D-99D8-47F1-9E92-19AF0A0BB271}" destId="{3C18E11D-879C-4E54-A55C-9DAADDE1DED3}" srcOrd="0" destOrd="0" presId="urn:microsoft.com/office/officeart/2005/8/layout/hierarchy2"/>
    <dgm:cxn modelId="{1123F278-4208-45C2-8B66-C25BBED21CF4}" type="presOf" srcId="{4D7BDCB9-9FB1-4BF0-A6EF-5700C7854326}" destId="{C9FF5DD2-1EAA-4608-A25B-FCF3079DB870}" srcOrd="0" destOrd="0" presId="urn:microsoft.com/office/officeart/2005/8/layout/hierarchy2"/>
    <dgm:cxn modelId="{1504BA59-A9A4-4265-8CC9-2089B81A68E8}" type="presOf" srcId="{5044DB07-A528-4245-8150-B16D1CCEADCA}" destId="{5FE8D8CA-1877-487B-A492-3E419C8625AA}" srcOrd="1" destOrd="0" presId="urn:microsoft.com/office/officeart/2005/8/layout/hierarchy2"/>
    <dgm:cxn modelId="{4AD0F959-1284-472E-89F6-95294C96D1F9}" srcId="{854D66F4-F6FC-4CCE-94A6-784DD2C2B8BE}" destId="{FEF4736C-A508-4A16-991E-C60764F01813}" srcOrd="0" destOrd="0" parTransId="{E6B97331-86DB-4CA0-9E5D-E7A6BA5EF2EF}" sibTransId="{010A9B4D-B788-47B7-8AAD-A44DC5241ED4}"/>
    <dgm:cxn modelId="{770FB582-1959-4480-B12D-35E3AA7D20E8}" type="presOf" srcId="{63339A27-78D7-4F98-95DF-93C33F87B480}" destId="{B4EC2474-4361-44D7-9944-AF0739394980}" srcOrd="0" destOrd="0" presId="urn:microsoft.com/office/officeart/2005/8/layout/hierarchy2"/>
    <dgm:cxn modelId="{C0A72285-FAB0-4D1F-9A53-D0B028EBC50E}" type="presOf" srcId="{536D2645-8E36-4078-82AB-7B5B30A60078}" destId="{E4ADC613-B9E4-4863-B110-4037E83B70CB}" srcOrd="1" destOrd="0" presId="urn:microsoft.com/office/officeart/2005/8/layout/hierarchy2"/>
    <dgm:cxn modelId="{1DF02588-10E8-46BE-B3B9-D0CD0AE83D37}" type="presOf" srcId="{E7D84B7E-564D-4D3E-9D97-00710461B5BF}" destId="{9CD362FC-6E4A-402A-9D11-ACF8E86E68AA}" srcOrd="1" destOrd="0" presId="urn:microsoft.com/office/officeart/2005/8/layout/hierarchy2"/>
    <dgm:cxn modelId="{7E671A8A-E54C-4E8C-9630-822E50210860}" type="presOf" srcId="{16373365-31D3-466B-8E73-1B4680CEE3F1}" destId="{8537D568-33E8-4B52-8143-F58F79F0AB59}" srcOrd="0" destOrd="0" presId="urn:microsoft.com/office/officeart/2005/8/layout/hierarchy2"/>
    <dgm:cxn modelId="{0FE0008C-DA5E-4391-A043-64F82CDE575C}" type="presOf" srcId="{33D12141-7916-4143-B3C1-8589DB868B54}" destId="{D7A62673-3923-47AE-9F5A-69DB201F653F}" srcOrd="0" destOrd="0" presId="urn:microsoft.com/office/officeart/2005/8/layout/hierarchy2"/>
    <dgm:cxn modelId="{C3E8C98C-74B1-4AE1-8B78-141DC7D73C5C}" type="presOf" srcId="{4D7BDCB9-9FB1-4BF0-A6EF-5700C7854326}" destId="{A10DB5AB-AB8B-4162-89F3-2ECD7BE4C943}" srcOrd="1" destOrd="0" presId="urn:microsoft.com/office/officeart/2005/8/layout/hierarchy2"/>
    <dgm:cxn modelId="{9BFBDA8D-37A3-413A-9303-C3A346451450}" type="presOf" srcId="{F99CD728-F087-49A8-9CF7-79444240C1B6}" destId="{658ED9E0-643D-4EB1-BCE8-A9BC7548ABAD}" srcOrd="1" destOrd="0" presId="urn:microsoft.com/office/officeart/2005/8/layout/hierarchy2"/>
    <dgm:cxn modelId="{1088518F-EA96-4BF3-A4AD-C5EFA817B7A4}" srcId="{981DD010-CEA5-4726-946F-3D5BFEEC93B9}" destId="{08DDDBF5-9DA7-4A15-8723-20C378E4454A}" srcOrd="0" destOrd="0" parTransId="{4D7BDCB9-9FB1-4BF0-A6EF-5700C7854326}" sibTransId="{D7F60F3D-E202-4EF2-98AB-B1C4F3B1EA91}"/>
    <dgm:cxn modelId="{FA2E5A91-25FA-4C7D-ADC1-6CB526E488BC}" type="presOf" srcId="{D7C796C1-1FA0-4890-A943-626FBD82D97B}" destId="{D1D5C034-1871-4E60-82DC-453A888B5927}" srcOrd="0" destOrd="0" presId="urn:microsoft.com/office/officeart/2005/8/layout/hierarchy2"/>
    <dgm:cxn modelId="{A1852597-B12A-4C78-93EA-45DF610ECD81}" type="presOf" srcId="{08DDDBF5-9DA7-4A15-8723-20C378E4454A}" destId="{A763E564-D3B3-4F76-959B-4ECBD0C2D550}" srcOrd="0" destOrd="0" presId="urn:microsoft.com/office/officeart/2005/8/layout/hierarchy2"/>
    <dgm:cxn modelId="{8F0C8097-16F2-4736-801F-4E28FFEEFCE6}" type="presOf" srcId="{E7D84B7E-564D-4D3E-9D97-00710461B5BF}" destId="{50FDBD0C-E84D-47FF-AFCA-CEACC0A67701}" srcOrd="0" destOrd="0" presId="urn:microsoft.com/office/officeart/2005/8/layout/hierarchy2"/>
    <dgm:cxn modelId="{E1F5FB9A-8707-4605-8B3F-702798E6ED30}" type="presOf" srcId="{54590ACA-FBBC-44F0-8E7F-6A771944A277}" destId="{599756A5-74D7-494D-A454-5B0F0DA074E0}" srcOrd="0" destOrd="0" presId="urn:microsoft.com/office/officeart/2005/8/layout/hierarchy2"/>
    <dgm:cxn modelId="{AF83A79B-5796-4A64-B1AF-83D07A512135}" srcId="{16373365-31D3-466B-8E73-1B4680CEE3F1}" destId="{9C2DFBB7-E762-4FE3-BA4B-052786D51008}" srcOrd="2" destOrd="0" parTransId="{74DB9FE2-8B09-4AAF-BCB4-7BEB56A6C492}" sibTransId="{F1C3414F-B3D2-4352-AE9E-C1BE344784DA}"/>
    <dgm:cxn modelId="{6E9E949F-2C8F-4D36-9620-FB79AF622174}" type="presOf" srcId="{31EC7046-A440-46E0-A1D0-30F4AD3611F3}" destId="{4DA8D9C8-9662-425B-8A5A-624F48D23C59}" srcOrd="0" destOrd="0" presId="urn:microsoft.com/office/officeart/2005/8/layout/hierarchy2"/>
    <dgm:cxn modelId="{503F9D9F-B617-40F8-A37A-C3A233BAABB8}" type="presOf" srcId="{2A458514-2D36-4D4E-BE92-27AB219B2514}" destId="{285E73DD-33BD-4782-A869-24577AEDEDD1}" srcOrd="0" destOrd="0" presId="urn:microsoft.com/office/officeart/2005/8/layout/hierarchy2"/>
    <dgm:cxn modelId="{995D48A2-1EE3-494A-B00A-4BD9F923047D}" srcId="{2259E3C0-5953-4038-BAE5-F2F6E047EBA1}" destId="{E92A7370-1C9A-4F2F-90DC-387D9A0BBCE2}" srcOrd="1" destOrd="0" parTransId="{7592A029-00F8-4619-9385-5FA3F650F9A7}" sibTransId="{F39B7ADC-D964-40C4-9AF0-31B46C98F54F}"/>
    <dgm:cxn modelId="{3BF9CBA3-1C1E-471B-9B67-869AC993FCFB}" type="presOf" srcId="{426B250F-7F0E-4F82-A819-BF5DC04EC913}" destId="{D4A15DC9-9111-42D4-A605-155F6F12F9B7}" srcOrd="0" destOrd="0" presId="urn:microsoft.com/office/officeart/2005/8/layout/hierarchy2"/>
    <dgm:cxn modelId="{FCCF5FAA-1B37-4DCF-88F2-EA61BC4664A0}" type="presOf" srcId="{E769ABEB-4983-428F-8ACB-113B005D0D0D}" destId="{AA2572DD-DF15-4B33-9D2D-9B9668119341}" srcOrd="0" destOrd="0" presId="urn:microsoft.com/office/officeart/2005/8/layout/hierarchy2"/>
    <dgm:cxn modelId="{CBC8A6AA-5D86-4AFF-BEDC-8F9D77D8B8C6}" type="presOf" srcId="{BD6177D6-AE94-4CAB-9345-F1A0F53C7E2B}" destId="{834A3C4C-ED6C-4912-B55C-0F7445627632}" srcOrd="0" destOrd="0" presId="urn:microsoft.com/office/officeart/2005/8/layout/hierarchy2"/>
    <dgm:cxn modelId="{B3EAD8AB-7E47-4536-8AFD-2C64BBE5A9A7}" srcId="{612AA07F-B4FD-4F78-A7C1-5F6C9350D6A8}" destId="{F984ACD3-2CDF-45CA-8380-3085A9317D66}" srcOrd="0" destOrd="0" parTransId="{CEA35EAC-E7A1-415F-830D-36180DBCFCBB}" sibTransId="{124118E4-ABC9-4409-B4A5-88872B1C613C}"/>
    <dgm:cxn modelId="{5D7923AD-FA4E-4D34-B78A-C359E54E0CF0}" srcId="{B176171D-90F5-4C20-8359-15FF8C09E6FD}" destId="{2259E3C0-5953-4038-BAE5-F2F6E047EBA1}" srcOrd="0" destOrd="0" parTransId="{5044DB07-A528-4245-8150-B16D1CCEADCA}" sibTransId="{8E3CD2CD-346B-4FB0-8A70-305DDBB93A63}"/>
    <dgm:cxn modelId="{EDBCD9B1-A58C-42A0-B170-CCE33B55D7E7}" type="presOf" srcId="{DC762D2D-3957-4FC9-947C-ED40F95744E7}" destId="{E6F693BB-2E3E-436F-BA89-2514AF3F6F07}" srcOrd="0" destOrd="0" presId="urn:microsoft.com/office/officeart/2005/8/layout/hierarchy2"/>
    <dgm:cxn modelId="{658D6CB2-3DB5-4A2C-A82A-2A4E025E35AC}" srcId="{3930A53E-AB31-4E9C-A84E-9972CB5A0AE0}" destId="{1E55BDFA-5961-49A0-BE27-9E22C12D9806}" srcOrd="1" destOrd="0" parTransId="{E769ABEB-4983-428F-8ACB-113B005D0D0D}" sibTransId="{0F4D8FF2-9C1A-482F-AD17-2415BBD99154}"/>
    <dgm:cxn modelId="{590ECEB3-84F1-49AA-B63E-B7D040E62FCE}" srcId="{16373365-31D3-466B-8E73-1B4680CEE3F1}" destId="{C3CADD81-3634-4253-946E-8AD9848BB77D}" srcOrd="0" destOrd="0" parTransId="{9A1EA2CA-1BD5-4F96-8DB7-1E935013C268}" sibTransId="{65D55131-0660-4FE7-8A44-7E627500E7FF}"/>
    <dgm:cxn modelId="{3CBF5EB4-19DE-4172-A3B7-CF03FA949713}" type="presOf" srcId="{36ABB479-F225-46EF-89AE-D1EBCEFA895B}" destId="{CF1FEEF2-D772-4D58-9D8F-A93A8B713451}" srcOrd="0" destOrd="0" presId="urn:microsoft.com/office/officeart/2005/8/layout/hierarchy2"/>
    <dgm:cxn modelId="{6E6272B4-EF22-448C-BB7A-D0B1EF93EDB0}" type="presOf" srcId="{0650E242-547D-4986-A9FB-7A0FAE6F46BA}" destId="{B5BC8713-D7C8-4890-B09E-91066D4D07F5}" srcOrd="0" destOrd="0" presId="urn:microsoft.com/office/officeart/2005/8/layout/hierarchy2"/>
    <dgm:cxn modelId="{44D464B7-8400-43B0-91FB-86CB07BAC06F}" srcId="{E92A7370-1C9A-4F2F-90DC-387D9A0BBCE2}" destId="{1E535911-AFF9-4B0E-B5C7-3B84D8406CC7}" srcOrd="0" destOrd="0" parTransId="{35AC7B04-5E41-4B85-8A3B-6052C86BBA0E}" sibTransId="{D52D1D85-20F0-4A8C-A55D-73636B9E88D2}"/>
    <dgm:cxn modelId="{EAE216B9-C448-442A-9E30-517313A1772B}" type="presOf" srcId="{D319F1ED-43AE-4C1E-9FFA-A18AC17FD637}" destId="{CDAE1E3C-9E19-4364-AE64-3A16D27CBDEC}" srcOrd="0" destOrd="0" presId="urn:microsoft.com/office/officeart/2005/8/layout/hierarchy2"/>
    <dgm:cxn modelId="{2873C4BA-D842-4625-A3B3-577AC6A99831}" srcId="{3930A53E-AB31-4E9C-A84E-9972CB5A0AE0}" destId="{26D55047-C63E-48E0-A721-6514B0192F97}" srcOrd="2" destOrd="0" parTransId="{AEE85B74-AAAE-46BB-962E-4DBC874D3EFC}" sibTransId="{00F57417-8446-4692-90D6-06A1D8B4AF50}"/>
    <dgm:cxn modelId="{9069C8BC-6822-4E26-B58D-3E605DCE6F33}" type="presOf" srcId="{3A3CC75F-C5A9-411C-A40A-7689D5A5E37C}" destId="{EDA960BE-B5CF-4D6C-A1A8-C5C085619332}" srcOrd="0" destOrd="0" presId="urn:microsoft.com/office/officeart/2005/8/layout/hierarchy2"/>
    <dgm:cxn modelId="{B22760BD-868D-48F3-B5C1-9BD24E58D271}" type="presOf" srcId="{B176171D-90F5-4C20-8359-15FF8C09E6FD}" destId="{454E1ED0-DD24-488D-8C1E-7D094EAC4B79}" srcOrd="0" destOrd="0" presId="urn:microsoft.com/office/officeart/2005/8/layout/hierarchy2"/>
    <dgm:cxn modelId="{A510C0BD-F02E-49B9-879E-9350831FCF78}" type="presOf" srcId="{E6B97331-86DB-4CA0-9E5D-E7A6BA5EF2EF}" destId="{1BBF7B3C-FECB-41A1-8F45-EBCBEACBCCED}" srcOrd="1" destOrd="0" presId="urn:microsoft.com/office/officeart/2005/8/layout/hierarchy2"/>
    <dgm:cxn modelId="{FE19CDBD-2FF3-4DF1-A022-C677738CFE86}" type="presOf" srcId="{CEA35EAC-E7A1-415F-830D-36180DBCFCBB}" destId="{69A3674E-EE22-4467-B91D-5F1C8EC3CA75}" srcOrd="1" destOrd="0" presId="urn:microsoft.com/office/officeart/2005/8/layout/hierarchy2"/>
    <dgm:cxn modelId="{62F5D9C0-0259-4871-90F8-4A62C2450898}" type="presOf" srcId="{1E535911-AFF9-4B0E-B5C7-3B84D8406CC7}" destId="{B6CF3503-288C-4377-B7F2-5EB561276A71}" srcOrd="0" destOrd="0" presId="urn:microsoft.com/office/officeart/2005/8/layout/hierarchy2"/>
    <dgm:cxn modelId="{8F36BFC3-7349-4A52-B75B-CC5933886578}" type="presOf" srcId="{65AD6A0E-2FB0-4749-AC54-741F22CDD6CE}" destId="{7514999F-037F-42F8-8256-19F5DED0754B}" srcOrd="0" destOrd="0" presId="urn:microsoft.com/office/officeart/2005/8/layout/hierarchy2"/>
    <dgm:cxn modelId="{12A057C6-6886-43ED-83D0-28A574959881}" type="presOf" srcId="{26D55047-C63E-48E0-A721-6514B0192F97}" destId="{341E0E99-04E4-4E04-9DD1-B2AF9837E229}" srcOrd="0" destOrd="0" presId="urn:microsoft.com/office/officeart/2005/8/layout/hierarchy2"/>
    <dgm:cxn modelId="{71B881C6-A884-46EB-B990-51C4A88E14D5}" type="presOf" srcId="{D71DD1BE-5C52-4B5C-AA30-E78EAD2425FA}" destId="{8DE9A65A-A03F-4528-B253-1F6535AD08DD}" srcOrd="1" destOrd="0" presId="urn:microsoft.com/office/officeart/2005/8/layout/hierarchy2"/>
    <dgm:cxn modelId="{B6D275C8-7C55-4E64-8B3D-9539A4068D19}" type="presOf" srcId="{E6B97331-86DB-4CA0-9E5D-E7A6BA5EF2EF}" destId="{B71B7F28-8EEF-42FA-8B14-436BA0ADA4BE}" srcOrd="0" destOrd="0" presId="urn:microsoft.com/office/officeart/2005/8/layout/hierarchy2"/>
    <dgm:cxn modelId="{75D264CF-AB9C-4B93-81CD-D01160EA3947}" type="presOf" srcId="{E4FB7EF0-03D5-4DAC-9E49-419774FFD6D1}" destId="{85C20F1B-C9B5-44B9-BE90-AD471F247551}" srcOrd="0" destOrd="0" presId="urn:microsoft.com/office/officeart/2005/8/layout/hierarchy2"/>
    <dgm:cxn modelId="{1DA58ED0-802D-43F5-BB73-AE7D73AE5E95}" srcId="{854D66F4-F6FC-4CCE-94A6-784DD2C2B8BE}" destId="{3DA56672-734B-406C-A594-5CD99F243ED9}" srcOrd="1" destOrd="0" parTransId="{8FA7B00E-1A5F-47FA-A7A8-DB1068322C6C}" sibTransId="{FF807417-07E1-49A7-AC16-97E7FF52BAFC}"/>
    <dgm:cxn modelId="{44EA9FD0-1FB1-4336-AE28-46D5E8266128}" srcId="{EDDA0690-6F7D-4001-8B6F-1E5AC4BEAE68}" destId="{2A458514-2D36-4D4E-BE92-27AB219B2514}" srcOrd="0" destOrd="0" parTransId="{1C22897C-EB4F-4FB6-A955-3F9ABE6A8338}" sibTransId="{0156AC22-4159-4CF7-9157-C3900C41A1FB}"/>
    <dgm:cxn modelId="{2D5EE7D0-C469-4814-999B-97BDEA979D8F}" type="presOf" srcId="{952D8D28-B197-444F-B8EA-479B4536D605}" destId="{824A4130-DA0A-44C3-B8C0-908E5A385996}" srcOrd="0" destOrd="0" presId="urn:microsoft.com/office/officeart/2005/8/layout/hierarchy2"/>
    <dgm:cxn modelId="{A28D9BD2-825F-4312-83C5-E29CF539CC20}" type="presOf" srcId="{43139887-DEF7-451C-88AB-3D07378210C3}" destId="{CCE3CA6F-C149-4BD9-9AE3-E2D0ECF70A8D}" srcOrd="1" destOrd="0" presId="urn:microsoft.com/office/officeart/2005/8/layout/hierarchy2"/>
    <dgm:cxn modelId="{6C52CBD2-F4DF-4400-8BFA-A42A6D974FA7}" type="presOf" srcId="{E4FB7EF0-03D5-4DAC-9E49-419774FFD6D1}" destId="{C381E5BE-6357-4A61-97F4-B199873796EE}" srcOrd="1" destOrd="0" presId="urn:microsoft.com/office/officeart/2005/8/layout/hierarchy2"/>
    <dgm:cxn modelId="{9FDEF7D2-EBE6-4C53-8522-80FEFF17AD53}" srcId="{854D66F4-F6FC-4CCE-94A6-784DD2C2B8BE}" destId="{17D40E6C-97E3-4D76-9BAA-A8500B63C76E}" srcOrd="2" destOrd="0" parTransId="{952D8D28-B197-444F-B8EA-479B4536D605}" sibTransId="{C14E9376-D047-4B40-92A8-14299020CE40}"/>
    <dgm:cxn modelId="{D8A762D3-7027-48F8-8918-E1DD5C8230B3}" type="presOf" srcId="{EDDA0690-6F7D-4001-8B6F-1E5AC4BEAE68}" destId="{D9C84F13-1FA4-439F-AF35-E6519E0BA9A7}" srcOrd="0" destOrd="0" presId="urn:microsoft.com/office/officeart/2005/8/layout/hierarchy2"/>
    <dgm:cxn modelId="{315371D3-01AD-47C8-B972-1544ECA5DC2A}" type="presOf" srcId="{74DB9FE2-8B09-4AAF-BCB4-7BEB56A6C492}" destId="{073DC58A-ACF3-4C87-A3ED-A06BCC0F2441}" srcOrd="1" destOrd="0" presId="urn:microsoft.com/office/officeart/2005/8/layout/hierarchy2"/>
    <dgm:cxn modelId="{CF7AA3D5-F023-481C-8EEA-51F633266968}" srcId="{612AA07F-B4FD-4F78-A7C1-5F6C9350D6A8}" destId="{854D66F4-F6FC-4CCE-94A6-784DD2C2B8BE}" srcOrd="1" destOrd="0" parTransId="{E7D84B7E-564D-4D3E-9D97-00710461B5BF}" sibTransId="{013F7F2D-D4BC-449D-BEFD-8542E3DB0BB2}"/>
    <dgm:cxn modelId="{0605E0D5-D9BF-4331-9EED-991C6CAA1591}" type="presOf" srcId="{D097E52B-634F-4484-8F08-031CFD0BB4B3}" destId="{D522F9A0-3893-40CB-92B5-4F827AE80D79}" srcOrd="0" destOrd="0" presId="urn:microsoft.com/office/officeart/2005/8/layout/hierarchy2"/>
    <dgm:cxn modelId="{508B0AD8-0C4B-468E-B7CF-B19E2B6BE7F2}" type="presOf" srcId="{A2D8CF0D-99D8-47F1-9E92-19AF0A0BB271}" destId="{BD23ABF9-5D02-46D1-ABA1-638FB3A55641}" srcOrd="1" destOrd="0" presId="urn:microsoft.com/office/officeart/2005/8/layout/hierarchy2"/>
    <dgm:cxn modelId="{2FB01ED9-C237-49CC-8457-2A3A427AEB3B}" type="presOf" srcId="{8FA7B00E-1A5F-47FA-A7A8-DB1068322C6C}" destId="{60B160AF-1DE7-48D1-9277-80856D505833}" srcOrd="0" destOrd="0" presId="urn:microsoft.com/office/officeart/2005/8/layout/hierarchy2"/>
    <dgm:cxn modelId="{3F00F9DB-FD7E-462B-A5F9-46AC87F2EC9D}" type="presOf" srcId="{54590ACA-FBBC-44F0-8E7F-6A771944A277}" destId="{57D87CD3-30B8-44BA-8FC3-20E0F1184DCD}" srcOrd="1" destOrd="0" presId="urn:microsoft.com/office/officeart/2005/8/layout/hierarchy2"/>
    <dgm:cxn modelId="{A6FC50DC-DA21-444E-B54C-95043C19666D}" type="presOf" srcId="{9A1EA2CA-1BD5-4F96-8DB7-1E935013C268}" destId="{FF458D56-FD7A-4C8F-AA00-00A67FB26BF5}" srcOrd="0" destOrd="0" presId="urn:microsoft.com/office/officeart/2005/8/layout/hierarchy2"/>
    <dgm:cxn modelId="{7521A3DD-EB5C-45FF-AB91-771FA81DA7B5}" type="presOf" srcId="{1C22897C-EB4F-4FB6-A955-3F9ABE6A8338}" destId="{41E0BC35-7656-4B41-9A02-5584D3AE2AEB}" srcOrd="1" destOrd="0" presId="urn:microsoft.com/office/officeart/2005/8/layout/hierarchy2"/>
    <dgm:cxn modelId="{A47DF4DF-1F3C-4206-B03B-6E57A1510D2D}" srcId="{E92A7370-1C9A-4F2F-90DC-387D9A0BBCE2}" destId="{3A3CC75F-C5A9-411C-A40A-7689D5A5E37C}" srcOrd="2" destOrd="0" parTransId="{0EAA066C-2ACE-41E3-B01B-53F65F4574B8}" sibTransId="{6EE8EACA-CB7D-48F9-B799-FC1CBF87F26A}"/>
    <dgm:cxn modelId="{79B8EEE0-809F-4325-8EC1-F763FDBC2DCB}" type="presOf" srcId="{0B243E3A-8727-4111-A6E8-9CD80BA31ED8}" destId="{FD262A13-6D78-4AEB-B931-58DDD0DA51C2}" srcOrd="0" destOrd="0" presId="urn:microsoft.com/office/officeart/2005/8/layout/hierarchy2"/>
    <dgm:cxn modelId="{0937C4E2-42BB-459D-9114-1DF4E082AD75}" srcId="{2259E3C0-5953-4038-BAE5-F2F6E047EBA1}" destId="{3930A53E-AB31-4E9C-A84E-9972CB5A0AE0}" srcOrd="0" destOrd="0" parTransId="{A2D8CF0D-99D8-47F1-9E92-19AF0A0BB271}" sibTransId="{4D2C87C6-B7C6-4059-906D-5F3027F39442}"/>
    <dgm:cxn modelId="{916C43E6-87EC-434C-B586-D31D733007D7}" srcId="{16373365-31D3-466B-8E73-1B4680CEE3F1}" destId="{63339A27-78D7-4F98-95DF-93C33F87B480}" srcOrd="1" destOrd="0" parTransId="{D7C796C1-1FA0-4890-A943-626FBD82D97B}" sibTransId="{CB892D7A-4284-47F4-B8BA-6E9C97CCEFA0}"/>
    <dgm:cxn modelId="{3097EFE6-33C6-4661-A7D5-901BECD6793C}" type="presOf" srcId="{1E55BDFA-5961-49A0-BE27-9E22C12D9806}" destId="{CF0740D2-075A-4FD4-9684-B89C934AE416}" srcOrd="0" destOrd="0" presId="urn:microsoft.com/office/officeart/2005/8/layout/hierarchy2"/>
    <dgm:cxn modelId="{CAA17CE7-D029-45E7-BF0C-6710ABD76E41}" type="presOf" srcId="{536D2645-8E36-4078-82AB-7B5B30A60078}" destId="{7E94FB9C-EE56-436D-8F3E-5567DC73F1BD}" srcOrd="0" destOrd="0" presId="urn:microsoft.com/office/officeart/2005/8/layout/hierarchy2"/>
    <dgm:cxn modelId="{A38E87E7-263B-4645-B521-F36A53014067}" srcId="{F984ACD3-2CDF-45CA-8380-3085A9317D66}" destId="{DC762D2D-3957-4FC9-947C-ED40F95744E7}" srcOrd="2" destOrd="0" parTransId="{E4FB7EF0-03D5-4DAC-9E49-419774FFD6D1}" sibTransId="{28E5506F-6A68-414B-BC83-AE3EA7654357}"/>
    <dgm:cxn modelId="{EC5242EC-452F-4935-AB43-2961F15140AE}" srcId="{B176171D-90F5-4C20-8359-15FF8C09E6FD}" destId="{426B250F-7F0E-4F82-A819-BF5DC04EC913}" srcOrd="4" destOrd="0" parTransId="{F99CD728-F087-49A8-9CF7-79444240C1B6}" sibTransId="{1819882C-E99B-4060-A494-CE3F3A499652}"/>
    <dgm:cxn modelId="{1FBBA2EC-9774-4FD0-8804-7A418D0DF433}" type="presOf" srcId="{D319F1ED-43AE-4C1E-9FFA-A18AC17FD637}" destId="{0DE954FA-B521-4B8B-9F29-94E35CDA601D}" srcOrd="1" destOrd="0" presId="urn:microsoft.com/office/officeart/2005/8/layout/hierarchy2"/>
    <dgm:cxn modelId="{9D53B5EE-7B36-4980-8182-3936A336F1B5}" type="presOf" srcId="{5044DB07-A528-4245-8150-B16D1CCEADCA}" destId="{0A6E024E-33BD-442D-BABB-29FB0A636F07}" srcOrd="0" destOrd="0" presId="urn:microsoft.com/office/officeart/2005/8/layout/hierarchy2"/>
    <dgm:cxn modelId="{7114FDEE-CBE7-4B51-946E-316E04F8CFD9}" type="presOf" srcId="{E769ABEB-4983-428F-8ACB-113B005D0D0D}" destId="{BECC82C7-2B85-4E6B-ACBF-FE335F157EE6}" srcOrd="1" destOrd="0" presId="urn:microsoft.com/office/officeart/2005/8/layout/hierarchy2"/>
    <dgm:cxn modelId="{2D6716EF-3F94-495F-B2D1-0C9616C57572}" type="presOf" srcId="{AEE85B74-AAAE-46BB-962E-4DBC874D3EFC}" destId="{2CFD3644-FB0E-4599-B96C-B6995ED306FF}" srcOrd="0" destOrd="0" presId="urn:microsoft.com/office/officeart/2005/8/layout/hierarchy2"/>
    <dgm:cxn modelId="{0B0B19F0-11C2-4B62-BEF2-B954F004D9C7}" srcId="{F984ACD3-2CDF-45CA-8380-3085A9317D66}" destId="{BD6177D6-AE94-4CAB-9345-F1A0F53C7E2B}" srcOrd="0" destOrd="0" parTransId="{D319F1ED-43AE-4C1E-9FFA-A18AC17FD637}" sibTransId="{21B896C2-262A-4DD0-ABAB-C0A8BE554570}"/>
    <dgm:cxn modelId="{7E0987F7-85F5-4619-A18B-55CAED558BC9}" type="presOf" srcId="{2259E3C0-5953-4038-BAE5-F2F6E047EBA1}" destId="{003919AF-BF75-476B-9344-C4AC150FE34E}" srcOrd="0" destOrd="0" presId="urn:microsoft.com/office/officeart/2005/8/layout/hierarchy2"/>
    <dgm:cxn modelId="{05BEF0EC-CBF0-4DD0-A745-7D96767A528D}" type="presParOf" srcId="{FD262A13-6D78-4AEB-B931-58DDD0DA51C2}" destId="{1103A504-9DB1-4E40-A31D-F19958E282EA}" srcOrd="0" destOrd="0" presId="urn:microsoft.com/office/officeart/2005/8/layout/hierarchy2"/>
    <dgm:cxn modelId="{E68EE0DF-1973-4D11-B4C4-91263D44793B}" type="presParOf" srcId="{1103A504-9DB1-4E40-A31D-F19958E282EA}" destId="{454E1ED0-DD24-488D-8C1E-7D094EAC4B79}" srcOrd="0" destOrd="0" presId="urn:microsoft.com/office/officeart/2005/8/layout/hierarchy2"/>
    <dgm:cxn modelId="{615CA00A-1C4F-4FF8-984F-A8C566FFF419}" type="presParOf" srcId="{1103A504-9DB1-4E40-A31D-F19958E282EA}" destId="{ADE5E70B-BCF0-4C12-A031-778AE3843D77}" srcOrd="1" destOrd="0" presId="urn:microsoft.com/office/officeart/2005/8/layout/hierarchy2"/>
    <dgm:cxn modelId="{DB7DE862-11F7-4A67-9C41-225C61BA4426}" type="presParOf" srcId="{ADE5E70B-BCF0-4C12-A031-778AE3843D77}" destId="{0A6E024E-33BD-442D-BABB-29FB0A636F07}" srcOrd="0" destOrd="0" presId="urn:microsoft.com/office/officeart/2005/8/layout/hierarchy2"/>
    <dgm:cxn modelId="{B96D9ACD-B7C1-4232-854A-9FE37AFF1022}" type="presParOf" srcId="{0A6E024E-33BD-442D-BABB-29FB0A636F07}" destId="{5FE8D8CA-1877-487B-A492-3E419C8625AA}" srcOrd="0" destOrd="0" presId="urn:microsoft.com/office/officeart/2005/8/layout/hierarchy2"/>
    <dgm:cxn modelId="{520340D2-0381-428C-9D9F-0DCFFDD17D22}" type="presParOf" srcId="{ADE5E70B-BCF0-4C12-A031-778AE3843D77}" destId="{30093DC2-11A0-4217-9FA3-7A06337E2DCE}" srcOrd="1" destOrd="0" presId="urn:microsoft.com/office/officeart/2005/8/layout/hierarchy2"/>
    <dgm:cxn modelId="{57A7E500-E62D-45E6-84BA-1D8D6B77678D}" type="presParOf" srcId="{30093DC2-11A0-4217-9FA3-7A06337E2DCE}" destId="{003919AF-BF75-476B-9344-C4AC150FE34E}" srcOrd="0" destOrd="0" presId="urn:microsoft.com/office/officeart/2005/8/layout/hierarchy2"/>
    <dgm:cxn modelId="{F5674EC1-D874-4575-870B-37B6ACB39D32}" type="presParOf" srcId="{30093DC2-11A0-4217-9FA3-7A06337E2DCE}" destId="{606CCC91-966F-42AA-A8EB-E50986828A91}" srcOrd="1" destOrd="0" presId="urn:microsoft.com/office/officeart/2005/8/layout/hierarchy2"/>
    <dgm:cxn modelId="{0E241C5F-418D-4F03-B55E-FA20EF81CCD0}" type="presParOf" srcId="{606CCC91-966F-42AA-A8EB-E50986828A91}" destId="{3C18E11D-879C-4E54-A55C-9DAADDE1DED3}" srcOrd="0" destOrd="0" presId="urn:microsoft.com/office/officeart/2005/8/layout/hierarchy2"/>
    <dgm:cxn modelId="{7CF63AAC-B1FD-47E2-87F9-2C1D0344BABE}" type="presParOf" srcId="{3C18E11D-879C-4E54-A55C-9DAADDE1DED3}" destId="{BD23ABF9-5D02-46D1-ABA1-638FB3A55641}" srcOrd="0" destOrd="0" presId="urn:microsoft.com/office/officeart/2005/8/layout/hierarchy2"/>
    <dgm:cxn modelId="{D46A13C6-2126-43DC-B29B-946394CAE65D}" type="presParOf" srcId="{606CCC91-966F-42AA-A8EB-E50986828A91}" destId="{84C3792F-F56E-4AC1-974B-B7E113FDC70D}" srcOrd="1" destOrd="0" presId="urn:microsoft.com/office/officeart/2005/8/layout/hierarchy2"/>
    <dgm:cxn modelId="{46E6FD62-A124-4656-AB9C-F572C4F5B336}" type="presParOf" srcId="{84C3792F-F56E-4AC1-974B-B7E113FDC70D}" destId="{1FF31DB3-EE9F-413A-B022-14B13DD8C8B7}" srcOrd="0" destOrd="0" presId="urn:microsoft.com/office/officeart/2005/8/layout/hierarchy2"/>
    <dgm:cxn modelId="{8A79930D-8B23-470B-9BFD-4E26500AF38C}" type="presParOf" srcId="{84C3792F-F56E-4AC1-974B-B7E113FDC70D}" destId="{CE3332B0-1C9B-44F3-A32D-07D81F505DD6}" srcOrd="1" destOrd="0" presId="urn:microsoft.com/office/officeart/2005/8/layout/hierarchy2"/>
    <dgm:cxn modelId="{A90F4B28-6900-480B-AE6F-11DF300F330E}" type="presParOf" srcId="{CE3332B0-1C9B-44F3-A32D-07D81F505DD6}" destId="{B2CFD054-96D5-46ED-A41E-B31FAFAA9B33}" srcOrd="0" destOrd="0" presId="urn:microsoft.com/office/officeart/2005/8/layout/hierarchy2"/>
    <dgm:cxn modelId="{94592B3D-B2B1-4C7D-9320-8A4F3487AD26}" type="presParOf" srcId="{B2CFD054-96D5-46ED-A41E-B31FAFAA9B33}" destId="{CCE3CA6F-C149-4BD9-9AE3-E2D0ECF70A8D}" srcOrd="0" destOrd="0" presId="urn:microsoft.com/office/officeart/2005/8/layout/hierarchy2"/>
    <dgm:cxn modelId="{8440CD61-A3A2-470A-AF78-8DF9ACF7DA9A}" type="presParOf" srcId="{CE3332B0-1C9B-44F3-A32D-07D81F505DD6}" destId="{DD2E80D8-8590-4932-9602-75069F01B2C3}" srcOrd="1" destOrd="0" presId="urn:microsoft.com/office/officeart/2005/8/layout/hierarchy2"/>
    <dgm:cxn modelId="{BE4DC009-AD80-4FE8-B998-31092A8A0A75}" type="presParOf" srcId="{DD2E80D8-8590-4932-9602-75069F01B2C3}" destId="{CF1FEEF2-D772-4D58-9D8F-A93A8B713451}" srcOrd="0" destOrd="0" presId="urn:microsoft.com/office/officeart/2005/8/layout/hierarchy2"/>
    <dgm:cxn modelId="{1DC49BF3-E706-4B9F-B33C-DF7AFE9F3504}" type="presParOf" srcId="{DD2E80D8-8590-4932-9602-75069F01B2C3}" destId="{35F425DB-0ACC-4519-A88C-93E2DCF8B9E9}" srcOrd="1" destOrd="0" presId="urn:microsoft.com/office/officeart/2005/8/layout/hierarchy2"/>
    <dgm:cxn modelId="{E40440B0-83A9-409D-981A-B9C38B065F5C}" type="presParOf" srcId="{CE3332B0-1C9B-44F3-A32D-07D81F505DD6}" destId="{AA2572DD-DF15-4B33-9D2D-9B9668119341}" srcOrd="2" destOrd="0" presId="urn:microsoft.com/office/officeart/2005/8/layout/hierarchy2"/>
    <dgm:cxn modelId="{7E5D043C-7CFB-45C0-95E4-46AD55FA0FA4}" type="presParOf" srcId="{AA2572DD-DF15-4B33-9D2D-9B9668119341}" destId="{BECC82C7-2B85-4E6B-ACBF-FE335F157EE6}" srcOrd="0" destOrd="0" presId="urn:microsoft.com/office/officeart/2005/8/layout/hierarchy2"/>
    <dgm:cxn modelId="{F3C5FA9E-D59D-449B-B1B0-F5F8A643F39D}" type="presParOf" srcId="{CE3332B0-1C9B-44F3-A32D-07D81F505DD6}" destId="{5C61211B-B733-4BAD-B3FF-BACC3CBD974E}" srcOrd="3" destOrd="0" presId="urn:microsoft.com/office/officeart/2005/8/layout/hierarchy2"/>
    <dgm:cxn modelId="{FB5DAECC-CCE7-450C-8133-68093ADAA2DF}" type="presParOf" srcId="{5C61211B-B733-4BAD-B3FF-BACC3CBD974E}" destId="{CF0740D2-075A-4FD4-9684-B89C934AE416}" srcOrd="0" destOrd="0" presId="urn:microsoft.com/office/officeart/2005/8/layout/hierarchy2"/>
    <dgm:cxn modelId="{E9CFE1AE-B5C3-4761-A7C8-274CE54A0A85}" type="presParOf" srcId="{5C61211B-B733-4BAD-B3FF-BACC3CBD974E}" destId="{C6BFD788-335B-4ED2-89B5-8E883BAD04FC}" srcOrd="1" destOrd="0" presId="urn:microsoft.com/office/officeart/2005/8/layout/hierarchy2"/>
    <dgm:cxn modelId="{7D6449E2-BF02-416E-89AF-EE7ADA13116E}" type="presParOf" srcId="{CE3332B0-1C9B-44F3-A32D-07D81F505DD6}" destId="{2CFD3644-FB0E-4599-B96C-B6995ED306FF}" srcOrd="4" destOrd="0" presId="urn:microsoft.com/office/officeart/2005/8/layout/hierarchy2"/>
    <dgm:cxn modelId="{DBDB1B54-E378-4C01-8461-6BFF7C949DCB}" type="presParOf" srcId="{2CFD3644-FB0E-4599-B96C-B6995ED306FF}" destId="{CAFC0B17-83E3-4336-8BA2-EF065170EFFE}" srcOrd="0" destOrd="0" presId="urn:microsoft.com/office/officeart/2005/8/layout/hierarchy2"/>
    <dgm:cxn modelId="{07D62A22-B15D-472B-AC6F-FB6CD3ACE21F}" type="presParOf" srcId="{CE3332B0-1C9B-44F3-A32D-07D81F505DD6}" destId="{CB9A5929-5FC4-4A0B-A18F-F9325AF273DD}" srcOrd="5" destOrd="0" presId="urn:microsoft.com/office/officeart/2005/8/layout/hierarchy2"/>
    <dgm:cxn modelId="{17516E17-CD7F-414B-AED4-42EDC755DF51}" type="presParOf" srcId="{CB9A5929-5FC4-4A0B-A18F-F9325AF273DD}" destId="{341E0E99-04E4-4E04-9DD1-B2AF9837E229}" srcOrd="0" destOrd="0" presId="urn:microsoft.com/office/officeart/2005/8/layout/hierarchy2"/>
    <dgm:cxn modelId="{C7F746B8-FFAE-4945-9F06-3AE4D266E7ED}" type="presParOf" srcId="{CB9A5929-5FC4-4A0B-A18F-F9325AF273DD}" destId="{52C50AEF-A632-4AFA-8BBE-ABBE8F1AC2F6}" srcOrd="1" destOrd="0" presId="urn:microsoft.com/office/officeart/2005/8/layout/hierarchy2"/>
    <dgm:cxn modelId="{AD4BD073-13E1-4F2E-B66E-B5F246016EC1}" type="presParOf" srcId="{606CCC91-966F-42AA-A8EB-E50986828A91}" destId="{F0A5736E-6519-4F58-83FE-367B7BA346C4}" srcOrd="2" destOrd="0" presId="urn:microsoft.com/office/officeart/2005/8/layout/hierarchy2"/>
    <dgm:cxn modelId="{60488D85-D283-41A7-A57F-7BA01739E3A5}" type="presParOf" srcId="{F0A5736E-6519-4F58-83FE-367B7BA346C4}" destId="{6A0AD298-881E-4A8D-9FFA-73A14B8158CE}" srcOrd="0" destOrd="0" presId="urn:microsoft.com/office/officeart/2005/8/layout/hierarchy2"/>
    <dgm:cxn modelId="{7A62812E-90BE-45C6-881A-0BBC6A05B35E}" type="presParOf" srcId="{606CCC91-966F-42AA-A8EB-E50986828A91}" destId="{09002B39-9EDB-4C49-A987-15644B9632E2}" srcOrd="3" destOrd="0" presId="urn:microsoft.com/office/officeart/2005/8/layout/hierarchy2"/>
    <dgm:cxn modelId="{D2B45C39-9161-430E-B52C-907E651EF28D}" type="presParOf" srcId="{09002B39-9EDB-4C49-A987-15644B9632E2}" destId="{A423D6D6-0070-42FC-B0EF-62C921E74F24}" srcOrd="0" destOrd="0" presId="urn:microsoft.com/office/officeart/2005/8/layout/hierarchy2"/>
    <dgm:cxn modelId="{315DFB37-F0FC-4DCF-9723-C69B8D22C1E9}" type="presParOf" srcId="{09002B39-9EDB-4C49-A987-15644B9632E2}" destId="{B1850363-8E90-4874-9610-B8A8FB2EA46D}" srcOrd="1" destOrd="0" presId="urn:microsoft.com/office/officeart/2005/8/layout/hierarchy2"/>
    <dgm:cxn modelId="{7035023B-36EA-406F-B884-083419A4244F}" type="presParOf" srcId="{B1850363-8E90-4874-9610-B8A8FB2EA46D}" destId="{D703903A-9974-4EEA-969D-43967AA12409}" srcOrd="0" destOrd="0" presId="urn:microsoft.com/office/officeart/2005/8/layout/hierarchy2"/>
    <dgm:cxn modelId="{B024CBC0-1E56-4905-915B-D0F6BFA8391B}" type="presParOf" srcId="{D703903A-9974-4EEA-969D-43967AA12409}" destId="{3F620DB4-A59B-4C62-9BA8-D4F3C14F952C}" srcOrd="0" destOrd="0" presId="urn:microsoft.com/office/officeart/2005/8/layout/hierarchy2"/>
    <dgm:cxn modelId="{4CC301D7-2BE9-46AB-874C-A46000AC7713}" type="presParOf" srcId="{B1850363-8E90-4874-9610-B8A8FB2EA46D}" destId="{24876C84-425E-4824-9717-E009C2EBA8E3}" srcOrd="1" destOrd="0" presId="urn:microsoft.com/office/officeart/2005/8/layout/hierarchy2"/>
    <dgm:cxn modelId="{99789F09-69CF-466D-9F9A-3AE4A5851E05}" type="presParOf" srcId="{24876C84-425E-4824-9717-E009C2EBA8E3}" destId="{B6CF3503-288C-4377-B7F2-5EB561276A71}" srcOrd="0" destOrd="0" presId="urn:microsoft.com/office/officeart/2005/8/layout/hierarchy2"/>
    <dgm:cxn modelId="{ABA4E83F-591F-4D5D-9804-77D46A32F357}" type="presParOf" srcId="{24876C84-425E-4824-9717-E009C2EBA8E3}" destId="{147D5F24-E7C3-4297-B2B8-86C7F2B96966}" srcOrd="1" destOrd="0" presId="urn:microsoft.com/office/officeart/2005/8/layout/hierarchy2"/>
    <dgm:cxn modelId="{2AA3FC5E-2696-422F-BBFA-19FC245A861B}" type="presParOf" srcId="{B1850363-8E90-4874-9610-B8A8FB2EA46D}" destId="{599756A5-74D7-494D-A454-5B0F0DA074E0}" srcOrd="2" destOrd="0" presId="urn:microsoft.com/office/officeart/2005/8/layout/hierarchy2"/>
    <dgm:cxn modelId="{19F3501D-E745-4EB0-A494-7EACB721C3E9}" type="presParOf" srcId="{599756A5-74D7-494D-A454-5B0F0DA074E0}" destId="{57D87CD3-30B8-44BA-8FC3-20E0F1184DCD}" srcOrd="0" destOrd="0" presId="urn:microsoft.com/office/officeart/2005/8/layout/hierarchy2"/>
    <dgm:cxn modelId="{58DA4230-A59C-4DA7-B314-19F71C792CF8}" type="presParOf" srcId="{B1850363-8E90-4874-9610-B8A8FB2EA46D}" destId="{69CC7749-F4B0-4CF8-BC1B-F4DA8EB9CC4D}" srcOrd="3" destOrd="0" presId="urn:microsoft.com/office/officeart/2005/8/layout/hierarchy2"/>
    <dgm:cxn modelId="{36262BAC-7A17-4D96-A15A-A41C5D4430B0}" type="presParOf" srcId="{69CC7749-F4B0-4CF8-BC1B-F4DA8EB9CC4D}" destId="{D522F9A0-3893-40CB-92B5-4F827AE80D79}" srcOrd="0" destOrd="0" presId="urn:microsoft.com/office/officeart/2005/8/layout/hierarchy2"/>
    <dgm:cxn modelId="{E4E5E937-5ADE-47BA-8441-F9D87A37DE6C}" type="presParOf" srcId="{69CC7749-F4B0-4CF8-BC1B-F4DA8EB9CC4D}" destId="{C874CF1F-6179-4C76-A824-F038F1020C86}" srcOrd="1" destOrd="0" presId="urn:microsoft.com/office/officeart/2005/8/layout/hierarchy2"/>
    <dgm:cxn modelId="{6317EF5B-64F0-43B0-BD4A-19F2E94ED1CB}" type="presParOf" srcId="{B1850363-8E90-4874-9610-B8A8FB2EA46D}" destId="{D47CFA51-9A36-4512-A9B9-526FA5AF2171}" srcOrd="4" destOrd="0" presId="urn:microsoft.com/office/officeart/2005/8/layout/hierarchy2"/>
    <dgm:cxn modelId="{C0FEC183-3972-450A-A994-9BDA39D36E2C}" type="presParOf" srcId="{D47CFA51-9A36-4512-A9B9-526FA5AF2171}" destId="{FE8C8C98-516E-4E01-B5C9-0A69EDE74CDD}" srcOrd="0" destOrd="0" presId="urn:microsoft.com/office/officeart/2005/8/layout/hierarchy2"/>
    <dgm:cxn modelId="{EFC5E2D2-B31D-4C1B-9C06-05F932CC6538}" type="presParOf" srcId="{B1850363-8E90-4874-9610-B8A8FB2EA46D}" destId="{E58FB7FD-74AE-4E73-8432-4396F623E1E5}" srcOrd="5" destOrd="0" presId="urn:microsoft.com/office/officeart/2005/8/layout/hierarchy2"/>
    <dgm:cxn modelId="{BB2AB3C2-38CA-4401-887B-6F7B4C1392A5}" type="presParOf" srcId="{E58FB7FD-74AE-4E73-8432-4396F623E1E5}" destId="{EDA960BE-B5CF-4D6C-A1A8-C5C085619332}" srcOrd="0" destOrd="0" presId="urn:microsoft.com/office/officeart/2005/8/layout/hierarchy2"/>
    <dgm:cxn modelId="{7A97DADA-C95D-49CB-9480-2AAB44711709}" type="presParOf" srcId="{E58FB7FD-74AE-4E73-8432-4396F623E1E5}" destId="{CFF4625E-E5B7-4AA2-82D3-CC6E5AFE919F}" srcOrd="1" destOrd="0" presId="urn:microsoft.com/office/officeart/2005/8/layout/hierarchy2"/>
    <dgm:cxn modelId="{BBB6EA3E-A299-4499-A2D4-E68695B63F00}" type="presParOf" srcId="{ADE5E70B-BCF0-4C12-A031-778AE3843D77}" destId="{7E94FB9C-EE56-436D-8F3E-5567DC73F1BD}" srcOrd="2" destOrd="0" presId="urn:microsoft.com/office/officeart/2005/8/layout/hierarchy2"/>
    <dgm:cxn modelId="{8ACB45F9-3DF2-4E61-AC73-462DA100D649}" type="presParOf" srcId="{7E94FB9C-EE56-436D-8F3E-5567DC73F1BD}" destId="{E4ADC613-B9E4-4863-B110-4037E83B70CB}" srcOrd="0" destOrd="0" presId="urn:microsoft.com/office/officeart/2005/8/layout/hierarchy2"/>
    <dgm:cxn modelId="{41A756AA-68C0-4B0C-8AC3-6594E334E157}" type="presParOf" srcId="{ADE5E70B-BCF0-4C12-A031-778AE3843D77}" destId="{D60A28F1-15D5-4AB3-B5DD-388D2DBBC4E2}" srcOrd="3" destOrd="0" presId="urn:microsoft.com/office/officeart/2005/8/layout/hierarchy2"/>
    <dgm:cxn modelId="{FCD7AB44-725A-4207-AD75-48CF62595235}" type="presParOf" srcId="{D60A28F1-15D5-4AB3-B5DD-388D2DBBC4E2}" destId="{4688101F-9C5D-44B0-81BE-1F64DD1B9F4F}" srcOrd="0" destOrd="0" presId="urn:microsoft.com/office/officeart/2005/8/layout/hierarchy2"/>
    <dgm:cxn modelId="{4D32AE4B-1731-41FE-9586-BAB6A5DCCF4E}" type="presParOf" srcId="{D60A28F1-15D5-4AB3-B5DD-388D2DBBC4E2}" destId="{3D101BF2-3871-4412-BB33-430A65F30F68}" srcOrd="1" destOrd="0" presId="urn:microsoft.com/office/officeart/2005/8/layout/hierarchy2"/>
    <dgm:cxn modelId="{A8092317-7839-485F-9DE8-2877C4099573}" type="presParOf" srcId="{3D101BF2-3871-4412-BB33-430A65F30F68}" destId="{663236D6-B72C-4CD1-B77C-528EDC152327}" srcOrd="0" destOrd="0" presId="urn:microsoft.com/office/officeart/2005/8/layout/hierarchy2"/>
    <dgm:cxn modelId="{E2D70F89-42E7-43BE-A5C3-2D7A5F6D66DC}" type="presParOf" srcId="{663236D6-B72C-4CD1-B77C-528EDC152327}" destId="{69A3674E-EE22-4467-B91D-5F1C8EC3CA75}" srcOrd="0" destOrd="0" presId="urn:microsoft.com/office/officeart/2005/8/layout/hierarchy2"/>
    <dgm:cxn modelId="{33D1C79C-8A44-47A6-984F-4FE48C953B9B}" type="presParOf" srcId="{3D101BF2-3871-4412-BB33-430A65F30F68}" destId="{BDE66494-F33C-405A-8A19-7C7EE55E8C85}" srcOrd="1" destOrd="0" presId="urn:microsoft.com/office/officeart/2005/8/layout/hierarchy2"/>
    <dgm:cxn modelId="{3027C82F-5600-4CF3-9D75-357E681DCD6D}" type="presParOf" srcId="{BDE66494-F33C-405A-8A19-7C7EE55E8C85}" destId="{1FB0CAA5-01EF-496D-B0A1-EAAE6FBFAFB6}" srcOrd="0" destOrd="0" presId="urn:microsoft.com/office/officeart/2005/8/layout/hierarchy2"/>
    <dgm:cxn modelId="{C43A599D-E190-4ED7-AE18-BCA77015F160}" type="presParOf" srcId="{BDE66494-F33C-405A-8A19-7C7EE55E8C85}" destId="{1824BE87-8946-49D3-92FB-F5600B4307FB}" srcOrd="1" destOrd="0" presId="urn:microsoft.com/office/officeart/2005/8/layout/hierarchy2"/>
    <dgm:cxn modelId="{BFEE4DC3-BF4D-494C-9CDF-2A668D07D6E2}" type="presParOf" srcId="{1824BE87-8946-49D3-92FB-F5600B4307FB}" destId="{CDAE1E3C-9E19-4364-AE64-3A16D27CBDEC}" srcOrd="0" destOrd="0" presId="urn:microsoft.com/office/officeart/2005/8/layout/hierarchy2"/>
    <dgm:cxn modelId="{B742F88E-80F7-4B34-97A4-AA0EF94F77BA}" type="presParOf" srcId="{CDAE1E3C-9E19-4364-AE64-3A16D27CBDEC}" destId="{0DE954FA-B521-4B8B-9F29-94E35CDA601D}" srcOrd="0" destOrd="0" presId="urn:microsoft.com/office/officeart/2005/8/layout/hierarchy2"/>
    <dgm:cxn modelId="{6526430B-9402-46CA-B140-7783D016B836}" type="presParOf" srcId="{1824BE87-8946-49D3-92FB-F5600B4307FB}" destId="{5AEEA4C5-260E-404B-BF28-EFEF2D01B853}" srcOrd="1" destOrd="0" presId="urn:microsoft.com/office/officeart/2005/8/layout/hierarchy2"/>
    <dgm:cxn modelId="{151922DB-B161-4417-8AA1-53CD866973CE}" type="presParOf" srcId="{5AEEA4C5-260E-404B-BF28-EFEF2D01B853}" destId="{834A3C4C-ED6C-4912-B55C-0F7445627632}" srcOrd="0" destOrd="0" presId="urn:microsoft.com/office/officeart/2005/8/layout/hierarchy2"/>
    <dgm:cxn modelId="{58AE2B6E-00F4-48D3-92C3-B00BF77C2177}" type="presParOf" srcId="{5AEEA4C5-260E-404B-BF28-EFEF2D01B853}" destId="{CB0EAD65-1F16-4B34-B76E-37D8F8C7AC06}" srcOrd="1" destOrd="0" presId="urn:microsoft.com/office/officeart/2005/8/layout/hierarchy2"/>
    <dgm:cxn modelId="{98928FB2-7192-4872-AF92-A6A94230EC96}" type="presParOf" srcId="{1824BE87-8946-49D3-92FB-F5600B4307FB}" destId="{D2EC7B3C-368F-402C-B116-FCFB5C761FD9}" srcOrd="2" destOrd="0" presId="urn:microsoft.com/office/officeart/2005/8/layout/hierarchy2"/>
    <dgm:cxn modelId="{A7B9DE09-2862-40CF-958D-388749AAB38E}" type="presParOf" srcId="{D2EC7B3C-368F-402C-B116-FCFB5C761FD9}" destId="{CD6FA477-5BA6-40D7-A872-C01F1D2F3FCE}" srcOrd="0" destOrd="0" presId="urn:microsoft.com/office/officeart/2005/8/layout/hierarchy2"/>
    <dgm:cxn modelId="{C2F1DADE-345D-46F6-8956-053DB77E34B1}" type="presParOf" srcId="{1824BE87-8946-49D3-92FB-F5600B4307FB}" destId="{D181D6EB-11CE-4C88-BF83-B424C9359B28}" srcOrd="3" destOrd="0" presId="urn:microsoft.com/office/officeart/2005/8/layout/hierarchy2"/>
    <dgm:cxn modelId="{A33EF2F6-A8DF-4B09-BA09-181A595C0BEA}" type="presParOf" srcId="{D181D6EB-11CE-4C88-BF83-B424C9359B28}" destId="{7514999F-037F-42F8-8256-19F5DED0754B}" srcOrd="0" destOrd="0" presId="urn:microsoft.com/office/officeart/2005/8/layout/hierarchy2"/>
    <dgm:cxn modelId="{4D1C3CAD-2DA7-40DD-9134-BE71561D2086}" type="presParOf" srcId="{D181D6EB-11CE-4C88-BF83-B424C9359B28}" destId="{143C1C5F-1E2A-44C3-A9FB-24D9666E48B6}" srcOrd="1" destOrd="0" presId="urn:microsoft.com/office/officeart/2005/8/layout/hierarchy2"/>
    <dgm:cxn modelId="{C8985148-BBF3-4249-87F2-FD1A40D6A82E}" type="presParOf" srcId="{1824BE87-8946-49D3-92FB-F5600B4307FB}" destId="{85C20F1B-C9B5-44B9-BE90-AD471F247551}" srcOrd="4" destOrd="0" presId="urn:microsoft.com/office/officeart/2005/8/layout/hierarchy2"/>
    <dgm:cxn modelId="{D1FFE4FB-1B2D-4A77-ACF6-7D0A9A0F2D93}" type="presParOf" srcId="{85C20F1B-C9B5-44B9-BE90-AD471F247551}" destId="{C381E5BE-6357-4A61-97F4-B199873796EE}" srcOrd="0" destOrd="0" presId="urn:microsoft.com/office/officeart/2005/8/layout/hierarchy2"/>
    <dgm:cxn modelId="{9E504CDD-41E4-44A8-942D-5565465B9589}" type="presParOf" srcId="{1824BE87-8946-49D3-92FB-F5600B4307FB}" destId="{DE4B7232-7A19-49F0-89DB-4DF1FFC40AE3}" srcOrd="5" destOrd="0" presId="urn:microsoft.com/office/officeart/2005/8/layout/hierarchy2"/>
    <dgm:cxn modelId="{52C755EA-3532-4EA7-9AD2-8DEBE350B79A}" type="presParOf" srcId="{DE4B7232-7A19-49F0-89DB-4DF1FFC40AE3}" destId="{E6F693BB-2E3E-436F-BA89-2514AF3F6F07}" srcOrd="0" destOrd="0" presId="urn:microsoft.com/office/officeart/2005/8/layout/hierarchy2"/>
    <dgm:cxn modelId="{EF38A8D7-2D87-43C2-9283-2ED779524192}" type="presParOf" srcId="{DE4B7232-7A19-49F0-89DB-4DF1FFC40AE3}" destId="{ED69B7A3-2D9E-45B5-BB57-7559D4AE0B60}" srcOrd="1" destOrd="0" presId="urn:microsoft.com/office/officeart/2005/8/layout/hierarchy2"/>
    <dgm:cxn modelId="{8E5A6B9A-16E5-436D-AA35-32A802C2A70D}" type="presParOf" srcId="{3D101BF2-3871-4412-BB33-430A65F30F68}" destId="{50FDBD0C-E84D-47FF-AFCA-CEACC0A67701}" srcOrd="2" destOrd="0" presId="urn:microsoft.com/office/officeart/2005/8/layout/hierarchy2"/>
    <dgm:cxn modelId="{8CA1DFD0-66BC-4699-8F8E-04C091E74702}" type="presParOf" srcId="{50FDBD0C-E84D-47FF-AFCA-CEACC0A67701}" destId="{9CD362FC-6E4A-402A-9D11-ACF8E86E68AA}" srcOrd="0" destOrd="0" presId="urn:microsoft.com/office/officeart/2005/8/layout/hierarchy2"/>
    <dgm:cxn modelId="{D6244EAF-49C7-40D3-BD96-41DEFBFBB64C}" type="presParOf" srcId="{3D101BF2-3871-4412-BB33-430A65F30F68}" destId="{ABD7B330-8858-4649-9977-80672CBE6F58}" srcOrd="3" destOrd="0" presId="urn:microsoft.com/office/officeart/2005/8/layout/hierarchy2"/>
    <dgm:cxn modelId="{B0FFF6A8-5639-40C5-AE6F-49687495BDE6}" type="presParOf" srcId="{ABD7B330-8858-4649-9977-80672CBE6F58}" destId="{B809B9BC-8868-49DE-86A1-844FE8610B1C}" srcOrd="0" destOrd="0" presId="urn:microsoft.com/office/officeart/2005/8/layout/hierarchy2"/>
    <dgm:cxn modelId="{AAF29D4A-BC6F-4CAE-A4C6-281B277C4A32}" type="presParOf" srcId="{ABD7B330-8858-4649-9977-80672CBE6F58}" destId="{75ECC654-CBF2-425A-AE84-E575298D8723}" srcOrd="1" destOrd="0" presId="urn:microsoft.com/office/officeart/2005/8/layout/hierarchy2"/>
    <dgm:cxn modelId="{7046E739-7398-43EE-85DB-15326612AB84}" type="presParOf" srcId="{75ECC654-CBF2-425A-AE84-E575298D8723}" destId="{B71B7F28-8EEF-42FA-8B14-436BA0ADA4BE}" srcOrd="0" destOrd="0" presId="urn:microsoft.com/office/officeart/2005/8/layout/hierarchy2"/>
    <dgm:cxn modelId="{42CA60DE-9B3B-41C4-9781-F768DD33E001}" type="presParOf" srcId="{B71B7F28-8EEF-42FA-8B14-436BA0ADA4BE}" destId="{1BBF7B3C-FECB-41A1-8F45-EBCBEACBCCED}" srcOrd="0" destOrd="0" presId="urn:microsoft.com/office/officeart/2005/8/layout/hierarchy2"/>
    <dgm:cxn modelId="{9A5118D4-E621-4E2E-8E2C-4E6DC7C678EA}" type="presParOf" srcId="{75ECC654-CBF2-425A-AE84-E575298D8723}" destId="{49505CE1-A9B1-4785-A53D-AA708F70F95C}" srcOrd="1" destOrd="0" presId="urn:microsoft.com/office/officeart/2005/8/layout/hierarchy2"/>
    <dgm:cxn modelId="{566853A7-9A56-4044-B6B8-F57CD74665E2}" type="presParOf" srcId="{49505CE1-A9B1-4785-A53D-AA708F70F95C}" destId="{D309861D-98C4-44FF-B7A0-28112D12F622}" srcOrd="0" destOrd="0" presId="urn:microsoft.com/office/officeart/2005/8/layout/hierarchy2"/>
    <dgm:cxn modelId="{E21561A1-D450-454B-A3D2-DA23DD85D900}" type="presParOf" srcId="{49505CE1-A9B1-4785-A53D-AA708F70F95C}" destId="{A03B8231-EDD1-4007-911D-65B3EB2163FC}" srcOrd="1" destOrd="0" presId="urn:microsoft.com/office/officeart/2005/8/layout/hierarchy2"/>
    <dgm:cxn modelId="{8DDB12DA-B6C4-4B9B-BE70-EDAEE0EEB6DB}" type="presParOf" srcId="{75ECC654-CBF2-425A-AE84-E575298D8723}" destId="{60B160AF-1DE7-48D1-9277-80856D505833}" srcOrd="2" destOrd="0" presId="urn:microsoft.com/office/officeart/2005/8/layout/hierarchy2"/>
    <dgm:cxn modelId="{9A7AA072-4B9F-436C-BFC8-550943B0EC8B}" type="presParOf" srcId="{60B160AF-1DE7-48D1-9277-80856D505833}" destId="{462CF823-FE93-4C00-94FA-4EEDAD9EA635}" srcOrd="0" destOrd="0" presId="urn:microsoft.com/office/officeart/2005/8/layout/hierarchy2"/>
    <dgm:cxn modelId="{42658CC3-6D8D-4C28-B29C-AEC31EAAD80C}" type="presParOf" srcId="{75ECC654-CBF2-425A-AE84-E575298D8723}" destId="{EE3160CC-7129-4E6D-AA7B-D5B4BC29F48D}" srcOrd="3" destOrd="0" presId="urn:microsoft.com/office/officeart/2005/8/layout/hierarchy2"/>
    <dgm:cxn modelId="{B6AD26DB-E0F3-4555-871E-891EF7E10C5E}" type="presParOf" srcId="{EE3160CC-7129-4E6D-AA7B-D5B4BC29F48D}" destId="{831C0596-4138-4052-A1D1-10FDAD802736}" srcOrd="0" destOrd="0" presId="urn:microsoft.com/office/officeart/2005/8/layout/hierarchy2"/>
    <dgm:cxn modelId="{D115120F-3218-4EB4-880E-815C6F0073A7}" type="presParOf" srcId="{EE3160CC-7129-4E6D-AA7B-D5B4BC29F48D}" destId="{553C700B-66B9-40AC-A621-ADA2D2F0B5C6}" srcOrd="1" destOrd="0" presId="urn:microsoft.com/office/officeart/2005/8/layout/hierarchy2"/>
    <dgm:cxn modelId="{F3177B24-9140-46CC-8726-A0D5B6A3BE28}" type="presParOf" srcId="{75ECC654-CBF2-425A-AE84-E575298D8723}" destId="{824A4130-DA0A-44C3-B8C0-908E5A385996}" srcOrd="4" destOrd="0" presId="urn:microsoft.com/office/officeart/2005/8/layout/hierarchy2"/>
    <dgm:cxn modelId="{F7C9A6EB-478F-4D9D-A586-B92AD28F35C5}" type="presParOf" srcId="{824A4130-DA0A-44C3-B8C0-908E5A385996}" destId="{27AE22D1-BAA6-4F40-B50D-078B2FC8CBD8}" srcOrd="0" destOrd="0" presId="urn:microsoft.com/office/officeart/2005/8/layout/hierarchy2"/>
    <dgm:cxn modelId="{65942D84-1A74-4655-821B-FA2E31E1CC42}" type="presParOf" srcId="{75ECC654-CBF2-425A-AE84-E575298D8723}" destId="{D23514CE-6BE0-48D1-A9B5-A02D534944B3}" srcOrd="5" destOrd="0" presId="urn:microsoft.com/office/officeart/2005/8/layout/hierarchy2"/>
    <dgm:cxn modelId="{4F29951F-938E-448E-91AC-C7F12DDB7455}" type="presParOf" srcId="{D23514CE-6BE0-48D1-A9B5-A02D534944B3}" destId="{87D730E9-FFC2-463E-B8B1-6242714A6C11}" srcOrd="0" destOrd="0" presId="urn:microsoft.com/office/officeart/2005/8/layout/hierarchy2"/>
    <dgm:cxn modelId="{2B3933D3-0887-4F6C-9327-B0A934178053}" type="presParOf" srcId="{D23514CE-6BE0-48D1-A9B5-A02D534944B3}" destId="{78DF661E-D1AA-4102-9ECF-6B74EB866B75}" srcOrd="1" destOrd="0" presId="urn:microsoft.com/office/officeart/2005/8/layout/hierarchy2"/>
    <dgm:cxn modelId="{E47A77D0-AC94-4A42-A691-F612D13BDE26}" type="presParOf" srcId="{ADE5E70B-BCF0-4C12-A031-778AE3843D77}" destId="{B5BC8713-D7C8-4890-B09E-91066D4D07F5}" srcOrd="4" destOrd="0" presId="urn:microsoft.com/office/officeart/2005/8/layout/hierarchy2"/>
    <dgm:cxn modelId="{3B48D9E5-7AA3-46D0-B087-58FFE08C5343}" type="presParOf" srcId="{B5BC8713-D7C8-4890-B09E-91066D4D07F5}" destId="{82C95915-7380-46CF-9423-D09F64F766F9}" srcOrd="0" destOrd="0" presId="urn:microsoft.com/office/officeart/2005/8/layout/hierarchy2"/>
    <dgm:cxn modelId="{2DA17047-3E38-4622-B188-80F545B6B33F}" type="presParOf" srcId="{ADE5E70B-BCF0-4C12-A031-778AE3843D77}" destId="{39B31382-E6E3-4275-BCB6-E88C219C530E}" srcOrd="5" destOrd="0" presId="urn:microsoft.com/office/officeart/2005/8/layout/hierarchy2"/>
    <dgm:cxn modelId="{47CF6EF0-3A7C-4539-A149-201767FB5592}" type="presParOf" srcId="{39B31382-E6E3-4275-BCB6-E88C219C530E}" destId="{808856FE-0B2A-49A1-B544-74527A37F453}" srcOrd="0" destOrd="0" presId="urn:microsoft.com/office/officeart/2005/8/layout/hierarchy2"/>
    <dgm:cxn modelId="{5E0DF1DA-A9D1-4AD0-A9D4-5D373B413097}" type="presParOf" srcId="{39B31382-E6E3-4275-BCB6-E88C219C530E}" destId="{420BB17C-38F1-4454-9628-D2AE2897AF20}" srcOrd="1" destOrd="0" presId="urn:microsoft.com/office/officeart/2005/8/layout/hierarchy2"/>
    <dgm:cxn modelId="{E42417FB-83C6-4A2D-ADDC-28A990EF9F4D}" type="presParOf" srcId="{420BB17C-38F1-4454-9628-D2AE2897AF20}" destId="{4DA8D9C8-9662-425B-8A5A-624F48D23C59}" srcOrd="0" destOrd="0" presId="urn:microsoft.com/office/officeart/2005/8/layout/hierarchy2"/>
    <dgm:cxn modelId="{F570403F-4E36-46DD-8A53-28B70ECB9F1D}" type="presParOf" srcId="{4DA8D9C8-9662-425B-8A5A-624F48D23C59}" destId="{D7BD616E-15E9-4F82-B98B-731DE10CA13B}" srcOrd="0" destOrd="0" presId="urn:microsoft.com/office/officeart/2005/8/layout/hierarchy2"/>
    <dgm:cxn modelId="{DCDF24A8-6405-4060-A897-C992EBA7871B}" type="presParOf" srcId="{420BB17C-38F1-4454-9628-D2AE2897AF20}" destId="{64010AB4-05D6-4502-BB60-30E68452EDEB}" srcOrd="1" destOrd="0" presId="urn:microsoft.com/office/officeart/2005/8/layout/hierarchy2"/>
    <dgm:cxn modelId="{454C958E-C1B5-45D6-A69E-FCEFB1E1CBEA}" type="presParOf" srcId="{64010AB4-05D6-4502-BB60-30E68452EDEB}" destId="{8537D568-33E8-4B52-8143-F58F79F0AB59}" srcOrd="0" destOrd="0" presId="urn:microsoft.com/office/officeart/2005/8/layout/hierarchy2"/>
    <dgm:cxn modelId="{445ADB5D-E10B-4652-AD1F-16FA85053671}" type="presParOf" srcId="{64010AB4-05D6-4502-BB60-30E68452EDEB}" destId="{1628F12F-9B79-48F6-8B0A-5B691D674534}" srcOrd="1" destOrd="0" presId="urn:microsoft.com/office/officeart/2005/8/layout/hierarchy2"/>
    <dgm:cxn modelId="{6E192109-C4B4-4662-B63F-69BCD86E63F3}" type="presParOf" srcId="{1628F12F-9B79-48F6-8B0A-5B691D674534}" destId="{FF458D56-FD7A-4C8F-AA00-00A67FB26BF5}" srcOrd="0" destOrd="0" presId="urn:microsoft.com/office/officeart/2005/8/layout/hierarchy2"/>
    <dgm:cxn modelId="{452B203D-452E-440A-8948-11A7CA661AD4}" type="presParOf" srcId="{FF458D56-FD7A-4C8F-AA00-00A67FB26BF5}" destId="{31298599-16D7-49A2-8FCC-3B2478FE65ED}" srcOrd="0" destOrd="0" presId="urn:microsoft.com/office/officeart/2005/8/layout/hierarchy2"/>
    <dgm:cxn modelId="{E30D10B7-07A4-4C7D-8593-29E261554244}" type="presParOf" srcId="{1628F12F-9B79-48F6-8B0A-5B691D674534}" destId="{82B921B2-6457-435B-A5E0-4EF250389498}" srcOrd="1" destOrd="0" presId="urn:microsoft.com/office/officeart/2005/8/layout/hierarchy2"/>
    <dgm:cxn modelId="{C55EA516-E917-408F-BA43-B293C507AA3A}" type="presParOf" srcId="{82B921B2-6457-435B-A5E0-4EF250389498}" destId="{FCA9D0D9-7E0D-477D-936A-A27DAEC81B25}" srcOrd="0" destOrd="0" presId="urn:microsoft.com/office/officeart/2005/8/layout/hierarchy2"/>
    <dgm:cxn modelId="{A837F2FA-5698-41C2-BF2F-20C4EC4BE4CC}" type="presParOf" srcId="{82B921B2-6457-435B-A5E0-4EF250389498}" destId="{1D5A1385-4D23-40C8-8731-588ECD43C46E}" srcOrd="1" destOrd="0" presId="urn:microsoft.com/office/officeart/2005/8/layout/hierarchy2"/>
    <dgm:cxn modelId="{43E913C9-246B-46A3-9AEC-C9336A134FA9}" type="presParOf" srcId="{1628F12F-9B79-48F6-8B0A-5B691D674534}" destId="{D1D5C034-1871-4E60-82DC-453A888B5927}" srcOrd="2" destOrd="0" presId="urn:microsoft.com/office/officeart/2005/8/layout/hierarchy2"/>
    <dgm:cxn modelId="{E535E1C1-B274-4694-9AF3-ECC3C81E0EE6}" type="presParOf" srcId="{D1D5C034-1871-4E60-82DC-453A888B5927}" destId="{D16DB69C-7D3C-44A1-A369-62892DFE85CF}" srcOrd="0" destOrd="0" presId="urn:microsoft.com/office/officeart/2005/8/layout/hierarchy2"/>
    <dgm:cxn modelId="{3E81C335-8064-4DE8-ABB1-8000AB68529F}" type="presParOf" srcId="{1628F12F-9B79-48F6-8B0A-5B691D674534}" destId="{CAD0B418-9D08-4C68-9A28-14F7E1E6D5CC}" srcOrd="3" destOrd="0" presId="urn:microsoft.com/office/officeart/2005/8/layout/hierarchy2"/>
    <dgm:cxn modelId="{3AF97347-7C4F-4107-B787-D8D62BBC5569}" type="presParOf" srcId="{CAD0B418-9D08-4C68-9A28-14F7E1E6D5CC}" destId="{B4EC2474-4361-44D7-9944-AF0739394980}" srcOrd="0" destOrd="0" presId="urn:microsoft.com/office/officeart/2005/8/layout/hierarchy2"/>
    <dgm:cxn modelId="{B746B1D5-BF45-478D-A6A3-2CE6A139CECC}" type="presParOf" srcId="{CAD0B418-9D08-4C68-9A28-14F7E1E6D5CC}" destId="{56CDF95E-BBEC-4A35-85DB-AEBC80946415}" srcOrd="1" destOrd="0" presId="urn:microsoft.com/office/officeart/2005/8/layout/hierarchy2"/>
    <dgm:cxn modelId="{983F1CA3-3CCA-40D8-908F-83445AE33758}" type="presParOf" srcId="{1628F12F-9B79-48F6-8B0A-5B691D674534}" destId="{9AAB3EEE-2115-4BF3-A076-EB4329C37097}" srcOrd="4" destOrd="0" presId="urn:microsoft.com/office/officeart/2005/8/layout/hierarchy2"/>
    <dgm:cxn modelId="{6F9C95E6-A6F1-4FE7-A28B-76EB4FFFBC51}" type="presParOf" srcId="{9AAB3EEE-2115-4BF3-A076-EB4329C37097}" destId="{073DC58A-ACF3-4C87-A3ED-A06BCC0F2441}" srcOrd="0" destOrd="0" presId="urn:microsoft.com/office/officeart/2005/8/layout/hierarchy2"/>
    <dgm:cxn modelId="{4A6E840C-A00C-489E-9037-037A893A791D}" type="presParOf" srcId="{1628F12F-9B79-48F6-8B0A-5B691D674534}" destId="{2BEB9763-AB2C-40E8-993B-3E4C43BA2166}" srcOrd="5" destOrd="0" presId="urn:microsoft.com/office/officeart/2005/8/layout/hierarchy2"/>
    <dgm:cxn modelId="{1119AB68-8566-4958-8837-1BCC6E550E1B}" type="presParOf" srcId="{2BEB9763-AB2C-40E8-993B-3E4C43BA2166}" destId="{92A6743E-ED80-46B6-8DA0-27E54686A922}" srcOrd="0" destOrd="0" presId="urn:microsoft.com/office/officeart/2005/8/layout/hierarchy2"/>
    <dgm:cxn modelId="{A76B940D-6BDD-482C-A540-826EFD617B16}" type="presParOf" srcId="{2BEB9763-AB2C-40E8-993B-3E4C43BA2166}" destId="{9BF8AA11-105A-48E8-BDD7-5667D8110BBE}" srcOrd="1" destOrd="0" presId="urn:microsoft.com/office/officeart/2005/8/layout/hierarchy2"/>
    <dgm:cxn modelId="{509C37AB-DAB0-4D4F-A283-03BD3EB8D1C2}" type="presParOf" srcId="{ADE5E70B-BCF0-4C12-A031-778AE3843D77}" destId="{BCCA81A0-D285-4F04-AE8E-D134F2915D4D}" srcOrd="6" destOrd="0" presId="urn:microsoft.com/office/officeart/2005/8/layout/hierarchy2"/>
    <dgm:cxn modelId="{D0BEEFA5-8F33-44B7-A047-6FFA09E21B3F}" type="presParOf" srcId="{BCCA81A0-D285-4F04-AE8E-D134F2915D4D}" destId="{DEF6A7E8-63D7-4950-A845-4566F18567ED}" srcOrd="0" destOrd="0" presId="urn:microsoft.com/office/officeart/2005/8/layout/hierarchy2"/>
    <dgm:cxn modelId="{FC223D8A-F32D-4188-82E9-B491936F26E9}" type="presParOf" srcId="{ADE5E70B-BCF0-4C12-A031-778AE3843D77}" destId="{ADD589E7-3E00-4ACD-B480-1DC83CA87E18}" srcOrd="7" destOrd="0" presId="urn:microsoft.com/office/officeart/2005/8/layout/hierarchy2"/>
    <dgm:cxn modelId="{DB2FC21A-054E-4B75-88D6-AEDB5A95367E}" type="presParOf" srcId="{ADD589E7-3E00-4ACD-B480-1DC83CA87E18}" destId="{D9C84F13-1FA4-439F-AF35-E6519E0BA9A7}" srcOrd="0" destOrd="0" presId="urn:microsoft.com/office/officeart/2005/8/layout/hierarchy2"/>
    <dgm:cxn modelId="{83F9B3E2-D0CB-4441-8467-A15057594B48}" type="presParOf" srcId="{ADD589E7-3E00-4ACD-B480-1DC83CA87E18}" destId="{4C34C581-9063-4B42-ABFA-0C6E5065F472}" srcOrd="1" destOrd="0" presId="urn:microsoft.com/office/officeart/2005/8/layout/hierarchy2"/>
    <dgm:cxn modelId="{5A911EEF-E293-4886-93FA-090F87E6A0C2}" type="presParOf" srcId="{4C34C581-9063-4B42-ABFA-0C6E5065F472}" destId="{E60091A3-CE3A-41E3-B65B-CF8D3998C3FF}" srcOrd="0" destOrd="0" presId="urn:microsoft.com/office/officeart/2005/8/layout/hierarchy2"/>
    <dgm:cxn modelId="{C2D8FD07-DB31-4FE7-81C7-B4D0BD4E4B02}" type="presParOf" srcId="{E60091A3-CE3A-41E3-B65B-CF8D3998C3FF}" destId="{41E0BC35-7656-4B41-9A02-5584D3AE2AEB}" srcOrd="0" destOrd="0" presId="urn:microsoft.com/office/officeart/2005/8/layout/hierarchy2"/>
    <dgm:cxn modelId="{4196CFAB-503D-499C-A47A-7083F0EB93F6}" type="presParOf" srcId="{4C34C581-9063-4B42-ABFA-0C6E5065F472}" destId="{F6BEFDEA-80FD-48E4-9428-96A51099159D}" srcOrd="1" destOrd="0" presId="urn:microsoft.com/office/officeart/2005/8/layout/hierarchy2"/>
    <dgm:cxn modelId="{3A7808C3-8CC3-48CD-A1BA-C23E0132C022}" type="presParOf" srcId="{F6BEFDEA-80FD-48E4-9428-96A51099159D}" destId="{285E73DD-33BD-4782-A869-24577AEDEDD1}" srcOrd="0" destOrd="0" presId="urn:microsoft.com/office/officeart/2005/8/layout/hierarchy2"/>
    <dgm:cxn modelId="{94BDDBA2-07A6-4C61-8C85-377E560884E1}" type="presParOf" srcId="{F6BEFDEA-80FD-48E4-9428-96A51099159D}" destId="{A5434374-D125-4E92-8172-9D8247B670B4}" srcOrd="1" destOrd="0" presId="urn:microsoft.com/office/officeart/2005/8/layout/hierarchy2"/>
    <dgm:cxn modelId="{B86A57E6-C9EA-4F26-8509-DA01C6B8FEB4}" type="presParOf" srcId="{A5434374-D125-4E92-8172-9D8247B670B4}" destId="{EEA3851D-8A72-429B-A598-573E4B43366C}" srcOrd="0" destOrd="0" presId="urn:microsoft.com/office/officeart/2005/8/layout/hierarchy2"/>
    <dgm:cxn modelId="{1FBD4BFE-6C1B-4E7E-8B3E-E6419083D494}" type="presParOf" srcId="{EEA3851D-8A72-429B-A598-573E4B43366C}" destId="{8DE9A65A-A03F-4528-B253-1F6535AD08DD}" srcOrd="0" destOrd="0" presId="urn:microsoft.com/office/officeart/2005/8/layout/hierarchy2"/>
    <dgm:cxn modelId="{B169685F-D4BB-4ABA-AA46-0237A447D8B5}" type="presParOf" srcId="{A5434374-D125-4E92-8172-9D8247B670B4}" destId="{73EEC558-60AA-4DFE-80F8-979F4F5D9B3C}" srcOrd="1" destOrd="0" presId="urn:microsoft.com/office/officeart/2005/8/layout/hierarchy2"/>
    <dgm:cxn modelId="{B2F5D0E7-16B2-46E7-B844-C04E80F35912}" type="presParOf" srcId="{73EEC558-60AA-4DFE-80F8-979F4F5D9B3C}" destId="{D7A62673-3923-47AE-9F5A-69DB201F653F}" srcOrd="0" destOrd="0" presId="urn:microsoft.com/office/officeart/2005/8/layout/hierarchy2"/>
    <dgm:cxn modelId="{BA8A7B2E-0727-48A4-8989-368AAC071FBD}" type="presParOf" srcId="{73EEC558-60AA-4DFE-80F8-979F4F5D9B3C}" destId="{F30C1E78-BD82-4091-9BCD-C6F17C67DDA7}" srcOrd="1" destOrd="0" presId="urn:microsoft.com/office/officeart/2005/8/layout/hierarchy2"/>
    <dgm:cxn modelId="{D4C8D676-1E94-4A70-A57F-61D0FDD3B041}" type="presParOf" srcId="{ADE5E70B-BCF0-4C12-A031-778AE3843D77}" destId="{417C385D-E476-4BD6-B12F-1ACFCC838704}" srcOrd="8" destOrd="0" presId="urn:microsoft.com/office/officeart/2005/8/layout/hierarchy2"/>
    <dgm:cxn modelId="{B4E976F3-77E8-461F-8CC7-49DD9F1B1E7F}" type="presParOf" srcId="{417C385D-E476-4BD6-B12F-1ACFCC838704}" destId="{658ED9E0-643D-4EB1-BCE8-A9BC7548ABAD}" srcOrd="0" destOrd="0" presId="urn:microsoft.com/office/officeart/2005/8/layout/hierarchy2"/>
    <dgm:cxn modelId="{EE2679E1-591F-41D1-92D3-1D58A2A6CD11}" type="presParOf" srcId="{ADE5E70B-BCF0-4C12-A031-778AE3843D77}" destId="{1E817C35-8D0C-4843-9F57-976409CB0BB8}" srcOrd="9" destOrd="0" presId="urn:microsoft.com/office/officeart/2005/8/layout/hierarchy2"/>
    <dgm:cxn modelId="{C999DEC6-DA39-4D11-9DDD-6923C778F176}" type="presParOf" srcId="{1E817C35-8D0C-4843-9F57-976409CB0BB8}" destId="{D4A15DC9-9111-42D4-A605-155F6F12F9B7}" srcOrd="0" destOrd="0" presId="urn:microsoft.com/office/officeart/2005/8/layout/hierarchy2"/>
    <dgm:cxn modelId="{A031A9C0-65C1-473C-AC2F-7E1BBA421272}" type="presParOf" srcId="{1E817C35-8D0C-4843-9F57-976409CB0BB8}" destId="{44684555-A724-47CC-84F3-446A3A1903C8}" srcOrd="1" destOrd="0" presId="urn:microsoft.com/office/officeart/2005/8/layout/hierarchy2"/>
    <dgm:cxn modelId="{2D4DC13E-5611-4C2B-B0CD-A5C5B97B7C62}" type="presParOf" srcId="{44684555-A724-47CC-84F3-446A3A1903C8}" destId="{20B9019A-0D3A-4B22-8260-689DBAFA744E}" srcOrd="0" destOrd="0" presId="urn:microsoft.com/office/officeart/2005/8/layout/hierarchy2"/>
    <dgm:cxn modelId="{8FE0C39B-49E5-4503-8ED4-A16CE88F9734}" type="presParOf" srcId="{20B9019A-0D3A-4B22-8260-689DBAFA744E}" destId="{56B3F71C-797D-4AA6-B04B-BECB38420D73}" srcOrd="0" destOrd="0" presId="urn:microsoft.com/office/officeart/2005/8/layout/hierarchy2"/>
    <dgm:cxn modelId="{EA2F0977-3D64-4642-B854-0A20B80A8328}" type="presParOf" srcId="{44684555-A724-47CC-84F3-446A3A1903C8}" destId="{8CFB302F-CC42-4F2C-A836-BA522F54F6BD}" srcOrd="1" destOrd="0" presId="urn:microsoft.com/office/officeart/2005/8/layout/hierarchy2"/>
    <dgm:cxn modelId="{FED253D4-F41C-48D9-893B-D44FB4A5E1BB}" type="presParOf" srcId="{8CFB302F-CC42-4F2C-A836-BA522F54F6BD}" destId="{1A50BB26-4E98-4C5B-9146-9D0F7D4F7A08}" srcOrd="0" destOrd="0" presId="urn:microsoft.com/office/officeart/2005/8/layout/hierarchy2"/>
    <dgm:cxn modelId="{0B66AB9B-6A25-4CB6-94CC-9EAD26152591}" type="presParOf" srcId="{8CFB302F-CC42-4F2C-A836-BA522F54F6BD}" destId="{BAAFC9D4-1DE4-4858-A370-5DADE6095131}" srcOrd="1" destOrd="0" presId="urn:microsoft.com/office/officeart/2005/8/layout/hierarchy2"/>
    <dgm:cxn modelId="{C7EA59A6-F992-4348-BADE-4C12E825674A}" type="presParOf" srcId="{BAAFC9D4-1DE4-4858-A370-5DADE6095131}" destId="{C9FF5DD2-1EAA-4608-A25B-FCF3079DB870}" srcOrd="0" destOrd="0" presId="urn:microsoft.com/office/officeart/2005/8/layout/hierarchy2"/>
    <dgm:cxn modelId="{A787036A-D842-4A2A-B486-F1EB00C832D4}" type="presParOf" srcId="{C9FF5DD2-1EAA-4608-A25B-FCF3079DB870}" destId="{A10DB5AB-AB8B-4162-89F3-2ECD7BE4C943}" srcOrd="0" destOrd="0" presId="urn:microsoft.com/office/officeart/2005/8/layout/hierarchy2"/>
    <dgm:cxn modelId="{0BD2012E-248D-46E1-A09D-6D2F4EDA8970}" type="presParOf" srcId="{BAAFC9D4-1DE4-4858-A370-5DADE6095131}" destId="{7BD5379E-1F6B-45BA-9664-8473392AA42A}" srcOrd="1" destOrd="0" presId="urn:microsoft.com/office/officeart/2005/8/layout/hierarchy2"/>
    <dgm:cxn modelId="{540B1C32-7540-4673-8FAC-3D33761ADA7F}" type="presParOf" srcId="{7BD5379E-1F6B-45BA-9664-8473392AA42A}" destId="{A763E564-D3B3-4F76-959B-4ECBD0C2D550}" srcOrd="0" destOrd="0" presId="urn:microsoft.com/office/officeart/2005/8/layout/hierarchy2"/>
    <dgm:cxn modelId="{E4827B1F-4E53-435D-B939-95322405AE0D}" type="presParOf" srcId="{7BD5379E-1F6B-45BA-9664-8473392AA42A}" destId="{FDC850AC-B2B0-4E47-9DBB-EA7C104CCC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8031C1-0730-4BEC-98A0-232F0E509870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915CF6D-A397-4791-A48B-25F1013D7F95}">
      <dgm:prSet phldrT="[テキスト]" custT="1"/>
      <dgm:spPr>
        <a:solidFill>
          <a:srgbClr val="F5B9FF"/>
        </a:solidFill>
      </dgm:spPr>
      <dgm:t>
        <a:bodyPr/>
        <a:lstStyle/>
        <a:p>
          <a:r>
            <a:rPr kumimoji="1" lang="en-US" altLang="ja-JP" sz="2000" dirty="0"/>
            <a:t>10</a:t>
          </a:r>
          <a:r>
            <a:rPr kumimoji="1" lang="ja-JP" altLang="en-US" sz="2000" dirty="0"/>
            <a:t>年後の</a:t>
          </a:r>
          <a:br>
            <a:rPr kumimoji="1" lang="en-US" altLang="ja-JP" sz="2000" dirty="0"/>
          </a:br>
          <a:r>
            <a:rPr kumimoji="1" lang="ja-JP" altLang="en-US" sz="2000" dirty="0"/>
            <a:t>子どもに</a:t>
          </a:r>
          <a:br>
            <a:rPr kumimoji="1" lang="en-US" altLang="ja-JP" sz="2000" dirty="0"/>
          </a:br>
          <a:r>
            <a:rPr kumimoji="1" lang="ja-JP" altLang="en-US" sz="2000" dirty="0"/>
            <a:t>必要な</a:t>
          </a:r>
          <a:br>
            <a:rPr kumimoji="1" lang="en-US" altLang="ja-JP" sz="2000" dirty="0"/>
          </a:br>
          <a:r>
            <a:rPr kumimoji="1" lang="ja-JP" altLang="en-US" sz="2000" dirty="0"/>
            <a:t>能力</a:t>
          </a:r>
        </a:p>
      </dgm:t>
    </dgm:pt>
    <dgm:pt modelId="{10BE448F-DE5D-49C3-9C7E-865720FCAAF2}" type="parTrans" cxnId="{84728F31-2ADE-4083-A803-D671E1E233EA}">
      <dgm:prSet/>
      <dgm:spPr/>
      <dgm:t>
        <a:bodyPr/>
        <a:lstStyle/>
        <a:p>
          <a:endParaRPr kumimoji="1" lang="ja-JP" altLang="en-US" sz="2000"/>
        </a:p>
      </dgm:t>
    </dgm:pt>
    <dgm:pt modelId="{F5F3E3F1-B2A3-409F-A28F-4B4F68822FA5}" type="sibTrans" cxnId="{84728F31-2ADE-4083-A803-D671E1E233EA}">
      <dgm:prSet/>
      <dgm:spPr/>
      <dgm:t>
        <a:bodyPr/>
        <a:lstStyle/>
        <a:p>
          <a:endParaRPr kumimoji="1" lang="ja-JP" altLang="en-US" sz="2000"/>
        </a:p>
      </dgm:t>
    </dgm:pt>
    <dgm:pt modelId="{E4D013CB-7CF5-4296-BC3A-E5D82BED397C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000" dirty="0"/>
            <a:t>Ⅰ</a:t>
          </a:r>
          <a:r>
            <a:rPr kumimoji="1" lang="ja-JP" altLang="en-US" sz="2000" dirty="0"/>
            <a:t>人を大切にする力</a:t>
          </a:r>
          <a:br>
            <a:rPr kumimoji="1" lang="en-US" altLang="ja-JP" sz="2000" dirty="0"/>
          </a:br>
          <a:r>
            <a:rPr kumimoji="1" lang="ja-JP" altLang="en-US" sz="2000" dirty="0"/>
            <a:t>（社会奉仕力）</a:t>
          </a:r>
        </a:p>
      </dgm:t>
    </dgm:pt>
    <dgm:pt modelId="{7D6748A9-35BE-489A-873B-ABAA7C338B05}" type="parTrans" cxnId="{B4A0D95C-573A-4EA5-B9F7-4BA6FF900582}">
      <dgm:prSet custT="1"/>
      <dgm:spPr/>
      <dgm:t>
        <a:bodyPr/>
        <a:lstStyle/>
        <a:p>
          <a:endParaRPr kumimoji="1" lang="ja-JP" altLang="en-US" sz="2000"/>
        </a:p>
      </dgm:t>
    </dgm:pt>
    <dgm:pt modelId="{E2185714-F7C6-4307-811D-35D38FB906BA}" type="sibTrans" cxnId="{B4A0D95C-573A-4EA5-B9F7-4BA6FF900582}">
      <dgm:prSet/>
      <dgm:spPr/>
      <dgm:t>
        <a:bodyPr/>
        <a:lstStyle/>
        <a:p>
          <a:endParaRPr kumimoji="1" lang="ja-JP" altLang="en-US" sz="2000"/>
        </a:p>
      </dgm:t>
    </dgm:pt>
    <dgm:pt modelId="{E46E6C3D-23AC-45F4-BEAC-C2A83DF5A5F0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 ①自分がされたくないことを人にしない（危機回避力）</a:t>
          </a:r>
        </a:p>
      </dgm:t>
    </dgm:pt>
    <dgm:pt modelId="{DF722F53-620E-4866-AA52-CE0D159EB544}" type="parTrans" cxnId="{E3D462A0-750F-4083-9D85-DD1430F95863}">
      <dgm:prSet custT="1"/>
      <dgm:spPr/>
      <dgm:t>
        <a:bodyPr/>
        <a:lstStyle/>
        <a:p>
          <a:endParaRPr kumimoji="1" lang="ja-JP" altLang="en-US" sz="2000"/>
        </a:p>
      </dgm:t>
    </dgm:pt>
    <dgm:pt modelId="{53427726-0F16-447B-8FCA-4DD588810885}" type="sibTrans" cxnId="{E3D462A0-750F-4083-9D85-DD1430F95863}">
      <dgm:prSet/>
      <dgm:spPr/>
      <dgm:t>
        <a:bodyPr/>
        <a:lstStyle/>
        <a:p>
          <a:endParaRPr kumimoji="1" lang="ja-JP" altLang="en-US" sz="2000"/>
        </a:p>
      </dgm:t>
    </dgm:pt>
    <dgm:pt modelId="{B316B269-D6D7-47D6-971B-2A98FB8BD386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 ②人がしてほしいことを進んでする（善行実行力）</a:t>
          </a:r>
        </a:p>
      </dgm:t>
    </dgm:pt>
    <dgm:pt modelId="{BCBA443F-400F-4563-B95C-2C9B5F94CBBE}" type="parTrans" cxnId="{35DDB09C-5A53-4784-87F6-66CB570E2FC0}">
      <dgm:prSet custT="1"/>
      <dgm:spPr/>
      <dgm:t>
        <a:bodyPr/>
        <a:lstStyle/>
        <a:p>
          <a:endParaRPr kumimoji="1" lang="ja-JP" altLang="en-US" sz="2000"/>
        </a:p>
      </dgm:t>
    </dgm:pt>
    <dgm:pt modelId="{205E4D42-202F-4222-8FDA-04582AD83476}" type="sibTrans" cxnId="{35DDB09C-5A53-4784-87F6-66CB570E2FC0}">
      <dgm:prSet/>
      <dgm:spPr/>
      <dgm:t>
        <a:bodyPr/>
        <a:lstStyle/>
        <a:p>
          <a:endParaRPr kumimoji="1" lang="ja-JP" altLang="en-US" sz="2000"/>
        </a:p>
      </dgm:t>
    </dgm:pt>
    <dgm:pt modelId="{AFDB1F82-2526-4B75-BA91-96AAD758BA02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000" dirty="0"/>
            <a:t>Ⅱ</a:t>
          </a:r>
          <a:r>
            <a:rPr kumimoji="1" lang="ja-JP" altLang="en-US" sz="2000"/>
            <a:t>　自分</a:t>
          </a:r>
          <a:r>
            <a:rPr kumimoji="1" lang="ja-JP" altLang="en-US" sz="2000" dirty="0"/>
            <a:t>を育てる力</a:t>
          </a:r>
          <a:br>
            <a:rPr kumimoji="1" lang="en-US" altLang="ja-JP" sz="2000" dirty="0"/>
          </a:br>
          <a:r>
            <a:rPr kumimoji="1" lang="ja-JP" altLang="en-US" sz="2000" dirty="0"/>
            <a:t>（自己肯定力）</a:t>
          </a:r>
        </a:p>
      </dgm:t>
    </dgm:pt>
    <dgm:pt modelId="{14FDB08C-D308-4811-99B3-E020861B74A5}" type="parTrans" cxnId="{DABCA25F-C928-45CE-8885-FBCC4BE0A457}">
      <dgm:prSet custT="1"/>
      <dgm:spPr/>
      <dgm:t>
        <a:bodyPr/>
        <a:lstStyle/>
        <a:p>
          <a:endParaRPr kumimoji="1" lang="ja-JP" altLang="en-US" sz="2000"/>
        </a:p>
      </dgm:t>
    </dgm:pt>
    <dgm:pt modelId="{4803A859-D2CA-4722-8AB1-524491536A0A}" type="sibTrans" cxnId="{DABCA25F-C928-45CE-8885-FBCC4BE0A457}">
      <dgm:prSet/>
      <dgm:spPr/>
      <dgm:t>
        <a:bodyPr/>
        <a:lstStyle/>
        <a:p>
          <a:endParaRPr kumimoji="1" lang="ja-JP" altLang="en-US" sz="2000"/>
        </a:p>
      </dgm:t>
    </dgm:pt>
    <dgm:pt modelId="{81865DD5-2CC8-4410-A678-8F6AF6039186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 ③人の言うことをよく聴き復唱する力（まねび力）</a:t>
          </a:r>
        </a:p>
      </dgm:t>
    </dgm:pt>
    <dgm:pt modelId="{D9CE09C9-AA9E-44A5-BFBE-D45500D5DBD0}" type="parTrans" cxnId="{E952E3CB-8456-4E90-A4C6-E9B70FDEEB19}">
      <dgm:prSet custT="1"/>
      <dgm:spPr/>
      <dgm:t>
        <a:bodyPr/>
        <a:lstStyle/>
        <a:p>
          <a:endParaRPr kumimoji="1" lang="ja-JP" altLang="en-US" sz="2000"/>
        </a:p>
      </dgm:t>
    </dgm:pt>
    <dgm:pt modelId="{07D23F38-98A2-4D73-BF72-B01239F098EF}" type="sibTrans" cxnId="{E952E3CB-8456-4E90-A4C6-E9B70FDEEB19}">
      <dgm:prSet/>
      <dgm:spPr/>
      <dgm:t>
        <a:bodyPr/>
        <a:lstStyle/>
        <a:p>
          <a:endParaRPr kumimoji="1" lang="ja-JP" altLang="en-US" sz="2000"/>
        </a:p>
      </dgm:t>
    </dgm:pt>
    <dgm:pt modelId="{600E4102-9132-4F64-81D2-D0550ED1B56D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 ④自分の考えを持ち表現する力（教えあう力）</a:t>
          </a:r>
        </a:p>
      </dgm:t>
    </dgm:pt>
    <dgm:pt modelId="{BFD87B9C-D645-4B3B-88C9-6E425DE6A3FB}" type="parTrans" cxnId="{0539E969-A3EE-46C3-A08B-8D50D7110E26}">
      <dgm:prSet custT="1"/>
      <dgm:spPr/>
      <dgm:t>
        <a:bodyPr/>
        <a:lstStyle/>
        <a:p>
          <a:endParaRPr kumimoji="1" lang="ja-JP" altLang="en-US" sz="2000"/>
        </a:p>
      </dgm:t>
    </dgm:pt>
    <dgm:pt modelId="{56F0B2D6-1D3B-4238-B3D8-E3FCB0BB2C0F}" type="sibTrans" cxnId="{0539E969-A3EE-46C3-A08B-8D50D7110E26}">
      <dgm:prSet/>
      <dgm:spPr/>
      <dgm:t>
        <a:bodyPr/>
        <a:lstStyle/>
        <a:p>
          <a:endParaRPr kumimoji="1" lang="ja-JP" altLang="en-US" sz="2000"/>
        </a:p>
      </dgm:t>
    </dgm:pt>
    <dgm:pt modelId="{DD4B90B5-7502-4EA2-854F-A173A05A9A9A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000" dirty="0"/>
            <a:t>Ⅲ</a:t>
          </a:r>
          <a:r>
            <a:rPr kumimoji="1" lang="ja-JP" altLang="en-US" sz="2000" dirty="0"/>
            <a:t>チャレンジする力</a:t>
          </a:r>
          <a:br>
            <a:rPr kumimoji="1" lang="en-US" altLang="ja-JP" sz="2000" dirty="0"/>
          </a:br>
          <a:r>
            <a:rPr kumimoji="1" lang="ja-JP" altLang="en-US" sz="2000" dirty="0"/>
            <a:t>（失敗肯定力）</a:t>
          </a:r>
        </a:p>
      </dgm:t>
    </dgm:pt>
    <dgm:pt modelId="{05B8AFC9-D0BF-45C7-9BA8-66A6007A9435}" type="parTrans" cxnId="{12A38B2B-89C0-47C8-91B1-DE260569DADC}">
      <dgm:prSet custT="1"/>
      <dgm:spPr/>
      <dgm:t>
        <a:bodyPr/>
        <a:lstStyle/>
        <a:p>
          <a:endParaRPr kumimoji="1" lang="ja-JP" altLang="en-US" sz="2000"/>
        </a:p>
      </dgm:t>
    </dgm:pt>
    <dgm:pt modelId="{44BE5349-A34F-43CE-A6AA-E0089545C985}" type="sibTrans" cxnId="{12A38B2B-89C0-47C8-91B1-DE260569DADC}">
      <dgm:prSet/>
      <dgm:spPr/>
      <dgm:t>
        <a:bodyPr/>
        <a:lstStyle/>
        <a:p>
          <a:endParaRPr kumimoji="1" lang="ja-JP" altLang="en-US" sz="2000"/>
        </a:p>
      </dgm:t>
    </dgm:pt>
    <dgm:pt modelId="{A09B6157-DA52-495D-8015-4F7532EA7CE2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 ⑤失敗を恐れず行動する力（理想追求力）</a:t>
          </a:r>
        </a:p>
      </dgm:t>
    </dgm:pt>
    <dgm:pt modelId="{8AB24B72-1052-43A7-AA23-983899E2C71C}" type="parTrans" cxnId="{A48F4AF3-12C8-434E-8BAD-917D5F259EF4}">
      <dgm:prSet custT="1"/>
      <dgm:spPr/>
      <dgm:t>
        <a:bodyPr/>
        <a:lstStyle/>
        <a:p>
          <a:endParaRPr kumimoji="1" lang="ja-JP" altLang="en-US" sz="2000"/>
        </a:p>
      </dgm:t>
    </dgm:pt>
    <dgm:pt modelId="{681DE68B-4CA1-4606-85B7-1D92B1474C00}" type="sibTrans" cxnId="{A48F4AF3-12C8-434E-8BAD-917D5F259EF4}">
      <dgm:prSet/>
      <dgm:spPr/>
      <dgm:t>
        <a:bodyPr/>
        <a:lstStyle/>
        <a:p>
          <a:endParaRPr kumimoji="1" lang="ja-JP" altLang="en-US" sz="2000"/>
        </a:p>
      </dgm:t>
    </dgm:pt>
    <dgm:pt modelId="{F5AF91B9-6893-4773-9C5D-C54AB11F6188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 ⑥失敗したらやり直す力（責任の自覚と原状回復力）</a:t>
          </a:r>
          <a:endParaRPr kumimoji="1" lang="en-US" altLang="ja-JP" sz="2000" dirty="0"/>
        </a:p>
      </dgm:t>
    </dgm:pt>
    <dgm:pt modelId="{F5BF81B2-005F-470C-985E-F7536092F915}" type="parTrans" cxnId="{94971E9E-F2F9-4B75-B36A-459541F5FA97}">
      <dgm:prSet custT="1"/>
      <dgm:spPr/>
      <dgm:t>
        <a:bodyPr/>
        <a:lstStyle/>
        <a:p>
          <a:endParaRPr kumimoji="1" lang="ja-JP" altLang="en-US" sz="2000"/>
        </a:p>
      </dgm:t>
    </dgm:pt>
    <dgm:pt modelId="{641A500C-2F37-465E-B739-010DFFE36BB7}" type="sibTrans" cxnId="{94971E9E-F2F9-4B75-B36A-459541F5FA97}">
      <dgm:prSet/>
      <dgm:spPr/>
      <dgm:t>
        <a:bodyPr/>
        <a:lstStyle/>
        <a:p>
          <a:endParaRPr kumimoji="1" lang="ja-JP" altLang="en-US" sz="2000"/>
        </a:p>
      </dgm:t>
    </dgm:pt>
    <dgm:pt modelId="{02F7DBF9-6F4D-44B9-B015-3CFD1E89C738}" type="pres">
      <dgm:prSet presAssocID="{9B8031C1-0730-4BEC-98A0-232F0E5098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CCA4CF9-D570-45C9-AC78-46D6FDC701B6}" type="pres">
      <dgm:prSet presAssocID="{F915CF6D-A397-4791-A48B-25F1013D7F95}" presName="root1" presStyleCnt="0"/>
      <dgm:spPr/>
    </dgm:pt>
    <dgm:pt modelId="{253939DC-A15D-433B-95C4-B945189CAA82}" type="pres">
      <dgm:prSet presAssocID="{F915CF6D-A397-4791-A48B-25F1013D7F95}" presName="LevelOneTextNode" presStyleLbl="node0" presStyleIdx="0" presStyleCnt="1" custScaleY="285311" custLinFactNeighborX="-48355" custLinFactNeighborY="-390">
        <dgm:presLayoutVars>
          <dgm:chPref val="3"/>
        </dgm:presLayoutVars>
      </dgm:prSet>
      <dgm:spPr/>
    </dgm:pt>
    <dgm:pt modelId="{20219654-7259-4039-BC7B-1DED3A85FE0B}" type="pres">
      <dgm:prSet presAssocID="{F915CF6D-A397-4791-A48B-25F1013D7F95}" presName="level2hierChild" presStyleCnt="0"/>
      <dgm:spPr/>
    </dgm:pt>
    <dgm:pt modelId="{B89679A6-1016-4815-AA99-D802FCA84B3C}" type="pres">
      <dgm:prSet presAssocID="{7D6748A9-35BE-489A-873B-ABAA7C338B05}" presName="conn2-1" presStyleLbl="parChTrans1D2" presStyleIdx="0" presStyleCnt="3"/>
      <dgm:spPr/>
    </dgm:pt>
    <dgm:pt modelId="{D4B70FAA-9D35-406B-9223-631DA4F9605F}" type="pres">
      <dgm:prSet presAssocID="{7D6748A9-35BE-489A-873B-ABAA7C338B05}" presName="connTx" presStyleLbl="parChTrans1D2" presStyleIdx="0" presStyleCnt="3"/>
      <dgm:spPr/>
    </dgm:pt>
    <dgm:pt modelId="{0619ABCE-7C3F-47F9-BADD-42795DA71B99}" type="pres">
      <dgm:prSet presAssocID="{E4D013CB-7CF5-4296-BC3A-E5D82BED397C}" presName="root2" presStyleCnt="0"/>
      <dgm:spPr/>
    </dgm:pt>
    <dgm:pt modelId="{37E89C4F-B06F-41CA-9349-00F55BF98EA5}" type="pres">
      <dgm:prSet presAssocID="{E4D013CB-7CF5-4296-BC3A-E5D82BED397C}" presName="LevelTwoTextNode" presStyleLbl="node2" presStyleIdx="0" presStyleCnt="3" custScaleX="177156" custScaleY="161051" custLinFactNeighborX="-8616">
        <dgm:presLayoutVars>
          <dgm:chPref val="3"/>
        </dgm:presLayoutVars>
      </dgm:prSet>
      <dgm:spPr/>
    </dgm:pt>
    <dgm:pt modelId="{D096A6A9-DF9E-4316-99E8-7752FB75B27C}" type="pres">
      <dgm:prSet presAssocID="{E4D013CB-7CF5-4296-BC3A-E5D82BED397C}" presName="level3hierChild" presStyleCnt="0"/>
      <dgm:spPr/>
    </dgm:pt>
    <dgm:pt modelId="{F7325348-1AAC-4AB6-9C8D-FD8FAA9C27F3}" type="pres">
      <dgm:prSet presAssocID="{DF722F53-620E-4866-AA52-CE0D159EB544}" presName="conn2-1" presStyleLbl="parChTrans1D3" presStyleIdx="0" presStyleCnt="6"/>
      <dgm:spPr/>
    </dgm:pt>
    <dgm:pt modelId="{6D930405-5505-4608-8B5D-A9144B0D5FB8}" type="pres">
      <dgm:prSet presAssocID="{DF722F53-620E-4866-AA52-CE0D159EB544}" presName="connTx" presStyleLbl="parChTrans1D3" presStyleIdx="0" presStyleCnt="6"/>
      <dgm:spPr/>
    </dgm:pt>
    <dgm:pt modelId="{2499A8ED-AC66-4171-A502-D7D996EC333A}" type="pres">
      <dgm:prSet presAssocID="{E46E6C3D-23AC-45F4-BEAC-C2A83DF5A5F0}" presName="root2" presStyleCnt="0"/>
      <dgm:spPr/>
    </dgm:pt>
    <dgm:pt modelId="{4E7F45CE-721A-47F6-8FFB-EB5A5FE92D2D}" type="pres">
      <dgm:prSet presAssocID="{E46E6C3D-23AC-45F4-BEAC-C2A83DF5A5F0}" presName="LevelTwoTextNode" presStyleLbl="node3" presStyleIdx="0" presStyleCnt="6" custScaleX="459496" custLinFactNeighborX="29752">
        <dgm:presLayoutVars>
          <dgm:chPref val="3"/>
        </dgm:presLayoutVars>
      </dgm:prSet>
      <dgm:spPr/>
    </dgm:pt>
    <dgm:pt modelId="{30508BAF-081C-4F75-99E3-5BFE92D2D249}" type="pres">
      <dgm:prSet presAssocID="{E46E6C3D-23AC-45F4-BEAC-C2A83DF5A5F0}" presName="level3hierChild" presStyleCnt="0"/>
      <dgm:spPr/>
    </dgm:pt>
    <dgm:pt modelId="{8630EACF-02B0-4743-A0AE-B865F7F4F417}" type="pres">
      <dgm:prSet presAssocID="{BCBA443F-400F-4563-B95C-2C9B5F94CBBE}" presName="conn2-1" presStyleLbl="parChTrans1D3" presStyleIdx="1" presStyleCnt="6"/>
      <dgm:spPr/>
    </dgm:pt>
    <dgm:pt modelId="{6CE00311-B053-43D7-904B-5A1FF0689F1A}" type="pres">
      <dgm:prSet presAssocID="{BCBA443F-400F-4563-B95C-2C9B5F94CBBE}" presName="connTx" presStyleLbl="parChTrans1D3" presStyleIdx="1" presStyleCnt="6"/>
      <dgm:spPr/>
    </dgm:pt>
    <dgm:pt modelId="{ADCD0A3F-869F-4B65-9579-722D9B8F5E35}" type="pres">
      <dgm:prSet presAssocID="{B316B269-D6D7-47D6-971B-2A98FB8BD386}" presName="root2" presStyleCnt="0"/>
      <dgm:spPr/>
    </dgm:pt>
    <dgm:pt modelId="{D511403C-CE48-4621-BA6E-6183AD350461}" type="pres">
      <dgm:prSet presAssocID="{B316B269-D6D7-47D6-971B-2A98FB8BD386}" presName="LevelTwoTextNode" presStyleLbl="node3" presStyleIdx="1" presStyleCnt="6" custScaleX="459496" custLinFactNeighborX="29752">
        <dgm:presLayoutVars>
          <dgm:chPref val="3"/>
        </dgm:presLayoutVars>
      </dgm:prSet>
      <dgm:spPr/>
    </dgm:pt>
    <dgm:pt modelId="{8A1AB414-C17F-48E1-9A17-7C4641B424CC}" type="pres">
      <dgm:prSet presAssocID="{B316B269-D6D7-47D6-971B-2A98FB8BD386}" presName="level3hierChild" presStyleCnt="0"/>
      <dgm:spPr/>
    </dgm:pt>
    <dgm:pt modelId="{9202F580-CF25-4D65-8965-A19189C0BB3D}" type="pres">
      <dgm:prSet presAssocID="{14FDB08C-D308-4811-99B3-E020861B74A5}" presName="conn2-1" presStyleLbl="parChTrans1D2" presStyleIdx="1" presStyleCnt="3"/>
      <dgm:spPr/>
    </dgm:pt>
    <dgm:pt modelId="{FDC0F6E5-DC8E-44FE-9722-4706D9EC4C9F}" type="pres">
      <dgm:prSet presAssocID="{14FDB08C-D308-4811-99B3-E020861B74A5}" presName="connTx" presStyleLbl="parChTrans1D2" presStyleIdx="1" presStyleCnt="3"/>
      <dgm:spPr/>
    </dgm:pt>
    <dgm:pt modelId="{09E79368-72E7-44C1-843E-1E41B61D4415}" type="pres">
      <dgm:prSet presAssocID="{AFDB1F82-2526-4B75-BA91-96AAD758BA02}" presName="root2" presStyleCnt="0"/>
      <dgm:spPr/>
    </dgm:pt>
    <dgm:pt modelId="{22282C1C-2658-4B8D-A54A-574CC9B693E4}" type="pres">
      <dgm:prSet presAssocID="{AFDB1F82-2526-4B75-BA91-96AAD758BA02}" presName="LevelTwoTextNode" presStyleLbl="node2" presStyleIdx="1" presStyleCnt="3" custScaleX="177156" custScaleY="161051" custLinFactNeighborX="-8616">
        <dgm:presLayoutVars>
          <dgm:chPref val="3"/>
        </dgm:presLayoutVars>
      </dgm:prSet>
      <dgm:spPr/>
    </dgm:pt>
    <dgm:pt modelId="{04664DBA-6D92-43D7-BD42-90F3BF91B3AF}" type="pres">
      <dgm:prSet presAssocID="{AFDB1F82-2526-4B75-BA91-96AAD758BA02}" presName="level3hierChild" presStyleCnt="0"/>
      <dgm:spPr/>
    </dgm:pt>
    <dgm:pt modelId="{2C42950E-62DF-4403-8F58-39D473B735B3}" type="pres">
      <dgm:prSet presAssocID="{D9CE09C9-AA9E-44A5-BFBE-D45500D5DBD0}" presName="conn2-1" presStyleLbl="parChTrans1D3" presStyleIdx="2" presStyleCnt="6"/>
      <dgm:spPr/>
    </dgm:pt>
    <dgm:pt modelId="{93CAF04B-1747-4983-B96D-28DD813FFB9B}" type="pres">
      <dgm:prSet presAssocID="{D9CE09C9-AA9E-44A5-BFBE-D45500D5DBD0}" presName="connTx" presStyleLbl="parChTrans1D3" presStyleIdx="2" presStyleCnt="6"/>
      <dgm:spPr/>
    </dgm:pt>
    <dgm:pt modelId="{ABCF5A0C-BDC8-4AB4-8F14-FB18F501FA0E}" type="pres">
      <dgm:prSet presAssocID="{81865DD5-2CC8-4410-A678-8F6AF6039186}" presName="root2" presStyleCnt="0"/>
      <dgm:spPr/>
    </dgm:pt>
    <dgm:pt modelId="{1F5FBE60-31DB-456C-B28F-23E92C47CC84}" type="pres">
      <dgm:prSet presAssocID="{81865DD5-2CC8-4410-A678-8F6AF6039186}" presName="LevelTwoTextNode" presStyleLbl="node3" presStyleIdx="2" presStyleCnt="6" custScaleX="459496" custLinFactNeighborX="29752">
        <dgm:presLayoutVars>
          <dgm:chPref val="3"/>
        </dgm:presLayoutVars>
      </dgm:prSet>
      <dgm:spPr/>
    </dgm:pt>
    <dgm:pt modelId="{74601763-F8BD-41EC-8628-56D65DBDDAAB}" type="pres">
      <dgm:prSet presAssocID="{81865DD5-2CC8-4410-A678-8F6AF6039186}" presName="level3hierChild" presStyleCnt="0"/>
      <dgm:spPr/>
    </dgm:pt>
    <dgm:pt modelId="{E2E5E31A-F9BF-424D-AF00-9E077328AC23}" type="pres">
      <dgm:prSet presAssocID="{BFD87B9C-D645-4B3B-88C9-6E425DE6A3FB}" presName="conn2-1" presStyleLbl="parChTrans1D3" presStyleIdx="3" presStyleCnt="6"/>
      <dgm:spPr/>
    </dgm:pt>
    <dgm:pt modelId="{BD8AE5FC-7674-4C0F-B627-3F2767AA865A}" type="pres">
      <dgm:prSet presAssocID="{BFD87B9C-D645-4B3B-88C9-6E425DE6A3FB}" presName="connTx" presStyleLbl="parChTrans1D3" presStyleIdx="3" presStyleCnt="6"/>
      <dgm:spPr/>
    </dgm:pt>
    <dgm:pt modelId="{432079A7-1728-44F8-A847-256730DD0A37}" type="pres">
      <dgm:prSet presAssocID="{600E4102-9132-4F64-81D2-D0550ED1B56D}" presName="root2" presStyleCnt="0"/>
      <dgm:spPr/>
    </dgm:pt>
    <dgm:pt modelId="{11898B29-ADD1-4696-97E4-683673A21B2F}" type="pres">
      <dgm:prSet presAssocID="{600E4102-9132-4F64-81D2-D0550ED1B56D}" presName="LevelTwoTextNode" presStyleLbl="node3" presStyleIdx="3" presStyleCnt="6" custScaleX="459496" custLinFactNeighborX="29752">
        <dgm:presLayoutVars>
          <dgm:chPref val="3"/>
        </dgm:presLayoutVars>
      </dgm:prSet>
      <dgm:spPr/>
    </dgm:pt>
    <dgm:pt modelId="{2A870CFB-A3E9-4298-9397-77190F4132B3}" type="pres">
      <dgm:prSet presAssocID="{600E4102-9132-4F64-81D2-D0550ED1B56D}" presName="level3hierChild" presStyleCnt="0"/>
      <dgm:spPr/>
    </dgm:pt>
    <dgm:pt modelId="{25288259-C23B-4E53-9D8F-882FF7808FA2}" type="pres">
      <dgm:prSet presAssocID="{05B8AFC9-D0BF-45C7-9BA8-66A6007A9435}" presName="conn2-1" presStyleLbl="parChTrans1D2" presStyleIdx="2" presStyleCnt="3"/>
      <dgm:spPr/>
    </dgm:pt>
    <dgm:pt modelId="{A2D76688-ABFC-44BE-9F22-B40B181C5A17}" type="pres">
      <dgm:prSet presAssocID="{05B8AFC9-D0BF-45C7-9BA8-66A6007A9435}" presName="connTx" presStyleLbl="parChTrans1D2" presStyleIdx="2" presStyleCnt="3"/>
      <dgm:spPr/>
    </dgm:pt>
    <dgm:pt modelId="{020B232D-2BC3-4E7B-8ED9-E30BA4046828}" type="pres">
      <dgm:prSet presAssocID="{DD4B90B5-7502-4EA2-854F-A173A05A9A9A}" presName="root2" presStyleCnt="0"/>
      <dgm:spPr/>
    </dgm:pt>
    <dgm:pt modelId="{EBA27ABD-5BA8-4360-BCFC-EE7D511FC71E}" type="pres">
      <dgm:prSet presAssocID="{DD4B90B5-7502-4EA2-854F-A173A05A9A9A}" presName="LevelTwoTextNode" presStyleLbl="node2" presStyleIdx="2" presStyleCnt="3" custScaleX="177156" custScaleY="161051" custLinFactNeighborX="-8616">
        <dgm:presLayoutVars>
          <dgm:chPref val="3"/>
        </dgm:presLayoutVars>
      </dgm:prSet>
      <dgm:spPr/>
    </dgm:pt>
    <dgm:pt modelId="{BD5D9E7C-61C0-46B8-AA4E-54A31F24CA57}" type="pres">
      <dgm:prSet presAssocID="{DD4B90B5-7502-4EA2-854F-A173A05A9A9A}" presName="level3hierChild" presStyleCnt="0"/>
      <dgm:spPr/>
    </dgm:pt>
    <dgm:pt modelId="{8F2C20C9-C498-4E2D-8CD5-AEB91ACA4B06}" type="pres">
      <dgm:prSet presAssocID="{8AB24B72-1052-43A7-AA23-983899E2C71C}" presName="conn2-1" presStyleLbl="parChTrans1D3" presStyleIdx="4" presStyleCnt="6"/>
      <dgm:spPr/>
    </dgm:pt>
    <dgm:pt modelId="{552C7A85-3D3D-4214-9885-FB40EBFF34E0}" type="pres">
      <dgm:prSet presAssocID="{8AB24B72-1052-43A7-AA23-983899E2C71C}" presName="connTx" presStyleLbl="parChTrans1D3" presStyleIdx="4" presStyleCnt="6"/>
      <dgm:spPr/>
    </dgm:pt>
    <dgm:pt modelId="{2C004862-8BF4-4E5E-A213-21B6234A02DA}" type="pres">
      <dgm:prSet presAssocID="{A09B6157-DA52-495D-8015-4F7532EA7CE2}" presName="root2" presStyleCnt="0"/>
      <dgm:spPr/>
    </dgm:pt>
    <dgm:pt modelId="{DD9259B4-5460-406F-9B0E-EF1327A01A66}" type="pres">
      <dgm:prSet presAssocID="{A09B6157-DA52-495D-8015-4F7532EA7CE2}" presName="LevelTwoTextNode" presStyleLbl="node3" presStyleIdx="4" presStyleCnt="6" custScaleX="459496" custLinFactNeighborX="29752">
        <dgm:presLayoutVars>
          <dgm:chPref val="3"/>
        </dgm:presLayoutVars>
      </dgm:prSet>
      <dgm:spPr/>
    </dgm:pt>
    <dgm:pt modelId="{F2620EC9-7228-4618-9623-F6AFFD448020}" type="pres">
      <dgm:prSet presAssocID="{A09B6157-DA52-495D-8015-4F7532EA7CE2}" presName="level3hierChild" presStyleCnt="0"/>
      <dgm:spPr/>
    </dgm:pt>
    <dgm:pt modelId="{10918B2E-6996-4D24-B017-777056589C60}" type="pres">
      <dgm:prSet presAssocID="{F5BF81B2-005F-470C-985E-F7536092F915}" presName="conn2-1" presStyleLbl="parChTrans1D3" presStyleIdx="5" presStyleCnt="6"/>
      <dgm:spPr/>
    </dgm:pt>
    <dgm:pt modelId="{EAD26E24-8B6B-41CD-922A-B5E4F3EB7F0E}" type="pres">
      <dgm:prSet presAssocID="{F5BF81B2-005F-470C-985E-F7536092F915}" presName="connTx" presStyleLbl="parChTrans1D3" presStyleIdx="5" presStyleCnt="6"/>
      <dgm:spPr/>
    </dgm:pt>
    <dgm:pt modelId="{B33F74BF-CE24-4FB7-A5CB-090B192C2E73}" type="pres">
      <dgm:prSet presAssocID="{F5AF91B9-6893-4773-9C5D-C54AB11F6188}" presName="root2" presStyleCnt="0"/>
      <dgm:spPr/>
    </dgm:pt>
    <dgm:pt modelId="{4F9AC824-FC22-4128-83F9-C29C0D0CFC6F}" type="pres">
      <dgm:prSet presAssocID="{F5AF91B9-6893-4773-9C5D-C54AB11F6188}" presName="LevelTwoTextNode" presStyleLbl="node3" presStyleIdx="5" presStyleCnt="6" custScaleX="459496" custLinFactNeighborX="29752">
        <dgm:presLayoutVars>
          <dgm:chPref val="3"/>
        </dgm:presLayoutVars>
      </dgm:prSet>
      <dgm:spPr/>
    </dgm:pt>
    <dgm:pt modelId="{369F1963-FF35-4A1E-90D2-13C2495C9787}" type="pres">
      <dgm:prSet presAssocID="{F5AF91B9-6893-4773-9C5D-C54AB11F6188}" presName="level3hierChild" presStyleCnt="0"/>
      <dgm:spPr/>
    </dgm:pt>
  </dgm:ptLst>
  <dgm:cxnLst>
    <dgm:cxn modelId="{BE366509-5090-4F53-8ED3-EF047F7CB574}" type="presOf" srcId="{14FDB08C-D308-4811-99B3-E020861B74A5}" destId="{9202F580-CF25-4D65-8965-A19189C0BB3D}" srcOrd="0" destOrd="0" presId="urn:microsoft.com/office/officeart/2005/8/layout/hierarchy2"/>
    <dgm:cxn modelId="{4E331916-5E51-4F11-A1FD-FEE9A706567A}" type="presOf" srcId="{81865DD5-2CC8-4410-A678-8F6AF6039186}" destId="{1F5FBE60-31DB-456C-B28F-23E92C47CC84}" srcOrd="0" destOrd="0" presId="urn:microsoft.com/office/officeart/2005/8/layout/hierarchy2"/>
    <dgm:cxn modelId="{78BD5A19-FE9F-4952-9552-144BA317C68C}" type="presOf" srcId="{A09B6157-DA52-495D-8015-4F7532EA7CE2}" destId="{DD9259B4-5460-406F-9B0E-EF1327A01A66}" srcOrd="0" destOrd="0" presId="urn:microsoft.com/office/officeart/2005/8/layout/hierarchy2"/>
    <dgm:cxn modelId="{4CD49424-DC75-4D86-B69A-0B86AA7FE4CB}" type="presOf" srcId="{7D6748A9-35BE-489A-873B-ABAA7C338B05}" destId="{B89679A6-1016-4815-AA99-D802FCA84B3C}" srcOrd="0" destOrd="0" presId="urn:microsoft.com/office/officeart/2005/8/layout/hierarchy2"/>
    <dgm:cxn modelId="{579F8425-84D3-498A-98B2-8E968318EDC0}" type="presOf" srcId="{D9CE09C9-AA9E-44A5-BFBE-D45500D5DBD0}" destId="{93CAF04B-1747-4983-B96D-28DD813FFB9B}" srcOrd="1" destOrd="0" presId="urn:microsoft.com/office/officeart/2005/8/layout/hierarchy2"/>
    <dgm:cxn modelId="{12A38B2B-89C0-47C8-91B1-DE260569DADC}" srcId="{F915CF6D-A397-4791-A48B-25F1013D7F95}" destId="{DD4B90B5-7502-4EA2-854F-A173A05A9A9A}" srcOrd="2" destOrd="0" parTransId="{05B8AFC9-D0BF-45C7-9BA8-66A6007A9435}" sibTransId="{44BE5349-A34F-43CE-A6AA-E0089545C985}"/>
    <dgm:cxn modelId="{7B45BF2B-2571-4CCD-BD7E-535CF19934A8}" type="presOf" srcId="{8AB24B72-1052-43A7-AA23-983899E2C71C}" destId="{8F2C20C9-C498-4E2D-8CD5-AEB91ACA4B06}" srcOrd="0" destOrd="0" presId="urn:microsoft.com/office/officeart/2005/8/layout/hierarchy2"/>
    <dgm:cxn modelId="{84728F31-2ADE-4083-A803-D671E1E233EA}" srcId="{9B8031C1-0730-4BEC-98A0-232F0E509870}" destId="{F915CF6D-A397-4791-A48B-25F1013D7F95}" srcOrd="0" destOrd="0" parTransId="{10BE448F-DE5D-49C3-9C7E-865720FCAAF2}" sibTransId="{F5F3E3F1-B2A3-409F-A28F-4B4F68822FA5}"/>
    <dgm:cxn modelId="{33E1173B-0635-42CA-A687-2BF5E31553D1}" type="presOf" srcId="{BFD87B9C-D645-4B3B-88C9-6E425DE6A3FB}" destId="{BD8AE5FC-7674-4C0F-B627-3F2767AA865A}" srcOrd="1" destOrd="0" presId="urn:microsoft.com/office/officeart/2005/8/layout/hierarchy2"/>
    <dgm:cxn modelId="{076E9E3E-12A7-4E06-B623-D7E53EB25A2E}" type="presOf" srcId="{BCBA443F-400F-4563-B95C-2C9B5F94CBBE}" destId="{6CE00311-B053-43D7-904B-5A1FF0689F1A}" srcOrd="1" destOrd="0" presId="urn:microsoft.com/office/officeart/2005/8/layout/hierarchy2"/>
    <dgm:cxn modelId="{B4A0D95C-573A-4EA5-B9F7-4BA6FF900582}" srcId="{F915CF6D-A397-4791-A48B-25F1013D7F95}" destId="{E4D013CB-7CF5-4296-BC3A-E5D82BED397C}" srcOrd="0" destOrd="0" parTransId="{7D6748A9-35BE-489A-873B-ABAA7C338B05}" sibTransId="{E2185714-F7C6-4307-811D-35D38FB906BA}"/>
    <dgm:cxn modelId="{DABCA25F-C928-45CE-8885-FBCC4BE0A457}" srcId="{F915CF6D-A397-4791-A48B-25F1013D7F95}" destId="{AFDB1F82-2526-4B75-BA91-96AAD758BA02}" srcOrd="1" destOrd="0" parTransId="{14FDB08C-D308-4811-99B3-E020861B74A5}" sibTransId="{4803A859-D2CA-4722-8AB1-524491536A0A}"/>
    <dgm:cxn modelId="{1F411244-FE5E-4E19-8DBB-A76F61316004}" type="presOf" srcId="{DF722F53-620E-4866-AA52-CE0D159EB544}" destId="{6D930405-5505-4608-8B5D-A9144B0D5FB8}" srcOrd="1" destOrd="0" presId="urn:microsoft.com/office/officeart/2005/8/layout/hierarchy2"/>
    <dgm:cxn modelId="{EFDC5465-4F10-4C33-A2F4-168F42A88066}" type="presOf" srcId="{E4D013CB-7CF5-4296-BC3A-E5D82BED397C}" destId="{37E89C4F-B06F-41CA-9349-00F55BF98EA5}" srcOrd="0" destOrd="0" presId="urn:microsoft.com/office/officeart/2005/8/layout/hierarchy2"/>
    <dgm:cxn modelId="{0073F846-F7D1-450E-8BED-E832BC6692AB}" type="presOf" srcId="{B316B269-D6D7-47D6-971B-2A98FB8BD386}" destId="{D511403C-CE48-4621-BA6E-6183AD350461}" srcOrd="0" destOrd="0" presId="urn:microsoft.com/office/officeart/2005/8/layout/hierarchy2"/>
    <dgm:cxn modelId="{7D037447-A0AA-4F25-97EC-37977FF7E5E0}" type="presOf" srcId="{DF722F53-620E-4866-AA52-CE0D159EB544}" destId="{F7325348-1AAC-4AB6-9C8D-FD8FAA9C27F3}" srcOrd="0" destOrd="0" presId="urn:microsoft.com/office/officeart/2005/8/layout/hierarchy2"/>
    <dgm:cxn modelId="{A170F348-A7F7-4ADF-983B-BD18DC3B2EBA}" type="presOf" srcId="{BCBA443F-400F-4563-B95C-2C9B5F94CBBE}" destId="{8630EACF-02B0-4743-A0AE-B865F7F4F417}" srcOrd="0" destOrd="0" presId="urn:microsoft.com/office/officeart/2005/8/layout/hierarchy2"/>
    <dgm:cxn modelId="{0539E969-A3EE-46C3-A08B-8D50D7110E26}" srcId="{AFDB1F82-2526-4B75-BA91-96AAD758BA02}" destId="{600E4102-9132-4F64-81D2-D0550ED1B56D}" srcOrd="1" destOrd="0" parTransId="{BFD87B9C-D645-4B3B-88C9-6E425DE6A3FB}" sibTransId="{56F0B2D6-1D3B-4238-B3D8-E3FCB0BB2C0F}"/>
    <dgm:cxn modelId="{5D5AA46A-1274-439C-AA87-258105D92B75}" type="presOf" srcId="{AFDB1F82-2526-4B75-BA91-96AAD758BA02}" destId="{22282C1C-2658-4B8D-A54A-574CC9B693E4}" srcOrd="0" destOrd="0" presId="urn:microsoft.com/office/officeart/2005/8/layout/hierarchy2"/>
    <dgm:cxn modelId="{28AB7770-7CC9-45C9-BDDB-8B55519FF430}" type="presOf" srcId="{7D6748A9-35BE-489A-873B-ABAA7C338B05}" destId="{D4B70FAA-9D35-406B-9223-631DA4F9605F}" srcOrd="1" destOrd="0" presId="urn:microsoft.com/office/officeart/2005/8/layout/hierarchy2"/>
    <dgm:cxn modelId="{38176D53-CC0C-40CC-8626-13DF3DECBE21}" type="presOf" srcId="{9B8031C1-0730-4BEC-98A0-232F0E509870}" destId="{02F7DBF9-6F4D-44B9-B015-3CFD1E89C738}" srcOrd="0" destOrd="0" presId="urn:microsoft.com/office/officeart/2005/8/layout/hierarchy2"/>
    <dgm:cxn modelId="{338F9353-4C0E-4CE5-8EB1-73134E004178}" type="presOf" srcId="{E46E6C3D-23AC-45F4-BEAC-C2A83DF5A5F0}" destId="{4E7F45CE-721A-47F6-8FFB-EB5A5FE92D2D}" srcOrd="0" destOrd="0" presId="urn:microsoft.com/office/officeart/2005/8/layout/hierarchy2"/>
    <dgm:cxn modelId="{1A916D77-2845-4705-8FCF-F99E9F8A627F}" type="presOf" srcId="{8AB24B72-1052-43A7-AA23-983899E2C71C}" destId="{552C7A85-3D3D-4214-9885-FB40EBFF34E0}" srcOrd="1" destOrd="0" presId="urn:microsoft.com/office/officeart/2005/8/layout/hierarchy2"/>
    <dgm:cxn modelId="{433F127B-9718-464F-A92C-6242D633C8EA}" type="presOf" srcId="{D9CE09C9-AA9E-44A5-BFBE-D45500D5DBD0}" destId="{2C42950E-62DF-4403-8F58-39D473B735B3}" srcOrd="0" destOrd="0" presId="urn:microsoft.com/office/officeart/2005/8/layout/hierarchy2"/>
    <dgm:cxn modelId="{08AE3F7F-5101-45FA-AF43-ADD56604EC7A}" type="presOf" srcId="{F915CF6D-A397-4791-A48B-25F1013D7F95}" destId="{253939DC-A15D-433B-95C4-B945189CAA82}" srcOrd="0" destOrd="0" presId="urn:microsoft.com/office/officeart/2005/8/layout/hierarchy2"/>
    <dgm:cxn modelId="{5926B889-F552-4307-830C-3029CC29A9D1}" type="presOf" srcId="{05B8AFC9-D0BF-45C7-9BA8-66A6007A9435}" destId="{A2D76688-ABFC-44BE-9F22-B40B181C5A17}" srcOrd="1" destOrd="0" presId="urn:microsoft.com/office/officeart/2005/8/layout/hierarchy2"/>
    <dgm:cxn modelId="{83C73C8F-FBBB-4AE1-BC41-60C92F3A62B2}" type="presOf" srcId="{BFD87B9C-D645-4B3B-88C9-6E425DE6A3FB}" destId="{E2E5E31A-F9BF-424D-AF00-9E077328AC23}" srcOrd="0" destOrd="0" presId="urn:microsoft.com/office/officeart/2005/8/layout/hierarchy2"/>
    <dgm:cxn modelId="{35DDB09C-5A53-4784-87F6-66CB570E2FC0}" srcId="{E4D013CB-7CF5-4296-BC3A-E5D82BED397C}" destId="{B316B269-D6D7-47D6-971B-2A98FB8BD386}" srcOrd="1" destOrd="0" parTransId="{BCBA443F-400F-4563-B95C-2C9B5F94CBBE}" sibTransId="{205E4D42-202F-4222-8FDA-04582AD83476}"/>
    <dgm:cxn modelId="{94971E9E-F2F9-4B75-B36A-459541F5FA97}" srcId="{DD4B90B5-7502-4EA2-854F-A173A05A9A9A}" destId="{F5AF91B9-6893-4773-9C5D-C54AB11F6188}" srcOrd="1" destOrd="0" parTransId="{F5BF81B2-005F-470C-985E-F7536092F915}" sibTransId="{641A500C-2F37-465E-B739-010DFFE36BB7}"/>
    <dgm:cxn modelId="{E3D462A0-750F-4083-9D85-DD1430F95863}" srcId="{E4D013CB-7CF5-4296-BC3A-E5D82BED397C}" destId="{E46E6C3D-23AC-45F4-BEAC-C2A83DF5A5F0}" srcOrd="0" destOrd="0" parTransId="{DF722F53-620E-4866-AA52-CE0D159EB544}" sibTransId="{53427726-0F16-447B-8FCA-4DD588810885}"/>
    <dgm:cxn modelId="{328926A9-DF13-4348-B829-96ED5E7B4911}" type="presOf" srcId="{DD4B90B5-7502-4EA2-854F-A173A05A9A9A}" destId="{EBA27ABD-5BA8-4360-BCFC-EE7D511FC71E}" srcOrd="0" destOrd="0" presId="urn:microsoft.com/office/officeart/2005/8/layout/hierarchy2"/>
    <dgm:cxn modelId="{E952E3CB-8456-4E90-A4C6-E9B70FDEEB19}" srcId="{AFDB1F82-2526-4B75-BA91-96AAD758BA02}" destId="{81865DD5-2CC8-4410-A678-8F6AF6039186}" srcOrd="0" destOrd="0" parTransId="{D9CE09C9-AA9E-44A5-BFBE-D45500D5DBD0}" sibTransId="{07D23F38-98A2-4D73-BF72-B01239F098EF}"/>
    <dgm:cxn modelId="{691494D8-6193-4D02-A996-FE9BEE64E1BE}" type="presOf" srcId="{600E4102-9132-4F64-81D2-D0550ED1B56D}" destId="{11898B29-ADD1-4696-97E4-683673A21B2F}" srcOrd="0" destOrd="0" presId="urn:microsoft.com/office/officeart/2005/8/layout/hierarchy2"/>
    <dgm:cxn modelId="{F3FC8EE6-59DF-4FEA-A2B4-F084CAADD16E}" type="presOf" srcId="{F5BF81B2-005F-470C-985E-F7536092F915}" destId="{10918B2E-6996-4D24-B017-777056589C60}" srcOrd="0" destOrd="0" presId="urn:microsoft.com/office/officeart/2005/8/layout/hierarchy2"/>
    <dgm:cxn modelId="{A48F4AF3-12C8-434E-8BAD-917D5F259EF4}" srcId="{DD4B90B5-7502-4EA2-854F-A173A05A9A9A}" destId="{A09B6157-DA52-495D-8015-4F7532EA7CE2}" srcOrd="0" destOrd="0" parTransId="{8AB24B72-1052-43A7-AA23-983899E2C71C}" sibTransId="{681DE68B-4CA1-4606-85B7-1D92B1474C00}"/>
    <dgm:cxn modelId="{87AD1DFA-4218-4D9F-AE64-D08A569E1F19}" type="presOf" srcId="{14FDB08C-D308-4811-99B3-E020861B74A5}" destId="{FDC0F6E5-DC8E-44FE-9722-4706D9EC4C9F}" srcOrd="1" destOrd="0" presId="urn:microsoft.com/office/officeart/2005/8/layout/hierarchy2"/>
    <dgm:cxn modelId="{991FFBFA-4B28-4459-8C75-DC962C44C21A}" type="presOf" srcId="{05B8AFC9-D0BF-45C7-9BA8-66A6007A9435}" destId="{25288259-C23B-4E53-9D8F-882FF7808FA2}" srcOrd="0" destOrd="0" presId="urn:microsoft.com/office/officeart/2005/8/layout/hierarchy2"/>
    <dgm:cxn modelId="{BE1983FC-0F29-48E1-BB5E-E73581B4CEE6}" type="presOf" srcId="{F5BF81B2-005F-470C-985E-F7536092F915}" destId="{EAD26E24-8B6B-41CD-922A-B5E4F3EB7F0E}" srcOrd="1" destOrd="0" presId="urn:microsoft.com/office/officeart/2005/8/layout/hierarchy2"/>
    <dgm:cxn modelId="{A11A1BFF-AFB3-4628-8307-EAD23662E28D}" type="presOf" srcId="{F5AF91B9-6893-4773-9C5D-C54AB11F6188}" destId="{4F9AC824-FC22-4128-83F9-C29C0D0CFC6F}" srcOrd="0" destOrd="0" presId="urn:microsoft.com/office/officeart/2005/8/layout/hierarchy2"/>
    <dgm:cxn modelId="{7F4CE45B-D125-4147-9AF4-97F0C084A26C}" type="presParOf" srcId="{02F7DBF9-6F4D-44B9-B015-3CFD1E89C738}" destId="{CCCA4CF9-D570-45C9-AC78-46D6FDC701B6}" srcOrd="0" destOrd="0" presId="urn:microsoft.com/office/officeart/2005/8/layout/hierarchy2"/>
    <dgm:cxn modelId="{60711C33-E88D-4FF4-B88F-44A5285A8A3D}" type="presParOf" srcId="{CCCA4CF9-D570-45C9-AC78-46D6FDC701B6}" destId="{253939DC-A15D-433B-95C4-B945189CAA82}" srcOrd="0" destOrd="0" presId="urn:microsoft.com/office/officeart/2005/8/layout/hierarchy2"/>
    <dgm:cxn modelId="{34C7E6B5-4787-4CED-AB92-B04A0DB80261}" type="presParOf" srcId="{CCCA4CF9-D570-45C9-AC78-46D6FDC701B6}" destId="{20219654-7259-4039-BC7B-1DED3A85FE0B}" srcOrd="1" destOrd="0" presId="urn:microsoft.com/office/officeart/2005/8/layout/hierarchy2"/>
    <dgm:cxn modelId="{A5FA62F7-A4A9-48BE-91E6-BBBEB13839EF}" type="presParOf" srcId="{20219654-7259-4039-BC7B-1DED3A85FE0B}" destId="{B89679A6-1016-4815-AA99-D802FCA84B3C}" srcOrd="0" destOrd="0" presId="urn:microsoft.com/office/officeart/2005/8/layout/hierarchy2"/>
    <dgm:cxn modelId="{526727BE-6771-4FC5-9429-54A6C88667CE}" type="presParOf" srcId="{B89679A6-1016-4815-AA99-D802FCA84B3C}" destId="{D4B70FAA-9D35-406B-9223-631DA4F9605F}" srcOrd="0" destOrd="0" presId="urn:microsoft.com/office/officeart/2005/8/layout/hierarchy2"/>
    <dgm:cxn modelId="{966992EE-71E2-42A8-8EED-FE4E32F43DE0}" type="presParOf" srcId="{20219654-7259-4039-BC7B-1DED3A85FE0B}" destId="{0619ABCE-7C3F-47F9-BADD-42795DA71B99}" srcOrd="1" destOrd="0" presId="urn:microsoft.com/office/officeart/2005/8/layout/hierarchy2"/>
    <dgm:cxn modelId="{A071E4DE-E0EB-411D-AF80-78A51CCF18B9}" type="presParOf" srcId="{0619ABCE-7C3F-47F9-BADD-42795DA71B99}" destId="{37E89C4F-B06F-41CA-9349-00F55BF98EA5}" srcOrd="0" destOrd="0" presId="urn:microsoft.com/office/officeart/2005/8/layout/hierarchy2"/>
    <dgm:cxn modelId="{05AE1A74-86B0-4A9F-B5FE-0E6F875459C0}" type="presParOf" srcId="{0619ABCE-7C3F-47F9-BADD-42795DA71B99}" destId="{D096A6A9-DF9E-4316-99E8-7752FB75B27C}" srcOrd="1" destOrd="0" presId="urn:microsoft.com/office/officeart/2005/8/layout/hierarchy2"/>
    <dgm:cxn modelId="{8B09E5E7-610A-4DFE-BFB9-78350DB2ED2D}" type="presParOf" srcId="{D096A6A9-DF9E-4316-99E8-7752FB75B27C}" destId="{F7325348-1AAC-4AB6-9C8D-FD8FAA9C27F3}" srcOrd="0" destOrd="0" presId="urn:microsoft.com/office/officeart/2005/8/layout/hierarchy2"/>
    <dgm:cxn modelId="{B7B7030E-BFF9-484B-BA42-76DFEB93EFCD}" type="presParOf" srcId="{F7325348-1AAC-4AB6-9C8D-FD8FAA9C27F3}" destId="{6D930405-5505-4608-8B5D-A9144B0D5FB8}" srcOrd="0" destOrd="0" presId="urn:microsoft.com/office/officeart/2005/8/layout/hierarchy2"/>
    <dgm:cxn modelId="{62527A93-0BA4-4AA0-BE7C-470D6FB785E4}" type="presParOf" srcId="{D096A6A9-DF9E-4316-99E8-7752FB75B27C}" destId="{2499A8ED-AC66-4171-A502-D7D996EC333A}" srcOrd="1" destOrd="0" presId="urn:microsoft.com/office/officeart/2005/8/layout/hierarchy2"/>
    <dgm:cxn modelId="{00472A58-1983-40F4-BC03-D8E5E8A54366}" type="presParOf" srcId="{2499A8ED-AC66-4171-A502-D7D996EC333A}" destId="{4E7F45CE-721A-47F6-8FFB-EB5A5FE92D2D}" srcOrd="0" destOrd="0" presId="urn:microsoft.com/office/officeart/2005/8/layout/hierarchy2"/>
    <dgm:cxn modelId="{7D9405FB-76F8-46F3-9131-D05DB17F4A9F}" type="presParOf" srcId="{2499A8ED-AC66-4171-A502-D7D996EC333A}" destId="{30508BAF-081C-4F75-99E3-5BFE92D2D249}" srcOrd="1" destOrd="0" presId="urn:microsoft.com/office/officeart/2005/8/layout/hierarchy2"/>
    <dgm:cxn modelId="{29987773-339C-4288-B8BB-51C8EBCDCC3D}" type="presParOf" srcId="{D096A6A9-DF9E-4316-99E8-7752FB75B27C}" destId="{8630EACF-02B0-4743-A0AE-B865F7F4F417}" srcOrd="2" destOrd="0" presId="urn:microsoft.com/office/officeart/2005/8/layout/hierarchy2"/>
    <dgm:cxn modelId="{2F8BD818-9F17-4DE4-A47C-A21D69DBBBAA}" type="presParOf" srcId="{8630EACF-02B0-4743-A0AE-B865F7F4F417}" destId="{6CE00311-B053-43D7-904B-5A1FF0689F1A}" srcOrd="0" destOrd="0" presId="urn:microsoft.com/office/officeart/2005/8/layout/hierarchy2"/>
    <dgm:cxn modelId="{6C3B8FDA-6E7D-464D-87FB-9FC36DFDA2F9}" type="presParOf" srcId="{D096A6A9-DF9E-4316-99E8-7752FB75B27C}" destId="{ADCD0A3F-869F-4B65-9579-722D9B8F5E35}" srcOrd="3" destOrd="0" presId="urn:microsoft.com/office/officeart/2005/8/layout/hierarchy2"/>
    <dgm:cxn modelId="{D6728902-4A8E-4305-9B08-DCDF98DFEE49}" type="presParOf" srcId="{ADCD0A3F-869F-4B65-9579-722D9B8F5E35}" destId="{D511403C-CE48-4621-BA6E-6183AD350461}" srcOrd="0" destOrd="0" presId="urn:microsoft.com/office/officeart/2005/8/layout/hierarchy2"/>
    <dgm:cxn modelId="{7D86062A-4D47-4B1B-9A5C-F690A89E45D4}" type="presParOf" srcId="{ADCD0A3F-869F-4B65-9579-722D9B8F5E35}" destId="{8A1AB414-C17F-48E1-9A17-7C4641B424CC}" srcOrd="1" destOrd="0" presId="urn:microsoft.com/office/officeart/2005/8/layout/hierarchy2"/>
    <dgm:cxn modelId="{A5C94D53-CAC0-420A-9D9F-CDD251FC5083}" type="presParOf" srcId="{20219654-7259-4039-BC7B-1DED3A85FE0B}" destId="{9202F580-CF25-4D65-8965-A19189C0BB3D}" srcOrd="2" destOrd="0" presId="urn:microsoft.com/office/officeart/2005/8/layout/hierarchy2"/>
    <dgm:cxn modelId="{E82A066B-E7B9-4611-9AD8-768B738229DE}" type="presParOf" srcId="{9202F580-CF25-4D65-8965-A19189C0BB3D}" destId="{FDC0F6E5-DC8E-44FE-9722-4706D9EC4C9F}" srcOrd="0" destOrd="0" presId="urn:microsoft.com/office/officeart/2005/8/layout/hierarchy2"/>
    <dgm:cxn modelId="{F07D46E1-17B4-46B3-8DFB-CD40E6830B12}" type="presParOf" srcId="{20219654-7259-4039-BC7B-1DED3A85FE0B}" destId="{09E79368-72E7-44C1-843E-1E41B61D4415}" srcOrd="3" destOrd="0" presId="urn:microsoft.com/office/officeart/2005/8/layout/hierarchy2"/>
    <dgm:cxn modelId="{C8AB782C-D11D-464C-8C81-D59B6867150A}" type="presParOf" srcId="{09E79368-72E7-44C1-843E-1E41B61D4415}" destId="{22282C1C-2658-4B8D-A54A-574CC9B693E4}" srcOrd="0" destOrd="0" presId="urn:microsoft.com/office/officeart/2005/8/layout/hierarchy2"/>
    <dgm:cxn modelId="{7A2A212A-3C55-4317-A4B0-DDF73429CD93}" type="presParOf" srcId="{09E79368-72E7-44C1-843E-1E41B61D4415}" destId="{04664DBA-6D92-43D7-BD42-90F3BF91B3AF}" srcOrd="1" destOrd="0" presId="urn:microsoft.com/office/officeart/2005/8/layout/hierarchy2"/>
    <dgm:cxn modelId="{E080FD4D-6585-4BB3-A52C-A6BD74C10D1F}" type="presParOf" srcId="{04664DBA-6D92-43D7-BD42-90F3BF91B3AF}" destId="{2C42950E-62DF-4403-8F58-39D473B735B3}" srcOrd="0" destOrd="0" presId="urn:microsoft.com/office/officeart/2005/8/layout/hierarchy2"/>
    <dgm:cxn modelId="{04AB876D-FD15-448F-8CE6-345D145B2F95}" type="presParOf" srcId="{2C42950E-62DF-4403-8F58-39D473B735B3}" destId="{93CAF04B-1747-4983-B96D-28DD813FFB9B}" srcOrd="0" destOrd="0" presId="urn:microsoft.com/office/officeart/2005/8/layout/hierarchy2"/>
    <dgm:cxn modelId="{B360867E-6B84-48D3-84AC-108423798F43}" type="presParOf" srcId="{04664DBA-6D92-43D7-BD42-90F3BF91B3AF}" destId="{ABCF5A0C-BDC8-4AB4-8F14-FB18F501FA0E}" srcOrd="1" destOrd="0" presId="urn:microsoft.com/office/officeart/2005/8/layout/hierarchy2"/>
    <dgm:cxn modelId="{81A42FFC-D132-495B-ACCF-FC0081872D18}" type="presParOf" srcId="{ABCF5A0C-BDC8-4AB4-8F14-FB18F501FA0E}" destId="{1F5FBE60-31DB-456C-B28F-23E92C47CC84}" srcOrd="0" destOrd="0" presId="urn:microsoft.com/office/officeart/2005/8/layout/hierarchy2"/>
    <dgm:cxn modelId="{A2F4AC06-AC12-4186-BDBD-DF048BAEC978}" type="presParOf" srcId="{ABCF5A0C-BDC8-4AB4-8F14-FB18F501FA0E}" destId="{74601763-F8BD-41EC-8628-56D65DBDDAAB}" srcOrd="1" destOrd="0" presId="urn:microsoft.com/office/officeart/2005/8/layout/hierarchy2"/>
    <dgm:cxn modelId="{EAB0DDC0-2511-4C2C-AF3C-58E7632CCBD2}" type="presParOf" srcId="{04664DBA-6D92-43D7-BD42-90F3BF91B3AF}" destId="{E2E5E31A-F9BF-424D-AF00-9E077328AC23}" srcOrd="2" destOrd="0" presId="urn:microsoft.com/office/officeart/2005/8/layout/hierarchy2"/>
    <dgm:cxn modelId="{FFCA5AFA-2C5F-4749-833A-1173BB9BD746}" type="presParOf" srcId="{E2E5E31A-F9BF-424D-AF00-9E077328AC23}" destId="{BD8AE5FC-7674-4C0F-B627-3F2767AA865A}" srcOrd="0" destOrd="0" presId="urn:microsoft.com/office/officeart/2005/8/layout/hierarchy2"/>
    <dgm:cxn modelId="{519DBBA5-EFBD-4CAB-930A-247178156311}" type="presParOf" srcId="{04664DBA-6D92-43D7-BD42-90F3BF91B3AF}" destId="{432079A7-1728-44F8-A847-256730DD0A37}" srcOrd="3" destOrd="0" presId="urn:microsoft.com/office/officeart/2005/8/layout/hierarchy2"/>
    <dgm:cxn modelId="{741EE13B-7D21-4D27-9D7F-5EC077744038}" type="presParOf" srcId="{432079A7-1728-44F8-A847-256730DD0A37}" destId="{11898B29-ADD1-4696-97E4-683673A21B2F}" srcOrd="0" destOrd="0" presId="urn:microsoft.com/office/officeart/2005/8/layout/hierarchy2"/>
    <dgm:cxn modelId="{37DC0C60-A8ED-4F75-910A-903DC35D7041}" type="presParOf" srcId="{432079A7-1728-44F8-A847-256730DD0A37}" destId="{2A870CFB-A3E9-4298-9397-77190F4132B3}" srcOrd="1" destOrd="0" presId="urn:microsoft.com/office/officeart/2005/8/layout/hierarchy2"/>
    <dgm:cxn modelId="{1DBBB9F1-D8A5-4C5F-94BF-1F4676B812C5}" type="presParOf" srcId="{20219654-7259-4039-BC7B-1DED3A85FE0B}" destId="{25288259-C23B-4E53-9D8F-882FF7808FA2}" srcOrd="4" destOrd="0" presId="urn:microsoft.com/office/officeart/2005/8/layout/hierarchy2"/>
    <dgm:cxn modelId="{5DD63DDA-0DE8-4D37-BD10-9B23519DA776}" type="presParOf" srcId="{25288259-C23B-4E53-9D8F-882FF7808FA2}" destId="{A2D76688-ABFC-44BE-9F22-B40B181C5A17}" srcOrd="0" destOrd="0" presId="urn:microsoft.com/office/officeart/2005/8/layout/hierarchy2"/>
    <dgm:cxn modelId="{126A435A-D006-4215-A56E-0896D36E0FC7}" type="presParOf" srcId="{20219654-7259-4039-BC7B-1DED3A85FE0B}" destId="{020B232D-2BC3-4E7B-8ED9-E30BA4046828}" srcOrd="5" destOrd="0" presId="urn:microsoft.com/office/officeart/2005/8/layout/hierarchy2"/>
    <dgm:cxn modelId="{B1E3D013-AC87-4311-BB64-83088E251CE9}" type="presParOf" srcId="{020B232D-2BC3-4E7B-8ED9-E30BA4046828}" destId="{EBA27ABD-5BA8-4360-BCFC-EE7D511FC71E}" srcOrd="0" destOrd="0" presId="urn:microsoft.com/office/officeart/2005/8/layout/hierarchy2"/>
    <dgm:cxn modelId="{BC82520A-2E65-46CE-9375-B98F1B437BDD}" type="presParOf" srcId="{020B232D-2BC3-4E7B-8ED9-E30BA4046828}" destId="{BD5D9E7C-61C0-46B8-AA4E-54A31F24CA57}" srcOrd="1" destOrd="0" presId="urn:microsoft.com/office/officeart/2005/8/layout/hierarchy2"/>
    <dgm:cxn modelId="{C501AB36-000A-4316-B07D-ADF6B5C29B47}" type="presParOf" srcId="{BD5D9E7C-61C0-46B8-AA4E-54A31F24CA57}" destId="{8F2C20C9-C498-4E2D-8CD5-AEB91ACA4B06}" srcOrd="0" destOrd="0" presId="urn:microsoft.com/office/officeart/2005/8/layout/hierarchy2"/>
    <dgm:cxn modelId="{3A11C872-E623-402E-84FB-74A3459B8610}" type="presParOf" srcId="{8F2C20C9-C498-4E2D-8CD5-AEB91ACA4B06}" destId="{552C7A85-3D3D-4214-9885-FB40EBFF34E0}" srcOrd="0" destOrd="0" presId="urn:microsoft.com/office/officeart/2005/8/layout/hierarchy2"/>
    <dgm:cxn modelId="{060998EF-2498-466B-A043-95FDF23B0E8B}" type="presParOf" srcId="{BD5D9E7C-61C0-46B8-AA4E-54A31F24CA57}" destId="{2C004862-8BF4-4E5E-A213-21B6234A02DA}" srcOrd="1" destOrd="0" presId="urn:microsoft.com/office/officeart/2005/8/layout/hierarchy2"/>
    <dgm:cxn modelId="{A966A87C-4DE3-43B4-A0A4-3C8E2FC37ABD}" type="presParOf" srcId="{2C004862-8BF4-4E5E-A213-21B6234A02DA}" destId="{DD9259B4-5460-406F-9B0E-EF1327A01A66}" srcOrd="0" destOrd="0" presId="urn:microsoft.com/office/officeart/2005/8/layout/hierarchy2"/>
    <dgm:cxn modelId="{AE831400-D188-41DE-9934-1D870623C66C}" type="presParOf" srcId="{2C004862-8BF4-4E5E-A213-21B6234A02DA}" destId="{F2620EC9-7228-4618-9623-F6AFFD448020}" srcOrd="1" destOrd="0" presId="urn:microsoft.com/office/officeart/2005/8/layout/hierarchy2"/>
    <dgm:cxn modelId="{9792E359-79A8-4E74-84A6-16798EBD76BB}" type="presParOf" srcId="{BD5D9E7C-61C0-46B8-AA4E-54A31F24CA57}" destId="{10918B2E-6996-4D24-B017-777056589C60}" srcOrd="2" destOrd="0" presId="urn:microsoft.com/office/officeart/2005/8/layout/hierarchy2"/>
    <dgm:cxn modelId="{EC2A8168-F57F-441B-997B-9410271E6169}" type="presParOf" srcId="{10918B2E-6996-4D24-B017-777056589C60}" destId="{EAD26E24-8B6B-41CD-922A-B5E4F3EB7F0E}" srcOrd="0" destOrd="0" presId="urn:microsoft.com/office/officeart/2005/8/layout/hierarchy2"/>
    <dgm:cxn modelId="{0A1C1780-A4E4-4B9D-8B9A-2C01604DA434}" type="presParOf" srcId="{BD5D9E7C-61C0-46B8-AA4E-54A31F24CA57}" destId="{B33F74BF-CE24-4FB7-A5CB-090B192C2E73}" srcOrd="3" destOrd="0" presId="urn:microsoft.com/office/officeart/2005/8/layout/hierarchy2"/>
    <dgm:cxn modelId="{A4E46D1E-F93B-4288-A7AC-3B14BC5EB09D}" type="presParOf" srcId="{B33F74BF-CE24-4FB7-A5CB-090B192C2E73}" destId="{4F9AC824-FC22-4128-83F9-C29C0D0CFC6F}" srcOrd="0" destOrd="0" presId="urn:microsoft.com/office/officeart/2005/8/layout/hierarchy2"/>
    <dgm:cxn modelId="{2E743337-612D-4F2D-96D2-53469627225F}" type="presParOf" srcId="{B33F74BF-CE24-4FB7-A5CB-090B192C2E73}" destId="{369F1963-FF35-4A1E-90D2-13C2495C97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8031C1-0730-4BEC-98A0-232F0E509870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915CF6D-A397-4791-A48B-25F1013D7F95}">
      <dgm:prSet phldrT="[テキスト]" custT="1"/>
      <dgm:spPr>
        <a:solidFill>
          <a:srgbClr val="F5B9FF"/>
        </a:solidFill>
      </dgm:spPr>
      <dgm:t>
        <a:bodyPr/>
        <a:lstStyle/>
        <a:p>
          <a:r>
            <a:rPr kumimoji="1" lang="en-US" altLang="ja-JP" sz="2000" dirty="0"/>
            <a:t>10</a:t>
          </a:r>
          <a:r>
            <a:rPr kumimoji="1" lang="ja-JP" altLang="en-US" sz="2000" dirty="0"/>
            <a:t>年後の</a:t>
          </a:r>
          <a:br>
            <a:rPr kumimoji="1" lang="en-US" altLang="ja-JP" sz="2000" dirty="0"/>
          </a:br>
          <a:r>
            <a:rPr kumimoji="1" lang="ja-JP" altLang="en-US" sz="2000" dirty="0"/>
            <a:t>子どもに</a:t>
          </a:r>
          <a:br>
            <a:rPr kumimoji="1" lang="en-US" altLang="ja-JP" sz="2000" dirty="0"/>
          </a:br>
          <a:r>
            <a:rPr kumimoji="1" lang="ja-JP" altLang="en-US" sz="2000" dirty="0"/>
            <a:t>必要な</a:t>
          </a:r>
          <a:br>
            <a:rPr kumimoji="1" lang="en-US" altLang="ja-JP" sz="2000" dirty="0"/>
          </a:br>
          <a:r>
            <a:rPr kumimoji="1" lang="ja-JP" altLang="en-US" sz="2000" dirty="0"/>
            <a:t>能力</a:t>
          </a:r>
        </a:p>
      </dgm:t>
    </dgm:pt>
    <dgm:pt modelId="{10BE448F-DE5D-49C3-9C7E-865720FCAAF2}" type="parTrans" cxnId="{84728F31-2ADE-4083-A803-D671E1E233EA}">
      <dgm:prSet/>
      <dgm:spPr/>
      <dgm:t>
        <a:bodyPr/>
        <a:lstStyle/>
        <a:p>
          <a:endParaRPr kumimoji="1" lang="ja-JP" altLang="en-US" sz="2000"/>
        </a:p>
      </dgm:t>
    </dgm:pt>
    <dgm:pt modelId="{F5F3E3F1-B2A3-409F-A28F-4B4F68822FA5}" type="sibTrans" cxnId="{84728F31-2ADE-4083-A803-D671E1E233EA}">
      <dgm:prSet/>
      <dgm:spPr/>
      <dgm:t>
        <a:bodyPr/>
        <a:lstStyle/>
        <a:p>
          <a:endParaRPr kumimoji="1" lang="ja-JP" altLang="en-US" sz="2000"/>
        </a:p>
      </dgm:t>
    </dgm:pt>
    <dgm:pt modelId="{E4D013CB-7CF5-4296-BC3A-E5D82BED397C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000" dirty="0"/>
            <a:t>人を大切にする力</a:t>
          </a:r>
        </a:p>
      </dgm:t>
    </dgm:pt>
    <dgm:pt modelId="{7D6748A9-35BE-489A-873B-ABAA7C338B05}" type="parTrans" cxnId="{B4A0D95C-573A-4EA5-B9F7-4BA6FF900582}">
      <dgm:prSet custT="1"/>
      <dgm:spPr/>
      <dgm:t>
        <a:bodyPr/>
        <a:lstStyle/>
        <a:p>
          <a:endParaRPr kumimoji="1" lang="ja-JP" altLang="en-US" sz="2000"/>
        </a:p>
      </dgm:t>
    </dgm:pt>
    <dgm:pt modelId="{E2185714-F7C6-4307-811D-35D38FB906BA}" type="sibTrans" cxnId="{B4A0D95C-573A-4EA5-B9F7-4BA6FF900582}">
      <dgm:prSet/>
      <dgm:spPr/>
      <dgm:t>
        <a:bodyPr/>
        <a:lstStyle/>
        <a:p>
          <a:endParaRPr kumimoji="1" lang="ja-JP" altLang="en-US" sz="2000"/>
        </a:p>
      </dgm:t>
    </dgm:pt>
    <dgm:pt modelId="{B316B269-D6D7-47D6-971B-2A98FB8BD386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/>
          <a:r>
            <a:rPr kumimoji="1" lang="ja-JP" altLang="en-US" sz="2000" dirty="0"/>
            <a:t> 挨拶賞</a:t>
          </a:r>
          <a:endParaRPr kumimoji="1" lang="en-US" altLang="ja-JP" sz="2000" dirty="0"/>
        </a:p>
        <a:p>
          <a:pPr algn="ctr"/>
          <a:r>
            <a:rPr kumimoji="1" lang="en-US" altLang="ja-JP" sz="2000" dirty="0"/>
            <a:t> </a:t>
          </a:r>
          <a:r>
            <a:rPr kumimoji="1" lang="ja-JP" altLang="en-US" sz="2000" dirty="0"/>
            <a:t>親切賞</a:t>
          </a:r>
        </a:p>
      </dgm:t>
    </dgm:pt>
    <dgm:pt modelId="{BCBA443F-400F-4563-B95C-2C9B5F94CBBE}" type="parTrans" cxnId="{35DDB09C-5A53-4784-87F6-66CB570E2FC0}">
      <dgm:prSet custT="1"/>
      <dgm:spPr/>
      <dgm:t>
        <a:bodyPr/>
        <a:lstStyle/>
        <a:p>
          <a:endParaRPr kumimoji="1" lang="ja-JP" altLang="en-US" sz="2000"/>
        </a:p>
      </dgm:t>
    </dgm:pt>
    <dgm:pt modelId="{205E4D42-202F-4222-8FDA-04582AD83476}" type="sibTrans" cxnId="{35DDB09C-5A53-4784-87F6-66CB570E2FC0}">
      <dgm:prSet/>
      <dgm:spPr/>
      <dgm:t>
        <a:bodyPr/>
        <a:lstStyle/>
        <a:p>
          <a:endParaRPr kumimoji="1" lang="ja-JP" altLang="en-US" sz="2000"/>
        </a:p>
      </dgm:t>
    </dgm:pt>
    <dgm:pt modelId="{AFDB1F82-2526-4B75-BA91-96AAD758BA02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000" dirty="0"/>
            <a:t>自分を育てる力</a:t>
          </a:r>
        </a:p>
      </dgm:t>
    </dgm:pt>
    <dgm:pt modelId="{14FDB08C-D308-4811-99B3-E020861B74A5}" type="parTrans" cxnId="{DABCA25F-C928-45CE-8885-FBCC4BE0A457}">
      <dgm:prSet custT="1"/>
      <dgm:spPr/>
      <dgm:t>
        <a:bodyPr/>
        <a:lstStyle/>
        <a:p>
          <a:endParaRPr kumimoji="1" lang="ja-JP" altLang="en-US" sz="2000"/>
        </a:p>
      </dgm:t>
    </dgm:pt>
    <dgm:pt modelId="{4803A859-D2CA-4722-8AB1-524491536A0A}" type="sibTrans" cxnId="{DABCA25F-C928-45CE-8885-FBCC4BE0A457}">
      <dgm:prSet/>
      <dgm:spPr/>
      <dgm:t>
        <a:bodyPr/>
        <a:lstStyle/>
        <a:p>
          <a:endParaRPr kumimoji="1" lang="ja-JP" altLang="en-US" sz="2000"/>
        </a:p>
      </dgm:t>
    </dgm:pt>
    <dgm:pt modelId="{81865DD5-2CC8-4410-A678-8F6AF6039186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kumimoji="1" lang="ja-JP" altLang="en-US" sz="2000" dirty="0"/>
            <a:t> 努力賞</a:t>
          </a:r>
        </a:p>
      </dgm:t>
    </dgm:pt>
    <dgm:pt modelId="{D9CE09C9-AA9E-44A5-BFBE-D45500D5DBD0}" type="parTrans" cxnId="{E952E3CB-8456-4E90-A4C6-E9B70FDEEB19}">
      <dgm:prSet custT="1"/>
      <dgm:spPr/>
      <dgm:t>
        <a:bodyPr/>
        <a:lstStyle/>
        <a:p>
          <a:endParaRPr kumimoji="1" lang="ja-JP" altLang="en-US" sz="2000"/>
        </a:p>
      </dgm:t>
    </dgm:pt>
    <dgm:pt modelId="{07D23F38-98A2-4D73-BF72-B01239F098EF}" type="sibTrans" cxnId="{E952E3CB-8456-4E90-A4C6-E9B70FDEEB19}">
      <dgm:prSet/>
      <dgm:spPr/>
      <dgm:t>
        <a:bodyPr/>
        <a:lstStyle/>
        <a:p>
          <a:endParaRPr kumimoji="1" lang="ja-JP" altLang="en-US" sz="2000"/>
        </a:p>
      </dgm:t>
    </dgm:pt>
    <dgm:pt modelId="{DD4B90B5-7502-4EA2-854F-A173A05A9A9A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000" dirty="0"/>
            <a:t>チャレンジする力</a:t>
          </a:r>
        </a:p>
      </dgm:t>
    </dgm:pt>
    <dgm:pt modelId="{05B8AFC9-D0BF-45C7-9BA8-66A6007A9435}" type="parTrans" cxnId="{12A38B2B-89C0-47C8-91B1-DE260569DADC}">
      <dgm:prSet custT="1"/>
      <dgm:spPr/>
      <dgm:t>
        <a:bodyPr/>
        <a:lstStyle/>
        <a:p>
          <a:endParaRPr kumimoji="1" lang="ja-JP" altLang="en-US" sz="2000"/>
        </a:p>
      </dgm:t>
    </dgm:pt>
    <dgm:pt modelId="{44BE5349-A34F-43CE-A6AA-E0089545C985}" type="sibTrans" cxnId="{12A38B2B-89C0-47C8-91B1-DE260569DADC}">
      <dgm:prSet/>
      <dgm:spPr/>
      <dgm:t>
        <a:bodyPr/>
        <a:lstStyle/>
        <a:p>
          <a:endParaRPr kumimoji="1" lang="ja-JP" altLang="en-US" sz="2000"/>
        </a:p>
      </dgm:t>
    </dgm:pt>
    <dgm:pt modelId="{A09B6157-DA52-495D-8015-4F7532EA7CE2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kumimoji="1" lang="ja-JP" altLang="en-US" sz="2000" dirty="0"/>
            <a:t> 奉仕賞</a:t>
          </a:r>
        </a:p>
      </dgm:t>
    </dgm:pt>
    <dgm:pt modelId="{8AB24B72-1052-43A7-AA23-983899E2C71C}" type="parTrans" cxnId="{A48F4AF3-12C8-434E-8BAD-917D5F259EF4}">
      <dgm:prSet custT="1"/>
      <dgm:spPr/>
      <dgm:t>
        <a:bodyPr/>
        <a:lstStyle/>
        <a:p>
          <a:endParaRPr kumimoji="1" lang="ja-JP" altLang="en-US" sz="2000"/>
        </a:p>
      </dgm:t>
    </dgm:pt>
    <dgm:pt modelId="{681DE68B-4CA1-4606-85B7-1D92B1474C00}" type="sibTrans" cxnId="{A48F4AF3-12C8-434E-8BAD-917D5F259EF4}">
      <dgm:prSet/>
      <dgm:spPr/>
      <dgm:t>
        <a:bodyPr/>
        <a:lstStyle/>
        <a:p>
          <a:endParaRPr kumimoji="1" lang="ja-JP" altLang="en-US" sz="2000"/>
        </a:p>
      </dgm:t>
    </dgm:pt>
    <dgm:pt modelId="{02F7DBF9-6F4D-44B9-B015-3CFD1E89C738}" type="pres">
      <dgm:prSet presAssocID="{9B8031C1-0730-4BEC-98A0-232F0E5098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CCA4CF9-D570-45C9-AC78-46D6FDC701B6}" type="pres">
      <dgm:prSet presAssocID="{F915CF6D-A397-4791-A48B-25F1013D7F95}" presName="root1" presStyleCnt="0"/>
      <dgm:spPr/>
    </dgm:pt>
    <dgm:pt modelId="{253939DC-A15D-433B-95C4-B945189CAA82}" type="pres">
      <dgm:prSet presAssocID="{F915CF6D-A397-4791-A48B-25F1013D7F95}" presName="LevelOneTextNode" presStyleLbl="node0" presStyleIdx="0" presStyleCnt="1" custScaleX="51316" custScaleY="133100" custLinFactNeighborX="4583" custLinFactNeighborY="-390">
        <dgm:presLayoutVars>
          <dgm:chPref val="3"/>
        </dgm:presLayoutVars>
      </dgm:prSet>
      <dgm:spPr/>
    </dgm:pt>
    <dgm:pt modelId="{20219654-7259-4039-BC7B-1DED3A85FE0B}" type="pres">
      <dgm:prSet presAssocID="{F915CF6D-A397-4791-A48B-25F1013D7F95}" presName="level2hierChild" presStyleCnt="0"/>
      <dgm:spPr/>
    </dgm:pt>
    <dgm:pt modelId="{B89679A6-1016-4815-AA99-D802FCA84B3C}" type="pres">
      <dgm:prSet presAssocID="{7D6748A9-35BE-489A-873B-ABAA7C338B05}" presName="conn2-1" presStyleLbl="parChTrans1D2" presStyleIdx="0" presStyleCnt="3"/>
      <dgm:spPr/>
    </dgm:pt>
    <dgm:pt modelId="{D4B70FAA-9D35-406B-9223-631DA4F9605F}" type="pres">
      <dgm:prSet presAssocID="{7D6748A9-35BE-489A-873B-ABAA7C338B05}" presName="connTx" presStyleLbl="parChTrans1D2" presStyleIdx="0" presStyleCnt="3"/>
      <dgm:spPr/>
    </dgm:pt>
    <dgm:pt modelId="{0619ABCE-7C3F-47F9-BADD-42795DA71B99}" type="pres">
      <dgm:prSet presAssocID="{E4D013CB-7CF5-4296-BC3A-E5D82BED397C}" presName="root2" presStyleCnt="0"/>
      <dgm:spPr/>
    </dgm:pt>
    <dgm:pt modelId="{37E89C4F-B06F-41CA-9349-00F55BF98EA5}" type="pres">
      <dgm:prSet presAssocID="{E4D013CB-7CF5-4296-BC3A-E5D82BED397C}" presName="LevelTwoTextNode" presStyleLbl="node2" presStyleIdx="0" presStyleCnt="3" custScaleX="110000" custScaleY="68302" custLinFactNeighborX="-5200">
        <dgm:presLayoutVars>
          <dgm:chPref val="3"/>
        </dgm:presLayoutVars>
      </dgm:prSet>
      <dgm:spPr/>
    </dgm:pt>
    <dgm:pt modelId="{D096A6A9-DF9E-4316-99E8-7752FB75B27C}" type="pres">
      <dgm:prSet presAssocID="{E4D013CB-7CF5-4296-BC3A-E5D82BED397C}" presName="level3hierChild" presStyleCnt="0"/>
      <dgm:spPr/>
    </dgm:pt>
    <dgm:pt modelId="{8630EACF-02B0-4743-A0AE-B865F7F4F417}" type="pres">
      <dgm:prSet presAssocID="{BCBA443F-400F-4563-B95C-2C9B5F94CBBE}" presName="conn2-1" presStyleLbl="parChTrans1D3" presStyleIdx="0" presStyleCnt="3"/>
      <dgm:spPr/>
    </dgm:pt>
    <dgm:pt modelId="{6CE00311-B053-43D7-904B-5A1FF0689F1A}" type="pres">
      <dgm:prSet presAssocID="{BCBA443F-400F-4563-B95C-2C9B5F94CBBE}" presName="connTx" presStyleLbl="parChTrans1D3" presStyleIdx="0" presStyleCnt="3"/>
      <dgm:spPr/>
    </dgm:pt>
    <dgm:pt modelId="{ADCD0A3F-869F-4B65-9579-722D9B8F5E35}" type="pres">
      <dgm:prSet presAssocID="{B316B269-D6D7-47D6-971B-2A98FB8BD386}" presName="root2" presStyleCnt="0"/>
      <dgm:spPr/>
    </dgm:pt>
    <dgm:pt modelId="{D511403C-CE48-4621-BA6E-6183AD350461}" type="pres">
      <dgm:prSet presAssocID="{B316B269-D6D7-47D6-971B-2A98FB8BD386}" presName="LevelTwoTextNode" presStyleLbl="node3" presStyleIdx="0" presStyleCnt="3" custScaleX="56448" custScaleY="68302" custLinFactNeighborX="-7511">
        <dgm:presLayoutVars>
          <dgm:chPref val="3"/>
        </dgm:presLayoutVars>
      </dgm:prSet>
      <dgm:spPr/>
    </dgm:pt>
    <dgm:pt modelId="{8A1AB414-C17F-48E1-9A17-7C4641B424CC}" type="pres">
      <dgm:prSet presAssocID="{B316B269-D6D7-47D6-971B-2A98FB8BD386}" presName="level3hierChild" presStyleCnt="0"/>
      <dgm:spPr/>
    </dgm:pt>
    <dgm:pt modelId="{9202F580-CF25-4D65-8965-A19189C0BB3D}" type="pres">
      <dgm:prSet presAssocID="{14FDB08C-D308-4811-99B3-E020861B74A5}" presName="conn2-1" presStyleLbl="parChTrans1D2" presStyleIdx="1" presStyleCnt="3"/>
      <dgm:spPr/>
    </dgm:pt>
    <dgm:pt modelId="{FDC0F6E5-DC8E-44FE-9722-4706D9EC4C9F}" type="pres">
      <dgm:prSet presAssocID="{14FDB08C-D308-4811-99B3-E020861B74A5}" presName="connTx" presStyleLbl="parChTrans1D2" presStyleIdx="1" presStyleCnt="3"/>
      <dgm:spPr/>
    </dgm:pt>
    <dgm:pt modelId="{09E79368-72E7-44C1-843E-1E41B61D4415}" type="pres">
      <dgm:prSet presAssocID="{AFDB1F82-2526-4B75-BA91-96AAD758BA02}" presName="root2" presStyleCnt="0"/>
      <dgm:spPr/>
    </dgm:pt>
    <dgm:pt modelId="{22282C1C-2658-4B8D-A54A-574CC9B693E4}" type="pres">
      <dgm:prSet presAssocID="{AFDB1F82-2526-4B75-BA91-96AAD758BA02}" presName="LevelTwoTextNode" presStyleLbl="node2" presStyleIdx="1" presStyleCnt="3" custScaleX="110000" custScaleY="68302" custLinFactNeighborX="-5200">
        <dgm:presLayoutVars>
          <dgm:chPref val="3"/>
        </dgm:presLayoutVars>
      </dgm:prSet>
      <dgm:spPr/>
    </dgm:pt>
    <dgm:pt modelId="{04664DBA-6D92-43D7-BD42-90F3BF91B3AF}" type="pres">
      <dgm:prSet presAssocID="{AFDB1F82-2526-4B75-BA91-96AAD758BA02}" presName="level3hierChild" presStyleCnt="0"/>
      <dgm:spPr/>
    </dgm:pt>
    <dgm:pt modelId="{2C42950E-62DF-4403-8F58-39D473B735B3}" type="pres">
      <dgm:prSet presAssocID="{D9CE09C9-AA9E-44A5-BFBE-D45500D5DBD0}" presName="conn2-1" presStyleLbl="parChTrans1D3" presStyleIdx="1" presStyleCnt="3"/>
      <dgm:spPr/>
    </dgm:pt>
    <dgm:pt modelId="{93CAF04B-1747-4983-B96D-28DD813FFB9B}" type="pres">
      <dgm:prSet presAssocID="{D9CE09C9-AA9E-44A5-BFBE-D45500D5DBD0}" presName="connTx" presStyleLbl="parChTrans1D3" presStyleIdx="1" presStyleCnt="3"/>
      <dgm:spPr/>
    </dgm:pt>
    <dgm:pt modelId="{ABCF5A0C-BDC8-4AB4-8F14-FB18F501FA0E}" type="pres">
      <dgm:prSet presAssocID="{81865DD5-2CC8-4410-A678-8F6AF6039186}" presName="root2" presStyleCnt="0"/>
      <dgm:spPr/>
    </dgm:pt>
    <dgm:pt modelId="{1F5FBE60-31DB-456C-B28F-23E92C47CC84}" type="pres">
      <dgm:prSet presAssocID="{81865DD5-2CC8-4410-A678-8F6AF6039186}" presName="LevelTwoTextNode" presStyleLbl="node3" presStyleIdx="1" presStyleCnt="3" custScaleX="56448" custScaleY="68302" custLinFactNeighborX="-7511">
        <dgm:presLayoutVars>
          <dgm:chPref val="3"/>
        </dgm:presLayoutVars>
      </dgm:prSet>
      <dgm:spPr/>
    </dgm:pt>
    <dgm:pt modelId="{74601763-F8BD-41EC-8628-56D65DBDDAAB}" type="pres">
      <dgm:prSet presAssocID="{81865DD5-2CC8-4410-A678-8F6AF6039186}" presName="level3hierChild" presStyleCnt="0"/>
      <dgm:spPr/>
    </dgm:pt>
    <dgm:pt modelId="{25288259-C23B-4E53-9D8F-882FF7808FA2}" type="pres">
      <dgm:prSet presAssocID="{05B8AFC9-D0BF-45C7-9BA8-66A6007A9435}" presName="conn2-1" presStyleLbl="parChTrans1D2" presStyleIdx="2" presStyleCnt="3"/>
      <dgm:spPr/>
    </dgm:pt>
    <dgm:pt modelId="{A2D76688-ABFC-44BE-9F22-B40B181C5A17}" type="pres">
      <dgm:prSet presAssocID="{05B8AFC9-D0BF-45C7-9BA8-66A6007A9435}" presName="connTx" presStyleLbl="parChTrans1D2" presStyleIdx="2" presStyleCnt="3"/>
      <dgm:spPr/>
    </dgm:pt>
    <dgm:pt modelId="{020B232D-2BC3-4E7B-8ED9-E30BA4046828}" type="pres">
      <dgm:prSet presAssocID="{DD4B90B5-7502-4EA2-854F-A173A05A9A9A}" presName="root2" presStyleCnt="0"/>
      <dgm:spPr/>
    </dgm:pt>
    <dgm:pt modelId="{EBA27ABD-5BA8-4360-BCFC-EE7D511FC71E}" type="pres">
      <dgm:prSet presAssocID="{DD4B90B5-7502-4EA2-854F-A173A05A9A9A}" presName="LevelTwoTextNode" presStyleLbl="node2" presStyleIdx="2" presStyleCnt="3" custScaleX="110000" custScaleY="68302" custLinFactNeighborX="-5200">
        <dgm:presLayoutVars>
          <dgm:chPref val="3"/>
        </dgm:presLayoutVars>
      </dgm:prSet>
      <dgm:spPr/>
    </dgm:pt>
    <dgm:pt modelId="{BD5D9E7C-61C0-46B8-AA4E-54A31F24CA57}" type="pres">
      <dgm:prSet presAssocID="{DD4B90B5-7502-4EA2-854F-A173A05A9A9A}" presName="level3hierChild" presStyleCnt="0"/>
      <dgm:spPr/>
    </dgm:pt>
    <dgm:pt modelId="{8F2C20C9-C498-4E2D-8CD5-AEB91ACA4B06}" type="pres">
      <dgm:prSet presAssocID="{8AB24B72-1052-43A7-AA23-983899E2C71C}" presName="conn2-1" presStyleLbl="parChTrans1D3" presStyleIdx="2" presStyleCnt="3"/>
      <dgm:spPr/>
    </dgm:pt>
    <dgm:pt modelId="{552C7A85-3D3D-4214-9885-FB40EBFF34E0}" type="pres">
      <dgm:prSet presAssocID="{8AB24B72-1052-43A7-AA23-983899E2C71C}" presName="connTx" presStyleLbl="parChTrans1D3" presStyleIdx="2" presStyleCnt="3"/>
      <dgm:spPr/>
    </dgm:pt>
    <dgm:pt modelId="{2C004862-8BF4-4E5E-A213-21B6234A02DA}" type="pres">
      <dgm:prSet presAssocID="{A09B6157-DA52-495D-8015-4F7532EA7CE2}" presName="root2" presStyleCnt="0"/>
      <dgm:spPr/>
    </dgm:pt>
    <dgm:pt modelId="{DD9259B4-5460-406F-9B0E-EF1327A01A66}" type="pres">
      <dgm:prSet presAssocID="{A09B6157-DA52-495D-8015-4F7532EA7CE2}" presName="LevelTwoTextNode" presStyleLbl="node3" presStyleIdx="2" presStyleCnt="3" custScaleX="56448" custScaleY="68302" custLinFactNeighborX="-7511">
        <dgm:presLayoutVars>
          <dgm:chPref val="3"/>
        </dgm:presLayoutVars>
      </dgm:prSet>
      <dgm:spPr/>
    </dgm:pt>
    <dgm:pt modelId="{F2620EC9-7228-4618-9623-F6AFFD448020}" type="pres">
      <dgm:prSet presAssocID="{A09B6157-DA52-495D-8015-4F7532EA7CE2}" presName="level3hierChild" presStyleCnt="0"/>
      <dgm:spPr/>
    </dgm:pt>
  </dgm:ptLst>
  <dgm:cxnLst>
    <dgm:cxn modelId="{BE366509-5090-4F53-8ED3-EF047F7CB574}" type="presOf" srcId="{14FDB08C-D308-4811-99B3-E020861B74A5}" destId="{9202F580-CF25-4D65-8965-A19189C0BB3D}" srcOrd="0" destOrd="0" presId="urn:microsoft.com/office/officeart/2005/8/layout/hierarchy2"/>
    <dgm:cxn modelId="{4E331916-5E51-4F11-A1FD-FEE9A706567A}" type="presOf" srcId="{81865DD5-2CC8-4410-A678-8F6AF6039186}" destId="{1F5FBE60-31DB-456C-B28F-23E92C47CC84}" srcOrd="0" destOrd="0" presId="urn:microsoft.com/office/officeart/2005/8/layout/hierarchy2"/>
    <dgm:cxn modelId="{78BD5A19-FE9F-4952-9552-144BA317C68C}" type="presOf" srcId="{A09B6157-DA52-495D-8015-4F7532EA7CE2}" destId="{DD9259B4-5460-406F-9B0E-EF1327A01A66}" srcOrd="0" destOrd="0" presId="urn:microsoft.com/office/officeart/2005/8/layout/hierarchy2"/>
    <dgm:cxn modelId="{4CD49424-DC75-4D86-B69A-0B86AA7FE4CB}" type="presOf" srcId="{7D6748A9-35BE-489A-873B-ABAA7C338B05}" destId="{B89679A6-1016-4815-AA99-D802FCA84B3C}" srcOrd="0" destOrd="0" presId="urn:microsoft.com/office/officeart/2005/8/layout/hierarchy2"/>
    <dgm:cxn modelId="{579F8425-84D3-498A-98B2-8E968318EDC0}" type="presOf" srcId="{D9CE09C9-AA9E-44A5-BFBE-D45500D5DBD0}" destId="{93CAF04B-1747-4983-B96D-28DD813FFB9B}" srcOrd="1" destOrd="0" presId="urn:microsoft.com/office/officeart/2005/8/layout/hierarchy2"/>
    <dgm:cxn modelId="{12A38B2B-89C0-47C8-91B1-DE260569DADC}" srcId="{F915CF6D-A397-4791-A48B-25F1013D7F95}" destId="{DD4B90B5-7502-4EA2-854F-A173A05A9A9A}" srcOrd="2" destOrd="0" parTransId="{05B8AFC9-D0BF-45C7-9BA8-66A6007A9435}" sibTransId="{44BE5349-A34F-43CE-A6AA-E0089545C985}"/>
    <dgm:cxn modelId="{7B45BF2B-2571-4CCD-BD7E-535CF19934A8}" type="presOf" srcId="{8AB24B72-1052-43A7-AA23-983899E2C71C}" destId="{8F2C20C9-C498-4E2D-8CD5-AEB91ACA4B06}" srcOrd="0" destOrd="0" presId="urn:microsoft.com/office/officeart/2005/8/layout/hierarchy2"/>
    <dgm:cxn modelId="{84728F31-2ADE-4083-A803-D671E1E233EA}" srcId="{9B8031C1-0730-4BEC-98A0-232F0E509870}" destId="{F915CF6D-A397-4791-A48B-25F1013D7F95}" srcOrd="0" destOrd="0" parTransId="{10BE448F-DE5D-49C3-9C7E-865720FCAAF2}" sibTransId="{F5F3E3F1-B2A3-409F-A28F-4B4F68822FA5}"/>
    <dgm:cxn modelId="{076E9E3E-12A7-4E06-B623-D7E53EB25A2E}" type="presOf" srcId="{BCBA443F-400F-4563-B95C-2C9B5F94CBBE}" destId="{6CE00311-B053-43D7-904B-5A1FF0689F1A}" srcOrd="1" destOrd="0" presId="urn:microsoft.com/office/officeart/2005/8/layout/hierarchy2"/>
    <dgm:cxn modelId="{B4A0D95C-573A-4EA5-B9F7-4BA6FF900582}" srcId="{F915CF6D-A397-4791-A48B-25F1013D7F95}" destId="{E4D013CB-7CF5-4296-BC3A-E5D82BED397C}" srcOrd="0" destOrd="0" parTransId="{7D6748A9-35BE-489A-873B-ABAA7C338B05}" sibTransId="{E2185714-F7C6-4307-811D-35D38FB906BA}"/>
    <dgm:cxn modelId="{DABCA25F-C928-45CE-8885-FBCC4BE0A457}" srcId="{F915CF6D-A397-4791-A48B-25F1013D7F95}" destId="{AFDB1F82-2526-4B75-BA91-96AAD758BA02}" srcOrd="1" destOrd="0" parTransId="{14FDB08C-D308-4811-99B3-E020861B74A5}" sibTransId="{4803A859-D2CA-4722-8AB1-524491536A0A}"/>
    <dgm:cxn modelId="{EFDC5465-4F10-4C33-A2F4-168F42A88066}" type="presOf" srcId="{E4D013CB-7CF5-4296-BC3A-E5D82BED397C}" destId="{37E89C4F-B06F-41CA-9349-00F55BF98EA5}" srcOrd="0" destOrd="0" presId="urn:microsoft.com/office/officeart/2005/8/layout/hierarchy2"/>
    <dgm:cxn modelId="{0073F846-F7D1-450E-8BED-E832BC6692AB}" type="presOf" srcId="{B316B269-D6D7-47D6-971B-2A98FB8BD386}" destId="{D511403C-CE48-4621-BA6E-6183AD350461}" srcOrd="0" destOrd="0" presId="urn:microsoft.com/office/officeart/2005/8/layout/hierarchy2"/>
    <dgm:cxn modelId="{A170F348-A7F7-4ADF-983B-BD18DC3B2EBA}" type="presOf" srcId="{BCBA443F-400F-4563-B95C-2C9B5F94CBBE}" destId="{8630EACF-02B0-4743-A0AE-B865F7F4F417}" srcOrd="0" destOrd="0" presId="urn:microsoft.com/office/officeart/2005/8/layout/hierarchy2"/>
    <dgm:cxn modelId="{5D5AA46A-1274-439C-AA87-258105D92B75}" type="presOf" srcId="{AFDB1F82-2526-4B75-BA91-96AAD758BA02}" destId="{22282C1C-2658-4B8D-A54A-574CC9B693E4}" srcOrd="0" destOrd="0" presId="urn:microsoft.com/office/officeart/2005/8/layout/hierarchy2"/>
    <dgm:cxn modelId="{28AB7770-7CC9-45C9-BDDB-8B55519FF430}" type="presOf" srcId="{7D6748A9-35BE-489A-873B-ABAA7C338B05}" destId="{D4B70FAA-9D35-406B-9223-631DA4F9605F}" srcOrd="1" destOrd="0" presId="urn:microsoft.com/office/officeart/2005/8/layout/hierarchy2"/>
    <dgm:cxn modelId="{38176D53-CC0C-40CC-8626-13DF3DECBE21}" type="presOf" srcId="{9B8031C1-0730-4BEC-98A0-232F0E509870}" destId="{02F7DBF9-6F4D-44B9-B015-3CFD1E89C738}" srcOrd="0" destOrd="0" presId="urn:microsoft.com/office/officeart/2005/8/layout/hierarchy2"/>
    <dgm:cxn modelId="{1A916D77-2845-4705-8FCF-F99E9F8A627F}" type="presOf" srcId="{8AB24B72-1052-43A7-AA23-983899E2C71C}" destId="{552C7A85-3D3D-4214-9885-FB40EBFF34E0}" srcOrd="1" destOrd="0" presId="urn:microsoft.com/office/officeart/2005/8/layout/hierarchy2"/>
    <dgm:cxn modelId="{433F127B-9718-464F-A92C-6242D633C8EA}" type="presOf" srcId="{D9CE09C9-AA9E-44A5-BFBE-D45500D5DBD0}" destId="{2C42950E-62DF-4403-8F58-39D473B735B3}" srcOrd="0" destOrd="0" presId="urn:microsoft.com/office/officeart/2005/8/layout/hierarchy2"/>
    <dgm:cxn modelId="{08AE3F7F-5101-45FA-AF43-ADD56604EC7A}" type="presOf" srcId="{F915CF6D-A397-4791-A48B-25F1013D7F95}" destId="{253939DC-A15D-433B-95C4-B945189CAA82}" srcOrd="0" destOrd="0" presId="urn:microsoft.com/office/officeart/2005/8/layout/hierarchy2"/>
    <dgm:cxn modelId="{5926B889-F552-4307-830C-3029CC29A9D1}" type="presOf" srcId="{05B8AFC9-D0BF-45C7-9BA8-66A6007A9435}" destId="{A2D76688-ABFC-44BE-9F22-B40B181C5A17}" srcOrd="1" destOrd="0" presId="urn:microsoft.com/office/officeart/2005/8/layout/hierarchy2"/>
    <dgm:cxn modelId="{35DDB09C-5A53-4784-87F6-66CB570E2FC0}" srcId="{E4D013CB-7CF5-4296-BC3A-E5D82BED397C}" destId="{B316B269-D6D7-47D6-971B-2A98FB8BD386}" srcOrd="0" destOrd="0" parTransId="{BCBA443F-400F-4563-B95C-2C9B5F94CBBE}" sibTransId="{205E4D42-202F-4222-8FDA-04582AD83476}"/>
    <dgm:cxn modelId="{328926A9-DF13-4348-B829-96ED5E7B4911}" type="presOf" srcId="{DD4B90B5-7502-4EA2-854F-A173A05A9A9A}" destId="{EBA27ABD-5BA8-4360-BCFC-EE7D511FC71E}" srcOrd="0" destOrd="0" presId="urn:microsoft.com/office/officeart/2005/8/layout/hierarchy2"/>
    <dgm:cxn modelId="{E952E3CB-8456-4E90-A4C6-E9B70FDEEB19}" srcId="{AFDB1F82-2526-4B75-BA91-96AAD758BA02}" destId="{81865DD5-2CC8-4410-A678-8F6AF6039186}" srcOrd="0" destOrd="0" parTransId="{D9CE09C9-AA9E-44A5-BFBE-D45500D5DBD0}" sibTransId="{07D23F38-98A2-4D73-BF72-B01239F098EF}"/>
    <dgm:cxn modelId="{A48F4AF3-12C8-434E-8BAD-917D5F259EF4}" srcId="{DD4B90B5-7502-4EA2-854F-A173A05A9A9A}" destId="{A09B6157-DA52-495D-8015-4F7532EA7CE2}" srcOrd="0" destOrd="0" parTransId="{8AB24B72-1052-43A7-AA23-983899E2C71C}" sibTransId="{681DE68B-4CA1-4606-85B7-1D92B1474C00}"/>
    <dgm:cxn modelId="{87AD1DFA-4218-4D9F-AE64-D08A569E1F19}" type="presOf" srcId="{14FDB08C-D308-4811-99B3-E020861B74A5}" destId="{FDC0F6E5-DC8E-44FE-9722-4706D9EC4C9F}" srcOrd="1" destOrd="0" presId="urn:microsoft.com/office/officeart/2005/8/layout/hierarchy2"/>
    <dgm:cxn modelId="{991FFBFA-4B28-4459-8C75-DC962C44C21A}" type="presOf" srcId="{05B8AFC9-D0BF-45C7-9BA8-66A6007A9435}" destId="{25288259-C23B-4E53-9D8F-882FF7808FA2}" srcOrd="0" destOrd="0" presId="urn:microsoft.com/office/officeart/2005/8/layout/hierarchy2"/>
    <dgm:cxn modelId="{7F4CE45B-D125-4147-9AF4-97F0C084A26C}" type="presParOf" srcId="{02F7DBF9-6F4D-44B9-B015-3CFD1E89C738}" destId="{CCCA4CF9-D570-45C9-AC78-46D6FDC701B6}" srcOrd="0" destOrd="0" presId="urn:microsoft.com/office/officeart/2005/8/layout/hierarchy2"/>
    <dgm:cxn modelId="{60711C33-E88D-4FF4-B88F-44A5285A8A3D}" type="presParOf" srcId="{CCCA4CF9-D570-45C9-AC78-46D6FDC701B6}" destId="{253939DC-A15D-433B-95C4-B945189CAA82}" srcOrd="0" destOrd="0" presId="urn:microsoft.com/office/officeart/2005/8/layout/hierarchy2"/>
    <dgm:cxn modelId="{34C7E6B5-4787-4CED-AB92-B04A0DB80261}" type="presParOf" srcId="{CCCA4CF9-D570-45C9-AC78-46D6FDC701B6}" destId="{20219654-7259-4039-BC7B-1DED3A85FE0B}" srcOrd="1" destOrd="0" presId="urn:microsoft.com/office/officeart/2005/8/layout/hierarchy2"/>
    <dgm:cxn modelId="{A5FA62F7-A4A9-48BE-91E6-BBBEB13839EF}" type="presParOf" srcId="{20219654-7259-4039-BC7B-1DED3A85FE0B}" destId="{B89679A6-1016-4815-AA99-D802FCA84B3C}" srcOrd="0" destOrd="0" presId="urn:microsoft.com/office/officeart/2005/8/layout/hierarchy2"/>
    <dgm:cxn modelId="{526727BE-6771-4FC5-9429-54A6C88667CE}" type="presParOf" srcId="{B89679A6-1016-4815-AA99-D802FCA84B3C}" destId="{D4B70FAA-9D35-406B-9223-631DA4F9605F}" srcOrd="0" destOrd="0" presId="urn:microsoft.com/office/officeart/2005/8/layout/hierarchy2"/>
    <dgm:cxn modelId="{966992EE-71E2-42A8-8EED-FE4E32F43DE0}" type="presParOf" srcId="{20219654-7259-4039-BC7B-1DED3A85FE0B}" destId="{0619ABCE-7C3F-47F9-BADD-42795DA71B99}" srcOrd="1" destOrd="0" presId="urn:microsoft.com/office/officeart/2005/8/layout/hierarchy2"/>
    <dgm:cxn modelId="{A071E4DE-E0EB-411D-AF80-78A51CCF18B9}" type="presParOf" srcId="{0619ABCE-7C3F-47F9-BADD-42795DA71B99}" destId="{37E89C4F-B06F-41CA-9349-00F55BF98EA5}" srcOrd="0" destOrd="0" presId="urn:microsoft.com/office/officeart/2005/8/layout/hierarchy2"/>
    <dgm:cxn modelId="{05AE1A74-86B0-4A9F-B5FE-0E6F875459C0}" type="presParOf" srcId="{0619ABCE-7C3F-47F9-BADD-42795DA71B99}" destId="{D096A6A9-DF9E-4316-99E8-7752FB75B27C}" srcOrd="1" destOrd="0" presId="urn:microsoft.com/office/officeart/2005/8/layout/hierarchy2"/>
    <dgm:cxn modelId="{29987773-339C-4288-B8BB-51C8EBCDCC3D}" type="presParOf" srcId="{D096A6A9-DF9E-4316-99E8-7752FB75B27C}" destId="{8630EACF-02B0-4743-A0AE-B865F7F4F417}" srcOrd="0" destOrd="0" presId="urn:microsoft.com/office/officeart/2005/8/layout/hierarchy2"/>
    <dgm:cxn modelId="{2F8BD818-9F17-4DE4-A47C-A21D69DBBBAA}" type="presParOf" srcId="{8630EACF-02B0-4743-A0AE-B865F7F4F417}" destId="{6CE00311-B053-43D7-904B-5A1FF0689F1A}" srcOrd="0" destOrd="0" presId="urn:microsoft.com/office/officeart/2005/8/layout/hierarchy2"/>
    <dgm:cxn modelId="{6C3B8FDA-6E7D-464D-87FB-9FC36DFDA2F9}" type="presParOf" srcId="{D096A6A9-DF9E-4316-99E8-7752FB75B27C}" destId="{ADCD0A3F-869F-4B65-9579-722D9B8F5E35}" srcOrd="1" destOrd="0" presId="urn:microsoft.com/office/officeart/2005/8/layout/hierarchy2"/>
    <dgm:cxn modelId="{D6728902-4A8E-4305-9B08-DCDF98DFEE49}" type="presParOf" srcId="{ADCD0A3F-869F-4B65-9579-722D9B8F5E35}" destId="{D511403C-CE48-4621-BA6E-6183AD350461}" srcOrd="0" destOrd="0" presId="urn:microsoft.com/office/officeart/2005/8/layout/hierarchy2"/>
    <dgm:cxn modelId="{7D86062A-4D47-4B1B-9A5C-F690A89E45D4}" type="presParOf" srcId="{ADCD0A3F-869F-4B65-9579-722D9B8F5E35}" destId="{8A1AB414-C17F-48E1-9A17-7C4641B424CC}" srcOrd="1" destOrd="0" presId="urn:microsoft.com/office/officeart/2005/8/layout/hierarchy2"/>
    <dgm:cxn modelId="{A5C94D53-CAC0-420A-9D9F-CDD251FC5083}" type="presParOf" srcId="{20219654-7259-4039-BC7B-1DED3A85FE0B}" destId="{9202F580-CF25-4D65-8965-A19189C0BB3D}" srcOrd="2" destOrd="0" presId="urn:microsoft.com/office/officeart/2005/8/layout/hierarchy2"/>
    <dgm:cxn modelId="{E82A066B-E7B9-4611-9AD8-768B738229DE}" type="presParOf" srcId="{9202F580-CF25-4D65-8965-A19189C0BB3D}" destId="{FDC0F6E5-DC8E-44FE-9722-4706D9EC4C9F}" srcOrd="0" destOrd="0" presId="urn:microsoft.com/office/officeart/2005/8/layout/hierarchy2"/>
    <dgm:cxn modelId="{F07D46E1-17B4-46B3-8DFB-CD40E6830B12}" type="presParOf" srcId="{20219654-7259-4039-BC7B-1DED3A85FE0B}" destId="{09E79368-72E7-44C1-843E-1E41B61D4415}" srcOrd="3" destOrd="0" presId="urn:microsoft.com/office/officeart/2005/8/layout/hierarchy2"/>
    <dgm:cxn modelId="{C8AB782C-D11D-464C-8C81-D59B6867150A}" type="presParOf" srcId="{09E79368-72E7-44C1-843E-1E41B61D4415}" destId="{22282C1C-2658-4B8D-A54A-574CC9B693E4}" srcOrd="0" destOrd="0" presId="urn:microsoft.com/office/officeart/2005/8/layout/hierarchy2"/>
    <dgm:cxn modelId="{7A2A212A-3C55-4317-A4B0-DDF73429CD93}" type="presParOf" srcId="{09E79368-72E7-44C1-843E-1E41B61D4415}" destId="{04664DBA-6D92-43D7-BD42-90F3BF91B3AF}" srcOrd="1" destOrd="0" presId="urn:microsoft.com/office/officeart/2005/8/layout/hierarchy2"/>
    <dgm:cxn modelId="{E080FD4D-6585-4BB3-A52C-A6BD74C10D1F}" type="presParOf" srcId="{04664DBA-6D92-43D7-BD42-90F3BF91B3AF}" destId="{2C42950E-62DF-4403-8F58-39D473B735B3}" srcOrd="0" destOrd="0" presId="urn:microsoft.com/office/officeart/2005/8/layout/hierarchy2"/>
    <dgm:cxn modelId="{04AB876D-FD15-448F-8CE6-345D145B2F95}" type="presParOf" srcId="{2C42950E-62DF-4403-8F58-39D473B735B3}" destId="{93CAF04B-1747-4983-B96D-28DD813FFB9B}" srcOrd="0" destOrd="0" presId="urn:microsoft.com/office/officeart/2005/8/layout/hierarchy2"/>
    <dgm:cxn modelId="{B360867E-6B84-48D3-84AC-108423798F43}" type="presParOf" srcId="{04664DBA-6D92-43D7-BD42-90F3BF91B3AF}" destId="{ABCF5A0C-BDC8-4AB4-8F14-FB18F501FA0E}" srcOrd="1" destOrd="0" presId="urn:microsoft.com/office/officeart/2005/8/layout/hierarchy2"/>
    <dgm:cxn modelId="{81A42FFC-D132-495B-ACCF-FC0081872D18}" type="presParOf" srcId="{ABCF5A0C-BDC8-4AB4-8F14-FB18F501FA0E}" destId="{1F5FBE60-31DB-456C-B28F-23E92C47CC84}" srcOrd="0" destOrd="0" presId="urn:microsoft.com/office/officeart/2005/8/layout/hierarchy2"/>
    <dgm:cxn modelId="{A2F4AC06-AC12-4186-BDBD-DF048BAEC978}" type="presParOf" srcId="{ABCF5A0C-BDC8-4AB4-8F14-FB18F501FA0E}" destId="{74601763-F8BD-41EC-8628-56D65DBDDAAB}" srcOrd="1" destOrd="0" presId="urn:microsoft.com/office/officeart/2005/8/layout/hierarchy2"/>
    <dgm:cxn modelId="{1DBBB9F1-D8A5-4C5F-94BF-1F4676B812C5}" type="presParOf" srcId="{20219654-7259-4039-BC7B-1DED3A85FE0B}" destId="{25288259-C23B-4E53-9D8F-882FF7808FA2}" srcOrd="4" destOrd="0" presId="urn:microsoft.com/office/officeart/2005/8/layout/hierarchy2"/>
    <dgm:cxn modelId="{5DD63DDA-0DE8-4D37-BD10-9B23519DA776}" type="presParOf" srcId="{25288259-C23B-4E53-9D8F-882FF7808FA2}" destId="{A2D76688-ABFC-44BE-9F22-B40B181C5A17}" srcOrd="0" destOrd="0" presId="urn:microsoft.com/office/officeart/2005/8/layout/hierarchy2"/>
    <dgm:cxn modelId="{126A435A-D006-4215-A56E-0896D36E0FC7}" type="presParOf" srcId="{20219654-7259-4039-BC7B-1DED3A85FE0B}" destId="{020B232D-2BC3-4E7B-8ED9-E30BA4046828}" srcOrd="5" destOrd="0" presId="urn:microsoft.com/office/officeart/2005/8/layout/hierarchy2"/>
    <dgm:cxn modelId="{B1E3D013-AC87-4311-BB64-83088E251CE9}" type="presParOf" srcId="{020B232D-2BC3-4E7B-8ED9-E30BA4046828}" destId="{EBA27ABD-5BA8-4360-BCFC-EE7D511FC71E}" srcOrd="0" destOrd="0" presId="urn:microsoft.com/office/officeart/2005/8/layout/hierarchy2"/>
    <dgm:cxn modelId="{BC82520A-2E65-46CE-9375-B98F1B437BDD}" type="presParOf" srcId="{020B232D-2BC3-4E7B-8ED9-E30BA4046828}" destId="{BD5D9E7C-61C0-46B8-AA4E-54A31F24CA57}" srcOrd="1" destOrd="0" presId="urn:microsoft.com/office/officeart/2005/8/layout/hierarchy2"/>
    <dgm:cxn modelId="{C501AB36-000A-4316-B07D-ADF6B5C29B47}" type="presParOf" srcId="{BD5D9E7C-61C0-46B8-AA4E-54A31F24CA57}" destId="{8F2C20C9-C498-4E2D-8CD5-AEB91ACA4B06}" srcOrd="0" destOrd="0" presId="urn:microsoft.com/office/officeart/2005/8/layout/hierarchy2"/>
    <dgm:cxn modelId="{3A11C872-E623-402E-84FB-74A3459B8610}" type="presParOf" srcId="{8F2C20C9-C498-4E2D-8CD5-AEB91ACA4B06}" destId="{552C7A85-3D3D-4214-9885-FB40EBFF34E0}" srcOrd="0" destOrd="0" presId="urn:microsoft.com/office/officeart/2005/8/layout/hierarchy2"/>
    <dgm:cxn modelId="{060998EF-2498-466B-A043-95FDF23B0E8B}" type="presParOf" srcId="{BD5D9E7C-61C0-46B8-AA4E-54A31F24CA57}" destId="{2C004862-8BF4-4E5E-A213-21B6234A02DA}" srcOrd="1" destOrd="0" presId="urn:microsoft.com/office/officeart/2005/8/layout/hierarchy2"/>
    <dgm:cxn modelId="{A966A87C-4DE3-43B4-A0A4-3C8E2FC37ABD}" type="presParOf" srcId="{2C004862-8BF4-4E5E-A213-21B6234A02DA}" destId="{DD9259B4-5460-406F-9B0E-EF1327A01A66}" srcOrd="0" destOrd="0" presId="urn:microsoft.com/office/officeart/2005/8/layout/hierarchy2"/>
    <dgm:cxn modelId="{AE831400-D188-41DE-9934-1D870623C66C}" type="presParOf" srcId="{2C004862-8BF4-4E5E-A213-21B6234A02DA}" destId="{F2620EC9-7228-4618-9623-F6AFFD44802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60CF4-0A5A-4DB9-833E-DC05F70FEB3D}">
      <dsp:nvSpPr>
        <dsp:cNvPr id="0" name=""/>
        <dsp:cNvSpPr/>
      </dsp:nvSpPr>
      <dsp:spPr>
        <a:xfrm>
          <a:off x="170207" y="1007810"/>
          <a:ext cx="2201757" cy="2877703"/>
        </a:xfrm>
        <a:prstGeom prst="roundRect">
          <a:avLst>
            <a:gd name="adj" fmla="val 10000"/>
          </a:avLst>
        </a:prstGeom>
        <a:solidFill>
          <a:srgbClr val="E3CB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日出</a:t>
          </a:r>
          <a:r>
            <a:rPr kumimoji="1" lang="en-US" altLang="ja-JP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RC</a:t>
          </a:r>
          <a:br>
            <a:rPr kumimoji="1" lang="en-US" altLang="ja-JP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en-US" altLang="ja-JP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2020-21</a:t>
          </a:r>
          <a:r>
            <a:rPr kumimoji="1" lang="ja-JP" altLang="en-US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年度会長のテーマ</a:t>
          </a:r>
        </a:p>
      </dsp:txBody>
      <dsp:txXfrm>
        <a:off x="234694" y="1072297"/>
        <a:ext cx="2072783" cy="2748729"/>
      </dsp:txXfrm>
    </dsp:sp>
    <dsp:sp modelId="{57A88AE0-06F0-42EA-8A2F-B151058D91B4}">
      <dsp:nvSpPr>
        <dsp:cNvPr id="0" name=""/>
        <dsp:cNvSpPr/>
      </dsp:nvSpPr>
      <dsp:spPr>
        <a:xfrm rot="17794978">
          <a:off x="2078556" y="1949646"/>
          <a:ext cx="1062098" cy="44209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2098" y="22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583053" y="1945199"/>
        <a:ext cx="53104" cy="53104"/>
      </dsp:txXfrm>
    </dsp:sp>
    <dsp:sp modelId="{DCEE9B6B-34F8-4F69-A7A0-A1D1A05815FA}">
      <dsp:nvSpPr>
        <dsp:cNvPr id="0" name=""/>
        <dsp:cNvSpPr/>
      </dsp:nvSpPr>
      <dsp:spPr>
        <a:xfrm>
          <a:off x="2847246" y="1038378"/>
          <a:ext cx="1970917" cy="91692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 dirty="0"/>
            <a:t> 奉仕の前提</a:t>
          </a:r>
        </a:p>
      </dsp:txBody>
      <dsp:txXfrm>
        <a:off x="2874102" y="1065234"/>
        <a:ext cx="1917205" cy="863212"/>
      </dsp:txXfrm>
    </dsp:sp>
    <dsp:sp modelId="{716D3BE2-B8AB-4727-A1BB-A127E03F7265}">
      <dsp:nvSpPr>
        <dsp:cNvPr id="0" name=""/>
        <dsp:cNvSpPr/>
      </dsp:nvSpPr>
      <dsp:spPr>
        <a:xfrm rot="19117386">
          <a:off x="4698601" y="1158128"/>
          <a:ext cx="957950" cy="44209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957950" y="221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153628" y="1156285"/>
        <a:ext cx="47897" cy="47897"/>
      </dsp:txXfrm>
    </dsp:sp>
    <dsp:sp modelId="{3C814EF7-E8C6-406E-B84B-1BE9B7B85ED7}">
      <dsp:nvSpPr>
        <dsp:cNvPr id="0" name=""/>
        <dsp:cNvSpPr/>
      </dsp:nvSpPr>
      <dsp:spPr>
        <a:xfrm>
          <a:off x="5536989" y="308886"/>
          <a:ext cx="5427782" cy="1109479"/>
        </a:xfrm>
        <a:prstGeom prst="roundRect">
          <a:avLst>
            <a:gd name="adj" fmla="val 10000"/>
          </a:avLst>
        </a:prstGeom>
        <a:solidFill>
          <a:srgbClr val="FFD5D7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１．「親睦・交流」の機会</a:t>
          </a:r>
        </a:p>
      </dsp:txBody>
      <dsp:txXfrm>
        <a:off x="5569485" y="341382"/>
        <a:ext cx="5362790" cy="1044487"/>
      </dsp:txXfrm>
    </dsp:sp>
    <dsp:sp modelId="{3A66EC48-019D-4551-9DF7-C08DD4DAAEDE}">
      <dsp:nvSpPr>
        <dsp:cNvPr id="0" name=""/>
        <dsp:cNvSpPr/>
      </dsp:nvSpPr>
      <dsp:spPr>
        <a:xfrm rot="2482614">
          <a:off x="4698601" y="1791343"/>
          <a:ext cx="957950" cy="44209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957950" y="221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153628" y="1789499"/>
        <a:ext cx="47897" cy="47897"/>
      </dsp:txXfrm>
    </dsp:sp>
    <dsp:sp modelId="{501C551B-C7F7-463C-B520-14A898D0E01A}">
      <dsp:nvSpPr>
        <dsp:cNvPr id="0" name=""/>
        <dsp:cNvSpPr/>
      </dsp:nvSpPr>
      <dsp:spPr>
        <a:xfrm>
          <a:off x="5536989" y="1575315"/>
          <a:ext cx="5427782" cy="110947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２．「職業倫理の向上」の機会</a:t>
          </a:r>
        </a:p>
      </dsp:txBody>
      <dsp:txXfrm>
        <a:off x="5569485" y="1607811"/>
        <a:ext cx="5362790" cy="1044487"/>
      </dsp:txXfrm>
    </dsp:sp>
    <dsp:sp modelId="{BC1BBE81-0A23-4C9F-8796-8B9884089794}">
      <dsp:nvSpPr>
        <dsp:cNvPr id="0" name=""/>
        <dsp:cNvSpPr/>
      </dsp:nvSpPr>
      <dsp:spPr>
        <a:xfrm rot="3805022">
          <a:off x="2078556" y="2899467"/>
          <a:ext cx="1062098" cy="44209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2098" y="22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583053" y="2895020"/>
        <a:ext cx="53104" cy="53104"/>
      </dsp:txXfrm>
    </dsp:sp>
    <dsp:sp modelId="{84CD4D20-749B-4C3C-B452-72214FB6638B}">
      <dsp:nvSpPr>
        <dsp:cNvPr id="0" name=""/>
        <dsp:cNvSpPr/>
      </dsp:nvSpPr>
      <dsp:spPr>
        <a:xfrm>
          <a:off x="2847246" y="2938020"/>
          <a:ext cx="1970917" cy="91692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 dirty="0"/>
            <a:t> 奉仕の目標</a:t>
          </a:r>
        </a:p>
      </dsp:txBody>
      <dsp:txXfrm>
        <a:off x="2874102" y="2964876"/>
        <a:ext cx="1917205" cy="863212"/>
      </dsp:txXfrm>
    </dsp:sp>
    <dsp:sp modelId="{252A8F27-4D3C-4B34-9EBE-969A02F79C53}">
      <dsp:nvSpPr>
        <dsp:cNvPr id="0" name=""/>
        <dsp:cNvSpPr/>
      </dsp:nvSpPr>
      <dsp:spPr>
        <a:xfrm>
          <a:off x="4818164" y="3374378"/>
          <a:ext cx="718824" cy="44209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718824" y="221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159606" y="3378512"/>
        <a:ext cx="35941" cy="35941"/>
      </dsp:txXfrm>
    </dsp:sp>
    <dsp:sp modelId="{295B39BE-3687-4688-865A-971359C8FAF2}">
      <dsp:nvSpPr>
        <dsp:cNvPr id="0" name=""/>
        <dsp:cNvSpPr/>
      </dsp:nvSpPr>
      <dsp:spPr>
        <a:xfrm>
          <a:off x="5536989" y="2841743"/>
          <a:ext cx="5427782" cy="11094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３．「次世代への奉仕」の機会</a:t>
          </a:r>
        </a:p>
      </dsp:txBody>
      <dsp:txXfrm>
        <a:off x="5569485" y="2874239"/>
        <a:ext cx="5362790" cy="1044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1F3C2-C966-44B5-97EF-7416A22F7B39}">
      <dsp:nvSpPr>
        <dsp:cNvPr id="0" name=""/>
        <dsp:cNvSpPr/>
      </dsp:nvSpPr>
      <dsp:spPr>
        <a:xfrm>
          <a:off x="100642" y="1446012"/>
          <a:ext cx="1508651" cy="134628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三大</a:t>
          </a:r>
          <a:endParaRPr kumimoji="1" lang="en-US" altLang="ja-JP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道徳律</a:t>
          </a:r>
        </a:p>
      </dsp:txBody>
      <dsp:txXfrm>
        <a:off x="140073" y="1485443"/>
        <a:ext cx="1429789" cy="1267420"/>
      </dsp:txXfrm>
    </dsp:sp>
    <dsp:sp modelId="{4DDABDCE-A954-4761-A733-EB1223B3F1E4}">
      <dsp:nvSpPr>
        <dsp:cNvPr id="0" name=""/>
        <dsp:cNvSpPr/>
      </dsp:nvSpPr>
      <dsp:spPr>
        <a:xfrm rot="17568981">
          <a:off x="1129078" y="1380145"/>
          <a:ext cx="1568764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1568764" y="160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1874241" y="1356928"/>
        <a:ext cx="78438" cy="78438"/>
      </dsp:txXfrm>
    </dsp:sp>
    <dsp:sp modelId="{F5B01DFB-A43D-42D4-AB33-F32954A1AD1B}">
      <dsp:nvSpPr>
        <dsp:cNvPr id="0" name=""/>
        <dsp:cNvSpPr/>
      </dsp:nvSpPr>
      <dsp:spPr>
        <a:xfrm>
          <a:off x="2217627" y="0"/>
          <a:ext cx="1251107" cy="134628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黄金律</a:t>
          </a:r>
        </a:p>
      </dsp:txBody>
      <dsp:txXfrm>
        <a:off x="2254271" y="36644"/>
        <a:ext cx="1177819" cy="1272994"/>
      </dsp:txXfrm>
    </dsp:sp>
    <dsp:sp modelId="{BBDF30CA-7F65-49BE-AEAD-348AA0854D36}">
      <dsp:nvSpPr>
        <dsp:cNvPr id="0" name=""/>
        <dsp:cNvSpPr/>
      </dsp:nvSpPr>
      <dsp:spPr>
        <a:xfrm>
          <a:off x="3468734" y="657138"/>
          <a:ext cx="507914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507914" y="160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3709994" y="660443"/>
        <a:ext cx="25395" cy="25395"/>
      </dsp:txXfrm>
    </dsp:sp>
    <dsp:sp modelId="{11907C38-9CD7-4BF7-90D8-87BC57FD50D9}">
      <dsp:nvSpPr>
        <dsp:cNvPr id="0" name=""/>
        <dsp:cNvSpPr/>
      </dsp:nvSpPr>
      <dsp:spPr>
        <a:xfrm>
          <a:off x="3976649" y="0"/>
          <a:ext cx="4336394" cy="134628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人にしてもらいたいと思うことを人にしなさい（聖書）。</a:t>
          </a:r>
        </a:p>
      </dsp:txBody>
      <dsp:txXfrm>
        <a:off x="4016080" y="39431"/>
        <a:ext cx="4257532" cy="1267420"/>
      </dsp:txXfrm>
    </dsp:sp>
    <dsp:sp modelId="{75E3834B-807F-4DB1-B5AA-4F60DCD0E340}">
      <dsp:nvSpPr>
        <dsp:cNvPr id="0" name=""/>
        <dsp:cNvSpPr/>
      </dsp:nvSpPr>
      <dsp:spPr>
        <a:xfrm>
          <a:off x="8313044" y="657138"/>
          <a:ext cx="434200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434200" y="160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8519289" y="662286"/>
        <a:ext cx="21710" cy="21710"/>
      </dsp:txXfrm>
    </dsp:sp>
    <dsp:sp modelId="{AA77EEE9-8587-4E5A-9BD4-337A5693DF02}">
      <dsp:nvSpPr>
        <dsp:cNvPr id="0" name=""/>
        <dsp:cNvSpPr/>
      </dsp:nvSpPr>
      <dsp:spPr>
        <a:xfrm>
          <a:off x="8747244" y="0"/>
          <a:ext cx="1671887" cy="134628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事務管理</a:t>
          </a:r>
        </a:p>
      </dsp:txBody>
      <dsp:txXfrm>
        <a:off x="8786675" y="39431"/>
        <a:ext cx="1593025" cy="1267420"/>
      </dsp:txXfrm>
    </dsp:sp>
    <dsp:sp modelId="{19C02BCA-5E70-44D0-A3F2-D5974BDFE775}">
      <dsp:nvSpPr>
        <dsp:cNvPr id="0" name=""/>
        <dsp:cNvSpPr/>
      </dsp:nvSpPr>
      <dsp:spPr>
        <a:xfrm rot="21558">
          <a:off x="1609288" y="2105058"/>
          <a:ext cx="608345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608345" y="160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1898252" y="2105852"/>
        <a:ext cx="30417" cy="30417"/>
      </dsp:txXfrm>
    </dsp:sp>
    <dsp:sp modelId="{BA1521B5-4EF0-465A-BB23-D46D2B91FBF9}">
      <dsp:nvSpPr>
        <dsp:cNvPr id="0" name=""/>
        <dsp:cNvSpPr/>
      </dsp:nvSpPr>
      <dsp:spPr>
        <a:xfrm>
          <a:off x="2217627" y="1449827"/>
          <a:ext cx="1251107" cy="1346282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白銀律</a:t>
          </a:r>
        </a:p>
      </dsp:txBody>
      <dsp:txXfrm>
        <a:off x="2254271" y="1486471"/>
        <a:ext cx="1177819" cy="1272994"/>
      </dsp:txXfrm>
    </dsp:sp>
    <dsp:sp modelId="{32022D19-9EFB-4D3F-80EE-F5488BC72189}">
      <dsp:nvSpPr>
        <dsp:cNvPr id="0" name=""/>
        <dsp:cNvSpPr/>
      </dsp:nvSpPr>
      <dsp:spPr>
        <a:xfrm rot="31683">
          <a:off x="3468723" y="2109306"/>
          <a:ext cx="507936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507936" y="160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3709993" y="2112610"/>
        <a:ext cx="25396" cy="25396"/>
      </dsp:txXfrm>
    </dsp:sp>
    <dsp:sp modelId="{62333F3F-164D-4DC8-A7AC-FEEF342F9A66}">
      <dsp:nvSpPr>
        <dsp:cNvPr id="0" name=""/>
        <dsp:cNvSpPr/>
      </dsp:nvSpPr>
      <dsp:spPr>
        <a:xfrm>
          <a:off x="3976649" y="1454508"/>
          <a:ext cx="4336394" cy="1346282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己の欲せざるところを人に施すこと勿れ（論語）。</a:t>
          </a:r>
        </a:p>
      </dsp:txBody>
      <dsp:txXfrm>
        <a:off x="4016080" y="1493939"/>
        <a:ext cx="4257532" cy="1267420"/>
      </dsp:txXfrm>
    </dsp:sp>
    <dsp:sp modelId="{5272EE9D-7070-401B-A16C-927793102CF2}">
      <dsp:nvSpPr>
        <dsp:cNvPr id="0" name=""/>
        <dsp:cNvSpPr/>
      </dsp:nvSpPr>
      <dsp:spPr>
        <a:xfrm rot="37062">
          <a:off x="8313031" y="2113988"/>
          <a:ext cx="434225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434225" y="160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8519288" y="2119134"/>
        <a:ext cx="21711" cy="21711"/>
      </dsp:txXfrm>
    </dsp:sp>
    <dsp:sp modelId="{9EA75052-0030-42CC-A303-634A047C5B07}">
      <dsp:nvSpPr>
        <dsp:cNvPr id="0" name=""/>
        <dsp:cNvSpPr/>
      </dsp:nvSpPr>
      <dsp:spPr>
        <a:xfrm>
          <a:off x="8747244" y="1459190"/>
          <a:ext cx="1671887" cy="1346282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不法行為</a:t>
          </a:r>
        </a:p>
      </dsp:txBody>
      <dsp:txXfrm>
        <a:off x="8786675" y="1498621"/>
        <a:ext cx="1593025" cy="1267420"/>
      </dsp:txXfrm>
    </dsp:sp>
    <dsp:sp modelId="{F2296BAF-1C7A-428E-B98C-1F619A30B8FB}">
      <dsp:nvSpPr>
        <dsp:cNvPr id="0" name=""/>
        <dsp:cNvSpPr/>
      </dsp:nvSpPr>
      <dsp:spPr>
        <a:xfrm rot="4060746">
          <a:off x="1112587" y="2844016"/>
          <a:ext cx="1601746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1601746" y="160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1873417" y="2819975"/>
        <a:ext cx="80087" cy="80087"/>
      </dsp:txXfrm>
    </dsp:sp>
    <dsp:sp modelId="{47713881-D191-4D5F-8305-788BFB730942}">
      <dsp:nvSpPr>
        <dsp:cNvPr id="0" name=""/>
        <dsp:cNvSpPr/>
      </dsp:nvSpPr>
      <dsp:spPr>
        <a:xfrm>
          <a:off x="2217627" y="2927742"/>
          <a:ext cx="1251107" cy="134628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唐金律</a:t>
          </a:r>
        </a:p>
      </dsp:txBody>
      <dsp:txXfrm>
        <a:off x="2254271" y="2964386"/>
        <a:ext cx="1177819" cy="1272994"/>
      </dsp:txXfrm>
    </dsp:sp>
    <dsp:sp modelId="{D7D95CC4-E2CA-4918-81D4-698098F3588B}">
      <dsp:nvSpPr>
        <dsp:cNvPr id="0" name=""/>
        <dsp:cNvSpPr/>
      </dsp:nvSpPr>
      <dsp:spPr>
        <a:xfrm>
          <a:off x="3468734" y="3584881"/>
          <a:ext cx="507914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507914" y="160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3709994" y="3588185"/>
        <a:ext cx="25395" cy="25395"/>
      </dsp:txXfrm>
    </dsp:sp>
    <dsp:sp modelId="{4B7F613F-4295-411D-85C2-46E63DA3315A}">
      <dsp:nvSpPr>
        <dsp:cNvPr id="0" name=""/>
        <dsp:cNvSpPr/>
      </dsp:nvSpPr>
      <dsp:spPr>
        <a:xfrm>
          <a:off x="3976649" y="2927742"/>
          <a:ext cx="4336394" cy="134628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正当な原因なしに利得したものは返還しなければならない（ローマ格言）。</a:t>
          </a:r>
        </a:p>
      </dsp:txBody>
      <dsp:txXfrm>
        <a:off x="4016080" y="2967173"/>
        <a:ext cx="4257532" cy="1267420"/>
      </dsp:txXfrm>
    </dsp:sp>
    <dsp:sp modelId="{98019B00-A34A-498A-A08F-E6FCA42AC9C0}">
      <dsp:nvSpPr>
        <dsp:cNvPr id="0" name=""/>
        <dsp:cNvSpPr/>
      </dsp:nvSpPr>
      <dsp:spPr>
        <a:xfrm>
          <a:off x="8313044" y="3584881"/>
          <a:ext cx="434200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434200" y="160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/>
        </a:p>
      </dsp:txBody>
      <dsp:txXfrm>
        <a:off x="8519289" y="3590028"/>
        <a:ext cx="21710" cy="21710"/>
      </dsp:txXfrm>
    </dsp:sp>
    <dsp:sp modelId="{1E22EAA8-C445-42CD-A70D-8964D46EE7C9}">
      <dsp:nvSpPr>
        <dsp:cNvPr id="0" name=""/>
        <dsp:cNvSpPr/>
      </dsp:nvSpPr>
      <dsp:spPr>
        <a:xfrm>
          <a:off x="8747244" y="2927742"/>
          <a:ext cx="1671887" cy="134628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不当利得</a:t>
          </a:r>
        </a:p>
      </dsp:txBody>
      <dsp:txXfrm>
        <a:off x="8786675" y="2967173"/>
        <a:ext cx="1593025" cy="1267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60CF4-0A5A-4DB9-833E-DC05F70FEB3D}">
      <dsp:nvSpPr>
        <dsp:cNvPr id="0" name=""/>
        <dsp:cNvSpPr/>
      </dsp:nvSpPr>
      <dsp:spPr>
        <a:xfrm>
          <a:off x="462241" y="1287877"/>
          <a:ext cx="1765845" cy="2307965"/>
        </a:xfrm>
        <a:prstGeom prst="roundRect">
          <a:avLst>
            <a:gd name="adj" fmla="val 10000"/>
          </a:avLst>
        </a:prstGeom>
        <a:solidFill>
          <a:srgbClr val="E3CB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「三方よし」</a:t>
          </a:r>
          <a:br>
            <a:rPr kumimoji="1" lang="en-US" altLang="ja-JP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から</a:t>
          </a:r>
          <a:br>
            <a:rPr kumimoji="1" lang="en-US" altLang="ja-JP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「四方よし」</a:t>
          </a:r>
          <a:br>
            <a:rPr kumimoji="1" lang="en-US" altLang="ja-JP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へ</a:t>
          </a:r>
        </a:p>
      </dsp:txBody>
      <dsp:txXfrm>
        <a:off x="513961" y="1339597"/>
        <a:ext cx="1662405" cy="2204525"/>
      </dsp:txXfrm>
    </dsp:sp>
    <dsp:sp modelId="{57A88AE0-06F0-42EA-8A2F-B151058D91B4}">
      <dsp:nvSpPr>
        <dsp:cNvPr id="0" name=""/>
        <dsp:cNvSpPr/>
      </dsp:nvSpPr>
      <dsp:spPr>
        <a:xfrm rot="18204084">
          <a:off x="1967901" y="1939685"/>
          <a:ext cx="1157669" cy="37887"/>
        </a:xfrm>
        <a:custGeom>
          <a:avLst/>
          <a:gdLst/>
          <a:ahLst/>
          <a:cxnLst/>
          <a:rect l="0" t="0" r="0" b="0"/>
          <a:pathLst>
            <a:path>
              <a:moveTo>
                <a:pt x="0" y="18943"/>
              </a:moveTo>
              <a:lnTo>
                <a:pt x="1157669" y="18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517794" y="1929687"/>
        <a:ext cx="57883" cy="57883"/>
      </dsp:txXfrm>
    </dsp:sp>
    <dsp:sp modelId="{DCEE9B6B-34F8-4F69-A7A0-A1D1A05815FA}">
      <dsp:nvSpPr>
        <dsp:cNvPr id="0" name=""/>
        <dsp:cNvSpPr/>
      </dsp:nvSpPr>
      <dsp:spPr>
        <a:xfrm>
          <a:off x="2865384" y="937054"/>
          <a:ext cx="1738774" cy="107668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現在の目標</a:t>
          </a:r>
        </a:p>
      </dsp:txBody>
      <dsp:txXfrm>
        <a:off x="2896919" y="968589"/>
        <a:ext cx="1675704" cy="1013616"/>
      </dsp:txXfrm>
    </dsp:sp>
    <dsp:sp modelId="{716D3BE2-B8AB-4727-A1BB-A127E03F7265}">
      <dsp:nvSpPr>
        <dsp:cNvPr id="0" name=""/>
        <dsp:cNvSpPr/>
      </dsp:nvSpPr>
      <dsp:spPr>
        <a:xfrm rot="17958551">
          <a:off x="4303565" y="942984"/>
          <a:ext cx="1177696" cy="37887"/>
        </a:xfrm>
        <a:custGeom>
          <a:avLst/>
          <a:gdLst/>
          <a:ahLst/>
          <a:cxnLst/>
          <a:rect l="0" t="0" r="0" b="0"/>
          <a:pathLst>
            <a:path>
              <a:moveTo>
                <a:pt x="0" y="18943"/>
              </a:moveTo>
              <a:lnTo>
                <a:pt x="1177696" y="189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862971" y="932485"/>
        <a:ext cx="58884" cy="58884"/>
      </dsp:txXfrm>
    </dsp:sp>
    <dsp:sp modelId="{3C814EF7-E8C6-406E-B84B-1BE9B7B85ED7}">
      <dsp:nvSpPr>
        <dsp:cNvPr id="0" name=""/>
        <dsp:cNvSpPr/>
      </dsp:nvSpPr>
      <dsp:spPr>
        <a:xfrm>
          <a:off x="5180667" y="3546"/>
          <a:ext cx="5267327" cy="889820"/>
        </a:xfrm>
        <a:prstGeom prst="roundRect">
          <a:avLst>
            <a:gd name="adj" fmla="val 10000"/>
          </a:avLst>
        </a:prstGeom>
        <a:solidFill>
          <a:srgbClr val="FFD5D7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１．「買い手」（顧客志向）よし</a:t>
          </a:r>
        </a:p>
      </dsp:txBody>
      <dsp:txXfrm>
        <a:off x="5206729" y="29608"/>
        <a:ext cx="5215203" cy="837696"/>
      </dsp:txXfrm>
    </dsp:sp>
    <dsp:sp modelId="{3A66EC48-019D-4551-9DF7-C08DD4DAAEDE}">
      <dsp:nvSpPr>
        <dsp:cNvPr id="0" name=""/>
        <dsp:cNvSpPr/>
      </dsp:nvSpPr>
      <dsp:spPr>
        <a:xfrm rot="21532955">
          <a:off x="4604104" y="1450832"/>
          <a:ext cx="576618" cy="37887"/>
        </a:xfrm>
        <a:custGeom>
          <a:avLst/>
          <a:gdLst/>
          <a:ahLst/>
          <a:cxnLst/>
          <a:rect l="0" t="0" r="0" b="0"/>
          <a:pathLst>
            <a:path>
              <a:moveTo>
                <a:pt x="0" y="18943"/>
              </a:moveTo>
              <a:lnTo>
                <a:pt x="576618" y="189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877998" y="1455360"/>
        <a:ext cx="28830" cy="28830"/>
      </dsp:txXfrm>
    </dsp:sp>
    <dsp:sp modelId="{501C551B-C7F7-463C-B520-14A898D0E01A}">
      <dsp:nvSpPr>
        <dsp:cNvPr id="0" name=""/>
        <dsp:cNvSpPr/>
      </dsp:nvSpPr>
      <dsp:spPr>
        <a:xfrm>
          <a:off x="5180667" y="1019243"/>
          <a:ext cx="5267327" cy="88982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２．「売り手」（職業倫理）よし</a:t>
          </a:r>
        </a:p>
      </dsp:txBody>
      <dsp:txXfrm>
        <a:off x="5206729" y="1045305"/>
        <a:ext cx="5215203" cy="837696"/>
      </dsp:txXfrm>
    </dsp:sp>
    <dsp:sp modelId="{150F7D0E-2BA0-4880-8FFA-5963442EC381}">
      <dsp:nvSpPr>
        <dsp:cNvPr id="0" name=""/>
        <dsp:cNvSpPr/>
      </dsp:nvSpPr>
      <dsp:spPr>
        <a:xfrm rot="3513823">
          <a:off x="4329633" y="1946017"/>
          <a:ext cx="1147563" cy="37887"/>
        </a:xfrm>
        <a:custGeom>
          <a:avLst/>
          <a:gdLst/>
          <a:ahLst/>
          <a:cxnLst/>
          <a:rect l="0" t="0" r="0" b="0"/>
          <a:pathLst>
            <a:path>
              <a:moveTo>
                <a:pt x="0" y="18943"/>
              </a:moveTo>
              <a:lnTo>
                <a:pt x="1147563" y="189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874725" y="1936271"/>
        <a:ext cx="57378" cy="57378"/>
      </dsp:txXfrm>
    </dsp:sp>
    <dsp:sp modelId="{E61D120C-2374-4DC0-82BC-F42C9E192158}">
      <dsp:nvSpPr>
        <dsp:cNvPr id="0" name=""/>
        <dsp:cNvSpPr/>
      </dsp:nvSpPr>
      <dsp:spPr>
        <a:xfrm>
          <a:off x="5202670" y="2034939"/>
          <a:ext cx="5267327" cy="83916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３．「世間」（説明責任）よし</a:t>
          </a:r>
        </a:p>
      </dsp:txBody>
      <dsp:txXfrm>
        <a:off x="5227248" y="2059517"/>
        <a:ext cx="5218171" cy="790012"/>
      </dsp:txXfrm>
    </dsp:sp>
    <dsp:sp modelId="{BC1BBE81-0A23-4C9F-8796-8B9884089794}">
      <dsp:nvSpPr>
        <dsp:cNvPr id="0" name=""/>
        <dsp:cNvSpPr/>
      </dsp:nvSpPr>
      <dsp:spPr>
        <a:xfrm rot="3454158">
          <a:off x="1952550" y="2924433"/>
          <a:ext cx="1188370" cy="37887"/>
        </a:xfrm>
        <a:custGeom>
          <a:avLst/>
          <a:gdLst/>
          <a:ahLst/>
          <a:cxnLst/>
          <a:rect l="0" t="0" r="0" b="0"/>
          <a:pathLst>
            <a:path>
              <a:moveTo>
                <a:pt x="0" y="18943"/>
              </a:moveTo>
              <a:lnTo>
                <a:pt x="1188370" y="18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517026" y="2913667"/>
        <a:ext cx="59418" cy="59418"/>
      </dsp:txXfrm>
    </dsp:sp>
    <dsp:sp modelId="{84CD4D20-749B-4C3C-B452-72214FB6638B}">
      <dsp:nvSpPr>
        <dsp:cNvPr id="0" name=""/>
        <dsp:cNvSpPr/>
      </dsp:nvSpPr>
      <dsp:spPr>
        <a:xfrm>
          <a:off x="2865384" y="2906550"/>
          <a:ext cx="1738774" cy="107668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未来の目標</a:t>
          </a:r>
        </a:p>
      </dsp:txBody>
      <dsp:txXfrm>
        <a:off x="2896919" y="2938085"/>
        <a:ext cx="1675704" cy="1013616"/>
      </dsp:txXfrm>
    </dsp:sp>
    <dsp:sp modelId="{252A8F27-4D3C-4B34-9EBE-969A02F79C53}">
      <dsp:nvSpPr>
        <dsp:cNvPr id="0" name=""/>
        <dsp:cNvSpPr/>
      </dsp:nvSpPr>
      <dsp:spPr>
        <a:xfrm>
          <a:off x="4604159" y="3425949"/>
          <a:ext cx="576508" cy="37887"/>
        </a:xfrm>
        <a:custGeom>
          <a:avLst/>
          <a:gdLst/>
          <a:ahLst/>
          <a:cxnLst/>
          <a:rect l="0" t="0" r="0" b="0"/>
          <a:pathLst>
            <a:path>
              <a:moveTo>
                <a:pt x="0" y="18943"/>
              </a:moveTo>
              <a:lnTo>
                <a:pt x="576508" y="189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878000" y="3430480"/>
        <a:ext cx="28825" cy="28825"/>
      </dsp:txXfrm>
    </dsp:sp>
    <dsp:sp modelId="{295B39BE-3687-4688-865A-971359C8FAF2}">
      <dsp:nvSpPr>
        <dsp:cNvPr id="0" name=""/>
        <dsp:cNvSpPr/>
      </dsp:nvSpPr>
      <dsp:spPr>
        <a:xfrm>
          <a:off x="5180667" y="2999983"/>
          <a:ext cx="5267327" cy="88982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 ４．「未来」（次世代）よし</a:t>
          </a:r>
        </a:p>
      </dsp:txBody>
      <dsp:txXfrm>
        <a:off x="5206729" y="3026045"/>
        <a:ext cx="5215203" cy="837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E1ED0-DD24-488D-8C1E-7D094EAC4B79}">
      <dsp:nvSpPr>
        <dsp:cNvPr id="0" name=""/>
        <dsp:cNvSpPr/>
      </dsp:nvSpPr>
      <dsp:spPr>
        <a:xfrm>
          <a:off x="0" y="1943683"/>
          <a:ext cx="1820479" cy="2613948"/>
        </a:xfrm>
        <a:prstGeom prst="roundRect">
          <a:avLst>
            <a:gd name="adj" fmla="val 10000"/>
          </a:avLst>
        </a:prstGeom>
        <a:solidFill>
          <a:srgbClr val="E3CB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SDGs</a:t>
          </a:r>
          <a:b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（持続的</a:t>
          </a:r>
          <a:b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開発目標）</a:t>
          </a:r>
          <a:b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の</a:t>
          </a:r>
          <a: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5P</a:t>
          </a:r>
          <a:b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（世界規模の善行）</a:t>
          </a:r>
        </a:p>
      </dsp:txBody>
      <dsp:txXfrm>
        <a:off x="53320" y="1997003"/>
        <a:ext cx="1713839" cy="2507308"/>
      </dsp:txXfrm>
    </dsp:sp>
    <dsp:sp modelId="{0A6E024E-33BD-442D-BABB-29FB0A636F07}">
      <dsp:nvSpPr>
        <dsp:cNvPr id="0" name=""/>
        <dsp:cNvSpPr/>
      </dsp:nvSpPr>
      <dsp:spPr>
        <a:xfrm rot="16474582">
          <a:off x="776919" y="2115598"/>
          <a:ext cx="2268085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268085" y="46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800" kern="1200"/>
        </a:p>
      </dsp:txBody>
      <dsp:txXfrm>
        <a:off x="1854260" y="2063528"/>
        <a:ext cx="113404" cy="113404"/>
      </dsp:txXfrm>
    </dsp:sp>
    <dsp:sp modelId="{003919AF-BF75-476B-9344-C4AC150FE34E}">
      <dsp:nvSpPr>
        <dsp:cNvPr id="0" name=""/>
        <dsp:cNvSpPr/>
      </dsp:nvSpPr>
      <dsp:spPr>
        <a:xfrm>
          <a:off x="2001445" y="843842"/>
          <a:ext cx="1832343" cy="29192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People</a:t>
          </a:r>
          <a:endParaRPr kumimoji="1" lang="ja-JP" alt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995" y="852392"/>
        <a:ext cx="1815243" cy="274821"/>
      </dsp:txXfrm>
    </dsp:sp>
    <dsp:sp modelId="{3C18E11D-879C-4E54-A55C-9DAADDE1DED3}">
      <dsp:nvSpPr>
        <dsp:cNvPr id="0" name=""/>
        <dsp:cNvSpPr/>
      </dsp:nvSpPr>
      <dsp:spPr>
        <a:xfrm rot="17996965">
          <a:off x="3688274" y="733389"/>
          <a:ext cx="581170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581170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3964330" y="723491"/>
        <a:ext cx="29058" cy="29058"/>
      </dsp:txXfrm>
    </dsp:sp>
    <dsp:sp modelId="{1FF31DB3-EE9F-413A-B022-14B13DD8C8B7}">
      <dsp:nvSpPr>
        <dsp:cNvPr id="0" name=""/>
        <dsp:cNvSpPr/>
      </dsp:nvSpPr>
      <dsp:spPr>
        <a:xfrm>
          <a:off x="4123929" y="291964"/>
          <a:ext cx="777094" cy="38854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生活</a:t>
          </a:r>
        </a:p>
      </dsp:txBody>
      <dsp:txXfrm>
        <a:off x="4135309" y="303344"/>
        <a:ext cx="754334" cy="365787"/>
      </dsp:txXfrm>
    </dsp:sp>
    <dsp:sp modelId="{B2CFD054-96D5-46ED-A41E-B31FAFAA9B33}">
      <dsp:nvSpPr>
        <dsp:cNvPr id="0" name=""/>
        <dsp:cNvSpPr/>
      </dsp:nvSpPr>
      <dsp:spPr>
        <a:xfrm rot="18647654">
          <a:off x="4824164" y="313752"/>
          <a:ext cx="44343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343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4797" y="307297"/>
        <a:ext cx="22171" cy="22171"/>
      </dsp:txXfrm>
    </dsp:sp>
    <dsp:sp modelId="{CF1FEEF2-D772-4D58-9D8F-A93A8B713451}">
      <dsp:nvSpPr>
        <dsp:cNvPr id="0" name=""/>
        <dsp:cNvSpPr/>
      </dsp:nvSpPr>
      <dsp:spPr>
        <a:xfrm>
          <a:off x="5190742" y="4568"/>
          <a:ext cx="6325754" cy="29192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１．貧困をなくそう</a:t>
          </a:r>
        </a:p>
      </dsp:txBody>
      <dsp:txXfrm>
        <a:off x="5199292" y="13118"/>
        <a:ext cx="6308654" cy="274821"/>
      </dsp:txXfrm>
    </dsp:sp>
    <dsp:sp modelId="{AA2572DD-DF15-4B33-9D2D-9B9668119341}">
      <dsp:nvSpPr>
        <dsp:cNvPr id="0" name=""/>
        <dsp:cNvSpPr/>
      </dsp:nvSpPr>
      <dsp:spPr>
        <a:xfrm>
          <a:off x="4901024" y="481606"/>
          <a:ext cx="289717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89717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8640" y="478995"/>
        <a:ext cx="14485" cy="14485"/>
      </dsp:txXfrm>
    </dsp:sp>
    <dsp:sp modelId="{CF0740D2-075A-4FD4-9684-B89C934AE416}">
      <dsp:nvSpPr>
        <dsp:cNvPr id="0" name=""/>
        <dsp:cNvSpPr/>
      </dsp:nvSpPr>
      <dsp:spPr>
        <a:xfrm>
          <a:off x="5190742" y="340277"/>
          <a:ext cx="6325754" cy="29192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２．飢餓をゼロに</a:t>
          </a:r>
        </a:p>
      </dsp:txBody>
      <dsp:txXfrm>
        <a:off x="5199292" y="348827"/>
        <a:ext cx="6308654" cy="274821"/>
      </dsp:txXfrm>
    </dsp:sp>
    <dsp:sp modelId="{2CFD3644-FB0E-4599-B96C-B6995ED306FF}">
      <dsp:nvSpPr>
        <dsp:cNvPr id="0" name=""/>
        <dsp:cNvSpPr/>
      </dsp:nvSpPr>
      <dsp:spPr>
        <a:xfrm rot="2952346">
          <a:off x="4824164" y="649461"/>
          <a:ext cx="44343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343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4797" y="643007"/>
        <a:ext cx="22171" cy="22171"/>
      </dsp:txXfrm>
    </dsp:sp>
    <dsp:sp modelId="{341E0E99-04E4-4E04-9DD1-B2AF9837E229}">
      <dsp:nvSpPr>
        <dsp:cNvPr id="0" name=""/>
        <dsp:cNvSpPr/>
      </dsp:nvSpPr>
      <dsp:spPr>
        <a:xfrm>
          <a:off x="5190742" y="675987"/>
          <a:ext cx="6325754" cy="29192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３．すべての人に健康と福祉を</a:t>
          </a:r>
        </a:p>
      </dsp:txBody>
      <dsp:txXfrm>
        <a:off x="5199292" y="684537"/>
        <a:ext cx="6308654" cy="274821"/>
      </dsp:txXfrm>
    </dsp:sp>
    <dsp:sp modelId="{F0A5736E-6519-4F58-83FE-367B7BA346C4}">
      <dsp:nvSpPr>
        <dsp:cNvPr id="0" name=""/>
        <dsp:cNvSpPr/>
      </dsp:nvSpPr>
      <dsp:spPr>
        <a:xfrm rot="3603035">
          <a:off x="3688274" y="1236953"/>
          <a:ext cx="581170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581170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3964330" y="1227055"/>
        <a:ext cx="29058" cy="29058"/>
      </dsp:txXfrm>
    </dsp:sp>
    <dsp:sp modelId="{A423D6D6-0070-42FC-B0EF-62C921E74F24}">
      <dsp:nvSpPr>
        <dsp:cNvPr id="0" name=""/>
        <dsp:cNvSpPr/>
      </dsp:nvSpPr>
      <dsp:spPr>
        <a:xfrm>
          <a:off x="4123929" y="1299093"/>
          <a:ext cx="777094" cy="38854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文化</a:t>
          </a:r>
        </a:p>
      </dsp:txBody>
      <dsp:txXfrm>
        <a:off x="4135309" y="1310473"/>
        <a:ext cx="754334" cy="365787"/>
      </dsp:txXfrm>
    </dsp:sp>
    <dsp:sp modelId="{D703903A-9974-4EEA-969D-43967AA12409}">
      <dsp:nvSpPr>
        <dsp:cNvPr id="0" name=""/>
        <dsp:cNvSpPr/>
      </dsp:nvSpPr>
      <dsp:spPr>
        <a:xfrm rot="18647654">
          <a:off x="4824164" y="1320880"/>
          <a:ext cx="44343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343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4797" y="1314426"/>
        <a:ext cx="22171" cy="22171"/>
      </dsp:txXfrm>
    </dsp:sp>
    <dsp:sp modelId="{B6CF3503-288C-4377-B7F2-5EB561276A71}">
      <dsp:nvSpPr>
        <dsp:cNvPr id="0" name=""/>
        <dsp:cNvSpPr/>
      </dsp:nvSpPr>
      <dsp:spPr>
        <a:xfrm>
          <a:off x="5190742" y="1011696"/>
          <a:ext cx="6325754" cy="29192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４．質の高い教育をみんなに</a:t>
          </a:r>
        </a:p>
      </dsp:txBody>
      <dsp:txXfrm>
        <a:off x="5199292" y="1020246"/>
        <a:ext cx="6308654" cy="274821"/>
      </dsp:txXfrm>
    </dsp:sp>
    <dsp:sp modelId="{599756A5-74D7-494D-A454-5B0F0DA074E0}">
      <dsp:nvSpPr>
        <dsp:cNvPr id="0" name=""/>
        <dsp:cNvSpPr/>
      </dsp:nvSpPr>
      <dsp:spPr>
        <a:xfrm>
          <a:off x="4901024" y="1488735"/>
          <a:ext cx="289717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89717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8640" y="1486124"/>
        <a:ext cx="14485" cy="14485"/>
      </dsp:txXfrm>
    </dsp:sp>
    <dsp:sp modelId="{D522F9A0-3893-40CB-92B5-4F827AE80D79}">
      <dsp:nvSpPr>
        <dsp:cNvPr id="0" name=""/>
        <dsp:cNvSpPr/>
      </dsp:nvSpPr>
      <dsp:spPr>
        <a:xfrm>
          <a:off x="5190742" y="1347406"/>
          <a:ext cx="6325754" cy="29192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５．ジェンダー平等を実現しよう</a:t>
          </a:r>
        </a:p>
      </dsp:txBody>
      <dsp:txXfrm>
        <a:off x="5199292" y="1355956"/>
        <a:ext cx="6308654" cy="274821"/>
      </dsp:txXfrm>
    </dsp:sp>
    <dsp:sp modelId="{D47CFA51-9A36-4512-A9B9-526FA5AF2171}">
      <dsp:nvSpPr>
        <dsp:cNvPr id="0" name=""/>
        <dsp:cNvSpPr/>
      </dsp:nvSpPr>
      <dsp:spPr>
        <a:xfrm rot="2952346">
          <a:off x="4824164" y="1656590"/>
          <a:ext cx="44343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343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4797" y="1650136"/>
        <a:ext cx="22171" cy="22171"/>
      </dsp:txXfrm>
    </dsp:sp>
    <dsp:sp modelId="{EDA960BE-B5CF-4D6C-A1A8-C5C085619332}">
      <dsp:nvSpPr>
        <dsp:cNvPr id="0" name=""/>
        <dsp:cNvSpPr/>
      </dsp:nvSpPr>
      <dsp:spPr>
        <a:xfrm>
          <a:off x="5190742" y="1683116"/>
          <a:ext cx="6325754" cy="29192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６．安全な水とトイレを世界に</a:t>
          </a:r>
        </a:p>
      </dsp:txBody>
      <dsp:txXfrm>
        <a:off x="5199292" y="1691666"/>
        <a:ext cx="6308654" cy="274821"/>
      </dsp:txXfrm>
    </dsp:sp>
    <dsp:sp modelId="{7E94FB9C-EE56-436D-8F3E-5567DC73F1BD}">
      <dsp:nvSpPr>
        <dsp:cNvPr id="0" name=""/>
        <dsp:cNvSpPr/>
      </dsp:nvSpPr>
      <dsp:spPr>
        <a:xfrm rot="18376382">
          <a:off x="1758025" y="3122727"/>
          <a:ext cx="305873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305873" y="46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1903315" y="3119712"/>
        <a:ext cx="15293" cy="15293"/>
      </dsp:txXfrm>
    </dsp:sp>
    <dsp:sp modelId="{4688101F-9C5D-44B0-81BE-1F64DD1B9F4F}">
      <dsp:nvSpPr>
        <dsp:cNvPr id="0" name=""/>
        <dsp:cNvSpPr/>
      </dsp:nvSpPr>
      <dsp:spPr>
        <a:xfrm>
          <a:off x="2001445" y="2858099"/>
          <a:ext cx="1832343" cy="29192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Prosperity</a:t>
          </a:r>
          <a:endParaRPr kumimoji="1" lang="ja-JP" alt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995" y="2866649"/>
        <a:ext cx="1815243" cy="274821"/>
      </dsp:txXfrm>
    </dsp:sp>
    <dsp:sp modelId="{663236D6-B72C-4CD1-B77C-528EDC152327}">
      <dsp:nvSpPr>
        <dsp:cNvPr id="0" name=""/>
        <dsp:cNvSpPr/>
      </dsp:nvSpPr>
      <dsp:spPr>
        <a:xfrm rot="17996965">
          <a:off x="3688274" y="2747646"/>
          <a:ext cx="581170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581170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3964330" y="2737748"/>
        <a:ext cx="29058" cy="29058"/>
      </dsp:txXfrm>
    </dsp:sp>
    <dsp:sp modelId="{1FB0CAA5-01EF-496D-B0A1-EAAE6FBFAFB6}">
      <dsp:nvSpPr>
        <dsp:cNvPr id="0" name=""/>
        <dsp:cNvSpPr/>
      </dsp:nvSpPr>
      <dsp:spPr>
        <a:xfrm>
          <a:off x="4123929" y="2306222"/>
          <a:ext cx="777094" cy="38854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発展</a:t>
          </a:r>
        </a:p>
      </dsp:txBody>
      <dsp:txXfrm>
        <a:off x="4135309" y="2317602"/>
        <a:ext cx="754334" cy="365787"/>
      </dsp:txXfrm>
    </dsp:sp>
    <dsp:sp modelId="{CDAE1E3C-9E19-4364-AE64-3A16D27CBDEC}">
      <dsp:nvSpPr>
        <dsp:cNvPr id="0" name=""/>
        <dsp:cNvSpPr/>
      </dsp:nvSpPr>
      <dsp:spPr>
        <a:xfrm rot="18647654">
          <a:off x="4824164" y="2328009"/>
          <a:ext cx="44343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343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4797" y="2321555"/>
        <a:ext cx="22171" cy="22171"/>
      </dsp:txXfrm>
    </dsp:sp>
    <dsp:sp modelId="{834A3C4C-ED6C-4912-B55C-0F7445627632}">
      <dsp:nvSpPr>
        <dsp:cNvPr id="0" name=""/>
        <dsp:cNvSpPr/>
      </dsp:nvSpPr>
      <dsp:spPr>
        <a:xfrm>
          <a:off x="5190742" y="2018825"/>
          <a:ext cx="6325754" cy="29192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７．エネルギーをみんなにそしてクリーンに</a:t>
          </a:r>
        </a:p>
      </dsp:txBody>
      <dsp:txXfrm>
        <a:off x="5199292" y="2027375"/>
        <a:ext cx="6308654" cy="274821"/>
      </dsp:txXfrm>
    </dsp:sp>
    <dsp:sp modelId="{D2EC7B3C-368F-402C-B116-FCFB5C761FD9}">
      <dsp:nvSpPr>
        <dsp:cNvPr id="0" name=""/>
        <dsp:cNvSpPr/>
      </dsp:nvSpPr>
      <dsp:spPr>
        <a:xfrm>
          <a:off x="4901024" y="2495864"/>
          <a:ext cx="289717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89717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8640" y="2493252"/>
        <a:ext cx="14485" cy="14485"/>
      </dsp:txXfrm>
    </dsp:sp>
    <dsp:sp modelId="{7514999F-037F-42F8-8256-19F5DED0754B}">
      <dsp:nvSpPr>
        <dsp:cNvPr id="0" name=""/>
        <dsp:cNvSpPr/>
      </dsp:nvSpPr>
      <dsp:spPr>
        <a:xfrm>
          <a:off x="5190742" y="2354535"/>
          <a:ext cx="6325754" cy="29192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８．働きがいも経済成長も</a:t>
          </a:r>
        </a:p>
      </dsp:txBody>
      <dsp:txXfrm>
        <a:off x="5199292" y="2363085"/>
        <a:ext cx="6308654" cy="274821"/>
      </dsp:txXfrm>
    </dsp:sp>
    <dsp:sp modelId="{85C20F1B-C9B5-44B9-BE90-AD471F247551}">
      <dsp:nvSpPr>
        <dsp:cNvPr id="0" name=""/>
        <dsp:cNvSpPr/>
      </dsp:nvSpPr>
      <dsp:spPr>
        <a:xfrm rot="2952346">
          <a:off x="4824164" y="2663719"/>
          <a:ext cx="44343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343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4797" y="2657264"/>
        <a:ext cx="22171" cy="22171"/>
      </dsp:txXfrm>
    </dsp:sp>
    <dsp:sp modelId="{E6F693BB-2E3E-436F-BA89-2514AF3F6F07}">
      <dsp:nvSpPr>
        <dsp:cNvPr id="0" name=""/>
        <dsp:cNvSpPr/>
      </dsp:nvSpPr>
      <dsp:spPr>
        <a:xfrm>
          <a:off x="5190742" y="2690244"/>
          <a:ext cx="6325754" cy="29192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９．産業と技術革新の基盤を作ろう</a:t>
          </a:r>
        </a:p>
      </dsp:txBody>
      <dsp:txXfrm>
        <a:off x="5199292" y="2698794"/>
        <a:ext cx="6308654" cy="274821"/>
      </dsp:txXfrm>
    </dsp:sp>
    <dsp:sp modelId="{50FDBD0C-E84D-47FF-AFCA-CEACC0A67701}">
      <dsp:nvSpPr>
        <dsp:cNvPr id="0" name=""/>
        <dsp:cNvSpPr/>
      </dsp:nvSpPr>
      <dsp:spPr>
        <a:xfrm rot="3603035">
          <a:off x="3688274" y="3251210"/>
          <a:ext cx="581170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581170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3964330" y="3241313"/>
        <a:ext cx="29058" cy="29058"/>
      </dsp:txXfrm>
    </dsp:sp>
    <dsp:sp modelId="{B809B9BC-8868-49DE-86A1-844FE8610B1C}">
      <dsp:nvSpPr>
        <dsp:cNvPr id="0" name=""/>
        <dsp:cNvSpPr/>
      </dsp:nvSpPr>
      <dsp:spPr>
        <a:xfrm>
          <a:off x="4123929" y="3313350"/>
          <a:ext cx="777094" cy="38854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安定</a:t>
          </a:r>
        </a:p>
      </dsp:txBody>
      <dsp:txXfrm>
        <a:off x="4135309" y="3324730"/>
        <a:ext cx="754334" cy="365787"/>
      </dsp:txXfrm>
    </dsp:sp>
    <dsp:sp modelId="{B71B7F28-8EEF-42FA-8B14-436BA0ADA4BE}">
      <dsp:nvSpPr>
        <dsp:cNvPr id="0" name=""/>
        <dsp:cNvSpPr/>
      </dsp:nvSpPr>
      <dsp:spPr>
        <a:xfrm rot="18647654">
          <a:off x="4824164" y="3335138"/>
          <a:ext cx="44343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343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4797" y="3328683"/>
        <a:ext cx="22171" cy="22171"/>
      </dsp:txXfrm>
    </dsp:sp>
    <dsp:sp modelId="{D309861D-98C4-44FF-B7A0-28112D12F622}">
      <dsp:nvSpPr>
        <dsp:cNvPr id="0" name=""/>
        <dsp:cNvSpPr/>
      </dsp:nvSpPr>
      <dsp:spPr>
        <a:xfrm>
          <a:off x="5190742" y="3025954"/>
          <a:ext cx="6325754" cy="29192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10</a:t>
          </a:r>
          <a:r>
            <a:rPr kumimoji="1" lang="ja-JP" altLang="en-US" sz="2400" kern="1200" dirty="0"/>
            <a:t>．人や国の不平等</a:t>
          </a:r>
          <a:r>
            <a:rPr kumimoji="1" lang="en-US" altLang="ja-JP" sz="2400" kern="1200" dirty="0"/>
            <a:t>〔</a:t>
          </a:r>
          <a:r>
            <a:rPr kumimoji="1" lang="ja-JP" altLang="en-US" sz="2400" kern="1200" dirty="0"/>
            <a:t>格差</a:t>
          </a:r>
          <a:r>
            <a:rPr kumimoji="1" lang="en-US" altLang="ja-JP" sz="2400" kern="1200" dirty="0"/>
            <a:t>〕</a:t>
          </a:r>
          <a:r>
            <a:rPr kumimoji="1" lang="ja-JP" altLang="en-US" sz="2400" kern="1200" dirty="0"/>
            <a:t>をなくそう</a:t>
          </a:r>
        </a:p>
      </dsp:txBody>
      <dsp:txXfrm>
        <a:off x="5199292" y="3034504"/>
        <a:ext cx="6308654" cy="274821"/>
      </dsp:txXfrm>
    </dsp:sp>
    <dsp:sp modelId="{60B160AF-1DE7-48D1-9277-80856D505833}">
      <dsp:nvSpPr>
        <dsp:cNvPr id="0" name=""/>
        <dsp:cNvSpPr/>
      </dsp:nvSpPr>
      <dsp:spPr>
        <a:xfrm>
          <a:off x="4901024" y="3502992"/>
          <a:ext cx="289717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89717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8640" y="3500381"/>
        <a:ext cx="14485" cy="14485"/>
      </dsp:txXfrm>
    </dsp:sp>
    <dsp:sp modelId="{831C0596-4138-4052-A1D1-10FDAD802736}">
      <dsp:nvSpPr>
        <dsp:cNvPr id="0" name=""/>
        <dsp:cNvSpPr/>
      </dsp:nvSpPr>
      <dsp:spPr>
        <a:xfrm>
          <a:off x="5190742" y="3361663"/>
          <a:ext cx="6325754" cy="29192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11</a:t>
          </a:r>
          <a:r>
            <a:rPr kumimoji="1" lang="ja-JP" altLang="en-US" sz="2400" kern="1200" dirty="0"/>
            <a:t>．住み続けられるまちづくりを</a:t>
          </a:r>
        </a:p>
      </dsp:txBody>
      <dsp:txXfrm>
        <a:off x="5199292" y="3370213"/>
        <a:ext cx="6308654" cy="274821"/>
      </dsp:txXfrm>
    </dsp:sp>
    <dsp:sp modelId="{824A4130-DA0A-44C3-B8C0-908E5A385996}">
      <dsp:nvSpPr>
        <dsp:cNvPr id="0" name=""/>
        <dsp:cNvSpPr/>
      </dsp:nvSpPr>
      <dsp:spPr>
        <a:xfrm rot="2952346">
          <a:off x="4824164" y="3670847"/>
          <a:ext cx="44343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343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4797" y="3664393"/>
        <a:ext cx="22171" cy="22171"/>
      </dsp:txXfrm>
    </dsp:sp>
    <dsp:sp modelId="{87D730E9-FFC2-463E-B8B1-6242714A6C11}">
      <dsp:nvSpPr>
        <dsp:cNvPr id="0" name=""/>
        <dsp:cNvSpPr/>
      </dsp:nvSpPr>
      <dsp:spPr>
        <a:xfrm>
          <a:off x="5190742" y="3697373"/>
          <a:ext cx="6325754" cy="29192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/>
            <a:t>12</a:t>
          </a:r>
          <a:r>
            <a:rPr kumimoji="1" lang="ja-JP" altLang="en-US" sz="2400" kern="1200"/>
            <a:t>．つくる責任つかう責任</a:t>
          </a:r>
          <a:endParaRPr kumimoji="1" lang="ja-JP" altLang="en-US" sz="2400" kern="1200" dirty="0"/>
        </a:p>
      </dsp:txBody>
      <dsp:txXfrm>
        <a:off x="5199292" y="3705923"/>
        <a:ext cx="6308654" cy="274821"/>
      </dsp:txXfrm>
    </dsp:sp>
    <dsp:sp modelId="{B5BC8713-D7C8-4890-B09E-91066D4D07F5}">
      <dsp:nvSpPr>
        <dsp:cNvPr id="0" name=""/>
        <dsp:cNvSpPr/>
      </dsp:nvSpPr>
      <dsp:spPr>
        <a:xfrm rot="4911180">
          <a:off x="1272471" y="3878073"/>
          <a:ext cx="1276983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1276983" y="46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1879038" y="3850781"/>
        <a:ext cx="63849" cy="63849"/>
      </dsp:txXfrm>
    </dsp:sp>
    <dsp:sp modelId="{808856FE-0B2A-49A1-B544-74527A37F453}">
      <dsp:nvSpPr>
        <dsp:cNvPr id="0" name=""/>
        <dsp:cNvSpPr/>
      </dsp:nvSpPr>
      <dsp:spPr>
        <a:xfrm>
          <a:off x="2001445" y="4368792"/>
          <a:ext cx="1832343" cy="29192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Planet</a:t>
          </a:r>
          <a:endParaRPr kumimoji="1" lang="ja-JP" alt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995" y="4377342"/>
        <a:ext cx="1815243" cy="274821"/>
      </dsp:txXfrm>
    </dsp:sp>
    <dsp:sp modelId="{4DA8D9C8-9662-425B-8A5A-624F48D23C59}">
      <dsp:nvSpPr>
        <dsp:cNvPr id="0" name=""/>
        <dsp:cNvSpPr/>
      </dsp:nvSpPr>
      <dsp:spPr>
        <a:xfrm>
          <a:off x="3833789" y="4510121"/>
          <a:ext cx="363354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363354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006382" y="4505669"/>
        <a:ext cx="18167" cy="18167"/>
      </dsp:txXfrm>
    </dsp:sp>
    <dsp:sp modelId="{8537D568-33E8-4B52-8143-F58F79F0AB59}">
      <dsp:nvSpPr>
        <dsp:cNvPr id="0" name=""/>
        <dsp:cNvSpPr/>
      </dsp:nvSpPr>
      <dsp:spPr>
        <a:xfrm>
          <a:off x="4197143" y="4368792"/>
          <a:ext cx="706449" cy="29192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環境</a:t>
          </a:r>
        </a:p>
      </dsp:txBody>
      <dsp:txXfrm>
        <a:off x="4205693" y="4377342"/>
        <a:ext cx="689349" cy="274821"/>
      </dsp:txXfrm>
    </dsp:sp>
    <dsp:sp modelId="{FF458D56-FD7A-4C8F-AA00-00A67FB26BF5}">
      <dsp:nvSpPr>
        <dsp:cNvPr id="0" name=""/>
        <dsp:cNvSpPr/>
      </dsp:nvSpPr>
      <dsp:spPr>
        <a:xfrm rot="18632520">
          <a:off x="4826285" y="4342266"/>
          <a:ext cx="441763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1763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6123" y="4335854"/>
        <a:ext cx="22088" cy="22088"/>
      </dsp:txXfrm>
    </dsp:sp>
    <dsp:sp modelId="{FCA9D0D9-7E0D-477D-936A-A27DAEC81B25}">
      <dsp:nvSpPr>
        <dsp:cNvPr id="0" name=""/>
        <dsp:cNvSpPr/>
      </dsp:nvSpPr>
      <dsp:spPr>
        <a:xfrm>
          <a:off x="5190742" y="4033083"/>
          <a:ext cx="6325754" cy="29192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13</a:t>
          </a:r>
          <a:r>
            <a:rPr kumimoji="1" lang="ja-JP" altLang="en-US" sz="2400" kern="1200" dirty="0"/>
            <a:t>．気候変動に</a:t>
          </a:r>
          <a:r>
            <a:rPr kumimoji="1" lang="en-US" altLang="ja-JP" sz="2400" kern="1200" dirty="0"/>
            <a:t>	</a:t>
          </a:r>
          <a:r>
            <a:rPr kumimoji="1" lang="ja-JP" altLang="en-US" sz="2400" kern="1200" dirty="0"/>
            <a:t>具体的な対策を</a:t>
          </a:r>
        </a:p>
      </dsp:txBody>
      <dsp:txXfrm>
        <a:off x="5199292" y="4041633"/>
        <a:ext cx="6308654" cy="274821"/>
      </dsp:txXfrm>
    </dsp:sp>
    <dsp:sp modelId="{D1D5C034-1871-4E60-82DC-453A888B5927}">
      <dsp:nvSpPr>
        <dsp:cNvPr id="0" name=""/>
        <dsp:cNvSpPr/>
      </dsp:nvSpPr>
      <dsp:spPr>
        <a:xfrm>
          <a:off x="4903593" y="4510121"/>
          <a:ext cx="28714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8714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9988" y="4507574"/>
        <a:ext cx="14357" cy="14357"/>
      </dsp:txXfrm>
    </dsp:sp>
    <dsp:sp modelId="{B4EC2474-4361-44D7-9944-AF0739394980}">
      <dsp:nvSpPr>
        <dsp:cNvPr id="0" name=""/>
        <dsp:cNvSpPr/>
      </dsp:nvSpPr>
      <dsp:spPr>
        <a:xfrm>
          <a:off x="5190742" y="4368792"/>
          <a:ext cx="6325754" cy="29192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14</a:t>
          </a:r>
          <a:r>
            <a:rPr kumimoji="1" lang="ja-JP" altLang="en-US" sz="2400" kern="1200" dirty="0"/>
            <a:t>．海の豊かさを守ろう</a:t>
          </a:r>
        </a:p>
      </dsp:txBody>
      <dsp:txXfrm>
        <a:off x="5199292" y="4377342"/>
        <a:ext cx="6308654" cy="274821"/>
      </dsp:txXfrm>
    </dsp:sp>
    <dsp:sp modelId="{9AAB3EEE-2115-4BF3-A076-EB4329C37097}">
      <dsp:nvSpPr>
        <dsp:cNvPr id="0" name=""/>
        <dsp:cNvSpPr/>
      </dsp:nvSpPr>
      <dsp:spPr>
        <a:xfrm rot="2967480">
          <a:off x="4826285" y="4677976"/>
          <a:ext cx="441763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441763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6123" y="4671564"/>
        <a:ext cx="22088" cy="22088"/>
      </dsp:txXfrm>
    </dsp:sp>
    <dsp:sp modelId="{92A6743E-ED80-46B6-8DA0-27E54686A922}">
      <dsp:nvSpPr>
        <dsp:cNvPr id="0" name=""/>
        <dsp:cNvSpPr/>
      </dsp:nvSpPr>
      <dsp:spPr>
        <a:xfrm>
          <a:off x="5190742" y="4704502"/>
          <a:ext cx="6325754" cy="29192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15</a:t>
          </a:r>
          <a:r>
            <a:rPr kumimoji="1" lang="ja-JP" altLang="en-US" sz="2400" kern="1200" dirty="0"/>
            <a:t>．陸の豊かさも守ろう</a:t>
          </a:r>
        </a:p>
      </dsp:txBody>
      <dsp:txXfrm>
        <a:off x="5199292" y="4713052"/>
        <a:ext cx="6308654" cy="274821"/>
      </dsp:txXfrm>
    </dsp:sp>
    <dsp:sp modelId="{BCCA81A0-D285-4F04-AE8E-D134F2915D4D}">
      <dsp:nvSpPr>
        <dsp:cNvPr id="0" name=""/>
        <dsp:cNvSpPr/>
      </dsp:nvSpPr>
      <dsp:spPr>
        <a:xfrm rot="5079512">
          <a:off x="938984" y="4213783"/>
          <a:ext cx="1943956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1943956" y="46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00" kern="1200"/>
        </a:p>
      </dsp:txBody>
      <dsp:txXfrm>
        <a:off x="1862363" y="4169816"/>
        <a:ext cx="97197" cy="97197"/>
      </dsp:txXfrm>
    </dsp:sp>
    <dsp:sp modelId="{D9C84F13-1FA4-439F-AF35-E6519E0BA9A7}">
      <dsp:nvSpPr>
        <dsp:cNvPr id="0" name=""/>
        <dsp:cNvSpPr/>
      </dsp:nvSpPr>
      <dsp:spPr>
        <a:xfrm>
          <a:off x="2001445" y="5040211"/>
          <a:ext cx="1832343" cy="29192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Peace</a:t>
          </a:r>
          <a:endParaRPr kumimoji="1" lang="ja-JP" alt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995" y="5048761"/>
        <a:ext cx="1815243" cy="274821"/>
      </dsp:txXfrm>
    </dsp:sp>
    <dsp:sp modelId="{E60091A3-CE3A-41E3-B65B-CF8D3998C3FF}">
      <dsp:nvSpPr>
        <dsp:cNvPr id="0" name=""/>
        <dsp:cNvSpPr/>
      </dsp:nvSpPr>
      <dsp:spPr>
        <a:xfrm>
          <a:off x="3833789" y="5181540"/>
          <a:ext cx="363354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363354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006382" y="5177088"/>
        <a:ext cx="18167" cy="18167"/>
      </dsp:txXfrm>
    </dsp:sp>
    <dsp:sp modelId="{285E73DD-33BD-4782-A869-24577AEDEDD1}">
      <dsp:nvSpPr>
        <dsp:cNvPr id="0" name=""/>
        <dsp:cNvSpPr/>
      </dsp:nvSpPr>
      <dsp:spPr>
        <a:xfrm>
          <a:off x="4197143" y="5040211"/>
          <a:ext cx="706449" cy="29192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共存</a:t>
          </a:r>
        </a:p>
      </dsp:txBody>
      <dsp:txXfrm>
        <a:off x="4205693" y="5048761"/>
        <a:ext cx="689349" cy="274821"/>
      </dsp:txXfrm>
    </dsp:sp>
    <dsp:sp modelId="{EEA3851D-8A72-429B-A598-573E4B43366C}">
      <dsp:nvSpPr>
        <dsp:cNvPr id="0" name=""/>
        <dsp:cNvSpPr/>
      </dsp:nvSpPr>
      <dsp:spPr>
        <a:xfrm>
          <a:off x="4903593" y="5181540"/>
          <a:ext cx="28714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8714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9988" y="5178993"/>
        <a:ext cx="14357" cy="14357"/>
      </dsp:txXfrm>
    </dsp:sp>
    <dsp:sp modelId="{D7A62673-3923-47AE-9F5A-69DB201F653F}">
      <dsp:nvSpPr>
        <dsp:cNvPr id="0" name=""/>
        <dsp:cNvSpPr/>
      </dsp:nvSpPr>
      <dsp:spPr>
        <a:xfrm>
          <a:off x="5190742" y="5040211"/>
          <a:ext cx="6325754" cy="29192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16</a:t>
          </a:r>
          <a:r>
            <a:rPr kumimoji="1" lang="ja-JP" altLang="en-US" sz="2400" kern="1200" dirty="0"/>
            <a:t>．平和と公正をすべての人に</a:t>
          </a:r>
        </a:p>
      </dsp:txBody>
      <dsp:txXfrm>
        <a:off x="5199292" y="5048761"/>
        <a:ext cx="6308654" cy="274821"/>
      </dsp:txXfrm>
    </dsp:sp>
    <dsp:sp modelId="{417C385D-E476-4BD6-B12F-1ACFCC838704}">
      <dsp:nvSpPr>
        <dsp:cNvPr id="0" name=""/>
        <dsp:cNvSpPr/>
      </dsp:nvSpPr>
      <dsp:spPr>
        <a:xfrm rot="5126667">
          <a:off x="771751" y="4381638"/>
          <a:ext cx="2278422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278422" y="46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800" kern="1200"/>
        </a:p>
      </dsp:txBody>
      <dsp:txXfrm>
        <a:off x="1854002" y="4329309"/>
        <a:ext cx="113921" cy="113921"/>
      </dsp:txXfrm>
    </dsp:sp>
    <dsp:sp modelId="{D4A15DC9-9111-42D4-A605-155F6F12F9B7}">
      <dsp:nvSpPr>
        <dsp:cNvPr id="0" name=""/>
        <dsp:cNvSpPr/>
      </dsp:nvSpPr>
      <dsp:spPr>
        <a:xfrm>
          <a:off x="2001445" y="5375921"/>
          <a:ext cx="1832343" cy="29192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Partnership</a:t>
          </a:r>
          <a:endParaRPr kumimoji="1" lang="ja-JP" alt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995" y="5384471"/>
        <a:ext cx="1815243" cy="274821"/>
      </dsp:txXfrm>
    </dsp:sp>
    <dsp:sp modelId="{20B9019A-0D3A-4B22-8260-689DBAFA744E}">
      <dsp:nvSpPr>
        <dsp:cNvPr id="0" name=""/>
        <dsp:cNvSpPr/>
      </dsp:nvSpPr>
      <dsp:spPr>
        <a:xfrm>
          <a:off x="3833789" y="5517250"/>
          <a:ext cx="363354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363354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006382" y="5512798"/>
        <a:ext cx="18167" cy="18167"/>
      </dsp:txXfrm>
    </dsp:sp>
    <dsp:sp modelId="{1A50BB26-4E98-4C5B-9146-9D0F7D4F7A08}">
      <dsp:nvSpPr>
        <dsp:cNvPr id="0" name=""/>
        <dsp:cNvSpPr/>
      </dsp:nvSpPr>
      <dsp:spPr>
        <a:xfrm>
          <a:off x="4197143" y="5375921"/>
          <a:ext cx="706449" cy="291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協働</a:t>
          </a:r>
        </a:p>
      </dsp:txBody>
      <dsp:txXfrm>
        <a:off x="4205693" y="5384471"/>
        <a:ext cx="689349" cy="274821"/>
      </dsp:txXfrm>
    </dsp:sp>
    <dsp:sp modelId="{C9FF5DD2-1EAA-4608-A25B-FCF3079DB870}">
      <dsp:nvSpPr>
        <dsp:cNvPr id="0" name=""/>
        <dsp:cNvSpPr/>
      </dsp:nvSpPr>
      <dsp:spPr>
        <a:xfrm>
          <a:off x="4903593" y="5517250"/>
          <a:ext cx="287148" cy="9263"/>
        </a:xfrm>
        <a:custGeom>
          <a:avLst/>
          <a:gdLst/>
          <a:ahLst/>
          <a:cxnLst/>
          <a:rect l="0" t="0" r="0" b="0"/>
          <a:pathLst>
            <a:path>
              <a:moveTo>
                <a:pt x="0" y="4631"/>
              </a:moveTo>
              <a:lnTo>
                <a:pt x="287148" y="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39988" y="5514703"/>
        <a:ext cx="14357" cy="14357"/>
      </dsp:txXfrm>
    </dsp:sp>
    <dsp:sp modelId="{A763E564-D3B3-4F76-959B-4ECBD0C2D550}">
      <dsp:nvSpPr>
        <dsp:cNvPr id="0" name=""/>
        <dsp:cNvSpPr/>
      </dsp:nvSpPr>
      <dsp:spPr>
        <a:xfrm>
          <a:off x="5190742" y="5375921"/>
          <a:ext cx="6325754" cy="291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17</a:t>
          </a:r>
          <a:r>
            <a:rPr kumimoji="1" lang="ja-JP" altLang="en-US" sz="2400" kern="1200" dirty="0"/>
            <a:t>．パートナーシップで目標を実現しよう</a:t>
          </a:r>
        </a:p>
      </dsp:txBody>
      <dsp:txXfrm>
        <a:off x="5199292" y="5384471"/>
        <a:ext cx="6308654" cy="2748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939DC-A15D-433B-95C4-B945189CAA82}">
      <dsp:nvSpPr>
        <dsp:cNvPr id="0" name=""/>
        <dsp:cNvSpPr/>
      </dsp:nvSpPr>
      <dsp:spPr>
        <a:xfrm>
          <a:off x="0" y="1255674"/>
          <a:ext cx="1286296" cy="1834973"/>
        </a:xfrm>
        <a:prstGeom prst="roundRect">
          <a:avLst>
            <a:gd name="adj" fmla="val 10000"/>
          </a:avLst>
        </a:prstGeom>
        <a:solidFill>
          <a:srgbClr val="F5B9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10</a:t>
          </a:r>
          <a:r>
            <a:rPr kumimoji="1" lang="ja-JP" altLang="en-US" sz="2000" kern="1200" dirty="0"/>
            <a:t>年後の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子どもに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必要な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能力</a:t>
          </a:r>
        </a:p>
      </dsp:txBody>
      <dsp:txXfrm>
        <a:off x="37674" y="1293348"/>
        <a:ext cx="1210948" cy="1759625"/>
      </dsp:txXfrm>
    </dsp:sp>
    <dsp:sp modelId="{B89679A6-1016-4815-AA99-D802FCA84B3C}">
      <dsp:nvSpPr>
        <dsp:cNvPr id="0" name=""/>
        <dsp:cNvSpPr/>
      </dsp:nvSpPr>
      <dsp:spPr>
        <a:xfrm rot="17129293">
          <a:off x="724710" y="1421491"/>
          <a:ext cx="153238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532380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1452590" y="1396484"/>
        <a:ext cx="76619" cy="76619"/>
      </dsp:txXfrm>
    </dsp:sp>
    <dsp:sp modelId="{37E89C4F-B06F-41CA-9349-00F55BF98EA5}">
      <dsp:nvSpPr>
        <dsp:cNvPr id="0" name=""/>
        <dsp:cNvSpPr/>
      </dsp:nvSpPr>
      <dsp:spPr>
        <a:xfrm>
          <a:off x="1695504" y="178529"/>
          <a:ext cx="2278751" cy="1035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Ⅰ</a:t>
          </a:r>
          <a:r>
            <a:rPr kumimoji="1" lang="ja-JP" altLang="en-US" sz="2000" kern="1200" dirty="0"/>
            <a:t>人を大切にする力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（社会奉仕力）</a:t>
          </a:r>
        </a:p>
      </dsp:txBody>
      <dsp:txXfrm>
        <a:off x="1725841" y="208866"/>
        <a:ext cx="2218077" cy="975122"/>
      </dsp:txXfrm>
    </dsp:sp>
    <dsp:sp modelId="{F7325348-1AAC-4AB6-9C8D-FD8FAA9C27F3}">
      <dsp:nvSpPr>
        <dsp:cNvPr id="0" name=""/>
        <dsp:cNvSpPr/>
      </dsp:nvSpPr>
      <dsp:spPr>
        <a:xfrm rot="19777274">
          <a:off x="3924055" y="498220"/>
          <a:ext cx="7312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31263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4271405" y="493241"/>
        <a:ext cx="36563" cy="36563"/>
      </dsp:txXfrm>
    </dsp:sp>
    <dsp:sp modelId="{4E7F45CE-721A-47F6-8FFB-EB5A5FE92D2D}">
      <dsp:nvSpPr>
        <dsp:cNvPr id="0" name=""/>
        <dsp:cNvSpPr/>
      </dsp:nvSpPr>
      <dsp:spPr>
        <a:xfrm>
          <a:off x="4605117" y="5043"/>
          <a:ext cx="5910482" cy="64314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①自分がされたくないことを人にしない（危機回避力）</a:t>
          </a:r>
        </a:p>
      </dsp:txBody>
      <dsp:txXfrm>
        <a:off x="4623954" y="23880"/>
        <a:ext cx="5872808" cy="605474"/>
      </dsp:txXfrm>
    </dsp:sp>
    <dsp:sp modelId="{8630EACF-02B0-4743-A0AE-B865F7F4F417}">
      <dsp:nvSpPr>
        <dsp:cNvPr id="0" name=""/>
        <dsp:cNvSpPr/>
      </dsp:nvSpPr>
      <dsp:spPr>
        <a:xfrm rot="1822726">
          <a:off x="3924055" y="868030"/>
          <a:ext cx="7312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31263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4271405" y="863051"/>
        <a:ext cx="36563" cy="36563"/>
      </dsp:txXfrm>
    </dsp:sp>
    <dsp:sp modelId="{D511403C-CE48-4621-BA6E-6183AD350461}">
      <dsp:nvSpPr>
        <dsp:cNvPr id="0" name=""/>
        <dsp:cNvSpPr/>
      </dsp:nvSpPr>
      <dsp:spPr>
        <a:xfrm>
          <a:off x="4605117" y="744663"/>
          <a:ext cx="5910482" cy="64314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②人がしてほしいことを進んでする（善行実行力）</a:t>
          </a:r>
        </a:p>
      </dsp:txBody>
      <dsp:txXfrm>
        <a:off x="4623954" y="763500"/>
        <a:ext cx="5872808" cy="605474"/>
      </dsp:txXfrm>
    </dsp:sp>
    <dsp:sp modelId="{9202F580-CF25-4D65-8965-A19189C0BB3D}">
      <dsp:nvSpPr>
        <dsp:cNvPr id="0" name=""/>
        <dsp:cNvSpPr/>
      </dsp:nvSpPr>
      <dsp:spPr>
        <a:xfrm rot="21072">
          <a:off x="1286292" y="2161112"/>
          <a:ext cx="40921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409215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1480670" y="2164184"/>
        <a:ext cx="20460" cy="20460"/>
      </dsp:txXfrm>
    </dsp:sp>
    <dsp:sp modelId="{22282C1C-2658-4B8D-A54A-574CC9B693E4}">
      <dsp:nvSpPr>
        <dsp:cNvPr id="0" name=""/>
        <dsp:cNvSpPr/>
      </dsp:nvSpPr>
      <dsp:spPr>
        <a:xfrm>
          <a:off x="1695504" y="1657770"/>
          <a:ext cx="2278751" cy="103579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Ⅱ</a:t>
          </a:r>
          <a:r>
            <a:rPr kumimoji="1" lang="ja-JP" altLang="en-US" sz="2000" kern="1200"/>
            <a:t>　自分</a:t>
          </a:r>
          <a:r>
            <a:rPr kumimoji="1" lang="ja-JP" altLang="en-US" sz="2000" kern="1200" dirty="0"/>
            <a:t>を育てる力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（自己肯定力）</a:t>
          </a:r>
        </a:p>
      </dsp:txBody>
      <dsp:txXfrm>
        <a:off x="1725841" y="1688107"/>
        <a:ext cx="2218077" cy="975122"/>
      </dsp:txXfrm>
    </dsp:sp>
    <dsp:sp modelId="{2C42950E-62DF-4403-8F58-39D473B735B3}">
      <dsp:nvSpPr>
        <dsp:cNvPr id="0" name=""/>
        <dsp:cNvSpPr/>
      </dsp:nvSpPr>
      <dsp:spPr>
        <a:xfrm rot="19777274">
          <a:off x="3924055" y="1977461"/>
          <a:ext cx="7312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31263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4271405" y="1972482"/>
        <a:ext cx="36563" cy="36563"/>
      </dsp:txXfrm>
    </dsp:sp>
    <dsp:sp modelId="{1F5FBE60-31DB-456C-B28F-23E92C47CC84}">
      <dsp:nvSpPr>
        <dsp:cNvPr id="0" name=""/>
        <dsp:cNvSpPr/>
      </dsp:nvSpPr>
      <dsp:spPr>
        <a:xfrm>
          <a:off x="4605117" y="1484284"/>
          <a:ext cx="5910482" cy="64314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③人の言うことをよく聴き復唱する力（まねび力）</a:t>
          </a:r>
        </a:p>
      </dsp:txBody>
      <dsp:txXfrm>
        <a:off x="4623954" y="1503121"/>
        <a:ext cx="5872808" cy="605474"/>
      </dsp:txXfrm>
    </dsp:sp>
    <dsp:sp modelId="{E2E5E31A-F9BF-424D-AF00-9E077328AC23}">
      <dsp:nvSpPr>
        <dsp:cNvPr id="0" name=""/>
        <dsp:cNvSpPr/>
      </dsp:nvSpPr>
      <dsp:spPr>
        <a:xfrm rot="1822726">
          <a:off x="3924055" y="2347271"/>
          <a:ext cx="7312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31263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4271405" y="2342292"/>
        <a:ext cx="36563" cy="36563"/>
      </dsp:txXfrm>
    </dsp:sp>
    <dsp:sp modelId="{11898B29-ADD1-4696-97E4-683673A21B2F}">
      <dsp:nvSpPr>
        <dsp:cNvPr id="0" name=""/>
        <dsp:cNvSpPr/>
      </dsp:nvSpPr>
      <dsp:spPr>
        <a:xfrm>
          <a:off x="4605117" y="2223905"/>
          <a:ext cx="5910482" cy="64314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④自分の考えを持ち表現する力（教えあう力）</a:t>
          </a:r>
        </a:p>
      </dsp:txBody>
      <dsp:txXfrm>
        <a:off x="4623954" y="2242742"/>
        <a:ext cx="5872808" cy="605474"/>
      </dsp:txXfrm>
    </dsp:sp>
    <dsp:sp modelId="{25288259-C23B-4E53-9D8F-882FF7808FA2}">
      <dsp:nvSpPr>
        <dsp:cNvPr id="0" name=""/>
        <dsp:cNvSpPr/>
      </dsp:nvSpPr>
      <dsp:spPr>
        <a:xfrm rot="4473703">
          <a:off x="722292" y="2900733"/>
          <a:ext cx="153721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537215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1452470" y="2875605"/>
        <a:ext cx="76860" cy="76860"/>
      </dsp:txXfrm>
    </dsp:sp>
    <dsp:sp modelId="{EBA27ABD-5BA8-4360-BCFC-EE7D511FC71E}">
      <dsp:nvSpPr>
        <dsp:cNvPr id="0" name=""/>
        <dsp:cNvSpPr/>
      </dsp:nvSpPr>
      <dsp:spPr>
        <a:xfrm>
          <a:off x="1695504" y="3137011"/>
          <a:ext cx="2278751" cy="10357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Ⅲ</a:t>
          </a:r>
          <a:r>
            <a:rPr kumimoji="1" lang="ja-JP" altLang="en-US" sz="2000" kern="1200" dirty="0"/>
            <a:t>チャレンジする力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（失敗肯定力）</a:t>
          </a:r>
        </a:p>
      </dsp:txBody>
      <dsp:txXfrm>
        <a:off x="1725841" y="3167348"/>
        <a:ext cx="2218077" cy="975122"/>
      </dsp:txXfrm>
    </dsp:sp>
    <dsp:sp modelId="{8F2C20C9-C498-4E2D-8CD5-AEB91ACA4B06}">
      <dsp:nvSpPr>
        <dsp:cNvPr id="0" name=""/>
        <dsp:cNvSpPr/>
      </dsp:nvSpPr>
      <dsp:spPr>
        <a:xfrm rot="19777274">
          <a:off x="3924055" y="3456702"/>
          <a:ext cx="7312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31263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4271405" y="3451723"/>
        <a:ext cx="36563" cy="36563"/>
      </dsp:txXfrm>
    </dsp:sp>
    <dsp:sp modelId="{DD9259B4-5460-406F-9B0E-EF1327A01A66}">
      <dsp:nvSpPr>
        <dsp:cNvPr id="0" name=""/>
        <dsp:cNvSpPr/>
      </dsp:nvSpPr>
      <dsp:spPr>
        <a:xfrm>
          <a:off x="4605117" y="2963525"/>
          <a:ext cx="5910482" cy="6431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⑤失敗を恐れず行動する力（理想追求力）</a:t>
          </a:r>
        </a:p>
      </dsp:txBody>
      <dsp:txXfrm>
        <a:off x="4623954" y="2982362"/>
        <a:ext cx="5872808" cy="605474"/>
      </dsp:txXfrm>
    </dsp:sp>
    <dsp:sp modelId="{10918B2E-6996-4D24-B017-777056589C60}">
      <dsp:nvSpPr>
        <dsp:cNvPr id="0" name=""/>
        <dsp:cNvSpPr/>
      </dsp:nvSpPr>
      <dsp:spPr>
        <a:xfrm rot="1822726">
          <a:off x="3924055" y="3826512"/>
          <a:ext cx="7312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31263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4271405" y="3821533"/>
        <a:ext cx="36563" cy="36563"/>
      </dsp:txXfrm>
    </dsp:sp>
    <dsp:sp modelId="{4F9AC824-FC22-4128-83F9-C29C0D0CFC6F}">
      <dsp:nvSpPr>
        <dsp:cNvPr id="0" name=""/>
        <dsp:cNvSpPr/>
      </dsp:nvSpPr>
      <dsp:spPr>
        <a:xfrm>
          <a:off x="4605117" y="3703146"/>
          <a:ext cx="5910482" cy="6431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⑥失敗したらやり直す力（責任の自覚と原状回復力）</a:t>
          </a:r>
          <a:endParaRPr kumimoji="1" lang="en-US" altLang="ja-JP" sz="2000" kern="1200" dirty="0"/>
        </a:p>
      </dsp:txBody>
      <dsp:txXfrm>
        <a:off x="4623954" y="3721983"/>
        <a:ext cx="5872808" cy="6054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939DC-A15D-433B-95C4-B945189CAA82}">
      <dsp:nvSpPr>
        <dsp:cNvPr id="0" name=""/>
        <dsp:cNvSpPr/>
      </dsp:nvSpPr>
      <dsp:spPr>
        <a:xfrm>
          <a:off x="123614" y="1190268"/>
          <a:ext cx="1299976" cy="1685895"/>
        </a:xfrm>
        <a:prstGeom prst="roundRect">
          <a:avLst>
            <a:gd name="adj" fmla="val 10000"/>
          </a:avLst>
        </a:prstGeom>
        <a:solidFill>
          <a:srgbClr val="F5B9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10</a:t>
          </a:r>
          <a:r>
            <a:rPr kumimoji="1" lang="ja-JP" altLang="en-US" sz="2000" kern="1200" dirty="0"/>
            <a:t>年後の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子どもに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必要な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能力</a:t>
          </a:r>
        </a:p>
      </dsp:txBody>
      <dsp:txXfrm>
        <a:off x="161689" y="1228343"/>
        <a:ext cx="1223826" cy="1609745"/>
      </dsp:txXfrm>
    </dsp:sp>
    <dsp:sp modelId="{B89679A6-1016-4815-AA99-D802FCA84B3C}">
      <dsp:nvSpPr>
        <dsp:cNvPr id="0" name=""/>
        <dsp:cNvSpPr/>
      </dsp:nvSpPr>
      <dsp:spPr>
        <a:xfrm rot="18365283">
          <a:off x="1156548" y="1480153"/>
          <a:ext cx="1299565" cy="55931"/>
        </a:xfrm>
        <a:custGeom>
          <a:avLst/>
          <a:gdLst/>
          <a:ahLst/>
          <a:cxnLst/>
          <a:rect l="0" t="0" r="0" b="0"/>
          <a:pathLst>
            <a:path>
              <a:moveTo>
                <a:pt x="0" y="27965"/>
              </a:moveTo>
              <a:lnTo>
                <a:pt x="1299565" y="279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1773842" y="1475629"/>
        <a:ext cx="64978" cy="64978"/>
      </dsp:txXfrm>
    </dsp:sp>
    <dsp:sp modelId="{37E89C4F-B06F-41CA-9349-00F55BF98EA5}">
      <dsp:nvSpPr>
        <dsp:cNvPr id="0" name=""/>
        <dsp:cNvSpPr/>
      </dsp:nvSpPr>
      <dsp:spPr>
        <a:xfrm>
          <a:off x="2189071" y="550451"/>
          <a:ext cx="2786604" cy="86513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人を大切にする力</a:t>
          </a:r>
        </a:p>
      </dsp:txBody>
      <dsp:txXfrm>
        <a:off x="2214410" y="575790"/>
        <a:ext cx="2735926" cy="814461"/>
      </dsp:txXfrm>
    </dsp:sp>
    <dsp:sp modelId="{8630EACF-02B0-4743-A0AE-B865F7F4F417}">
      <dsp:nvSpPr>
        <dsp:cNvPr id="0" name=""/>
        <dsp:cNvSpPr/>
      </dsp:nvSpPr>
      <dsp:spPr>
        <a:xfrm>
          <a:off x="4975676" y="955055"/>
          <a:ext cx="954766" cy="55931"/>
        </a:xfrm>
        <a:custGeom>
          <a:avLst/>
          <a:gdLst/>
          <a:ahLst/>
          <a:cxnLst/>
          <a:rect l="0" t="0" r="0" b="0"/>
          <a:pathLst>
            <a:path>
              <a:moveTo>
                <a:pt x="0" y="27965"/>
              </a:moveTo>
              <a:lnTo>
                <a:pt x="954766" y="279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5429190" y="959152"/>
        <a:ext cx="47738" cy="47738"/>
      </dsp:txXfrm>
    </dsp:sp>
    <dsp:sp modelId="{D511403C-CE48-4621-BA6E-6183AD350461}">
      <dsp:nvSpPr>
        <dsp:cNvPr id="0" name=""/>
        <dsp:cNvSpPr/>
      </dsp:nvSpPr>
      <dsp:spPr>
        <a:xfrm>
          <a:off x="5930442" y="550451"/>
          <a:ext cx="1429984" cy="86513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挨拶賞</a:t>
          </a:r>
          <a:endParaRPr kumimoji="1" lang="en-US" altLang="ja-JP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 </a:t>
          </a:r>
          <a:r>
            <a:rPr kumimoji="1" lang="ja-JP" altLang="en-US" sz="2000" kern="1200" dirty="0"/>
            <a:t>親切賞</a:t>
          </a:r>
        </a:p>
      </dsp:txBody>
      <dsp:txXfrm>
        <a:off x="5955781" y="575790"/>
        <a:ext cx="1379306" cy="814461"/>
      </dsp:txXfrm>
    </dsp:sp>
    <dsp:sp modelId="{9202F580-CF25-4D65-8965-A19189C0BB3D}">
      <dsp:nvSpPr>
        <dsp:cNvPr id="0" name=""/>
        <dsp:cNvSpPr/>
      </dsp:nvSpPr>
      <dsp:spPr>
        <a:xfrm rot="22185">
          <a:off x="1423583" y="2007720"/>
          <a:ext cx="765496" cy="55931"/>
        </a:xfrm>
        <a:custGeom>
          <a:avLst/>
          <a:gdLst/>
          <a:ahLst/>
          <a:cxnLst/>
          <a:rect l="0" t="0" r="0" b="0"/>
          <a:pathLst>
            <a:path>
              <a:moveTo>
                <a:pt x="0" y="27965"/>
              </a:moveTo>
              <a:lnTo>
                <a:pt x="765496" y="279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1787193" y="2016549"/>
        <a:ext cx="38274" cy="38274"/>
      </dsp:txXfrm>
    </dsp:sp>
    <dsp:sp modelId="{22282C1C-2658-4B8D-A54A-574CC9B693E4}">
      <dsp:nvSpPr>
        <dsp:cNvPr id="0" name=""/>
        <dsp:cNvSpPr/>
      </dsp:nvSpPr>
      <dsp:spPr>
        <a:xfrm>
          <a:off x="2189071" y="1605586"/>
          <a:ext cx="2786604" cy="86513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自分を育てる力</a:t>
          </a:r>
        </a:p>
      </dsp:txBody>
      <dsp:txXfrm>
        <a:off x="2214410" y="1630925"/>
        <a:ext cx="2735926" cy="814461"/>
      </dsp:txXfrm>
    </dsp:sp>
    <dsp:sp modelId="{2C42950E-62DF-4403-8F58-39D473B735B3}">
      <dsp:nvSpPr>
        <dsp:cNvPr id="0" name=""/>
        <dsp:cNvSpPr/>
      </dsp:nvSpPr>
      <dsp:spPr>
        <a:xfrm>
          <a:off x="4975676" y="2010190"/>
          <a:ext cx="954766" cy="55931"/>
        </a:xfrm>
        <a:custGeom>
          <a:avLst/>
          <a:gdLst/>
          <a:ahLst/>
          <a:cxnLst/>
          <a:rect l="0" t="0" r="0" b="0"/>
          <a:pathLst>
            <a:path>
              <a:moveTo>
                <a:pt x="0" y="27965"/>
              </a:moveTo>
              <a:lnTo>
                <a:pt x="954766" y="279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5429190" y="2014287"/>
        <a:ext cx="47738" cy="47738"/>
      </dsp:txXfrm>
    </dsp:sp>
    <dsp:sp modelId="{1F5FBE60-31DB-456C-B28F-23E92C47CC84}">
      <dsp:nvSpPr>
        <dsp:cNvPr id="0" name=""/>
        <dsp:cNvSpPr/>
      </dsp:nvSpPr>
      <dsp:spPr>
        <a:xfrm>
          <a:off x="5930442" y="1605586"/>
          <a:ext cx="1429984" cy="86513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努力賞</a:t>
          </a:r>
        </a:p>
      </dsp:txBody>
      <dsp:txXfrm>
        <a:off x="5955781" y="1630925"/>
        <a:ext cx="1379306" cy="814461"/>
      </dsp:txXfrm>
    </dsp:sp>
    <dsp:sp modelId="{25288259-C23B-4E53-9D8F-882FF7808FA2}">
      <dsp:nvSpPr>
        <dsp:cNvPr id="0" name=""/>
        <dsp:cNvSpPr/>
      </dsp:nvSpPr>
      <dsp:spPr>
        <a:xfrm rot="3250017">
          <a:off x="1152550" y="2535288"/>
          <a:ext cx="1307562" cy="55931"/>
        </a:xfrm>
        <a:custGeom>
          <a:avLst/>
          <a:gdLst/>
          <a:ahLst/>
          <a:cxnLst/>
          <a:rect l="0" t="0" r="0" b="0"/>
          <a:pathLst>
            <a:path>
              <a:moveTo>
                <a:pt x="0" y="27965"/>
              </a:moveTo>
              <a:lnTo>
                <a:pt x="1307562" y="279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1773642" y="2530565"/>
        <a:ext cx="65378" cy="65378"/>
      </dsp:txXfrm>
    </dsp:sp>
    <dsp:sp modelId="{EBA27ABD-5BA8-4360-BCFC-EE7D511FC71E}">
      <dsp:nvSpPr>
        <dsp:cNvPr id="0" name=""/>
        <dsp:cNvSpPr/>
      </dsp:nvSpPr>
      <dsp:spPr>
        <a:xfrm>
          <a:off x="2189071" y="2660721"/>
          <a:ext cx="2786604" cy="86513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チャレンジする力</a:t>
          </a:r>
        </a:p>
      </dsp:txBody>
      <dsp:txXfrm>
        <a:off x="2214410" y="2686060"/>
        <a:ext cx="2735926" cy="814461"/>
      </dsp:txXfrm>
    </dsp:sp>
    <dsp:sp modelId="{8F2C20C9-C498-4E2D-8CD5-AEB91ACA4B06}">
      <dsp:nvSpPr>
        <dsp:cNvPr id="0" name=""/>
        <dsp:cNvSpPr/>
      </dsp:nvSpPr>
      <dsp:spPr>
        <a:xfrm>
          <a:off x="4975676" y="3065325"/>
          <a:ext cx="954766" cy="55931"/>
        </a:xfrm>
        <a:custGeom>
          <a:avLst/>
          <a:gdLst/>
          <a:ahLst/>
          <a:cxnLst/>
          <a:rect l="0" t="0" r="0" b="0"/>
          <a:pathLst>
            <a:path>
              <a:moveTo>
                <a:pt x="0" y="27965"/>
              </a:moveTo>
              <a:lnTo>
                <a:pt x="954766" y="279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/>
        </a:p>
      </dsp:txBody>
      <dsp:txXfrm>
        <a:off x="5429190" y="3069422"/>
        <a:ext cx="47738" cy="47738"/>
      </dsp:txXfrm>
    </dsp:sp>
    <dsp:sp modelId="{DD9259B4-5460-406F-9B0E-EF1327A01A66}">
      <dsp:nvSpPr>
        <dsp:cNvPr id="0" name=""/>
        <dsp:cNvSpPr/>
      </dsp:nvSpPr>
      <dsp:spPr>
        <a:xfrm>
          <a:off x="5930442" y="2660721"/>
          <a:ext cx="1429984" cy="86513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奉仕賞</a:t>
          </a:r>
        </a:p>
      </dsp:txBody>
      <dsp:txXfrm>
        <a:off x="5955781" y="2686060"/>
        <a:ext cx="1379306" cy="814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58D22B8-46E6-44AF-9DD2-8F2CD42C42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4D8F5F-AD51-4563-AF3F-A21FF527B0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A6622-7576-46FA-B7AC-F4CFCC244065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EF51FD-40B3-4ED1-B4A7-C0BC8E8B56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DA9075-BC21-4A7B-BE7F-4C47E11DB3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6902B-9858-40C0-B1E0-F9E9ED365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0370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511F-3357-4391-BA5B-BE6DEAE01C4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43713-413B-4837-8C06-D23AC63C9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65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342900" indent="-342900" algn="l">
              <a:buFont typeface="Wingdings" panose="05000000000000000000" pitchFamily="2" charset="2"/>
              <a:buChar char="n"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E0C6-C78E-4BD2-A7BE-86B914FF920F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16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99C8-0929-435E-9E8F-B607F6BD05C1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8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DCC0-859D-473D-8400-BDCCB60F7C07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8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13D-97DF-4E84-8CB8-7C83D188D249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4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39E7-4B2D-4638-9B6C-E78920B519FD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2F66-5229-4E47-BB6E-A671EF2E80F9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9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C3F-2AC9-445B-8775-10D1EBE6B014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8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AD10-38D4-4E3C-8C5D-FAF93CED5274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32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C91-D1A4-4849-BE85-570653FF1C31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75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3C6-8CDC-47FE-82D5-50B812A01E08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4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B96-4C10-4F0F-8C81-7DACEBC315FD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8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DA68B-95EC-4369-8575-141222932D72}" type="datetime1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動作設定ボタン: ホーム 6">
            <a:hlinkClick r:id="" action="ppaction://hlinkshowjump?jump=firstslide" highlightClick="1"/>
          </p:cNvPr>
          <p:cNvSpPr/>
          <p:nvPr userDrawn="1"/>
        </p:nvSpPr>
        <p:spPr>
          <a:xfrm>
            <a:off x="2547254" y="6318658"/>
            <a:ext cx="360000" cy="360000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動作設定ボタン: 最初 7">
            <a:hlinkClick r:id="rId13" action="ppaction://hlinksldjump" highlightClick="1"/>
          </p:cNvPr>
          <p:cNvSpPr/>
          <p:nvPr userDrawn="1"/>
        </p:nvSpPr>
        <p:spPr>
          <a:xfrm>
            <a:off x="3235670" y="6318658"/>
            <a:ext cx="360000" cy="360000"/>
          </a:xfrm>
          <a:prstGeom prst="actionButtonBeginning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動作設定ボタン: 戻る 8">
            <a:hlinkClick r:id="" action="ppaction://hlinkshowjump?jump=lastslideviewed" highlightClick="1"/>
          </p:cNvPr>
          <p:cNvSpPr/>
          <p:nvPr userDrawn="1"/>
        </p:nvSpPr>
        <p:spPr>
          <a:xfrm>
            <a:off x="9308475" y="6318658"/>
            <a:ext cx="360000" cy="360000"/>
          </a:xfrm>
          <a:prstGeom prst="actionButtonRetur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動作設定ボタン: 最後 9">
            <a:hlinkClick r:id="" action="ppaction://hlinkshowjump?jump=lastslide" highlightClick="1"/>
          </p:cNvPr>
          <p:cNvSpPr/>
          <p:nvPr userDrawn="1"/>
        </p:nvSpPr>
        <p:spPr>
          <a:xfrm>
            <a:off x="9991061" y="6318658"/>
            <a:ext cx="360000" cy="360000"/>
          </a:xfrm>
          <a:prstGeom prst="actionButtonE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動作設定ボタン: 情報 10">
            <a:hlinkClick r:id="rId14" action="ppaction://hlinksldjump" highlightClick="1"/>
          </p:cNvPr>
          <p:cNvSpPr/>
          <p:nvPr userDrawn="1"/>
        </p:nvSpPr>
        <p:spPr>
          <a:xfrm>
            <a:off x="4059715" y="6318658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動作設定ボタン: 情報 10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5AB3841B-AB2A-49A1-B956-CFCBF701A97B}"/>
              </a:ext>
            </a:extLst>
          </p:cNvPr>
          <p:cNvSpPr/>
          <p:nvPr userDrawn="1"/>
        </p:nvSpPr>
        <p:spPr>
          <a:xfrm>
            <a:off x="4682645" y="6318658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動作設定ボタン: 情報 10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B353CEDE-8BA6-4EE2-9361-3CCDC88131B0}"/>
              </a:ext>
            </a:extLst>
          </p:cNvPr>
          <p:cNvSpPr/>
          <p:nvPr userDrawn="1"/>
        </p:nvSpPr>
        <p:spPr>
          <a:xfrm>
            <a:off x="7247861" y="6328207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動作設定ボタン: 情報 10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279950DF-05D5-47B9-B69F-147C91F76086}"/>
              </a:ext>
            </a:extLst>
          </p:cNvPr>
          <p:cNvSpPr/>
          <p:nvPr userDrawn="1"/>
        </p:nvSpPr>
        <p:spPr>
          <a:xfrm>
            <a:off x="7822168" y="6328207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21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lnSpc>
          <a:spcPct val="90000"/>
        </a:lnSpc>
        <a:spcBef>
          <a:spcPts val="1000"/>
        </a:spcBef>
        <a:buClr>
          <a:srgbClr val="002060"/>
        </a:buClr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1075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950" indent="-269875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9238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3" Type="http://schemas.openxmlformats.org/officeDocument/2006/relationships/diagramLayout" Target="../diagrams/layout4.xml"/><Relationship Id="rId21" Type="http://schemas.openxmlformats.org/officeDocument/2006/relationships/image" Target="../media/image18.jpe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diagramData" Target="../diagrams/data4.xml"/><Relationship Id="rId16" Type="http://schemas.openxmlformats.org/officeDocument/2006/relationships/image" Target="../media/image13.jpe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openxmlformats.org/officeDocument/2006/relationships/image" Target="../media/image8.jpeg"/><Relationship Id="rId5" Type="http://schemas.openxmlformats.org/officeDocument/2006/relationships/diagramColors" Target="../diagrams/colors4.xml"/><Relationship Id="rId15" Type="http://schemas.openxmlformats.org/officeDocument/2006/relationships/image" Target="../media/image12.jpeg"/><Relationship Id="rId23" Type="http://schemas.openxmlformats.org/officeDocument/2006/relationships/image" Target="../media/image20.jpeg"/><Relationship Id="rId10" Type="http://schemas.openxmlformats.org/officeDocument/2006/relationships/image" Target="../media/image7.jpeg"/><Relationship Id="rId19" Type="http://schemas.openxmlformats.org/officeDocument/2006/relationships/image" Target="../media/image16.jpe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6.jpeg"/><Relationship Id="rId14" Type="http://schemas.openxmlformats.org/officeDocument/2006/relationships/image" Target="../media/image11.jpeg"/><Relationship Id="rId22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6800" y="566928"/>
            <a:ext cx="10058400" cy="1826207"/>
          </a:xfrm>
        </p:spPr>
        <p:txBody>
          <a:bodyPr>
            <a:noAutofit/>
          </a:bodyPr>
          <a:lstStyle/>
          <a:p>
            <a:r>
              <a:rPr kumimoji="1" lang="ja-JP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kumimoji="1"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kumimoji="1" lang="ja-JP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　会長の時間　</a:t>
            </a:r>
            <a:br>
              <a:rPr kumimoji="1"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年後の子どもに必要な</a:t>
            </a: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つの能力と善行褒賞</a:t>
            </a:r>
            <a:endParaRPr kumimoji="1" lang="ja-JP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82771" y="2828343"/>
            <a:ext cx="5017931" cy="2907294"/>
          </a:xfrm>
        </p:spPr>
        <p:txBody>
          <a:bodyPr anchor="ctr">
            <a:normAutofit fontScale="77500" lnSpcReduction="20000"/>
          </a:bodyPr>
          <a:lstStyle/>
          <a:p>
            <a:pPr marL="0" indent="0" algn="r">
              <a:buNone/>
            </a:pP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日出</a:t>
            </a:r>
            <a:r>
              <a:rPr kumimoji="1"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</a:t>
            </a: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2020-21</a:t>
            </a: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年度 会長</a:t>
            </a:r>
            <a:endParaRPr kumimoji="1" lang="en-US" altLang="ja-JP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加賀山 茂</a:t>
            </a:r>
          </a:p>
          <a:p>
            <a:pPr marL="0" indent="0" algn="r">
              <a:buNone/>
            </a:pPr>
            <a:r>
              <a:rPr kumimoji="1"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（名古屋大学・明治学院大学 名誉教授</a:t>
            </a:r>
            <a:endParaRPr kumimoji="1"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kumimoji="1"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吉備国際大学知的財産学研究科 特任教授</a:t>
            </a:r>
            <a:endParaRPr kumimoji="1"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kumimoji="1"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一般社団法人 法と経営学会 会長</a:t>
            </a:r>
            <a:endParaRPr kumimoji="1"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kumimoji="1"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順正学園・</a:t>
            </a:r>
            <a:r>
              <a:rPr kumimoji="1"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kumimoji="1"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活用研究所 副所長</a:t>
            </a:r>
            <a:endParaRPr kumimoji="1"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kumimoji="1"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信山社</a:t>
            </a:r>
            <a:r>
              <a:rPr kumimoji="1"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kumimoji="1"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法と経営研究</a:t>
            </a:r>
            <a:r>
              <a:rPr kumimoji="1"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』</a:t>
            </a:r>
            <a:r>
              <a:rPr kumimoji="1"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編集代表）</a:t>
            </a:r>
            <a:endParaRPr kumimoji="1"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AE62-75E2-4147-AE4F-72361FD80646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82BE78F-C044-4DC6-AD8B-35A3227AE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98" y="2872642"/>
            <a:ext cx="6657655" cy="281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2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142C-1617-4AA5-8BD1-FAF3E7242D14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20442" y="1628801"/>
            <a:ext cx="5223158" cy="418653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ヒトの本質に迫る</a:t>
            </a:r>
            <a:endParaRPr lang="en-US" altLang="ja-JP" sz="1600" dirty="0"/>
          </a:p>
          <a:p>
            <a:pPr marL="450850" lvl="1" indent="-265113"/>
            <a:r>
              <a:rPr lang="ja-JP" altLang="en-US" sz="1400" dirty="0"/>
              <a:t>福岡伸一</a:t>
            </a:r>
            <a:r>
              <a:rPr lang="en-US" altLang="ja-JP" sz="1400" dirty="0"/>
              <a:t>『</a:t>
            </a:r>
            <a:r>
              <a:rPr lang="ja-JP" altLang="en-US" sz="1400" dirty="0"/>
              <a:t>できそこないの男たち</a:t>
            </a:r>
            <a:r>
              <a:rPr lang="en-US" altLang="ja-JP" sz="1400" dirty="0"/>
              <a:t>』</a:t>
            </a:r>
            <a:r>
              <a:rPr lang="ja-JP" altLang="en-US" sz="1400" dirty="0"/>
              <a:t>光文社新書（</a:t>
            </a:r>
            <a:r>
              <a:rPr lang="en-US" altLang="ja-JP" sz="1400" dirty="0"/>
              <a:t>2008/10/20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福岡伸一</a:t>
            </a:r>
            <a:r>
              <a:rPr lang="en-US" altLang="ja-JP" sz="1400" dirty="0"/>
              <a:t>『</a:t>
            </a:r>
            <a:r>
              <a:rPr lang="ja-JP" altLang="en-US" sz="1400" dirty="0"/>
              <a:t>新版 動的平衡</a:t>
            </a:r>
            <a:r>
              <a:rPr lang="en-US" altLang="ja-JP" sz="1400" dirty="0"/>
              <a:t>1</a:t>
            </a:r>
            <a:r>
              <a:rPr lang="ja-JP" altLang="en-US" sz="1400" dirty="0"/>
              <a:t>－生命はなぜそこに宿るのか（生命とは何か）－</a:t>
            </a:r>
            <a:r>
              <a:rPr lang="en-US" altLang="ja-JP" sz="1400" dirty="0"/>
              <a:t>』</a:t>
            </a:r>
            <a:r>
              <a:rPr lang="ja-JP" altLang="en-US" sz="1400" dirty="0"/>
              <a:t>小学館新書（</a:t>
            </a:r>
            <a:r>
              <a:rPr lang="en-US" altLang="ja-JP" sz="1400" dirty="0"/>
              <a:t>2017/6/5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r>
              <a:rPr lang="ja-JP" altLang="en-US" sz="1600" dirty="0"/>
              <a:t>法律家の思考方法</a:t>
            </a:r>
            <a:endParaRPr lang="en-US" altLang="ja-JP" sz="1600" dirty="0"/>
          </a:p>
          <a:p>
            <a:pPr marL="450850" lvl="1" indent="-265113"/>
            <a:r>
              <a:rPr lang="ja-JP" altLang="en-US" sz="1400" dirty="0"/>
              <a:t>カイム・ペレルマン（江口三角 訳</a:t>
            </a:r>
            <a:r>
              <a:rPr lang="en-US" altLang="ja-JP" sz="1400" dirty="0"/>
              <a:t>) 『</a:t>
            </a:r>
            <a:r>
              <a:rPr lang="ja-JP" altLang="en-US" sz="1400" dirty="0"/>
              <a:t>法律家の論理</a:t>
            </a:r>
            <a:r>
              <a:rPr lang="en-US" altLang="ja-JP" sz="1400" dirty="0"/>
              <a:t>―</a:t>
            </a:r>
            <a:r>
              <a:rPr lang="ja-JP" altLang="en-US" sz="1400" dirty="0"/>
              <a:t>新しいレトリック</a:t>
            </a:r>
            <a:r>
              <a:rPr lang="en-US" altLang="ja-JP" sz="1400" dirty="0"/>
              <a:t>』</a:t>
            </a:r>
            <a:r>
              <a:rPr lang="ja-JP" altLang="en-US" sz="1400" dirty="0"/>
              <a:t>木鐸社（</a:t>
            </a:r>
            <a:r>
              <a:rPr lang="en-US" altLang="ja-JP" sz="1400" dirty="0"/>
              <a:t>1986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加賀山茂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『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現代民法　学習法入門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』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信山社（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2007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1400" dirty="0"/>
          </a:p>
          <a:p>
            <a:pPr marL="50800" indent="-265113"/>
            <a:r>
              <a:rPr lang="ja-JP" altLang="en-US" sz="1800" dirty="0"/>
              <a:t>人間の尊厳</a:t>
            </a:r>
            <a:endParaRPr lang="en-US" altLang="ja-JP" sz="1800" dirty="0"/>
          </a:p>
          <a:p>
            <a:pPr marL="450850" lvl="1" indent="-265113"/>
            <a:r>
              <a:rPr lang="ja-JP" altLang="en-US" sz="1400" dirty="0"/>
              <a:t>ドナ・ヒックス（ノ・ジェス </a:t>
            </a:r>
            <a:r>
              <a:rPr lang="en-US" altLang="ja-JP" sz="1400" dirty="0"/>
              <a:t>(</a:t>
            </a:r>
            <a:r>
              <a:rPr lang="ja-JP" altLang="en-US" sz="1400" dirty="0"/>
              <a:t>監修</a:t>
            </a:r>
            <a:r>
              <a:rPr lang="en-US" altLang="ja-JP" sz="1400" dirty="0"/>
              <a:t>), </a:t>
            </a:r>
            <a:r>
              <a:rPr lang="ja-JP" altLang="en-US" sz="1400" dirty="0"/>
              <a:t>ワークス叔悦 </a:t>
            </a:r>
            <a:r>
              <a:rPr lang="en-US" altLang="ja-JP" sz="1400" dirty="0"/>
              <a:t>(</a:t>
            </a:r>
            <a:r>
              <a:rPr lang="ja-JP" altLang="en-US" sz="1400" dirty="0"/>
              <a:t>訳</a:t>
            </a:r>
            <a:r>
              <a:rPr lang="en-US" altLang="ja-JP" sz="1400" dirty="0"/>
              <a:t>)</a:t>
            </a:r>
            <a:r>
              <a:rPr lang="ja-JP" altLang="en-US" sz="1400" dirty="0"/>
              <a:t>）</a:t>
            </a:r>
            <a:r>
              <a:rPr lang="en-US" altLang="ja-JP" sz="1400" dirty="0"/>
              <a:t>『Dignity</a:t>
            </a:r>
            <a:r>
              <a:rPr lang="ja-JP" altLang="en-US" sz="1400" dirty="0"/>
              <a:t>ディグニティ </a:t>
            </a:r>
            <a:r>
              <a:rPr lang="en-US" altLang="ja-JP" sz="1400" dirty="0"/>
              <a:t>』</a:t>
            </a:r>
            <a:r>
              <a:rPr lang="ja-JP" altLang="en-US" sz="1400" dirty="0"/>
              <a:t>幻冬舎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大川繁子</a:t>
            </a:r>
            <a:r>
              <a:rPr lang="en-US" altLang="ja-JP" sz="1400" dirty="0"/>
              <a:t>『92</a:t>
            </a:r>
            <a:r>
              <a:rPr lang="ja-JP" altLang="en-US" sz="1400" dirty="0"/>
              <a:t>歳の現役保育士が伝えたい親子で幸せになる子育て</a:t>
            </a:r>
            <a:r>
              <a:rPr lang="en-US" altLang="ja-JP" sz="1400" dirty="0"/>
              <a:t>』</a:t>
            </a:r>
            <a:r>
              <a:rPr lang="ja-JP" altLang="en-US" sz="1400" dirty="0"/>
              <a:t>実務教育出版 （</a:t>
            </a:r>
            <a:r>
              <a:rPr lang="en-US" altLang="ja-JP" sz="1400" dirty="0"/>
              <a:t>2019/9/11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幕内秀夫</a:t>
            </a:r>
            <a:r>
              <a:rPr lang="en-US" altLang="ja-JP" sz="1400" dirty="0"/>
              <a:t>『</a:t>
            </a:r>
            <a:r>
              <a:rPr lang="ja-JP" altLang="en-US" sz="1400" dirty="0"/>
              <a:t>子どもをじょうぶにする食事は，時間も手間もかからない</a:t>
            </a:r>
            <a:r>
              <a:rPr lang="en-US" altLang="ja-JP" sz="1400" dirty="0"/>
              <a:t>』</a:t>
            </a:r>
            <a:r>
              <a:rPr lang="ja-JP" altLang="en-US" sz="1400" dirty="0"/>
              <a:t>ブックマン社（</a:t>
            </a:r>
            <a:r>
              <a:rPr lang="en-US" altLang="ja-JP" sz="1400" dirty="0"/>
              <a:t>2019/10/10</a:t>
            </a:r>
            <a:r>
              <a:rPr lang="ja-JP" altLang="en-US" sz="1400" dirty="0"/>
              <a:t>）</a:t>
            </a:r>
          </a:p>
          <a:p>
            <a:r>
              <a:rPr lang="ja-JP" altLang="en-US" sz="1700" dirty="0"/>
              <a:t>オンライン教育</a:t>
            </a:r>
            <a:endParaRPr lang="en-US" altLang="ja-JP" sz="1700" dirty="0"/>
          </a:p>
          <a:p>
            <a:pPr marL="444500" lvl="1" indent="-258763"/>
            <a:r>
              <a:rPr lang="ja-JP" altLang="en-US" sz="1500" dirty="0"/>
              <a:t>石戸奈々子編</a:t>
            </a:r>
            <a:r>
              <a:rPr lang="en-US" altLang="ja-JP" sz="1500" dirty="0"/>
              <a:t>『</a:t>
            </a:r>
            <a:r>
              <a:rPr lang="ja-JP" altLang="en-US" sz="1500" dirty="0"/>
              <a:t>日本のオンライン教育最前線－アフターコロナの学びを考える</a:t>
            </a:r>
            <a:r>
              <a:rPr lang="en-US" altLang="ja-JP" sz="1500" dirty="0"/>
              <a:t>』</a:t>
            </a:r>
            <a:r>
              <a:rPr lang="ja-JP" altLang="en-US" sz="1500" dirty="0"/>
              <a:t>明石書店（</a:t>
            </a:r>
            <a:r>
              <a:rPr lang="en-US" altLang="ja-JP" sz="1500" dirty="0"/>
              <a:t>2020/10/1</a:t>
            </a:r>
            <a:r>
              <a:rPr lang="ja-JP" altLang="en-US" sz="1500" dirty="0"/>
              <a:t>）</a:t>
            </a:r>
          </a:p>
        </p:txBody>
      </p:sp>
      <p:sp>
        <p:nvSpPr>
          <p:cNvPr id="7" name="コンテンツ プレースホルダー 4"/>
          <p:cNvSpPr txBox="1">
            <a:spLocks/>
          </p:cNvSpPr>
          <p:nvPr/>
        </p:nvSpPr>
        <p:spPr>
          <a:xfrm>
            <a:off x="6260123" y="1628800"/>
            <a:ext cx="5265862" cy="4114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イエナプラン・モンテッソーリ教育</a:t>
            </a:r>
            <a:endParaRPr lang="en-US" altLang="ja-JP" sz="1600" dirty="0"/>
          </a:p>
          <a:p>
            <a:pPr marL="357188" lvl="1" indent="-171450"/>
            <a:r>
              <a:rPr lang="ja-JP" altLang="en-US" sz="1400" dirty="0"/>
              <a:t>リヒテルズ直子</a:t>
            </a:r>
            <a:r>
              <a:rPr lang="en-US" altLang="ja-JP" sz="1400" dirty="0"/>
              <a:t>『</a:t>
            </a:r>
            <a:r>
              <a:rPr lang="ja-JP" altLang="en-US" sz="1400" dirty="0"/>
              <a:t>今こそ日本の学校に！イエナプラン実践ガイドブック</a:t>
            </a:r>
            <a:r>
              <a:rPr lang="en-US" altLang="ja-JP" sz="1400" dirty="0"/>
              <a:t>』</a:t>
            </a:r>
            <a:r>
              <a:rPr lang="ja-JP" altLang="en-US" sz="1400" dirty="0"/>
              <a:t>教育開発研究所（</a:t>
            </a:r>
            <a:r>
              <a:rPr lang="en-US" altLang="ja-JP" sz="1400" dirty="0"/>
              <a:t>2019/9/1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伊藤美佳</a:t>
            </a:r>
            <a:r>
              <a:rPr lang="en-US" altLang="ja-JP" sz="1400" dirty="0"/>
              <a:t>=</a:t>
            </a:r>
            <a:r>
              <a:rPr lang="ja-JP" altLang="en-US" sz="1400" dirty="0"/>
              <a:t>齋藤恵（マンガ）</a:t>
            </a:r>
            <a:r>
              <a:rPr lang="en-US" altLang="ja-JP" sz="1400" dirty="0"/>
              <a:t>『</a:t>
            </a:r>
            <a:r>
              <a:rPr lang="ja-JP" altLang="en-US" sz="1400" dirty="0"/>
              <a:t>マンガでよくわかるモンテッソーリ教育</a:t>
            </a:r>
            <a:r>
              <a:rPr lang="en-US" altLang="ja-JP" sz="1400" dirty="0"/>
              <a:t>×</a:t>
            </a:r>
            <a:r>
              <a:rPr lang="ja-JP" altLang="en-US" sz="1400" dirty="0"/>
              <a:t>ハーバード式 子どもの才能の伸ばし方</a:t>
            </a:r>
            <a:r>
              <a:rPr lang="en-US" altLang="ja-JP" sz="1400" dirty="0"/>
              <a:t>』</a:t>
            </a:r>
            <a:r>
              <a:rPr lang="ja-JP" altLang="en-US" sz="1400" dirty="0"/>
              <a:t>かんき出版（</a:t>
            </a:r>
            <a:r>
              <a:rPr lang="en-US" altLang="ja-JP" sz="1400" dirty="0"/>
              <a:t>2020/2/17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木村泰子</a:t>
            </a:r>
            <a:r>
              <a:rPr lang="en-US" altLang="ja-JP" sz="1400" dirty="0"/>
              <a:t>『10</a:t>
            </a:r>
            <a:r>
              <a:rPr lang="ja-JP" altLang="en-US" sz="1400" dirty="0"/>
              <a:t>年後の子どもに必要な「見えない学力」の育て方」</a:t>
            </a:r>
            <a:r>
              <a:rPr lang="en-US" altLang="ja-JP" sz="1400" dirty="0"/>
              <a:t>』</a:t>
            </a:r>
            <a:r>
              <a:rPr lang="ja-JP" altLang="en-US" sz="1400" dirty="0"/>
              <a:t>青春出版（</a:t>
            </a:r>
            <a:r>
              <a:rPr lang="en-US" altLang="ja-JP" sz="1400" dirty="0"/>
              <a:t>2020/11/20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0" indent="-214312"/>
            <a:r>
              <a:rPr lang="ja-JP" altLang="en-US" sz="1600" dirty="0"/>
              <a:t>コロナ時代を生き抜く</a:t>
            </a:r>
            <a:endParaRPr lang="en-US" altLang="ja-JP" sz="1600" dirty="0"/>
          </a:p>
          <a:p>
            <a:pPr marL="358775" lvl="1" indent="-173038"/>
            <a:r>
              <a:rPr lang="ja-JP" altLang="en-US" sz="1400" dirty="0"/>
              <a:t>ジェレミー・リフキン（柴田裕之訳）</a:t>
            </a:r>
            <a:r>
              <a:rPr lang="en-US" altLang="ja-JP" sz="1400" dirty="0"/>
              <a:t>『</a:t>
            </a:r>
            <a:r>
              <a:rPr lang="ja-JP" altLang="en-US" sz="1400" dirty="0"/>
              <a:t>限界費用ゼロ社会－＜モノのインターネット＞と共有型経済の台頭－</a:t>
            </a:r>
            <a:r>
              <a:rPr lang="en-US" altLang="ja-JP" sz="1400" dirty="0"/>
              <a:t>』NHK</a:t>
            </a:r>
            <a:r>
              <a:rPr lang="ja-JP" altLang="en-US" sz="1400" dirty="0"/>
              <a:t>出版 </a:t>
            </a:r>
            <a:r>
              <a:rPr lang="en-US" altLang="ja-JP" sz="1400" dirty="0"/>
              <a:t>(2015/10/27)</a:t>
            </a:r>
          </a:p>
          <a:p>
            <a:pPr marL="358775" lvl="1" indent="-173038"/>
            <a:r>
              <a:rPr lang="en-US" altLang="ja-JP" sz="1400" dirty="0"/>
              <a:t>L</a:t>
            </a:r>
            <a:r>
              <a:rPr lang="ja-JP" altLang="en-US" sz="1400" dirty="0"/>
              <a:t>・ランダル・レイ（中野 剛志</a:t>
            </a:r>
            <a:r>
              <a:rPr lang="en-US" altLang="ja-JP" sz="1400" dirty="0"/>
              <a:t>=</a:t>
            </a:r>
            <a:r>
              <a:rPr lang="ja-JP" altLang="en-US" sz="1400" dirty="0"/>
              <a:t>松尾 匡・解説</a:t>
            </a:r>
            <a:r>
              <a:rPr lang="en-US" altLang="ja-JP" sz="1400" dirty="0"/>
              <a:t>, </a:t>
            </a:r>
            <a:r>
              <a:rPr lang="ja-JP" altLang="en-US" sz="1400" dirty="0"/>
              <a:t>島倉 原</a:t>
            </a:r>
            <a:r>
              <a:rPr lang="en-US" altLang="ja-JP" sz="1400" dirty="0"/>
              <a:t>=</a:t>
            </a:r>
            <a:r>
              <a:rPr lang="ja-JP" altLang="en-US" sz="1400" dirty="0"/>
              <a:t>鈴木 正徳・訳</a:t>
            </a:r>
            <a:r>
              <a:rPr lang="en-US" altLang="ja-JP" sz="1400" dirty="0"/>
              <a:t>)『MMT</a:t>
            </a:r>
            <a:r>
              <a:rPr lang="ja-JP" altLang="en-US" sz="1400" dirty="0"/>
              <a:t>現代貨幣理論入門</a:t>
            </a:r>
            <a:r>
              <a:rPr lang="en-US" altLang="ja-JP" sz="1400" dirty="0"/>
              <a:t>』</a:t>
            </a:r>
            <a:r>
              <a:rPr lang="ja-JP" altLang="en-US" sz="1400" dirty="0"/>
              <a:t>東洋経済新報社 </a:t>
            </a:r>
            <a:r>
              <a:rPr lang="en-US" altLang="ja-JP" sz="1400" dirty="0"/>
              <a:t>(2019/8/30)</a:t>
            </a:r>
          </a:p>
          <a:p>
            <a:pPr marL="358775" lvl="1" indent="-173038"/>
            <a:r>
              <a:rPr lang="ja-JP" altLang="en-US" sz="1400" dirty="0"/>
              <a:t>蟹江憲史</a:t>
            </a:r>
            <a:r>
              <a:rPr lang="en-US" altLang="ja-JP" sz="1400" dirty="0"/>
              <a:t>『SDG</a:t>
            </a:r>
            <a:r>
              <a:rPr lang="ja-JP" altLang="en-US" sz="1400" dirty="0"/>
              <a:t>ｓ（持続可能な開発目標）</a:t>
            </a:r>
            <a:r>
              <a:rPr lang="en-US" altLang="ja-JP" sz="1400" dirty="0"/>
              <a:t>』</a:t>
            </a:r>
            <a:r>
              <a:rPr lang="ja-JP" altLang="en-US" sz="1400" dirty="0"/>
              <a:t>中公新書 </a:t>
            </a:r>
            <a:r>
              <a:rPr lang="en-US" altLang="ja-JP" sz="1400" dirty="0"/>
              <a:t>(2020/8/20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358775" lvl="1" indent="-173038"/>
            <a:r>
              <a:rPr lang="ja-JP" altLang="en-US" sz="1400" dirty="0"/>
              <a:t>南博</a:t>
            </a:r>
            <a:r>
              <a:rPr lang="en-US" altLang="ja-JP" sz="1400" dirty="0"/>
              <a:t>=</a:t>
            </a:r>
            <a:r>
              <a:rPr lang="ja-JP" altLang="en-US" sz="1400" dirty="0"/>
              <a:t>稲場雅紀</a:t>
            </a:r>
            <a:r>
              <a:rPr lang="en-US" altLang="ja-JP" sz="1400" dirty="0"/>
              <a:t>『SDGs</a:t>
            </a:r>
            <a:r>
              <a:rPr lang="ja-JP" altLang="en-US" sz="1400" dirty="0"/>
              <a:t>－危機の時代の羅針盤</a:t>
            </a:r>
            <a:r>
              <a:rPr lang="en-US" altLang="ja-JP" sz="1400" dirty="0"/>
              <a:t>』</a:t>
            </a:r>
            <a:r>
              <a:rPr lang="ja-JP" altLang="en-US" sz="1400" dirty="0"/>
              <a:t>岩波新書（</a:t>
            </a:r>
            <a:r>
              <a:rPr lang="en-US" altLang="ja-JP" sz="1400" dirty="0"/>
              <a:t>2020/11/20</a:t>
            </a:r>
            <a:r>
              <a:rPr lang="ja-JP" altLang="en-US" sz="1400" dirty="0"/>
              <a:t>）</a:t>
            </a:r>
            <a:endParaRPr lang="en-US" altLang="ja-JP" sz="1400" dirty="0"/>
          </a:p>
        </p:txBody>
      </p:sp>
      <p:sp>
        <p:nvSpPr>
          <p:cNvPr id="8" name="タイトル 2"/>
          <p:cNvSpPr txBox="1">
            <a:spLocks/>
          </p:cNvSpPr>
          <p:nvPr/>
        </p:nvSpPr>
        <p:spPr bwMode="auto">
          <a:xfrm>
            <a:off x="2215129" y="7334225"/>
            <a:ext cx="77724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ja-JP" altLang="en-US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子どもに必要な能力と善行褒賞</a:t>
            </a:r>
            <a:br>
              <a:rPr lang="en-US" altLang="ja-JP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ja-JP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ja-JP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ja-JP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ja-JP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ja-JP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br>
              <a:rPr lang="en-US" altLang="ja-JP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日出ロータリークラブ会長</a:t>
            </a:r>
            <a:br>
              <a:rPr lang="en-US" altLang="ja-JP" sz="3200" dirty="0">
                <a:solidFill>
                  <a:schemeClr val="tx2"/>
                </a:solidFill>
              </a:rPr>
            </a:b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加賀山　茂</a:t>
            </a: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ja-JP" altLang="en-US" sz="4000" dirty="0">
                <a:solidFill>
                  <a:schemeClr val="tx2"/>
                </a:solidFill>
              </a:rPr>
              <a:t>ご清聴ありがとうございました。</a:t>
            </a:r>
            <a:br>
              <a:rPr lang="en-US" altLang="ja-JP" sz="4000" dirty="0">
                <a:solidFill>
                  <a:schemeClr val="tx2"/>
                </a:solidFill>
              </a:rPr>
            </a:br>
            <a:br>
              <a:rPr lang="en-US" altLang="ja-JP" sz="4400" dirty="0">
                <a:solidFill>
                  <a:schemeClr val="tx2"/>
                </a:solidFill>
              </a:rPr>
            </a:br>
            <a:endParaRPr lang="ja-JP" alt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7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7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25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25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25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375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4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25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775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  <p:bldP spid="7" grpId="0" uiExpand="1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8E46FF5-EE3D-4B66-8E79-1AD89123D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661383"/>
          </a:xfrm>
        </p:spPr>
        <p:txBody>
          <a:bodyPr>
            <a:noAutofit/>
          </a:bodyPr>
          <a:lstStyle/>
          <a:p>
            <a:r>
              <a:rPr lang="ja-JP" altLang="en-US" dirty="0"/>
              <a:t>日出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RC2020-21</a:t>
            </a:r>
            <a:r>
              <a:rPr lang="ja-JP" altLang="en-US" dirty="0"/>
              <a:t>年度会長のテーマ</a:t>
            </a:r>
            <a:br>
              <a:rPr lang="en-US" altLang="ja-JP" sz="1200" dirty="0"/>
            </a:br>
            <a:br>
              <a:rPr lang="en-US" altLang="ja-JP" sz="1200" dirty="0"/>
            </a:br>
            <a:r>
              <a:rPr lang="ja-JP" altLang="en-US" sz="3200" dirty="0"/>
              <a:t>和らぎ睦びて事を論じ，次世代への奉仕活動を実践しよう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B74A7C-2403-4394-9503-6C44CECF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05CB-2BD0-4CD4-8227-CEEEE4682658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646612F-FA01-4109-9616-774960E6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4CDF50-8883-4DEB-951B-1D48FE6D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9" name="図表 8">
            <a:extLst>
              <a:ext uri="{FF2B5EF4-FFF2-40B4-BE49-F238E27FC236}">
                <a16:creationId xmlns:a16="http://schemas.microsoft.com/office/drawing/2014/main" id="{1C3FE48D-C6DB-49C3-B365-294E70465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8319248"/>
              </p:ext>
            </p:extLst>
          </p:nvPr>
        </p:nvGraphicFramePr>
        <p:xfrm>
          <a:off x="447304" y="2026507"/>
          <a:ext cx="11293434" cy="426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29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E60CF4-0A5A-4DB9-833E-DC05F70F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69E60CF4-0A5A-4DB9-833E-DC05F70FE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A88AE0-06F0-42EA-8A2F-B151058D9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dgm id="{57A88AE0-06F0-42EA-8A2F-B151058D9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CEE9B6B-34F8-4F69-A7A0-A1D1A0581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DCEE9B6B-34F8-4F69-A7A0-A1D1A0581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1BBE81-0A23-4C9F-8796-8B9884089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graphicEl>
                                              <a:dgm id="{BC1BBE81-0A23-4C9F-8796-8B9884089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4CD4D20-749B-4C3C-B452-72214FB66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84CD4D20-749B-4C3C-B452-72214FB66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6D3BE2-B8AB-4727-A1BB-A127E03F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716D3BE2-B8AB-4727-A1BB-A127E03F7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C814EF7-E8C6-406E-B84B-1BE9B7B85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dgm id="{3C814EF7-E8C6-406E-B84B-1BE9B7B85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66EC48-019D-4551-9DF7-C08DD4DAA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3A66EC48-019D-4551-9DF7-C08DD4DAA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01C551B-C7F7-463C-B520-14A898D0E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501C551B-C7F7-463C-B520-14A898D0E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2A8F27-4D3C-4B34-9EBE-969A02F79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>
                                            <p:graphicEl>
                                              <a:dgm id="{252A8F27-4D3C-4B34-9EBE-969A02F79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5B39BE-3687-4688-865A-971359C8F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>
                                            <p:graphicEl>
                                              <a:dgm id="{295B39BE-3687-4688-865A-971359C8F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FB72636-9BFE-4C4F-9F77-231A0931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善行褒賞（藤原小学校）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3512B67D-B37E-4BB6-A3D7-7A49192894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金メダル</a:t>
            </a:r>
            <a:endParaRPr lang="en-US" altLang="ja-JP" dirty="0"/>
          </a:p>
          <a:p>
            <a:pPr lvl="1"/>
            <a:r>
              <a:rPr lang="ja-JP" altLang="en-US" dirty="0"/>
              <a:t>人がしてほしいと思うことをする。</a:t>
            </a:r>
            <a:endParaRPr lang="en-US" altLang="ja-JP" dirty="0"/>
          </a:p>
          <a:p>
            <a:r>
              <a:rPr lang="ja-JP" altLang="en-US" dirty="0"/>
              <a:t>銀メダル</a:t>
            </a:r>
            <a:endParaRPr lang="en-US" altLang="ja-JP" dirty="0"/>
          </a:p>
          <a:p>
            <a:pPr lvl="1"/>
            <a:r>
              <a:rPr lang="ja-JP" altLang="en-US" dirty="0"/>
              <a:t>人がしてほしくないことをしない。</a:t>
            </a:r>
            <a:endParaRPr lang="en-US" altLang="ja-JP" dirty="0"/>
          </a:p>
          <a:p>
            <a:r>
              <a:rPr lang="ja-JP" altLang="en-US" dirty="0"/>
              <a:t>銅メダル</a:t>
            </a:r>
            <a:endParaRPr lang="en-US" altLang="ja-JP" dirty="0"/>
          </a:p>
          <a:p>
            <a:pPr lvl="1"/>
            <a:r>
              <a:rPr lang="ja-JP" altLang="en-US" dirty="0"/>
              <a:t>人の物を使ったら元にもどす。</a:t>
            </a:r>
            <a:endParaRPr lang="en-US" altLang="ja-JP" dirty="0"/>
          </a:p>
          <a:p>
            <a:r>
              <a:rPr lang="ja-JP" altLang="en-US" dirty="0"/>
              <a:t>銀メダルも金メダルも一工夫すると，金メダルに変わる。</a:t>
            </a:r>
            <a:endParaRPr lang="en-US" altLang="ja-JP" dirty="0"/>
          </a:p>
          <a:p>
            <a:pPr marL="363538" lvl="1" indent="0">
              <a:buNone/>
            </a:pPr>
            <a:endParaRPr lang="en-US" altLang="ja-JP" dirty="0"/>
          </a:p>
          <a:p>
            <a:pPr marL="363538" lvl="1" indent="0">
              <a:buNone/>
            </a:pPr>
            <a:endParaRPr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B6C5F4-2F00-4934-8CFB-AD442D23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009-DFE5-4023-B349-65BB4759F753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EFDD34-D540-4F19-9B4A-F870613C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EF73DA-96ED-4B26-A706-2D2C57AE8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C8473D69-5534-4ABB-9686-F07DCCEE9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851399"/>
            <a:ext cx="5181600" cy="1325563"/>
          </a:xfrm>
        </p:spPr>
        <p:txBody>
          <a:bodyPr/>
          <a:lstStyle/>
          <a:p>
            <a:r>
              <a:rPr lang="ja-JP" altLang="en-US" dirty="0"/>
              <a:t>善行って何だろう？</a:t>
            </a:r>
            <a:endParaRPr lang="en-US" altLang="ja-JP" dirty="0"/>
          </a:p>
          <a:p>
            <a:pPr lvl="1"/>
            <a:r>
              <a:rPr lang="ja-JP" altLang="en-US" dirty="0"/>
              <a:t>悪いことはみんな知っているけれども，良いことってあいまい。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A2DA3ADF-6141-4B9F-8EDD-B31BF93C9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49" y="1827987"/>
            <a:ext cx="4028017" cy="28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4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F534F914-0590-4F93-A1B2-4D5DF58A8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2399"/>
          </a:xfrm>
        </p:spPr>
        <p:txBody>
          <a:bodyPr>
            <a:normAutofit/>
          </a:bodyPr>
          <a:lstStyle/>
          <a:p>
            <a:r>
              <a:rPr lang="ja-JP" altLang="en-US" sz="6000" dirty="0"/>
              <a:t>善行とは何か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D3F877-B557-45F5-A2CB-5BA528DB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B83D-F66D-4892-9C64-A1B0BEBA0DBE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2362182-2540-4CF3-8CA2-DBF9A75B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20F8F2-AD39-4873-94AC-DF58CCFD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892EE9B9-647E-4547-A796-95BC9A154F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7563508"/>
              </p:ext>
            </p:extLst>
          </p:nvPr>
        </p:nvGraphicFramePr>
        <p:xfrm>
          <a:off x="716186" y="1690687"/>
          <a:ext cx="10793186" cy="4274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553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C1F3C2-C966-44B5-97EF-7416A22F7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3C1F3C2-C966-44B5-97EF-7416A22F7B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DABDCE-A954-4761-A733-EB1223B3F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4DDABDCE-A954-4761-A733-EB1223B3F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B01DFB-A43D-42D4-AB33-F32954A1A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F5B01DFB-A43D-42D4-AB33-F32954A1AD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C02BCA-5E70-44D0-A3F2-D5974BDFE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19C02BCA-5E70-44D0-A3F2-D5974BDFE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1521B5-4EF0-465A-BB23-D46D2B91F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BA1521B5-4EF0-465A-BB23-D46D2B91F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296BAF-1C7A-428E-B98C-1F619A30B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F2296BAF-1C7A-428E-B98C-1F619A30B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713881-D191-4D5F-8305-788BFB730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47713881-D191-4D5F-8305-788BFB730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DF30CA-7F65-49BE-AEAD-348AA0854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BBDF30CA-7F65-49BE-AEAD-348AA0854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907C38-9CD7-4BF7-90D8-87BC57FD5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11907C38-9CD7-4BF7-90D8-87BC57FD5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022D19-9EFB-4D3F-80EE-F5488BC72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32022D19-9EFB-4D3F-80EE-F5488BC72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333F3F-164D-4DC8-A7AC-FEEF342F9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62333F3F-164D-4DC8-A7AC-FEEF342F9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D95CC4-E2CA-4918-81D4-698098F35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D7D95CC4-E2CA-4918-81D4-698098F358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7F613F-4295-411D-85C2-46E63DA33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4B7F613F-4295-411D-85C2-46E63DA33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E3834B-807F-4DB1-B5AA-4F60DCD0E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75E3834B-807F-4DB1-B5AA-4F60DCD0E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77EEE9-8587-4E5A-9BD4-337A5693D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AA77EEE9-8587-4E5A-9BD4-337A5693D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72EE9D-7070-401B-A16C-927793102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5272EE9D-7070-401B-A16C-927793102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A75052-0030-42CC-A303-634A047C5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9EA75052-0030-42CC-A303-634A047C5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019B00-A34A-498A-A08F-E6FCA42AC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">
                                            <p:graphicEl>
                                              <a:dgm id="{98019B00-A34A-498A-A08F-E6FCA42AC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22EAA8-C445-42CD-A70D-8964D46EE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">
                                            <p:graphicEl>
                                              <a:dgm id="{1E22EAA8-C445-42CD-A70D-8964D46EE7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4293A-3AA6-4707-90E0-A43A41D4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善行褒賞（大神中学校）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5CE00D9F-14EB-4590-ADC1-979E61E45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851399"/>
            <a:ext cx="4539278" cy="13255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今までの話は，「善行＝良いこと」とは何かについて，大まかな例を挙げただけです。</a:t>
            </a:r>
            <a:endParaRPr lang="en-US" altLang="ja-JP" sz="200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85CB01A7-E5E9-47C8-9D68-460CD82EE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774266" cy="4351338"/>
          </a:xfrm>
        </p:spPr>
        <p:txBody>
          <a:bodyPr>
            <a:noAutofit/>
          </a:bodyPr>
          <a:lstStyle/>
          <a:p>
            <a:pPr indent="133350" algn="just">
              <a:lnSpc>
                <a:spcPct val="110000"/>
              </a:lnSpc>
            </a:pPr>
            <a:r>
              <a:rPr lang="ja-JP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もっと，具体的で詳しい「良いこと」の例としては，もう少し大きくなったら皆さんが習う，国連が決めて世界中の人が「良いこと」と認めている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SDGs</a:t>
            </a:r>
            <a:r>
              <a:rPr lang="ja-JP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（持続的開発目標）が，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17</a:t>
            </a:r>
            <a:r>
              <a:rPr lang="ja-JP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の「良いこと」をはっきり決めています</a:t>
            </a:r>
            <a:r>
              <a:rPr lang="ja-JP" altLang="en-US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en-US" altLang="ja-JP" sz="200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just">
              <a:lnSpc>
                <a:spcPct val="110000"/>
              </a:lnSpc>
            </a:pPr>
            <a:r>
              <a:rPr lang="ja-JP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皆さんも，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SDGs</a:t>
            </a:r>
            <a:r>
              <a:rPr lang="ja-JP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17</a:t>
            </a:r>
            <a:r>
              <a:rPr lang="ja-JP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のゴール（みんな金メダルです）を検索してみて，今後の善い行いの方針にしてみて下さい。</a:t>
            </a:r>
          </a:p>
          <a:p>
            <a:pPr indent="133350" algn="just">
              <a:lnSpc>
                <a:spcPct val="110000"/>
              </a:lnSpc>
            </a:pPr>
            <a:r>
              <a:rPr lang="ja-JP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話しが少し難しくなりました。改めて，皆さんが「善行褒賞」を受賞されたことをお祝いいたします。おめでとうございました。</a:t>
            </a:r>
            <a:endParaRPr lang="en-US" altLang="ja-JP" sz="200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0E1C3A-83E5-453B-967D-C354C7E4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1FC-2BB1-4C11-87BD-532712DB4CAA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027604-73BC-4C6C-B039-CC5B5D8A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1805DE-8BAD-4447-8D02-B4F079B6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90BAD15-5A4C-4FE2-9FB3-C445790B3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21" y="1825625"/>
            <a:ext cx="3896957" cy="275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8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3BB1C-9F05-458D-93CF-8840516E0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近江商人の職業倫理（善行）「三方よし」から</a:t>
            </a:r>
            <a:br>
              <a:rPr kumimoji="1" lang="en-US" altLang="ja-JP" dirty="0"/>
            </a:br>
            <a:r>
              <a:rPr kumimoji="1"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SDGs</a:t>
            </a:r>
            <a:r>
              <a: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（持続的開発目標）</a:t>
            </a:r>
            <a:r>
              <a:rPr kumimoji="1" lang="ja-JP" altLang="en-US" dirty="0"/>
              <a:t>の「四方よし」へ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B836C69-BE0D-4E95-9A54-5F7FD8CF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45F-82C0-4409-9966-AFAE2B5828B4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770595-E726-4ADC-8616-ABF0A2010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307391-5F5A-45FE-A5EA-373E3124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7DAC48AC-17E5-47F0-972A-DE39D052B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3631311"/>
              </p:ext>
            </p:extLst>
          </p:nvPr>
        </p:nvGraphicFramePr>
        <p:xfrm>
          <a:off x="447304" y="2121409"/>
          <a:ext cx="11293434" cy="398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950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E60CF4-0A5A-4DB9-833E-DC05F70F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9E60CF4-0A5A-4DB9-833E-DC05F70FE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A88AE0-06F0-42EA-8A2F-B151058D9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">
                                            <p:graphicEl>
                                              <a:dgm id="{57A88AE0-06F0-42EA-8A2F-B151058D9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EE9B6B-34F8-4F69-A7A0-A1D1A0581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DCEE9B6B-34F8-4F69-A7A0-A1D1A0581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6D3BE2-B8AB-4727-A1BB-A127E03F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6">
                                            <p:graphicEl>
                                              <a:dgm id="{716D3BE2-B8AB-4727-A1BB-A127E03F7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814EF7-E8C6-406E-B84B-1BE9B7B85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3C814EF7-E8C6-406E-B84B-1BE9B7B85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66EC48-019D-4551-9DF7-C08DD4DAA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6">
                                            <p:graphicEl>
                                              <a:dgm id="{3A66EC48-019D-4551-9DF7-C08DD4DAA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1C551B-C7F7-463C-B520-14A898D0E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501C551B-C7F7-463C-B520-14A898D0E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0F7D0E-2BA0-4880-8FFA-5963442EC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6">
                                            <p:graphicEl>
                                              <a:dgm id="{150F7D0E-2BA0-4880-8FFA-5963442EC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1D120C-2374-4DC0-82BC-F42C9E192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E61D120C-2374-4DC0-82BC-F42C9E192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1BBE81-0A23-4C9F-8796-8B9884089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6">
                                            <p:graphicEl>
                                              <a:dgm id="{BC1BBE81-0A23-4C9F-8796-8B9884089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CD4D20-749B-4C3C-B452-72214FB66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84CD4D20-749B-4C3C-B452-72214FB66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2A8F27-4D3C-4B34-9EBE-969A02F79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6">
                                            <p:graphicEl>
                                              <a:dgm id="{252A8F27-4D3C-4B34-9EBE-969A02F79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5B39BE-3687-4688-865A-971359C8F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295B39BE-3687-4688-865A-971359C8F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0607A3-1635-4F17-9339-6A1D8838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AD1C-5E91-4A5E-BA63-E75AC97D48A3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8AC953-883F-4374-A361-C57D1A8B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21EFB8-9533-4DFB-A8A1-F963E6AC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40BE4596-1EA2-4DA6-A6D0-9CF3AA9EA8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0296060"/>
              </p:ext>
            </p:extLst>
          </p:nvPr>
        </p:nvGraphicFramePr>
        <p:xfrm>
          <a:off x="345989" y="358346"/>
          <a:ext cx="11516497" cy="5672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id="{2EA11834-D4C2-4489-B1C9-401F0C9E91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687" y="343567"/>
            <a:ext cx="325136" cy="32513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FC456A2-124C-4087-B6C1-ABBBA8F06A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664675"/>
            <a:ext cx="325136" cy="32513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5FC836E-C8B7-437E-BB78-5AA4F22221A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3362" y="1021967"/>
            <a:ext cx="325136" cy="32513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D88C846-539F-460C-AC9F-F4696A7B416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244" y="1359274"/>
            <a:ext cx="325136" cy="32513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B6B673B-9953-4685-BDA8-216D0A401B1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1698127"/>
            <a:ext cx="325136" cy="32513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7E0278E-AB71-4426-B91B-41991C2312E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2035432"/>
            <a:ext cx="325136" cy="325136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05F0B0D-B8D2-45C7-A045-D4EB73EEC00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2372737"/>
            <a:ext cx="325136" cy="32513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7A7BDB1-B032-428C-AD6A-7F72CE4EEAA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2700572"/>
            <a:ext cx="325136" cy="32513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A255F9A-7435-4CF6-B07D-2D053160F8E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3006501"/>
            <a:ext cx="325136" cy="325136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B2BBDB4-A9CF-4B5E-BC37-ACC8A1AA2AA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3354310"/>
            <a:ext cx="325136" cy="32513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7424F36-C081-4C92-883E-D71342972AE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3700524"/>
            <a:ext cx="325136" cy="32513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C04D2EB-2D06-4C21-9DD5-F02390654E4A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4057818"/>
            <a:ext cx="325136" cy="32513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B6486C0-77A1-44FC-90DD-3AD4729ED58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4380823"/>
            <a:ext cx="325136" cy="325136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3785E40-DE67-4625-9DE3-8F2CC486D489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4692448"/>
            <a:ext cx="325136" cy="32513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1EE0F59-3533-47AE-A59E-10002DEFF003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5043222"/>
            <a:ext cx="325136" cy="32513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F54EF9E-E250-401E-B786-5D41B22FAFB1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5358292"/>
            <a:ext cx="325136" cy="325136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B6E1846-6950-487E-96A9-D9D331CD49EC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752" y="5716160"/>
            <a:ext cx="325136" cy="32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9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4E1ED0-DD24-488D-8C1E-7D094EAC4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graphicEl>
                                              <a:dgm id="{454E1ED0-DD24-488D-8C1E-7D094EAC4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6E024E-33BD-442D-BABB-29FB0A636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">
                                            <p:graphicEl>
                                              <a:dgm id="{0A6E024E-33BD-442D-BABB-29FB0A636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3919AF-BF75-476B-9344-C4AC150FE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003919AF-BF75-476B-9344-C4AC150FE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94FB9C-EE56-436D-8F3E-5567DC73F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6">
                                            <p:graphicEl>
                                              <a:dgm id="{7E94FB9C-EE56-436D-8F3E-5567DC73F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88101F-9C5D-44B0-81BE-1F64DD1B9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4688101F-9C5D-44B0-81BE-1F64DD1B9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BC8713-D7C8-4890-B09E-91066D4D0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6">
                                            <p:graphicEl>
                                              <a:dgm id="{B5BC8713-D7C8-4890-B09E-91066D4D0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8856FE-0B2A-49A1-B544-74527A37F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808856FE-0B2A-49A1-B544-74527A37F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CA81A0-D285-4F04-AE8E-D134F2915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6">
                                            <p:graphicEl>
                                              <a:dgm id="{BCCA81A0-D285-4F04-AE8E-D134F2915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C84F13-1FA4-439F-AF35-E6519E0BA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D9C84F13-1FA4-439F-AF35-E6519E0BA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7C385D-E476-4BD6-B12F-1ACFCC838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6">
                                            <p:graphicEl>
                                              <a:dgm id="{417C385D-E476-4BD6-B12F-1ACFCC838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A15DC9-9111-42D4-A605-155F6F12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D4A15DC9-9111-42D4-A605-155F6F12F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18E11D-879C-4E54-A55C-9DAADDE1D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6">
                                            <p:graphicEl>
                                              <a:dgm id="{3C18E11D-879C-4E54-A55C-9DAADDE1DE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F31DB3-EE9F-413A-B022-14B13DD8C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1FF31DB3-EE9F-413A-B022-14B13DD8C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A5736E-6519-4F58-83FE-367B7BA34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"/>
                                        <p:tgtEl>
                                          <p:spTgt spid="6">
                                            <p:graphicEl>
                                              <a:dgm id="{F0A5736E-6519-4F58-83FE-367B7BA34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23D6D6-0070-42FC-B0EF-62C921E74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A423D6D6-0070-42FC-B0EF-62C921E74F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3236D6-B72C-4CD1-B77C-528EDC152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6">
                                            <p:graphicEl>
                                              <a:dgm id="{663236D6-B72C-4CD1-B77C-528EDC152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B0CAA5-01EF-496D-B0A1-EAAE6FBFA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1FB0CAA5-01EF-496D-B0A1-EAAE6FBFA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FDBD0C-E84D-47FF-AFCA-CEACC0A67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50"/>
                                        <p:tgtEl>
                                          <p:spTgt spid="6">
                                            <p:graphicEl>
                                              <a:dgm id="{50FDBD0C-E84D-47FF-AFCA-CEACC0A67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09B9BC-8868-49DE-86A1-844FE8610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">
                                            <p:graphicEl>
                                              <a:dgm id="{B809B9BC-8868-49DE-86A1-844FE8610B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A8D9C8-9662-425B-8A5A-624F48D23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50"/>
                                        <p:tgtEl>
                                          <p:spTgt spid="6">
                                            <p:graphicEl>
                                              <a:dgm id="{4DA8D9C8-9662-425B-8A5A-624F48D23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37D568-33E8-4B52-8143-F58F79F0A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">
                                            <p:graphicEl>
                                              <a:dgm id="{8537D568-33E8-4B52-8143-F58F79F0A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0091A3-CE3A-41E3-B65B-CF8D3998C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50"/>
                                        <p:tgtEl>
                                          <p:spTgt spid="6">
                                            <p:graphicEl>
                                              <a:dgm id="{E60091A3-CE3A-41E3-B65B-CF8D3998C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5E73DD-33BD-4782-A869-24577AEDE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">
                                            <p:graphicEl>
                                              <a:dgm id="{285E73DD-33BD-4782-A869-24577AEDED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B9019A-0D3A-4B22-8260-689DBAFA7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50"/>
                                        <p:tgtEl>
                                          <p:spTgt spid="6">
                                            <p:graphicEl>
                                              <a:dgm id="{20B9019A-0D3A-4B22-8260-689DBAFA7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50BB26-4E98-4C5B-9146-9D0F7D4F7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">
                                            <p:graphicEl>
                                              <a:dgm id="{1A50BB26-4E98-4C5B-9146-9D0F7D4F7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CFD054-96D5-46ED-A41E-B31FAFAA9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50"/>
                                        <p:tgtEl>
                                          <p:spTgt spid="6">
                                            <p:graphicEl>
                                              <a:dgm id="{B2CFD054-96D5-46ED-A41E-B31FAFAA9B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1FEEF2-D772-4D58-9D8F-A93A8B713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">
                                            <p:graphicEl>
                                              <a:dgm id="{CF1FEEF2-D772-4D58-9D8F-A93A8B713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2572DD-DF15-4B33-9D2D-9B9668119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50"/>
                                        <p:tgtEl>
                                          <p:spTgt spid="6">
                                            <p:graphicEl>
                                              <a:dgm id="{AA2572DD-DF15-4B33-9D2D-9B9668119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0740D2-075A-4FD4-9684-B89C934AE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">
                                            <p:graphicEl>
                                              <a:dgm id="{CF0740D2-075A-4FD4-9684-B89C934AE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FD3644-FB0E-4599-B96C-B6995ED30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50"/>
                                        <p:tgtEl>
                                          <p:spTgt spid="6">
                                            <p:graphicEl>
                                              <a:dgm id="{2CFD3644-FB0E-4599-B96C-B6995ED30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1E0E99-04E4-4E04-9DD1-B2AF9837E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">
                                            <p:graphicEl>
                                              <a:dgm id="{341E0E99-04E4-4E04-9DD1-B2AF9837E2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03903A-9974-4EEA-969D-43967AA12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50"/>
                                        <p:tgtEl>
                                          <p:spTgt spid="6">
                                            <p:graphicEl>
                                              <a:dgm id="{D703903A-9974-4EEA-969D-43967AA12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CF3503-288C-4377-B7F2-5EB561276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">
                                            <p:graphicEl>
                                              <a:dgm id="{B6CF3503-288C-4377-B7F2-5EB561276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9756A5-74D7-494D-A454-5B0F0DA07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50"/>
                                        <p:tgtEl>
                                          <p:spTgt spid="6">
                                            <p:graphicEl>
                                              <a:dgm id="{599756A5-74D7-494D-A454-5B0F0DA074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22F9A0-3893-40CB-92B5-4F827AE80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6">
                                            <p:graphicEl>
                                              <a:dgm id="{D522F9A0-3893-40CB-92B5-4F827AE80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7CFA51-9A36-4512-A9B9-526FA5AF2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250"/>
                                        <p:tgtEl>
                                          <p:spTgt spid="6">
                                            <p:graphicEl>
                                              <a:dgm id="{D47CFA51-9A36-4512-A9B9-526FA5AF21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960BE-B5CF-4D6C-A1A8-C5C085619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6">
                                            <p:graphicEl>
                                              <a:dgm id="{EDA960BE-B5CF-4D6C-A1A8-C5C085619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AE1E3C-9E19-4364-AE64-3A16D27CB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50"/>
                                        <p:tgtEl>
                                          <p:spTgt spid="6">
                                            <p:graphicEl>
                                              <a:dgm id="{CDAE1E3C-9E19-4364-AE64-3A16D27CB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4A3C4C-ED6C-4912-B55C-0F74456276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6">
                                            <p:graphicEl>
                                              <a:dgm id="{834A3C4C-ED6C-4912-B55C-0F74456276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EC7B3C-368F-402C-B116-FCFB5C761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250"/>
                                        <p:tgtEl>
                                          <p:spTgt spid="6">
                                            <p:graphicEl>
                                              <a:dgm id="{D2EC7B3C-368F-402C-B116-FCFB5C761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14999F-037F-42F8-8256-19F5DED07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6">
                                            <p:graphicEl>
                                              <a:dgm id="{7514999F-037F-42F8-8256-19F5DED07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C20F1B-C9B5-44B9-BE90-AD471F247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250"/>
                                        <p:tgtEl>
                                          <p:spTgt spid="6">
                                            <p:graphicEl>
                                              <a:dgm id="{85C20F1B-C9B5-44B9-BE90-AD471F247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F693BB-2E3E-436F-BA89-2514AF3F6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6">
                                            <p:graphicEl>
                                              <a:dgm id="{E6F693BB-2E3E-436F-BA89-2514AF3F6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1B7F28-8EEF-42FA-8B14-436BA0ADA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250"/>
                                        <p:tgtEl>
                                          <p:spTgt spid="6">
                                            <p:graphicEl>
                                              <a:dgm id="{B71B7F28-8EEF-42FA-8B14-436BA0ADA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09861D-98C4-44FF-B7A0-28112D12F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6">
                                            <p:graphicEl>
                                              <a:dgm id="{D309861D-98C4-44FF-B7A0-28112D12F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B160AF-1DE7-48D1-9277-80856D505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250"/>
                                        <p:tgtEl>
                                          <p:spTgt spid="6">
                                            <p:graphicEl>
                                              <a:dgm id="{60B160AF-1DE7-48D1-9277-80856D505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1C0596-4138-4052-A1D1-10FDAD802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6">
                                            <p:graphicEl>
                                              <a:dgm id="{831C0596-4138-4052-A1D1-10FDAD802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4A4130-DA0A-44C3-B8C0-908E5A385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250"/>
                                        <p:tgtEl>
                                          <p:spTgt spid="6">
                                            <p:graphicEl>
                                              <a:dgm id="{824A4130-DA0A-44C3-B8C0-908E5A385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D730E9-FFC2-463E-B8B1-6242714A6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6">
                                            <p:graphicEl>
                                              <a:dgm id="{87D730E9-FFC2-463E-B8B1-6242714A6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00"/>
                            </p:stCondLst>
                            <p:childTnLst>
                              <p:par>
                                <p:cTn id="2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458D56-FD7A-4C8F-AA00-00A67FB26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250"/>
                                        <p:tgtEl>
                                          <p:spTgt spid="6">
                                            <p:graphicEl>
                                              <a:dgm id="{FF458D56-FD7A-4C8F-AA00-00A67FB26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A9D0D9-7E0D-477D-936A-A27DAEC81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6">
                                            <p:graphicEl>
                                              <a:dgm id="{FCA9D0D9-7E0D-477D-936A-A27DAEC81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D5C034-1871-4E60-82DC-453A888B5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250"/>
                                        <p:tgtEl>
                                          <p:spTgt spid="6">
                                            <p:graphicEl>
                                              <a:dgm id="{D1D5C034-1871-4E60-82DC-453A888B5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EC2474-4361-44D7-9944-AF0739394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6">
                                            <p:graphicEl>
                                              <a:dgm id="{B4EC2474-4361-44D7-9944-AF0739394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500"/>
                            </p:stCondLst>
                            <p:childTnLst>
                              <p:par>
                                <p:cTn id="2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AB3EEE-2115-4BF3-A076-EB4329C37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250"/>
                                        <p:tgtEl>
                                          <p:spTgt spid="6">
                                            <p:graphicEl>
                                              <a:dgm id="{9AAB3EEE-2115-4BF3-A076-EB4329C370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A6743E-ED80-46B6-8DA0-27E54686A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6">
                                            <p:graphicEl>
                                              <a:dgm id="{92A6743E-ED80-46B6-8DA0-27E54686A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000"/>
                            </p:stCondLst>
                            <p:childTnLst>
                              <p:par>
                                <p:cTn id="3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A3851D-8A72-429B-A598-573E4B433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250"/>
                                        <p:tgtEl>
                                          <p:spTgt spid="6">
                                            <p:graphicEl>
                                              <a:dgm id="{EEA3851D-8A72-429B-A598-573E4B433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2673-3923-47AE-9F5A-69DB201F6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6">
                                            <p:graphicEl>
                                              <a:dgm id="{D7A62673-3923-47AE-9F5A-69DB201F6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00"/>
                            </p:stCondLst>
                            <p:childTnLst>
                              <p:par>
                                <p:cTn id="3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00"/>
                            </p:stCondLst>
                            <p:childTnLst>
                              <p:par>
                                <p:cTn id="3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FF5DD2-1EAA-4608-A25B-FCF3079DB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250"/>
                                        <p:tgtEl>
                                          <p:spTgt spid="6">
                                            <p:graphicEl>
                                              <a:dgm id="{C9FF5DD2-1EAA-4608-A25B-FCF3079DB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63E564-D3B3-4F76-959B-4ECBD0C2D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6">
                                            <p:graphicEl>
                                              <a:dgm id="{A763E564-D3B3-4F76-959B-4ECBD0C2D5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AF46E2DF-E6C0-4ED5-9F84-22AD8947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10</a:t>
            </a:r>
            <a:r>
              <a:rPr lang="ja-JP" altLang="en-US" dirty="0"/>
              <a:t>年後の子どもに必要な能力</a:t>
            </a:r>
            <a:br>
              <a:rPr lang="en-US" altLang="ja-JP" dirty="0"/>
            </a:br>
            <a:r>
              <a:rPr lang="ja-JP" altLang="en-US" sz="2000" dirty="0"/>
              <a:t>（木村泰子</a:t>
            </a:r>
            <a:r>
              <a:rPr lang="en-US" altLang="ja-JP" sz="2000" dirty="0"/>
              <a:t>『10</a:t>
            </a:r>
            <a:r>
              <a:rPr lang="ja-JP" altLang="en-US" sz="2000" dirty="0"/>
              <a:t>年後の子どもに必要な「見えない学力」の育て方」</a:t>
            </a:r>
            <a:r>
              <a:rPr lang="en-US" altLang="ja-JP" sz="2000" dirty="0"/>
              <a:t>』</a:t>
            </a:r>
            <a:r>
              <a:rPr lang="ja-JP" altLang="en-US" sz="2000" dirty="0"/>
              <a:t>青春出版（</a:t>
            </a:r>
            <a:r>
              <a:rPr lang="en-US" altLang="ja-JP" sz="2000" dirty="0"/>
              <a:t>2020/11/20</a:t>
            </a:r>
            <a:r>
              <a:rPr lang="ja-JP" altLang="en-US" sz="2000" dirty="0"/>
              <a:t>）参照）</a:t>
            </a:r>
            <a:endParaRPr lang="ja-JP" altLang="en-US" dirty="0"/>
          </a:p>
        </p:txBody>
      </p:sp>
      <p:graphicFrame>
        <p:nvGraphicFramePr>
          <p:cNvPr id="9" name="コンテンツ プレースホルダー 8">
            <a:extLst>
              <a:ext uri="{FF2B5EF4-FFF2-40B4-BE49-F238E27FC236}">
                <a16:creationId xmlns:a16="http://schemas.microsoft.com/office/drawing/2014/main" id="{7EB4D19F-73BF-4C2A-BDE9-FAACEB019F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0035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99C5BA-715C-4354-9EE2-11B542CB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E9F8-93E1-4659-9AF7-F6F6852CD8ED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A8603C-FB38-4B29-BF43-68FEAAF8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A30517-22E4-408A-BFC0-68DB9F10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5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3939DC-A15D-433B-95C4-B945189CA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253939DC-A15D-433B-95C4-B945189CA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9679A6-1016-4815-AA99-D802FCA84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dgm id="{B89679A6-1016-4815-AA99-D802FCA84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7E89C4F-B06F-41CA-9349-00F55BF98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dgm id="{37E89C4F-B06F-41CA-9349-00F55BF98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202F580-CF25-4D65-8965-A19189C0B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9202F580-CF25-4D65-8965-A19189C0B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282C1C-2658-4B8D-A54A-574CC9B69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22282C1C-2658-4B8D-A54A-574CC9B69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288259-C23B-4E53-9D8F-882FF7808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graphicEl>
                                              <a:dgm id="{25288259-C23B-4E53-9D8F-882FF7808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A27ABD-5BA8-4360-BCFC-EE7D511FC7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EBA27ABD-5BA8-4360-BCFC-EE7D511FC7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325348-1AAC-4AB6-9C8D-FD8FAA9C2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>
                                            <p:graphicEl>
                                              <a:dgm id="{F7325348-1AAC-4AB6-9C8D-FD8FAA9C2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E7F45CE-721A-47F6-8FFB-EB5A5FE92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>
                                            <p:graphicEl>
                                              <a:dgm id="{4E7F45CE-721A-47F6-8FFB-EB5A5FE92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630EACF-02B0-4743-A0AE-B865F7F4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8630EACF-02B0-4743-A0AE-B865F7F4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11403C-CE48-4621-BA6E-6183AD350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D511403C-CE48-4621-BA6E-6183AD350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C42950E-62DF-4403-8F58-39D473B73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>
                                            <p:graphicEl>
                                              <a:dgm id="{2C42950E-62DF-4403-8F58-39D473B73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5FBE60-31DB-456C-B28F-23E92C47C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">
                                            <p:graphicEl>
                                              <a:dgm id="{1F5FBE60-31DB-456C-B28F-23E92C47CC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2E5E31A-F9BF-424D-AF00-9E077328A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>
                                            <p:graphicEl>
                                              <a:dgm id="{E2E5E31A-F9BF-424D-AF00-9E077328A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898B29-ADD1-4696-97E4-683673A21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">
                                            <p:graphicEl>
                                              <a:dgm id="{11898B29-ADD1-4696-97E4-683673A21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F2C20C9-C498-4E2D-8CD5-AEB91ACA4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">
                                            <p:graphicEl>
                                              <a:dgm id="{8F2C20C9-C498-4E2D-8CD5-AEB91ACA4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9259B4-5460-406F-9B0E-EF1327A01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">
                                            <p:graphicEl>
                                              <a:dgm id="{DD9259B4-5460-406F-9B0E-EF1327A01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918B2E-6996-4D24-B017-777056589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>
                                            <p:graphicEl>
                                              <a:dgm id="{10918B2E-6996-4D24-B017-777056589C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F9AC824-FC22-4128-83F9-C29C0D0CF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">
                                            <p:graphicEl>
                                              <a:dgm id="{4F9AC824-FC22-4128-83F9-C29C0D0CFC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AF46E2DF-E6C0-4ED5-9F84-22AD8947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善行褒賞の再構成</a:t>
            </a:r>
            <a:br>
              <a:rPr lang="en-US" altLang="ja-JP" sz="1200" dirty="0"/>
            </a:br>
            <a:br>
              <a:rPr lang="en-US" altLang="ja-JP" sz="1200" dirty="0"/>
            </a:br>
            <a:r>
              <a:rPr lang="ja-JP" altLang="en-US" sz="2000" dirty="0"/>
              <a:t>（木村泰子</a:t>
            </a:r>
            <a:r>
              <a:rPr lang="en-US" altLang="ja-JP" sz="2000" dirty="0"/>
              <a:t>『10</a:t>
            </a:r>
            <a:r>
              <a:rPr lang="ja-JP" altLang="en-US" sz="2000" dirty="0"/>
              <a:t>年後の子どもに必要な「見えない学力」の育て方」</a:t>
            </a:r>
            <a:r>
              <a:rPr lang="en-US" altLang="ja-JP" sz="2000" dirty="0"/>
              <a:t>』</a:t>
            </a:r>
            <a:r>
              <a:rPr lang="ja-JP" altLang="en-US" sz="2000" dirty="0"/>
              <a:t>青春出版（</a:t>
            </a:r>
            <a:r>
              <a:rPr lang="en-US" altLang="ja-JP" sz="2000" dirty="0"/>
              <a:t>2020/11/20</a:t>
            </a:r>
            <a:r>
              <a:rPr lang="ja-JP" altLang="en-US" sz="2000" dirty="0"/>
              <a:t>）参照）</a:t>
            </a:r>
            <a:endParaRPr lang="ja-JP" altLang="en-US" dirty="0"/>
          </a:p>
        </p:txBody>
      </p:sp>
      <p:graphicFrame>
        <p:nvGraphicFramePr>
          <p:cNvPr id="9" name="コンテンツ プレースホルダー 8">
            <a:extLst>
              <a:ext uri="{FF2B5EF4-FFF2-40B4-BE49-F238E27FC236}">
                <a16:creationId xmlns:a16="http://schemas.microsoft.com/office/drawing/2014/main" id="{7EB4D19F-73BF-4C2A-BDE9-FAACEB019F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459502"/>
              </p:ext>
            </p:extLst>
          </p:nvPr>
        </p:nvGraphicFramePr>
        <p:xfrm>
          <a:off x="2316892" y="1837078"/>
          <a:ext cx="7558216" cy="4076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99C5BA-715C-4354-9EE2-11B542CB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446-BF8B-40B3-8221-8D38956FBBA9}" type="datetime1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A8603C-FB38-4B29-BF43-68FEAAF8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Required Ability of Children 2021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A30517-22E4-408A-BFC0-68DB9F10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98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3939DC-A15D-433B-95C4-B945189CA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253939DC-A15D-433B-95C4-B945189CA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9679A6-1016-4815-AA99-D802FCA84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dgm id="{B89679A6-1016-4815-AA99-D802FCA84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7E89C4F-B06F-41CA-9349-00F55BF98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dgm id="{37E89C4F-B06F-41CA-9349-00F55BF98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202F580-CF25-4D65-8965-A19189C0B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9202F580-CF25-4D65-8965-A19189C0B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282C1C-2658-4B8D-A54A-574CC9B69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22282C1C-2658-4B8D-A54A-574CC9B69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288259-C23B-4E53-9D8F-882FF7808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graphicEl>
                                              <a:dgm id="{25288259-C23B-4E53-9D8F-882FF7808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A27ABD-5BA8-4360-BCFC-EE7D511FC7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EBA27ABD-5BA8-4360-BCFC-EE7D511FC7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630EACF-02B0-4743-A0AE-B865F7F4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>
                                            <p:graphicEl>
                                              <a:dgm id="{8630EACF-02B0-4743-A0AE-B865F7F4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11403C-CE48-4621-BA6E-6183AD350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>
                                            <p:graphicEl>
                                              <a:dgm id="{D511403C-CE48-4621-BA6E-6183AD350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C42950E-62DF-4403-8F58-39D473B73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2C42950E-62DF-4403-8F58-39D473B73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5FBE60-31DB-456C-B28F-23E92C47C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1F5FBE60-31DB-456C-B28F-23E92C47CC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F2C20C9-C498-4E2D-8CD5-AEB91ACA4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>
                                            <p:graphicEl>
                                              <a:dgm id="{8F2C20C9-C498-4E2D-8CD5-AEB91ACA4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9259B4-5460-406F-9B0E-EF1327A01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">
                                            <p:graphicEl>
                                              <a:dgm id="{DD9259B4-5460-406F-9B0E-EF1327A01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4893</TotalTime>
  <Words>1380</Words>
  <Application>Microsoft Office PowerPoint</Application>
  <PresentationFormat>ワイド画面</PresentationFormat>
  <Paragraphs>156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ＭＳ Ｐゴシック</vt:lpstr>
      <vt:lpstr>游ゴシック</vt:lpstr>
      <vt:lpstr>Arial</vt:lpstr>
      <vt:lpstr>Calibri</vt:lpstr>
      <vt:lpstr>Calibri Light</vt:lpstr>
      <vt:lpstr>Tahoma</vt:lpstr>
      <vt:lpstr>Times New Roman</vt:lpstr>
      <vt:lpstr>Wingdings</vt:lpstr>
      <vt:lpstr>Office テーマ</vt:lpstr>
      <vt:lpstr>第21回　会長の時間　  10年後の子どもに必要な3つの能力と善行褒賞</vt:lpstr>
      <vt:lpstr>日出RC2020-21年度会長のテーマ  和らぎ睦びて事を論じ，次世代への奉仕活動を実践しよう</vt:lpstr>
      <vt:lpstr>善行褒賞（藤原小学校）</vt:lpstr>
      <vt:lpstr>善行とは何か</vt:lpstr>
      <vt:lpstr>善行褒賞（大神中学校）</vt:lpstr>
      <vt:lpstr>近江商人の職業倫理（善行）「三方よし」から SDGs（持続的開発目標）の「四方よし」へ</vt:lpstr>
      <vt:lpstr>PowerPoint プレゼンテーション</vt:lpstr>
      <vt:lpstr>10年後の子どもに必要な能力 （木村泰子『10年後の子どもに必要な「見えない学力」の育て方」』青春出版（2020/11/20）参照）</vt:lpstr>
      <vt:lpstr>善行褒賞の再構成  （木村泰子『10年後の子どもに必要な「見えない学力」の育て方」』青春出版（2020/11/20）参照）</vt:lpstr>
      <vt:lpstr>参考文献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KAGAYAMA Shigeru</dc:creator>
  <cp:lastModifiedBy>加賀山 茂</cp:lastModifiedBy>
  <cp:revision>90</cp:revision>
  <dcterms:created xsi:type="dcterms:W3CDTF">2015-10-20T01:37:12Z</dcterms:created>
  <dcterms:modified xsi:type="dcterms:W3CDTF">2021-03-15T23:48:37Z</dcterms:modified>
</cp:coreProperties>
</file>