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15" r:id="rId3"/>
    <p:sldId id="282" r:id="rId4"/>
    <p:sldId id="303" r:id="rId5"/>
    <p:sldId id="283" r:id="rId6"/>
    <p:sldId id="276" r:id="rId7"/>
    <p:sldId id="305" r:id="rId8"/>
    <p:sldId id="317" r:id="rId9"/>
    <p:sldId id="314" r:id="rId10"/>
    <p:sldId id="295" r:id="rId11"/>
    <p:sldId id="320" r:id="rId12"/>
    <p:sldId id="318" r:id="rId1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D7"/>
    <a:srgbClr val="E3CBFF"/>
    <a:srgbClr val="FFE1E1"/>
    <a:srgbClr val="BEC0FE"/>
    <a:srgbClr val="FDADDB"/>
    <a:srgbClr val="A568D2"/>
    <a:srgbClr val="FDFFEF"/>
    <a:srgbClr val="FFF7D5"/>
    <a:srgbClr val="FEE4CC"/>
    <a:srgbClr val="FFFF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912" autoAdjust="0"/>
    <p:restoredTop sz="94660"/>
  </p:normalViewPr>
  <p:slideViewPr>
    <p:cSldViewPr snapToGrid="0" showGuides="1">
      <p:cViewPr varScale="1">
        <p:scale>
          <a:sx n="52" d="100"/>
          <a:sy n="52" d="100"/>
        </p:scale>
        <p:origin x="140" y="76"/>
      </p:cViewPr>
      <p:guideLst>
        <p:guide orient="horz" pos="222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加賀山 茂" userId="8c55a2096077e13e" providerId="LiveId" clId="{2B52B9AF-1912-4AB0-A540-D720EDE8476E}"/>
    <pc:docChg chg="undo custSel addSld delSld modSld">
      <pc:chgData name="加賀山 茂" userId="8c55a2096077e13e" providerId="LiveId" clId="{2B52B9AF-1912-4AB0-A540-D720EDE8476E}" dt="2019-12-26T06:42:30.092" v="916" actId="693"/>
      <pc:docMkLst>
        <pc:docMk/>
      </pc:docMkLst>
      <pc:sldChg chg="modSp">
        <pc:chgData name="加賀山 茂" userId="8c55a2096077e13e" providerId="LiveId" clId="{2B52B9AF-1912-4AB0-A540-D720EDE8476E}" dt="2019-12-05T20:21:50.490" v="24" actId="255"/>
        <pc:sldMkLst>
          <pc:docMk/>
          <pc:sldMk cId="1908605332" sldId="273"/>
        </pc:sldMkLst>
        <pc:graphicFrameChg chg="mod">
          <ac:chgData name="加賀山 茂" userId="8c55a2096077e13e" providerId="LiveId" clId="{2B52B9AF-1912-4AB0-A540-D720EDE8476E}" dt="2019-12-05T20:21:50.490" v="24" actId="255"/>
          <ac:graphicFrameMkLst>
            <pc:docMk/>
            <pc:sldMk cId="1908605332" sldId="273"/>
            <ac:graphicFrameMk id="8" creationId="{708CEE4F-4C55-455B-855B-7469F10948CF}"/>
          </ac:graphicFrameMkLst>
        </pc:graphicFrameChg>
      </pc:sldChg>
      <pc:sldChg chg="addSp delSp modSp add">
        <pc:chgData name="加賀山 茂" userId="8c55a2096077e13e" providerId="LiveId" clId="{2B52B9AF-1912-4AB0-A540-D720EDE8476E}" dt="2019-12-26T06:35:41.721" v="900" actId="403"/>
        <pc:sldMkLst>
          <pc:docMk/>
          <pc:sldMk cId="310450474" sldId="274"/>
        </pc:sldMkLst>
        <pc:spChg chg="mod">
          <ac:chgData name="加賀山 茂" userId="8c55a2096077e13e" providerId="LiveId" clId="{2B52B9AF-1912-4AB0-A540-D720EDE8476E}" dt="2019-12-11T06:17:05.894" v="480" actId="208"/>
          <ac:spMkLst>
            <pc:docMk/>
            <pc:sldMk cId="310450474" sldId="274"/>
            <ac:spMk id="3" creationId="{60CEFB7C-779C-4815-BC4D-ED3DE46848B8}"/>
          </ac:spMkLst>
        </pc:spChg>
        <pc:spChg chg="mod">
          <ac:chgData name="加賀山 茂" userId="8c55a2096077e13e" providerId="LiveId" clId="{2B52B9AF-1912-4AB0-A540-D720EDE8476E}" dt="2019-12-11T06:17:05.894" v="480" actId="208"/>
          <ac:spMkLst>
            <pc:docMk/>
            <pc:sldMk cId="310450474" sldId="274"/>
            <ac:spMk id="7" creationId="{37BDB97F-8B95-4074-A8A0-766A5059875D}"/>
          </ac:spMkLst>
        </pc:spChg>
        <pc:spChg chg="mod">
          <ac:chgData name="加賀山 茂" userId="8c55a2096077e13e" providerId="LiveId" clId="{2B52B9AF-1912-4AB0-A540-D720EDE8476E}" dt="2019-12-11T06:17:05.894" v="480" actId="208"/>
          <ac:spMkLst>
            <pc:docMk/>
            <pc:sldMk cId="310450474" sldId="274"/>
            <ac:spMk id="9" creationId="{68D8C38C-E89D-4C2F-88F4-6D9B5019BA65}"/>
          </ac:spMkLst>
        </pc:spChg>
        <pc:spChg chg="mod">
          <ac:chgData name="加賀山 茂" userId="8c55a2096077e13e" providerId="LiveId" clId="{2B52B9AF-1912-4AB0-A540-D720EDE8476E}" dt="2019-12-11T06:17:05.894" v="480" actId="208"/>
          <ac:spMkLst>
            <pc:docMk/>
            <pc:sldMk cId="310450474" sldId="274"/>
            <ac:spMk id="10" creationId="{0622988C-B2FD-4FF5-BD3E-646F10CAF480}"/>
          </ac:spMkLst>
        </pc:spChg>
        <pc:spChg chg="mod">
          <ac:chgData name="加賀山 茂" userId="8c55a2096077e13e" providerId="LiveId" clId="{2B52B9AF-1912-4AB0-A540-D720EDE8476E}" dt="2019-12-26T06:35:09.678" v="898" actId="1076"/>
          <ac:spMkLst>
            <pc:docMk/>
            <pc:sldMk cId="310450474" sldId="274"/>
            <ac:spMk id="11" creationId="{B1F2BE6E-9289-4624-9480-7439B5F9B702}"/>
          </ac:spMkLst>
        </pc:spChg>
        <pc:spChg chg="mod">
          <ac:chgData name="加賀山 茂" userId="8c55a2096077e13e" providerId="LiveId" clId="{2B52B9AF-1912-4AB0-A540-D720EDE8476E}" dt="2019-12-26T06:35:41.721" v="900" actId="403"/>
          <ac:spMkLst>
            <pc:docMk/>
            <pc:sldMk cId="310450474" sldId="274"/>
            <ac:spMk id="12" creationId="{2D87FEA3-EE47-4C9A-B5F1-8BCD63B9A77A}"/>
          </ac:spMkLst>
        </pc:spChg>
        <pc:spChg chg="mod">
          <ac:chgData name="加賀山 茂" userId="8c55a2096077e13e" providerId="LiveId" clId="{2B52B9AF-1912-4AB0-A540-D720EDE8476E}" dt="2019-12-26T06:35:09.678" v="898" actId="1076"/>
          <ac:spMkLst>
            <pc:docMk/>
            <pc:sldMk cId="310450474" sldId="274"/>
            <ac:spMk id="13" creationId="{C9732A57-8876-4190-B238-14CE7A7B5EE5}"/>
          </ac:spMkLst>
        </pc:spChg>
        <pc:spChg chg="mod">
          <ac:chgData name="加賀山 茂" userId="8c55a2096077e13e" providerId="LiveId" clId="{2B52B9AF-1912-4AB0-A540-D720EDE8476E}" dt="2019-12-26T06:35:33.393" v="899" actId="403"/>
          <ac:spMkLst>
            <pc:docMk/>
            <pc:sldMk cId="310450474" sldId="274"/>
            <ac:spMk id="14" creationId="{4A094D05-03A1-4D91-86C5-13B6B7B225EA}"/>
          </ac:spMkLst>
        </pc:spChg>
        <pc:spChg chg="mod">
          <ac:chgData name="加賀山 茂" userId="8c55a2096077e13e" providerId="LiveId" clId="{2B52B9AF-1912-4AB0-A540-D720EDE8476E}" dt="2019-12-26T06:35:09.678" v="898" actId="1076"/>
          <ac:spMkLst>
            <pc:docMk/>
            <pc:sldMk cId="310450474" sldId="274"/>
            <ac:spMk id="15" creationId="{03A8C244-7FDA-47D4-91E7-D03AC22804FD}"/>
          </ac:spMkLst>
        </pc:spChg>
        <pc:spChg chg="add del mod">
          <ac:chgData name="加賀山 茂" userId="8c55a2096077e13e" providerId="LiveId" clId="{2B52B9AF-1912-4AB0-A540-D720EDE8476E}" dt="2019-12-11T06:20:50.922" v="483" actId="478"/>
          <ac:spMkLst>
            <pc:docMk/>
            <pc:sldMk cId="310450474" sldId="274"/>
            <ac:spMk id="16" creationId="{7E3B7291-18D5-4E51-B389-34875D427116}"/>
          </ac:spMkLst>
        </pc:spChg>
        <pc:spChg chg="add mod">
          <ac:chgData name="加賀山 茂" userId="8c55a2096077e13e" providerId="LiveId" clId="{2B52B9AF-1912-4AB0-A540-D720EDE8476E}" dt="2019-12-26T06:32:13.532" v="888" actId="1035"/>
          <ac:spMkLst>
            <pc:docMk/>
            <pc:sldMk cId="310450474" sldId="274"/>
            <ac:spMk id="17" creationId="{BF9D99A7-3E09-4E1F-B68F-5B98D3F5F76B}"/>
          </ac:spMkLst>
        </pc:spChg>
        <pc:spChg chg="add mod">
          <ac:chgData name="加賀山 茂" userId="8c55a2096077e13e" providerId="LiveId" clId="{2B52B9AF-1912-4AB0-A540-D720EDE8476E}" dt="2019-12-26T06:32:23.391" v="890" actId="14100"/>
          <ac:spMkLst>
            <pc:docMk/>
            <pc:sldMk cId="310450474" sldId="274"/>
            <ac:spMk id="18" creationId="{BB6A66BE-E441-4063-A471-DF267CE8E8B4}"/>
          </ac:spMkLst>
        </pc:spChg>
        <pc:spChg chg="add mod">
          <ac:chgData name="加賀山 茂" userId="8c55a2096077e13e" providerId="LiveId" clId="{2B52B9AF-1912-4AB0-A540-D720EDE8476E}" dt="2019-12-26T06:32:28.876" v="891" actId="14100"/>
          <ac:spMkLst>
            <pc:docMk/>
            <pc:sldMk cId="310450474" sldId="274"/>
            <ac:spMk id="19" creationId="{7EA123C8-37F3-4FA5-B075-DCEAF6A3604E}"/>
          </ac:spMkLst>
        </pc:spChg>
        <pc:spChg chg="add mod">
          <ac:chgData name="加賀山 茂" userId="8c55a2096077e13e" providerId="LiveId" clId="{2B52B9AF-1912-4AB0-A540-D720EDE8476E}" dt="2019-12-26T06:32:08.488" v="882" actId="14100"/>
          <ac:spMkLst>
            <pc:docMk/>
            <pc:sldMk cId="310450474" sldId="274"/>
            <ac:spMk id="20" creationId="{623728F3-81C3-40C5-A7D9-70B99E273427}"/>
          </ac:spMkLst>
        </pc:spChg>
        <pc:spChg chg="add mod">
          <ac:chgData name="加賀山 茂" userId="8c55a2096077e13e" providerId="LiveId" clId="{2B52B9AF-1912-4AB0-A540-D720EDE8476E}" dt="2019-12-26T06:31:26.874" v="874" actId="1038"/>
          <ac:spMkLst>
            <pc:docMk/>
            <pc:sldMk cId="310450474" sldId="274"/>
            <ac:spMk id="21" creationId="{2B591256-AB6C-4B4B-977E-481A94FD5AB1}"/>
          </ac:spMkLst>
        </pc:spChg>
        <pc:spChg chg="add mod">
          <ac:chgData name="加賀山 茂" userId="8c55a2096077e13e" providerId="LiveId" clId="{2B52B9AF-1912-4AB0-A540-D720EDE8476E}" dt="2019-12-26T06:30:28.850" v="845" actId="1035"/>
          <ac:spMkLst>
            <pc:docMk/>
            <pc:sldMk cId="310450474" sldId="274"/>
            <ac:spMk id="22" creationId="{D995FE4D-11AC-46A8-AC19-688626F0AB7E}"/>
          </ac:spMkLst>
        </pc:spChg>
        <pc:spChg chg="add mod">
          <ac:chgData name="加賀山 茂" userId="8c55a2096077e13e" providerId="LiveId" clId="{2B52B9AF-1912-4AB0-A540-D720EDE8476E}" dt="2019-12-26T06:30:07.193" v="832" actId="1035"/>
          <ac:spMkLst>
            <pc:docMk/>
            <pc:sldMk cId="310450474" sldId="274"/>
            <ac:spMk id="23" creationId="{FCAF5539-8910-4059-9772-C53B8B8BB3E6}"/>
          </ac:spMkLst>
        </pc:spChg>
        <pc:spChg chg="add mod">
          <ac:chgData name="加賀山 茂" userId="8c55a2096077e13e" providerId="LiveId" clId="{2B52B9AF-1912-4AB0-A540-D720EDE8476E}" dt="2019-12-26T06:31:49.258" v="881" actId="1038"/>
          <ac:spMkLst>
            <pc:docMk/>
            <pc:sldMk cId="310450474" sldId="274"/>
            <ac:spMk id="24" creationId="{72DE02EA-1AA4-46BD-99D8-7C0DEF861B58}"/>
          </ac:spMkLst>
        </pc:spChg>
        <pc:grpChg chg="mod">
          <ac:chgData name="加賀山 茂" userId="8c55a2096077e13e" providerId="LiveId" clId="{2B52B9AF-1912-4AB0-A540-D720EDE8476E}" dt="2019-12-26T06:33:32.093" v="893" actId="12789"/>
          <ac:grpSpMkLst>
            <pc:docMk/>
            <pc:sldMk cId="310450474" sldId="274"/>
            <ac:grpSpMk id="2" creationId="{8ECED1F6-2046-436E-AA7D-3D171F202D85}"/>
          </ac:grpSpMkLst>
        </pc:grpChg>
        <pc:graphicFrameChg chg="del">
          <ac:chgData name="加賀山 茂" userId="8c55a2096077e13e" providerId="LiveId" clId="{2B52B9AF-1912-4AB0-A540-D720EDE8476E}" dt="2019-12-11T05:59:04.354" v="181" actId="18245"/>
          <ac:graphicFrameMkLst>
            <pc:docMk/>
            <pc:sldMk cId="310450474" sldId="274"/>
            <ac:graphicFrameMk id="8" creationId="{708CEE4F-4C55-455B-855B-7469F10948CF}"/>
          </ac:graphicFrameMkLst>
        </pc:graphicFrameChg>
      </pc:sldChg>
      <pc:sldChg chg="delSp modSp add del">
        <pc:chgData name="加賀山 茂" userId="8c55a2096077e13e" providerId="LiveId" clId="{2B52B9AF-1912-4AB0-A540-D720EDE8476E}" dt="2019-12-11T05:58:29.169" v="179" actId="47"/>
        <pc:sldMkLst>
          <pc:docMk/>
          <pc:sldMk cId="1422768103" sldId="274"/>
        </pc:sldMkLst>
        <pc:spChg chg="mod">
          <ac:chgData name="加賀山 茂" userId="8c55a2096077e13e" providerId="LiveId" clId="{2B52B9AF-1912-4AB0-A540-D720EDE8476E}" dt="2019-12-11T05:58:24.537" v="178" actId="1076"/>
          <ac:spMkLst>
            <pc:docMk/>
            <pc:sldMk cId="1422768103" sldId="274"/>
            <ac:spMk id="3" creationId="{62CB2704-1959-4A63-87C0-81EF872D6256}"/>
          </ac:spMkLst>
        </pc:spChg>
        <pc:spChg chg="mod">
          <ac:chgData name="加賀山 茂" userId="8c55a2096077e13e" providerId="LiveId" clId="{2B52B9AF-1912-4AB0-A540-D720EDE8476E}" dt="2019-12-11T05:58:20.544" v="177" actId="1076"/>
          <ac:spMkLst>
            <pc:docMk/>
            <pc:sldMk cId="1422768103" sldId="274"/>
            <ac:spMk id="10" creationId="{7D85F96D-0993-4C03-9BA0-A827514F2679}"/>
          </ac:spMkLst>
        </pc:spChg>
        <pc:grpChg chg="mod">
          <ac:chgData name="加賀山 茂" userId="8c55a2096077e13e" providerId="LiveId" clId="{2B52B9AF-1912-4AB0-A540-D720EDE8476E}" dt="2019-12-11T05:58:09.155" v="176" actId="18245"/>
          <ac:grpSpMkLst>
            <pc:docMk/>
            <pc:sldMk cId="1422768103" sldId="274"/>
            <ac:grpSpMk id="2" creationId="{B2C37541-98E8-441D-A66E-53757C5B1D8B}"/>
          </ac:grpSpMkLst>
        </pc:grpChg>
        <pc:graphicFrameChg chg="del mod">
          <ac:chgData name="加賀山 茂" userId="8c55a2096077e13e" providerId="LiveId" clId="{2B52B9AF-1912-4AB0-A540-D720EDE8476E}" dt="2019-12-11T05:58:09.155" v="176" actId="18245"/>
          <ac:graphicFrameMkLst>
            <pc:docMk/>
            <pc:sldMk cId="1422768103" sldId="274"/>
            <ac:graphicFrameMk id="8" creationId="{708CEE4F-4C55-455B-855B-7469F10948CF}"/>
          </ac:graphicFrameMkLst>
        </pc:graphicFrameChg>
      </pc:sldChg>
      <pc:sldChg chg="modSp add del">
        <pc:chgData name="加賀山 茂" userId="8c55a2096077e13e" providerId="LiveId" clId="{2B52B9AF-1912-4AB0-A540-D720EDE8476E}" dt="2019-12-11T05:56:28.815" v="163" actId="47"/>
        <pc:sldMkLst>
          <pc:docMk/>
          <pc:sldMk cId="2085210048" sldId="274"/>
        </pc:sldMkLst>
        <pc:graphicFrameChg chg="mod">
          <ac:chgData name="加賀山 茂" userId="8c55a2096077e13e" providerId="LiveId" clId="{2B52B9AF-1912-4AB0-A540-D720EDE8476E}" dt="2019-12-11T05:56:11.405" v="162"/>
          <ac:graphicFrameMkLst>
            <pc:docMk/>
            <pc:sldMk cId="2085210048" sldId="274"/>
            <ac:graphicFrameMk id="8" creationId="{708CEE4F-4C55-455B-855B-7469F10948CF}"/>
          </ac:graphicFrameMkLst>
        </pc:graphicFrameChg>
      </pc:sldChg>
      <pc:sldChg chg="addSp delSp modSp add">
        <pc:chgData name="加賀山 茂" userId="8c55a2096077e13e" providerId="LiveId" clId="{2B52B9AF-1912-4AB0-A540-D720EDE8476E}" dt="2019-12-26T06:42:30.092" v="916" actId="693"/>
        <pc:sldMkLst>
          <pc:docMk/>
          <pc:sldMk cId="3476905235" sldId="275"/>
        </pc:sldMkLst>
        <pc:spChg chg="mod">
          <ac:chgData name="加賀山 茂" userId="8c55a2096077e13e" providerId="LiveId" clId="{2B52B9AF-1912-4AB0-A540-D720EDE8476E}" dt="2019-12-26T06:38:50.345" v="907" actId="208"/>
          <ac:spMkLst>
            <pc:docMk/>
            <pc:sldMk cId="3476905235" sldId="275"/>
            <ac:spMk id="11" creationId="{B1F2BE6E-9289-4624-9480-7439B5F9B702}"/>
          </ac:spMkLst>
        </pc:spChg>
        <pc:spChg chg="mod">
          <ac:chgData name="加賀山 茂" userId="8c55a2096077e13e" providerId="LiveId" clId="{2B52B9AF-1912-4AB0-A540-D720EDE8476E}" dt="2019-12-12T00:54:53.228" v="818" actId="207"/>
          <ac:spMkLst>
            <pc:docMk/>
            <pc:sldMk cId="3476905235" sldId="275"/>
            <ac:spMk id="12" creationId="{2D87FEA3-EE47-4C9A-B5F1-8BCD63B9A77A}"/>
          </ac:spMkLst>
        </pc:spChg>
        <pc:spChg chg="mod">
          <ac:chgData name="加賀山 茂" userId="8c55a2096077e13e" providerId="LiveId" clId="{2B52B9AF-1912-4AB0-A540-D720EDE8476E}" dt="2019-12-26T06:39:35.154" v="913"/>
          <ac:spMkLst>
            <pc:docMk/>
            <pc:sldMk cId="3476905235" sldId="275"/>
            <ac:spMk id="13" creationId="{C9732A57-8876-4190-B238-14CE7A7B5EE5}"/>
          </ac:spMkLst>
        </pc:spChg>
        <pc:spChg chg="mod">
          <ac:chgData name="加賀山 茂" userId="8c55a2096077e13e" providerId="LiveId" clId="{2B52B9AF-1912-4AB0-A540-D720EDE8476E}" dt="2019-12-12T00:54:58.537" v="819" actId="207"/>
          <ac:spMkLst>
            <pc:docMk/>
            <pc:sldMk cId="3476905235" sldId="275"/>
            <ac:spMk id="14" creationId="{4A094D05-03A1-4D91-86C5-13B6B7B225EA}"/>
          </ac:spMkLst>
        </pc:spChg>
        <pc:spChg chg="mod">
          <ac:chgData name="加賀山 茂" userId="8c55a2096077e13e" providerId="LiveId" clId="{2B52B9AF-1912-4AB0-A540-D720EDE8476E}" dt="2019-12-26T06:40:00.836" v="914" actId="403"/>
          <ac:spMkLst>
            <pc:docMk/>
            <pc:sldMk cId="3476905235" sldId="275"/>
            <ac:spMk id="15" creationId="{03A8C244-7FDA-47D4-91E7-D03AC22804FD}"/>
          </ac:spMkLst>
        </pc:spChg>
        <pc:spChg chg="mod">
          <ac:chgData name="加賀山 茂" userId="8c55a2096077e13e" providerId="LiveId" clId="{2B52B9AF-1912-4AB0-A540-D720EDE8476E}" dt="2019-12-26T06:42:30.092" v="916" actId="693"/>
          <ac:spMkLst>
            <pc:docMk/>
            <pc:sldMk cId="3476905235" sldId="275"/>
            <ac:spMk id="17" creationId="{BF9D99A7-3E09-4E1F-B68F-5B98D3F5F76B}"/>
          </ac:spMkLst>
        </pc:spChg>
        <pc:spChg chg="mod">
          <ac:chgData name="加賀山 茂" userId="8c55a2096077e13e" providerId="LiveId" clId="{2B52B9AF-1912-4AB0-A540-D720EDE8476E}" dt="2019-12-26T06:42:30.092" v="916" actId="693"/>
          <ac:spMkLst>
            <pc:docMk/>
            <pc:sldMk cId="3476905235" sldId="275"/>
            <ac:spMk id="18" creationId="{BB6A66BE-E441-4063-A471-DF267CE8E8B4}"/>
          </ac:spMkLst>
        </pc:spChg>
        <pc:spChg chg="mod">
          <ac:chgData name="加賀山 茂" userId="8c55a2096077e13e" providerId="LiveId" clId="{2B52B9AF-1912-4AB0-A540-D720EDE8476E}" dt="2019-12-26T06:42:30.092" v="916" actId="693"/>
          <ac:spMkLst>
            <pc:docMk/>
            <pc:sldMk cId="3476905235" sldId="275"/>
            <ac:spMk id="19" creationId="{7EA123C8-37F3-4FA5-B075-DCEAF6A3604E}"/>
          </ac:spMkLst>
        </pc:spChg>
        <pc:spChg chg="mod">
          <ac:chgData name="加賀山 茂" userId="8c55a2096077e13e" providerId="LiveId" clId="{2B52B9AF-1912-4AB0-A540-D720EDE8476E}" dt="2019-12-26T06:42:30.092" v="916" actId="693"/>
          <ac:spMkLst>
            <pc:docMk/>
            <pc:sldMk cId="3476905235" sldId="275"/>
            <ac:spMk id="20" creationId="{623728F3-81C3-40C5-A7D9-70B99E273427}"/>
          </ac:spMkLst>
        </pc:spChg>
        <pc:spChg chg="add mod">
          <ac:chgData name="加賀山 茂" userId="8c55a2096077e13e" providerId="LiveId" clId="{2B52B9AF-1912-4AB0-A540-D720EDE8476E}" dt="2019-12-26T06:40:50.102" v="915" actId="208"/>
          <ac:spMkLst>
            <pc:docMk/>
            <pc:sldMk cId="3476905235" sldId="275"/>
            <ac:spMk id="21" creationId="{FC57C468-F040-409D-918E-E697CDFD89B6}"/>
          </ac:spMkLst>
        </pc:spChg>
        <pc:spChg chg="add mod">
          <ac:chgData name="加賀山 茂" userId="8c55a2096077e13e" providerId="LiveId" clId="{2B52B9AF-1912-4AB0-A540-D720EDE8476E}" dt="2019-12-12T00:50:13.363" v="808" actId="207"/>
          <ac:spMkLst>
            <pc:docMk/>
            <pc:sldMk cId="3476905235" sldId="275"/>
            <ac:spMk id="22" creationId="{0DF28949-7169-47C7-ABC9-4D1D1E4A2547}"/>
          </ac:spMkLst>
        </pc:spChg>
        <pc:spChg chg="add mod ord">
          <ac:chgData name="加賀山 茂" userId="8c55a2096077e13e" providerId="LiveId" clId="{2B52B9AF-1912-4AB0-A540-D720EDE8476E}" dt="2019-12-12T00:50:13.363" v="808" actId="207"/>
          <ac:spMkLst>
            <pc:docMk/>
            <pc:sldMk cId="3476905235" sldId="275"/>
            <ac:spMk id="23" creationId="{EA70D6A4-2A68-49EE-BB4F-D85183E92396}"/>
          </ac:spMkLst>
        </pc:spChg>
        <pc:spChg chg="add del mod">
          <ac:chgData name="加賀山 茂" userId="8c55a2096077e13e" providerId="LiveId" clId="{2B52B9AF-1912-4AB0-A540-D720EDE8476E}" dt="2019-12-12T00:38:06.922" v="726" actId="478"/>
          <ac:spMkLst>
            <pc:docMk/>
            <pc:sldMk cId="3476905235" sldId="275"/>
            <ac:spMk id="24" creationId="{BFC53DBB-D4C6-4607-86ED-F0DC8DB45C7B}"/>
          </ac:spMkLst>
        </pc:spChg>
        <pc:spChg chg="add mod">
          <ac:chgData name="加賀山 茂" userId="8c55a2096077e13e" providerId="LiveId" clId="{2B52B9AF-1912-4AB0-A540-D720EDE8476E}" dt="2019-12-12T00:50:13.363" v="808" actId="207"/>
          <ac:spMkLst>
            <pc:docMk/>
            <pc:sldMk cId="3476905235" sldId="275"/>
            <ac:spMk id="25" creationId="{8B87850C-16B5-4757-B499-1DE4DB16B950}"/>
          </ac:spMkLst>
        </pc:spChg>
      </pc:sldChg>
    </pc:docChg>
  </pc:docChgLst>
  <pc:docChgLst>
    <pc:chgData name="加賀山 茂" userId="8c55a2096077e13e" providerId="LiveId" clId="{AE5DAE2D-FC34-4616-942E-19AFE90075A2}"/>
    <pc:docChg chg="undo custSel addSld modSld sldOrd">
      <pc:chgData name="加賀山 茂" userId="8c55a2096077e13e" providerId="LiveId" clId="{AE5DAE2D-FC34-4616-942E-19AFE90075A2}" dt="2020-06-09T06:38:21.083" v="285" actId="1076"/>
      <pc:docMkLst>
        <pc:docMk/>
      </pc:docMkLst>
      <pc:sldChg chg="addSp delSp modSp mod modTransition">
        <pc:chgData name="加賀山 茂" userId="8c55a2096077e13e" providerId="LiveId" clId="{AE5DAE2D-FC34-4616-942E-19AFE90075A2}" dt="2020-06-09T06:38:21.083" v="285" actId="1076"/>
        <pc:sldMkLst>
          <pc:docMk/>
          <pc:sldMk cId="64122602" sldId="256"/>
        </pc:sldMkLst>
        <pc:spChg chg="mod">
          <ac:chgData name="加賀山 茂" userId="8c55a2096077e13e" providerId="LiveId" clId="{AE5DAE2D-FC34-4616-942E-19AFE90075A2}" dt="2020-06-08T21:52:44.961" v="13" actId="2711"/>
          <ac:spMkLst>
            <pc:docMk/>
            <pc:sldMk cId="64122602" sldId="256"/>
            <ac:spMk id="2" creationId="{00000000-0000-0000-0000-000000000000}"/>
          </ac:spMkLst>
        </pc:spChg>
        <pc:spChg chg="mod">
          <ac:chgData name="加賀山 茂" userId="8c55a2096077e13e" providerId="LiveId" clId="{AE5DAE2D-FC34-4616-942E-19AFE90075A2}" dt="2020-06-09T06:35:53.069" v="274" actId="14100"/>
          <ac:spMkLst>
            <pc:docMk/>
            <pc:sldMk cId="64122602" sldId="256"/>
            <ac:spMk id="3" creationId="{00000000-0000-0000-0000-000000000000}"/>
          </ac:spMkLst>
        </pc:spChg>
        <pc:picChg chg="add del mod">
          <ac:chgData name="加賀山 茂" userId="8c55a2096077e13e" providerId="LiveId" clId="{AE5DAE2D-FC34-4616-942E-19AFE90075A2}" dt="2020-06-09T06:35:44.435" v="273"/>
          <ac:picMkLst>
            <pc:docMk/>
            <pc:sldMk cId="64122602" sldId="256"/>
            <ac:picMk id="8" creationId="{D70169DB-8FB3-4A9F-BDBE-973E9293949F}"/>
          </ac:picMkLst>
        </pc:picChg>
        <pc:picChg chg="add del mod">
          <ac:chgData name="加賀山 茂" userId="8c55a2096077e13e" providerId="LiveId" clId="{AE5DAE2D-FC34-4616-942E-19AFE90075A2}" dt="2020-06-09T06:36:26.254" v="281" actId="478"/>
          <ac:picMkLst>
            <pc:docMk/>
            <pc:sldMk cId="64122602" sldId="256"/>
            <ac:picMk id="10" creationId="{E2D38673-ACB2-4D16-8D98-0E98E79DEDAE}"/>
          </ac:picMkLst>
        </pc:picChg>
        <pc:picChg chg="add mod">
          <ac:chgData name="加賀山 茂" userId="8c55a2096077e13e" providerId="LiveId" clId="{AE5DAE2D-FC34-4616-942E-19AFE90075A2}" dt="2020-06-09T06:38:21.083" v="285" actId="1076"/>
          <ac:picMkLst>
            <pc:docMk/>
            <pc:sldMk cId="64122602" sldId="256"/>
            <ac:picMk id="12" creationId="{7DF1B7A2-49C3-4F8F-AD4A-C29285C8B78E}"/>
          </ac:picMkLst>
        </pc:picChg>
      </pc:sldChg>
      <pc:sldChg chg="modSp mod">
        <pc:chgData name="加賀山 茂" userId="8c55a2096077e13e" providerId="LiveId" clId="{AE5DAE2D-FC34-4616-942E-19AFE90075A2}" dt="2020-06-09T00:25:51.650" v="137" actId="208"/>
        <pc:sldMkLst>
          <pc:docMk/>
          <pc:sldMk cId="3476905235" sldId="275"/>
        </pc:sldMkLst>
        <pc:spChg chg="mod">
          <ac:chgData name="加賀山 茂" userId="8c55a2096077e13e" providerId="LiveId" clId="{AE5DAE2D-FC34-4616-942E-19AFE90075A2}" dt="2020-06-09T00:25:51.650" v="137" actId="208"/>
          <ac:spMkLst>
            <pc:docMk/>
            <pc:sldMk cId="3476905235" sldId="275"/>
            <ac:spMk id="13" creationId="{C9732A57-8876-4190-B238-14CE7A7B5EE5}"/>
          </ac:spMkLst>
        </pc:spChg>
      </pc:sldChg>
      <pc:sldChg chg="addSp delSp modSp new mod modAnim">
        <pc:chgData name="加賀山 茂" userId="8c55a2096077e13e" providerId="LiveId" clId="{AE5DAE2D-FC34-4616-942E-19AFE90075A2}" dt="2020-06-09T04:49:03.862" v="176"/>
        <pc:sldMkLst>
          <pc:docMk/>
          <pc:sldMk cId="812930645" sldId="276"/>
        </pc:sldMkLst>
        <pc:spChg chg="add del mod">
          <ac:chgData name="加賀山 茂" userId="8c55a2096077e13e" providerId="LiveId" clId="{AE5DAE2D-FC34-4616-942E-19AFE90075A2}" dt="2020-06-08T23:11:34.917" v="16" actId="478"/>
          <ac:spMkLst>
            <pc:docMk/>
            <pc:sldMk cId="812930645" sldId="276"/>
            <ac:spMk id="5" creationId="{ED862129-EACD-4216-93E7-729048BE5690}"/>
          </ac:spMkLst>
        </pc:spChg>
        <pc:spChg chg="add del">
          <ac:chgData name="加賀山 茂" userId="8c55a2096077e13e" providerId="LiveId" clId="{AE5DAE2D-FC34-4616-942E-19AFE90075A2}" dt="2020-06-08T23:12:19.148" v="18"/>
          <ac:spMkLst>
            <pc:docMk/>
            <pc:sldMk cId="812930645" sldId="276"/>
            <ac:spMk id="6" creationId="{7DE62F96-1922-4798-8847-F9DFCEE63EC3}"/>
          </ac:spMkLst>
        </pc:spChg>
        <pc:spChg chg="add del">
          <ac:chgData name="加賀山 茂" userId="8c55a2096077e13e" providerId="LiveId" clId="{AE5DAE2D-FC34-4616-942E-19AFE90075A2}" dt="2020-06-08T23:12:19.148" v="18"/>
          <ac:spMkLst>
            <pc:docMk/>
            <pc:sldMk cId="812930645" sldId="276"/>
            <ac:spMk id="8" creationId="{F779F403-98A3-4647-BFA0-13644733AD4A}"/>
          </ac:spMkLst>
        </pc:spChg>
        <pc:graphicFrameChg chg="add del">
          <ac:chgData name="加賀山 茂" userId="8c55a2096077e13e" providerId="LiveId" clId="{AE5DAE2D-FC34-4616-942E-19AFE90075A2}" dt="2020-06-08T23:12:19.148" v="18"/>
          <ac:graphicFrameMkLst>
            <pc:docMk/>
            <pc:sldMk cId="812930645" sldId="276"/>
            <ac:graphicFrameMk id="7" creationId="{F4B6B4ED-A824-4BD9-ACE3-E8D4E5CFA48D}"/>
          </ac:graphicFrameMkLst>
        </pc:graphicFrameChg>
        <pc:graphicFrameChg chg="add mod modGraphic">
          <ac:chgData name="加賀山 茂" userId="8c55a2096077e13e" providerId="LiveId" clId="{AE5DAE2D-FC34-4616-942E-19AFE90075A2}" dt="2020-06-08T23:22:49.725" v="135"/>
          <ac:graphicFrameMkLst>
            <pc:docMk/>
            <pc:sldMk cId="812930645" sldId="276"/>
            <ac:graphicFrameMk id="9" creationId="{1C3FE48D-C6DB-49C3-B365-294E7046575A}"/>
          </ac:graphicFrameMkLst>
        </pc:graphicFrameChg>
      </pc:sldChg>
      <pc:sldChg chg="addSp modSp new mod">
        <pc:chgData name="加賀山 茂" userId="8c55a2096077e13e" providerId="LiveId" clId="{AE5DAE2D-FC34-4616-942E-19AFE90075A2}" dt="2020-06-09T04:41:10.329" v="165" actId="207"/>
        <pc:sldMkLst>
          <pc:docMk/>
          <pc:sldMk cId="2993055699" sldId="277"/>
        </pc:sldMkLst>
        <pc:graphicFrameChg chg="add mod modGraphic">
          <ac:chgData name="加賀山 茂" userId="8c55a2096077e13e" providerId="LiveId" clId="{AE5DAE2D-FC34-4616-942E-19AFE90075A2}" dt="2020-06-09T04:41:10.329" v="165" actId="207"/>
          <ac:graphicFrameMkLst>
            <pc:docMk/>
            <pc:sldMk cId="2993055699" sldId="277"/>
            <ac:graphicFrameMk id="5" creationId="{FA36D4D3-27C0-4695-ABB0-EC712D4C436D}"/>
          </ac:graphicFrameMkLst>
        </pc:graphicFrameChg>
      </pc:sldChg>
      <pc:sldChg chg="addSp modSp new mod">
        <pc:chgData name="加賀山 茂" userId="8c55a2096077e13e" providerId="LiveId" clId="{AE5DAE2D-FC34-4616-942E-19AFE90075A2}" dt="2020-06-09T04:38:28.028" v="149" actId="207"/>
        <pc:sldMkLst>
          <pc:docMk/>
          <pc:sldMk cId="1922360763" sldId="278"/>
        </pc:sldMkLst>
        <pc:graphicFrameChg chg="add mod modGraphic">
          <ac:chgData name="加賀山 茂" userId="8c55a2096077e13e" providerId="LiveId" clId="{AE5DAE2D-FC34-4616-942E-19AFE90075A2}" dt="2020-06-09T04:38:28.028" v="149" actId="207"/>
          <ac:graphicFrameMkLst>
            <pc:docMk/>
            <pc:sldMk cId="1922360763" sldId="278"/>
            <ac:graphicFrameMk id="5" creationId="{33ADC7AB-860A-4D0D-BB38-BF4E0A1DF51E}"/>
          </ac:graphicFrameMkLst>
        </pc:graphicFrameChg>
      </pc:sldChg>
      <pc:sldChg chg="modSp add mod">
        <pc:chgData name="加賀山 茂" userId="8c55a2096077e13e" providerId="LiveId" clId="{AE5DAE2D-FC34-4616-942E-19AFE90075A2}" dt="2020-06-09T04:38:42.141" v="150" actId="207"/>
        <pc:sldMkLst>
          <pc:docMk/>
          <pc:sldMk cId="3055848271" sldId="279"/>
        </pc:sldMkLst>
        <pc:graphicFrameChg chg="modGraphic">
          <ac:chgData name="加賀山 茂" userId="8c55a2096077e13e" providerId="LiveId" clId="{AE5DAE2D-FC34-4616-942E-19AFE90075A2}" dt="2020-06-09T04:38:42.141" v="150" actId="207"/>
          <ac:graphicFrameMkLst>
            <pc:docMk/>
            <pc:sldMk cId="3055848271" sldId="279"/>
            <ac:graphicFrameMk id="5" creationId="{33ADC7AB-860A-4D0D-BB38-BF4E0A1DF51E}"/>
          </ac:graphicFrameMkLst>
        </pc:graphicFrameChg>
      </pc:sldChg>
      <pc:sldChg chg="add">
        <pc:chgData name="加賀山 茂" userId="8c55a2096077e13e" providerId="LiveId" clId="{AE5DAE2D-FC34-4616-942E-19AFE90075A2}" dt="2020-06-09T04:37:45.345" v="146"/>
        <pc:sldMkLst>
          <pc:docMk/>
          <pc:sldMk cId="2433849757" sldId="280"/>
        </pc:sldMkLst>
      </pc:sldChg>
      <pc:sldChg chg="modSp add mod ord">
        <pc:chgData name="加賀山 茂" userId="8c55a2096077e13e" providerId="LiveId" clId="{AE5DAE2D-FC34-4616-942E-19AFE90075A2}" dt="2020-06-09T04:40:31.914" v="163"/>
        <pc:sldMkLst>
          <pc:docMk/>
          <pc:sldMk cId="1254405543" sldId="281"/>
        </pc:sldMkLst>
        <pc:graphicFrameChg chg="modGraphic">
          <ac:chgData name="加賀山 茂" userId="8c55a2096077e13e" providerId="LiveId" clId="{AE5DAE2D-FC34-4616-942E-19AFE90075A2}" dt="2020-06-09T04:39:51.107" v="155" actId="207"/>
          <ac:graphicFrameMkLst>
            <pc:docMk/>
            <pc:sldMk cId="1254405543" sldId="281"/>
            <ac:graphicFrameMk id="5" creationId="{33ADC7AB-860A-4D0D-BB38-BF4E0A1DF51E}"/>
          </ac:graphicFrameMkLst>
        </pc:graphicFrameChg>
      </pc:sldChg>
      <pc:sldChg chg="addSp delSp modSp new mod">
        <pc:chgData name="加賀山 茂" userId="8c55a2096077e13e" providerId="LiveId" clId="{AE5DAE2D-FC34-4616-942E-19AFE90075A2}" dt="2020-06-09T06:32:08.453" v="256" actId="14100"/>
        <pc:sldMkLst>
          <pc:docMk/>
          <pc:sldMk cId="743338992" sldId="282"/>
        </pc:sldMkLst>
        <pc:spChg chg="del">
          <ac:chgData name="加賀山 茂" userId="8c55a2096077e13e" providerId="LiveId" clId="{AE5DAE2D-FC34-4616-942E-19AFE90075A2}" dt="2020-06-09T06:29:05.116" v="178"/>
          <ac:spMkLst>
            <pc:docMk/>
            <pc:sldMk cId="743338992" sldId="282"/>
            <ac:spMk id="2" creationId="{04562EE4-4BC1-48FB-8944-85AB93215B90}"/>
          </ac:spMkLst>
        </pc:spChg>
        <pc:spChg chg="del">
          <ac:chgData name="加賀山 茂" userId="8c55a2096077e13e" providerId="LiveId" clId="{AE5DAE2D-FC34-4616-942E-19AFE90075A2}" dt="2020-06-09T06:29:05.116" v="178"/>
          <ac:spMkLst>
            <pc:docMk/>
            <pc:sldMk cId="743338992" sldId="282"/>
            <ac:spMk id="3" creationId="{F4461F03-E868-4712-9358-03DC7F25152C}"/>
          </ac:spMkLst>
        </pc:spChg>
        <pc:spChg chg="mod">
          <ac:chgData name="加賀山 茂" userId="8c55a2096077e13e" providerId="LiveId" clId="{AE5DAE2D-FC34-4616-942E-19AFE90075A2}" dt="2020-06-09T06:30:03.162" v="222"/>
          <ac:spMkLst>
            <pc:docMk/>
            <pc:sldMk cId="743338992" sldId="282"/>
            <ac:spMk id="4" creationId="{CA86DA06-9ABA-4DB7-8A6B-7AB7CE71A94C}"/>
          </ac:spMkLst>
        </pc:spChg>
        <pc:spChg chg="mod">
          <ac:chgData name="加賀山 茂" userId="8c55a2096077e13e" providerId="LiveId" clId="{AE5DAE2D-FC34-4616-942E-19AFE90075A2}" dt="2020-06-09T06:30:03.162" v="222"/>
          <ac:spMkLst>
            <pc:docMk/>
            <pc:sldMk cId="743338992" sldId="282"/>
            <ac:spMk id="5" creationId="{819280D8-3313-4206-8AC7-76C135466AB6}"/>
          </ac:spMkLst>
        </pc:spChg>
        <pc:spChg chg="mod">
          <ac:chgData name="加賀山 茂" userId="8c55a2096077e13e" providerId="LiveId" clId="{AE5DAE2D-FC34-4616-942E-19AFE90075A2}" dt="2020-06-09T06:30:03.162" v="222"/>
          <ac:spMkLst>
            <pc:docMk/>
            <pc:sldMk cId="743338992" sldId="282"/>
            <ac:spMk id="6" creationId="{47728240-0489-415C-A4F8-90B1A8C62647}"/>
          </ac:spMkLst>
        </pc:spChg>
        <pc:spChg chg="add mod">
          <ac:chgData name="加賀山 茂" userId="8c55a2096077e13e" providerId="LiveId" clId="{AE5DAE2D-FC34-4616-942E-19AFE90075A2}" dt="2020-06-09T06:30:03.162" v="222"/>
          <ac:spMkLst>
            <pc:docMk/>
            <pc:sldMk cId="743338992" sldId="282"/>
            <ac:spMk id="7" creationId="{A00C56E8-613D-425D-9746-5882E29777EC}"/>
          </ac:spMkLst>
        </pc:spChg>
        <pc:spChg chg="add mod">
          <ac:chgData name="加賀山 茂" userId="8c55a2096077e13e" providerId="LiveId" clId="{AE5DAE2D-FC34-4616-942E-19AFE90075A2}" dt="2020-06-09T06:30:11.438" v="237"/>
          <ac:spMkLst>
            <pc:docMk/>
            <pc:sldMk cId="743338992" sldId="282"/>
            <ac:spMk id="8" creationId="{2D88C045-57FE-4660-B6F8-4134130EC878}"/>
          </ac:spMkLst>
        </pc:spChg>
        <pc:spChg chg="add del mod">
          <ac:chgData name="加賀山 茂" userId="8c55a2096077e13e" providerId="LiveId" clId="{AE5DAE2D-FC34-4616-942E-19AFE90075A2}" dt="2020-06-09T06:31:22.753" v="248"/>
          <ac:spMkLst>
            <pc:docMk/>
            <pc:sldMk cId="743338992" sldId="282"/>
            <ac:spMk id="9" creationId="{077E4542-57F9-4D6F-8EA9-F285449BB089}"/>
          </ac:spMkLst>
        </pc:spChg>
        <pc:spChg chg="add mod">
          <ac:chgData name="加賀山 茂" userId="8c55a2096077e13e" providerId="LiveId" clId="{AE5DAE2D-FC34-4616-942E-19AFE90075A2}" dt="2020-06-09T06:30:15.179" v="247"/>
          <ac:spMkLst>
            <pc:docMk/>
            <pc:sldMk cId="743338992" sldId="282"/>
            <ac:spMk id="10" creationId="{FBCE6B03-4FF4-498A-999D-D872007A8557}"/>
          </ac:spMkLst>
        </pc:spChg>
        <pc:spChg chg="add del mod">
          <ac:chgData name="加賀山 茂" userId="8c55a2096077e13e" providerId="LiveId" clId="{AE5DAE2D-FC34-4616-942E-19AFE90075A2}" dt="2020-06-09T06:31:37.851" v="249"/>
          <ac:spMkLst>
            <pc:docMk/>
            <pc:sldMk cId="743338992" sldId="282"/>
            <ac:spMk id="11" creationId="{115E8C80-6439-453B-A3EF-7DD435B04D0E}"/>
          </ac:spMkLst>
        </pc:spChg>
        <pc:picChg chg="add mod">
          <ac:chgData name="加賀山 茂" userId="8c55a2096077e13e" providerId="LiveId" clId="{AE5DAE2D-FC34-4616-942E-19AFE90075A2}" dt="2020-06-09T06:32:08.453" v="256" actId="14100"/>
          <ac:picMkLst>
            <pc:docMk/>
            <pc:sldMk cId="743338992" sldId="282"/>
            <ac:picMk id="13" creationId="{8B6DA8DB-3EDB-4952-921E-20B09AEEC914}"/>
          </ac:picMkLst>
        </pc:picChg>
        <pc:picChg chg="add mod">
          <ac:chgData name="加賀山 茂" userId="8c55a2096077e13e" providerId="LiveId" clId="{AE5DAE2D-FC34-4616-942E-19AFE90075A2}" dt="2020-06-09T06:31:59.737" v="255" actId="1076"/>
          <ac:picMkLst>
            <pc:docMk/>
            <pc:sldMk cId="743338992" sldId="282"/>
            <ac:picMk id="15" creationId="{7FBC4A54-F15A-412D-BE8F-5C4909311AC0}"/>
          </ac:picMkLst>
        </pc:picChg>
      </pc:sldChg>
    </pc:docChg>
  </pc:docChgLst>
  <pc:docChgLst>
    <pc:chgData name="加賀山 茂" userId="8c55a2096077e13e" providerId="LiveId" clId="{A115F7F4-7268-4A6B-9915-252495C7BED3}"/>
    <pc:docChg chg="addSld modSld">
      <pc:chgData name="加賀山 茂" userId="8c55a2096077e13e" providerId="LiveId" clId="{A115F7F4-7268-4A6B-9915-252495C7BED3}" dt="2020-08-04T01:27:08.768" v="494"/>
      <pc:docMkLst>
        <pc:docMk/>
      </pc:docMkLst>
      <pc:sldChg chg="modSp add modAnim">
        <pc:chgData name="加賀山 茂" userId="8c55a2096077e13e" providerId="LiveId" clId="{A115F7F4-7268-4A6B-9915-252495C7BED3}" dt="2020-08-04T01:27:08.768" v="494"/>
        <pc:sldMkLst>
          <pc:docMk/>
          <pc:sldMk cId="2233139439" sldId="284"/>
        </pc:sldMkLst>
        <pc:graphicFrameChg chg="mod">
          <ac:chgData name="加賀山 茂" userId="8c55a2096077e13e" providerId="LiveId" clId="{A115F7F4-7268-4A6B-9915-252495C7BED3}" dt="2020-08-04T01:27:08.768" v="494"/>
          <ac:graphicFrameMkLst>
            <pc:docMk/>
            <pc:sldMk cId="2233139439" sldId="284"/>
            <ac:graphicFrameMk id="9" creationId="{1C3FE48D-C6DB-49C3-B365-294E7046575A}"/>
          </ac:graphicFrameMkLst>
        </pc:graphicFrameChg>
      </pc:sldChg>
    </pc:docChg>
  </pc:docChgLst>
  <pc:docChgLst>
    <pc:chgData name="加賀山 茂" userId="8c55a2096077e13e" providerId="LiveId" clId="{1CE6CD26-1035-4705-9A6A-2367DDA0D1EF}"/>
    <pc:docChg chg="custSel addSld delSld modSld sldOrd">
      <pc:chgData name="加賀山 茂" userId="8c55a2096077e13e" providerId="LiveId" clId="{1CE6CD26-1035-4705-9A6A-2367DDA0D1EF}" dt="2021-01-31T03:50:40.560" v="1767"/>
      <pc:docMkLst>
        <pc:docMk/>
      </pc:docMkLst>
      <pc:sldChg chg="addSp delSp modSp mod">
        <pc:chgData name="加賀山 茂" userId="8c55a2096077e13e" providerId="LiveId" clId="{1CE6CD26-1035-4705-9A6A-2367DDA0D1EF}" dt="2021-01-31T02:50:52.724" v="237" actId="1035"/>
        <pc:sldMkLst>
          <pc:docMk/>
          <pc:sldMk cId="64122602" sldId="256"/>
        </pc:sldMkLst>
        <pc:spChg chg="mod">
          <ac:chgData name="加賀山 茂" userId="8c55a2096077e13e" providerId="LiveId" clId="{1CE6CD26-1035-4705-9A6A-2367DDA0D1EF}" dt="2021-01-31T02:49:50.232" v="213" actId="14100"/>
          <ac:spMkLst>
            <pc:docMk/>
            <pc:sldMk cId="64122602" sldId="256"/>
            <ac:spMk id="2" creationId="{00000000-0000-0000-0000-000000000000}"/>
          </ac:spMkLst>
        </pc:spChg>
        <pc:spChg chg="mod">
          <ac:chgData name="加賀山 茂" userId="8c55a2096077e13e" providerId="LiveId" clId="{1CE6CD26-1035-4705-9A6A-2367DDA0D1EF}" dt="2021-01-31T02:41:43.160" v="69" actId="27636"/>
          <ac:spMkLst>
            <pc:docMk/>
            <pc:sldMk cId="64122602" sldId="256"/>
            <ac:spMk id="3" creationId="{00000000-0000-0000-0000-000000000000}"/>
          </ac:spMkLst>
        </pc:spChg>
        <pc:picChg chg="add mod">
          <ac:chgData name="加賀山 茂" userId="8c55a2096077e13e" providerId="LiveId" clId="{1CE6CD26-1035-4705-9A6A-2367DDA0D1EF}" dt="2021-01-31T02:50:52.724" v="237" actId="1035"/>
          <ac:picMkLst>
            <pc:docMk/>
            <pc:sldMk cId="64122602" sldId="256"/>
            <ac:picMk id="8" creationId="{38511B81-949B-4A45-BDBA-B27C0924FCB7}"/>
          </ac:picMkLst>
        </pc:picChg>
        <pc:picChg chg="del">
          <ac:chgData name="加賀山 茂" userId="8c55a2096077e13e" providerId="LiveId" clId="{1CE6CD26-1035-4705-9A6A-2367DDA0D1EF}" dt="2021-01-31T02:40:58.254" v="19" actId="478"/>
          <ac:picMkLst>
            <pc:docMk/>
            <pc:sldMk cId="64122602" sldId="256"/>
            <ac:picMk id="12" creationId="{7DF1B7A2-49C3-4F8F-AD4A-C29285C8B78E}"/>
          </ac:picMkLst>
        </pc:picChg>
      </pc:sldChg>
      <pc:sldChg chg="del">
        <pc:chgData name="加賀山 茂" userId="8c55a2096077e13e" providerId="LiveId" clId="{1CE6CD26-1035-4705-9A6A-2367DDA0D1EF}" dt="2021-01-31T03:36:31.028" v="1564" actId="47"/>
        <pc:sldMkLst>
          <pc:docMk/>
          <pc:sldMk cId="2748120921" sldId="272"/>
        </pc:sldMkLst>
      </pc:sldChg>
      <pc:sldChg chg="del">
        <pc:chgData name="加賀山 茂" userId="8c55a2096077e13e" providerId="LiveId" clId="{1CE6CD26-1035-4705-9A6A-2367DDA0D1EF}" dt="2021-01-31T02:43:31.468" v="78" actId="47"/>
        <pc:sldMkLst>
          <pc:docMk/>
          <pc:sldMk cId="1908605332" sldId="273"/>
        </pc:sldMkLst>
      </pc:sldChg>
      <pc:sldChg chg="del">
        <pc:chgData name="加賀山 茂" userId="8c55a2096077e13e" providerId="LiveId" clId="{1CE6CD26-1035-4705-9A6A-2367DDA0D1EF}" dt="2021-01-31T02:43:33.745" v="79" actId="47"/>
        <pc:sldMkLst>
          <pc:docMk/>
          <pc:sldMk cId="310450474" sldId="274"/>
        </pc:sldMkLst>
      </pc:sldChg>
      <pc:sldChg chg="del">
        <pc:chgData name="加賀山 茂" userId="8c55a2096077e13e" providerId="LiveId" clId="{1CE6CD26-1035-4705-9A6A-2367DDA0D1EF}" dt="2021-01-31T02:43:34.902" v="80" actId="47"/>
        <pc:sldMkLst>
          <pc:docMk/>
          <pc:sldMk cId="3476905235" sldId="275"/>
        </pc:sldMkLst>
      </pc:sldChg>
      <pc:sldChg chg="modSp mod ord">
        <pc:chgData name="加賀山 茂" userId="8c55a2096077e13e" providerId="LiveId" clId="{1CE6CD26-1035-4705-9A6A-2367DDA0D1EF}" dt="2021-01-31T03:13:25.796" v="1134"/>
        <pc:sldMkLst>
          <pc:docMk/>
          <pc:sldMk cId="812930645" sldId="276"/>
        </pc:sldMkLst>
        <pc:spChg chg="mod">
          <ac:chgData name="加賀山 茂" userId="8c55a2096077e13e" providerId="LiveId" clId="{1CE6CD26-1035-4705-9A6A-2367DDA0D1EF}" dt="2021-01-31T02:45:27.919" v="161" actId="14100"/>
          <ac:spMkLst>
            <pc:docMk/>
            <pc:sldMk cId="812930645" sldId="276"/>
            <ac:spMk id="5" creationId="{D8E46FF5-EE3D-4B66-8E79-1AD89123DEA2}"/>
          </ac:spMkLst>
        </pc:spChg>
        <pc:graphicFrameChg chg="mod">
          <ac:chgData name="加賀山 茂" userId="8c55a2096077e13e" providerId="LiveId" clId="{1CE6CD26-1035-4705-9A6A-2367DDA0D1EF}" dt="2021-01-31T02:45:31.714" v="162" actId="14100"/>
          <ac:graphicFrameMkLst>
            <pc:docMk/>
            <pc:sldMk cId="812930645" sldId="276"/>
            <ac:graphicFrameMk id="9" creationId="{1C3FE48D-C6DB-49C3-B365-294E7046575A}"/>
          </ac:graphicFrameMkLst>
        </pc:graphicFrameChg>
      </pc:sldChg>
      <pc:sldChg chg="del">
        <pc:chgData name="加賀山 茂" userId="8c55a2096077e13e" providerId="LiveId" clId="{1CE6CD26-1035-4705-9A6A-2367DDA0D1EF}" dt="2021-01-31T02:48:22.555" v="204" actId="47"/>
        <pc:sldMkLst>
          <pc:docMk/>
          <pc:sldMk cId="2993055699" sldId="277"/>
        </pc:sldMkLst>
      </pc:sldChg>
      <pc:sldChg chg="del">
        <pc:chgData name="加賀山 茂" userId="8c55a2096077e13e" providerId="LiveId" clId="{1CE6CD26-1035-4705-9A6A-2367DDA0D1EF}" dt="2021-01-31T02:48:23.141" v="205" actId="47"/>
        <pc:sldMkLst>
          <pc:docMk/>
          <pc:sldMk cId="1922360763" sldId="278"/>
        </pc:sldMkLst>
      </pc:sldChg>
      <pc:sldChg chg="del">
        <pc:chgData name="加賀山 茂" userId="8c55a2096077e13e" providerId="LiveId" clId="{1CE6CD26-1035-4705-9A6A-2367DDA0D1EF}" dt="2021-01-31T02:48:23.841" v="206" actId="47"/>
        <pc:sldMkLst>
          <pc:docMk/>
          <pc:sldMk cId="3055848271" sldId="279"/>
        </pc:sldMkLst>
      </pc:sldChg>
      <pc:sldChg chg="del">
        <pc:chgData name="加賀山 茂" userId="8c55a2096077e13e" providerId="LiveId" clId="{1CE6CD26-1035-4705-9A6A-2367DDA0D1EF}" dt="2021-01-31T02:48:25.051" v="207" actId="47"/>
        <pc:sldMkLst>
          <pc:docMk/>
          <pc:sldMk cId="2433849757" sldId="280"/>
        </pc:sldMkLst>
      </pc:sldChg>
      <pc:sldChg chg="del">
        <pc:chgData name="加賀山 茂" userId="8c55a2096077e13e" providerId="LiveId" clId="{1CE6CD26-1035-4705-9A6A-2367DDA0D1EF}" dt="2021-01-31T02:48:21.893" v="203" actId="47"/>
        <pc:sldMkLst>
          <pc:docMk/>
          <pc:sldMk cId="1254405543" sldId="281"/>
        </pc:sldMkLst>
      </pc:sldChg>
      <pc:sldChg chg="modSp mod ord">
        <pc:chgData name="加賀山 茂" userId="8c55a2096077e13e" providerId="LiveId" clId="{1CE6CD26-1035-4705-9A6A-2367DDA0D1EF}" dt="2021-01-31T03:02:36.536" v="1101"/>
        <pc:sldMkLst>
          <pc:docMk/>
          <pc:sldMk cId="743338992" sldId="282"/>
        </pc:sldMkLst>
        <pc:spChg chg="mod">
          <ac:chgData name="加賀山 茂" userId="8c55a2096077e13e" providerId="LiveId" clId="{1CE6CD26-1035-4705-9A6A-2367DDA0D1EF}" dt="2021-01-31T02:43:22.898" v="77" actId="403"/>
          <ac:spMkLst>
            <pc:docMk/>
            <pc:sldMk cId="743338992" sldId="282"/>
            <ac:spMk id="7" creationId="{A00C56E8-613D-425D-9746-5882E29777EC}"/>
          </ac:spMkLst>
        </pc:spChg>
      </pc:sldChg>
      <pc:sldChg chg="modSp mod">
        <pc:chgData name="加賀山 茂" userId="8c55a2096077e13e" providerId="LiveId" clId="{1CE6CD26-1035-4705-9A6A-2367DDA0D1EF}" dt="2021-01-31T02:46:17.528" v="172" actId="403"/>
        <pc:sldMkLst>
          <pc:docMk/>
          <pc:sldMk cId="1241471012" sldId="283"/>
        </pc:sldMkLst>
        <pc:spChg chg="mod">
          <ac:chgData name="加賀山 茂" userId="8c55a2096077e13e" providerId="LiveId" clId="{1CE6CD26-1035-4705-9A6A-2367DDA0D1EF}" dt="2021-01-31T02:46:17.528" v="172" actId="403"/>
          <ac:spMkLst>
            <pc:docMk/>
            <pc:sldMk cId="1241471012" sldId="283"/>
            <ac:spMk id="5" creationId="{22437303-836C-426D-9728-9F7069666D88}"/>
          </ac:spMkLst>
        </pc:spChg>
        <pc:graphicFrameChg chg="mod">
          <ac:chgData name="加賀山 茂" userId="8c55a2096077e13e" providerId="LiveId" clId="{1CE6CD26-1035-4705-9A6A-2367DDA0D1EF}" dt="2021-01-31T02:46:09.570" v="168" actId="14100"/>
          <ac:graphicFrameMkLst>
            <pc:docMk/>
            <pc:sldMk cId="1241471012" sldId="283"/>
            <ac:graphicFrameMk id="9" creationId="{1C3FE48D-C6DB-49C3-B365-294E7046575A}"/>
          </ac:graphicFrameMkLst>
        </pc:graphicFrameChg>
      </pc:sldChg>
      <pc:sldChg chg="del">
        <pc:chgData name="加賀山 茂" userId="8c55a2096077e13e" providerId="LiveId" clId="{1CE6CD26-1035-4705-9A6A-2367DDA0D1EF}" dt="2021-01-31T02:46:33.942" v="173" actId="47"/>
        <pc:sldMkLst>
          <pc:docMk/>
          <pc:sldMk cId="2233139439" sldId="284"/>
        </pc:sldMkLst>
      </pc:sldChg>
      <pc:sldChg chg="del">
        <pc:chgData name="加賀山 茂" userId="8c55a2096077e13e" providerId="LiveId" clId="{1CE6CD26-1035-4705-9A6A-2367DDA0D1EF}" dt="2021-01-31T02:47:21.007" v="180" actId="47"/>
        <pc:sldMkLst>
          <pc:docMk/>
          <pc:sldMk cId="2469706228" sldId="285"/>
        </pc:sldMkLst>
      </pc:sldChg>
      <pc:sldChg chg="del">
        <pc:chgData name="加賀山 茂" userId="8c55a2096077e13e" providerId="LiveId" clId="{1CE6CD26-1035-4705-9A6A-2367DDA0D1EF}" dt="2021-01-31T02:47:42.615" v="191" actId="47"/>
        <pc:sldMkLst>
          <pc:docMk/>
          <pc:sldMk cId="1654444569" sldId="286"/>
        </pc:sldMkLst>
      </pc:sldChg>
      <pc:sldChg chg="del">
        <pc:chgData name="加賀山 茂" userId="8c55a2096077e13e" providerId="LiveId" clId="{1CE6CD26-1035-4705-9A6A-2367DDA0D1EF}" dt="2021-01-31T02:47:33.429" v="185" actId="47"/>
        <pc:sldMkLst>
          <pc:docMk/>
          <pc:sldMk cId="3141260486" sldId="287"/>
        </pc:sldMkLst>
      </pc:sldChg>
      <pc:sldChg chg="del">
        <pc:chgData name="加賀山 茂" userId="8c55a2096077e13e" providerId="LiveId" clId="{1CE6CD26-1035-4705-9A6A-2367DDA0D1EF}" dt="2021-01-31T02:47:35.125" v="186" actId="47"/>
        <pc:sldMkLst>
          <pc:docMk/>
          <pc:sldMk cId="4276718834" sldId="288"/>
        </pc:sldMkLst>
      </pc:sldChg>
      <pc:sldChg chg="del">
        <pc:chgData name="加賀山 茂" userId="8c55a2096077e13e" providerId="LiveId" clId="{1CE6CD26-1035-4705-9A6A-2367DDA0D1EF}" dt="2021-01-31T02:47:39.057" v="188" actId="47"/>
        <pc:sldMkLst>
          <pc:docMk/>
          <pc:sldMk cId="3667746160" sldId="289"/>
        </pc:sldMkLst>
      </pc:sldChg>
      <pc:sldChg chg="del">
        <pc:chgData name="加賀山 茂" userId="8c55a2096077e13e" providerId="LiveId" clId="{1CE6CD26-1035-4705-9A6A-2367DDA0D1EF}" dt="2021-01-31T02:47:41.295" v="190" actId="47"/>
        <pc:sldMkLst>
          <pc:docMk/>
          <pc:sldMk cId="1322901148" sldId="290"/>
        </pc:sldMkLst>
      </pc:sldChg>
      <pc:sldChg chg="del">
        <pc:chgData name="加賀山 茂" userId="8c55a2096077e13e" providerId="LiveId" clId="{1CE6CD26-1035-4705-9A6A-2367DDA0D1EF}" dt="2021-01-31T02:47:43.623" v="192" actId="47"/>
        <pc:sldMkLst>
          <pc:docMk/>
          <pc:sldMk cId="1986898818" sldId="291"/>
        </pc:sldMkLst>
      </pc:sldChg>
      <pc:sldChg chg="del">
        <pc:chgData name="加賀山 茂" userId="8c55a2096077e13e" providerId="LiveId" clId="{1CE6CD26-1035-4705-9A6A-2367DDA0D1EF}" dt="2021-01-31T02:47:45.957" v="193" actId="47"/>
        <pc:sldMkLst>
          <pc:docMk/>
          <pc:sldMk cId="1181033164" sldId="292"/>
        </pc:sldMkLst>
      </pc:sldChg>
      <pc:sldChg chg="del">
        <pc:chgData name="加賀山 茂" userId="8c55a2096077e13e" providerId="LiveId" clId="{1CE6CD26-1035-4705-9A6A-2367DDA0D1EF}" dt="2021-01-31T02:47:47.236" v="194" actId="47"/>
        <pc:sldMkLst>
          <pc:docMk/>
          <pc:sldMk cId="828991567" sldId="293"/>
        </pc:sldMkLst>
      </pc:sldChg>
      <pc:sldChg chg="del">
        <pc:chgData name="加賀山 茂" userId="8c55a2096077e13e" providerId="LiveId" clId="{1CE6CD26-1035-4705-9A6A-2367DDA0D1EF}" dt="2021-01-31T02:47:50.204" v="195" actId="47"/>
        <pc:sldMkLst>
          <pc:docMk/>
          <pc:sldMk cId="4171543904" sldId="294"/>
        </pc:sldMkLst>
      </pc:sldChg>
      <pc:sldChg chg="del">
        <pc:chgData name="加賀山 茂" userId="8c55a2096077e13e" providerId="LiveId" clId="{1CE6CD26-1035-4705-9A6A-2367DDA0D1EF}" dt="2021-01-31T02:47:53.977" v="196" actId="47"/>
        <pc:sldMkLst>
          <pc:docMk/>
          <pc:sldMk cId="2919908510" sldId="296"/>
        </pc:sldMkLst>
      </pc:sldChg>
      <pc:sldChg chg="del">
        <pc:chgData name="加賀山 茂" userId="8c55a2096077e13e" providerId="LiveId" clId="{1CE6CD26-1035-4705-9A6A-2367DDA0D1EF}" dt="2021-01-31T02:47:39.937" v="189" actId="47"/>
        <pc:sldMkLst>
          <pc:docMk/>
          <pc:sldMk cId="213623178" sldId="297"/>
        </pc:sldMkLst>
      </pc:sldChg>
      <pc:sldChg chg="del">
        <pc:chgData name="加賀山 茂" userId="8c55a2096077e13e" providerId="LiveId" clId="{1CE6CD26-1035-4705-9A6A-2367DDA0D1EF}" dt="2021-01-31T02:47:23.841" v="181" actId="47"/>
        <pc:sldMkLst>
          <pc:docMk/>
          <pc:sldMk cId="3800047695" sldId="298"/>
        </pc:sldMkLst>
      </pc:sldChg>
      <pc:sldChg chg="del">
        <pc:chgData name="加賀山 茂" userId="8c55a2096077e13e" providerId="LiveId" clId="{1CE6CD26-1035-4705-9A6A-2367DDA0D1EF}" dt="2021-01-31T02:47:29.983" v="183" actId="47"/>
        <pc:sldMkLst>
          <pc:docMk/>
          <pc:sldMk cId="2503498054" sldId="299"/>
        </pc:sldMkLst>
      </pc:sldChg>
      <pc:sldChg chg="del">
        <pc:chgData name="加賀山 茂" userId="8c55a2096077e13e" providerId="LiveId" clId="{1CE6CD26-1035-4705-9A6A-2367DDA0D1EF}" dt="2021-01-31T02:47:28.543" v="182" actId="47"/>
        <pc:sldMkLst>
          <pc:docMk/>
          <pc:sldMk cId="3713538620" sldId="300"/>
        </pc:sldMkLst>
      </pc:sldChg>
      <pc:sldChg chg="del">
        <pc:chgData name="加賀山 茂" userId="8c55a2096077e13e" providerId="LiveId" clId="{1CE6CD26-1035-4705-9A6A-2367DDA0D1EF}" dt="2021-01-31T02:46:40.914" v="174" actId="47"/>
        <pc:sldMkLst>
          <pc:docMk/>
          <pc:sldMk cId="4149863070" sldId="301"/>
        </pc:sldMkLst>
      </pc:sldChg>
      <pc:sldChg chg="del">
        <pc:chgData name="加賀山 茂" userId="8c55a2096077e13e" providerId="LiveId" clId="{1CE6CD26-1035-4705-9A6A-2367DDA0D1EF}" dt="2021-01-31T02:47:36.413" v="187" actId="47"/>
        <pc:sldMkLst>
          <pc:docMk/>
          <pc:sldMk cId="397608274" sldId="302"/>
        </pc:sldMkLst>
      </pc:sldChg>
      <pc:sldChg chg="modSp mod">
        <pc:chgData name="加賀山 茂" userId="8c55a2096077e13e" providerId="LiveId" clId="{1CE6CD26-1035-4705-9A6A-2367DDA0D1EF}" dt="2021-01-31T02:45:54.637" v="165" actId="403"/>
        <pc:sldMkLst>
          <pc:docMk/>
          <pc:sldMk cId="3682489176" sldId="303"/>
        </pc:sldMkLst>
        <pc:spChg chg="mod">
          <ac:chgData name="加賀山 茂" userId="8c55a2096077e13e" providerId="LiveId" clId="{1CE6CD26-1035-4705-9A6A-2367DDA0D1EF}" dt="2021-01-31T02:45:54.637" v="165" actId="403"/>
          <ac:spMkLst>
            <pc:docMk/>
            <pc:sldMk cId="3682489176" sldId="303"/>
            <ac:spMk id="2" creationId="{578682D0-C58F-4946-A4F3-2E83AA46F26C}"/>
          </ac:spMkLst>
        </pc:spChg>
      </pc:sldChg>
      <pc:sldChg chg="del">
        <pc:chgData name="加賀山 茂" userId="8c55a2096077e13e" providerId="LiveId" clId="{1CE6CD26-1035-4705-9A6A-2367DDA0D1EF}" dt="2021-01-31T02:47:32.075" v="184" actId="47"/>
        <pc:sldMkLst>
          <pc:docMk/>
          <pc:sldMk cId="2231285782" sldId="304"/>
        </pc:sldMkLst>
      </pc:sldChg>
      <pc:sldChg chg="modSp mod">
        <pc:chgData name="加賀山 茂" userId="8c55a2096077e13e" providerId="LiveId" clId="{1CE6CD26-1035-4705-9A6A-2367DDA0D1EF}" dt="2021-01-31T02:47:06.104" v="179" actId="403"/>
        <pc:sldMkLst>
          <pc:docMk/>
          <pc:sldMk cId="1685533027" sldId="305"/>
        </pc:sldMkLst>
        <pc:spChg chg="mod">
          <ac:chgData name="加賀山 茂" userId="8c55a2096077e13e" providerId="LiveId" clId="{1CE6CD26-1035-4705-9A6A-2367DDA0D1EF}" dt="2021-01-31T02:47:06.104" v="179" actId="403"/>
          <ac:spMkLst>
            <pc:docMk/>
            <pc:sldMk cId="1685533027" sldId="305"/>
            <ac:spMk id="5" creationId="{F534F914-0590-4F93-A1B2-4D5DF58A871A}"/>
          </ac:spMkLst>
        </pc:spChg>
        <pc:graphicFrameChg chg="mod">
          <ac:chgData name="加賀山 茂" userId="8c55a2096077e13e" providerId="LiveId" clId="{1CE6CD26-1035-4705-9A6A-2367DDA0D1EF}" dt="2021-01-31T02:46:53.997" v="175" actId="14100"/>
          <ac:graphicFrameMkLst>
            <pc:docMk/>
            <pc:sldMk cId="1685533027" sldId="305"/>
            <ac:graphicFrameMk id="6" creationId="{892EE9B9-647E-4547-A796-95BC9A154F93}"/>
          </ac:graphicFrameMkLst>
        </pc:graphicFrameChg>
      </pc:sldChg>
      <pc:sldChg chg="del">
        <pc:chgData name="加賀山 茂" userId="8c55a2096077e13e" providerId="LiveId" clId="{1CE6CD26-1035-4705-9A6A-2367DDA0D1EF}" dt="2021-01-31T02:48:04.449" v="197" actId="47"/>
        <pc:sldMkLst>
          <pc:docMk/>
          <pc:sldMk cId="3302805462" sldId="307"/>
        </pc:sldMkLst>
      </pc:sldChg>
      <pc:sldChg chg="del">
        <pc:chgData name="加賀山 茂" userId="8c55a2096077e13e" providerId="LiveId" clId="{1CE6CD26-1035-4705-9A6A-2367DDA0D1EF}" dt="2021-01-31T02:48:08.572" v="199" actId="47"/>
        <pc:sldMkLst>
          <pc:docMk/>
          <pc:sldMk cId="1493858876" sldId="309"/>
        </pc:sldMkLst>
      </pc:sldChg>
      <pc:sldChg chg="del">
        <pc:chgData name="加賀山 茂" userId="8c55a2096077e13e" providerId="LiveId" clId="{1CE6CD26-1035-4705-9A6A-2367DDA0D1EF}" dt="2021-01-31T02:48:07.292" v="198" actId="47"/>
        <pc:sldMkLst>
          <pc:docMk/>
          <pc:sldMk cId="2659757637" sldId="310"/>
        </pc:sldMkLst>
      </pc:sldChg>
      <pc:sldChg chg="del">
        <pc:chgData name="加賀山 茂" userId="8c55a2096077e13e" providerId="LiveId" clId="{1CE6CD26-1035-4705-9A6A-2367DDA0D1EF}" dt="2021-01-31T02:48:13.342" v="200" actId="47"/>
        <pc:sldMkLst>
          <pc:docMk/>
          <pc:sldMk cId="1396390659" sldId="311"/>
        </pc:sldMkLst>
      </pc:sldChg>
      <pc:sldChg chg="del">
        <pc:chgData name="加賀山 茂" userId="8c55a2096077e13e" providerId="LiveId" clId="{1CE6CD26-1035-4705-9A6A-2367DDA0D1EF}" dt="2021-01-31T02:48:15.956" v="201" actId="47"/>
        <pc:sldMkLst>
          <pc:docMk/>
          <pc:sldMk cId="3088629238" sldId="312"/>
        </pc:sldMkLst>
      </pc:sldChg>
      <pc:sldChg chg="del">
        <pc:chgData name="加賀山 茂" userId="8c55a2096077e13e" providerId="LiveId" clId="{1CE6CD26-1035-4705-9A6A-2367DDA0D1EF}" dt="2021-01-31T02:48:21.052" v="202" actId="47"/>
        <pc:sldMkLst>
          <pc:docMk/>
          <pc:sldMk cId="61858155" sldId="313"/>
        </pc:sldMkLst>
      </pc:sldChg>
      <pc:sldChg chg="ord">
        <pc:chgData name="加賀山 茂" userId="8c55a2096077e13e" providerId="LiveId" clId="{1CE6CD26-1035-4705-9A6A-2367DDA0D1EF}" dt="2021-01-31T02:48:47.783" v="211"/>
        <pc:sldMkLst>
          <pc:docMk/>
          <pc:sldMk cId="3999394293" sldId="314"/>
        </pc:sldMkLst>
      </pc:sldChg>
      <pc:sldChg chg="addSp delSp modSp new mod modAnim">
        <pc:chgData name="加賀山 茂" userId="8c55a2096077e13e" providerId="LiveId" clId="{1CE6CD26-1035-4705-9A6A-2367DDA0D1EF}" dt="2021-01-31T03:12:15.966" v="1130"/>
        <pc:sldMkLst>
          <pc:docMk/>
          <pc:sldMk cId="2625080661" sldId="315"/>
        </pc:sldMkLst>
        <pc:spChg chg="mod">
          <ac:chgData name="加賀山 茂" userId="8c55a2096077e13e" providerId="LiveId" clId="{1CE6CD26-1035-4705-9A6A-2367DDA0D1EF}" dt="2021-01-31T03:08:21.827" v="1109" actId="404"/>
          <ac:spMkLst>
            <pc:docMk/>
            <pc:sldMk cId="2625080661" sldId="315"/>
            <ac:spMk id="2" creationId="{B92567C8-4BFE-4552-B911-A0798FBE361C}"/>
          </ac:spMkLst>
        </pc:spChg>
        <pc:spChg chg="mod">
          <ac:chgData name="加賀山 茂" userId="8c55a2096077e13e" providerId="LiveId" clId="{1CE6CD26-1035-4705-9A6A-2367DDA0D1EF}" dt="2021-01-31T02:59:01.414" v="1058" actId="404"/>
          <ac:spMkLst>
            <pc:docMk/>
            <pc:sldMk cId="2625080661" sldId="315"/>
            <ac:spMk id="3" creationId="{0437A3C5-927E-42D3-BF76-006C3E46AEFE}"/>
          </ac:spMkLst>
        </pc:spChg>
        <pc:spChg chg="mod">
          <ac:chgData name="加賀山 茂" userId="8c55a2096077e13e" providerId="LiveId" clId="{1CE6CD26-1035-4705-9A6A-2367DDA0D1EF}" dt="2021-01-31T03:01:44.911" v="1098" actId="27636"/>
          <ac:spMkLst>
            <pc:docMk/>
            <pc:sldMk cId="2625080661" sldId="315"/>
            <ac:spMk id="4" creationId="{20C466C9-E9E0-4E83-875B-BAE48BB78B45}"/>
          </ac:spMkLst>
        </pc:spChg>
        <pc:spChg chg="mod">
          <ac:chgData name="加賀山 茂" userId="8c55a2096077e13e" providerId="LiveId" clId="{1CE6CD26-1035-4705-9A6A-2367DDA0D1EF}" dt="2021-01-31T02:59:01.414" v="1058" actId="404"/>
          <ac:spMkLst>
            <pc:docMk/>
            <pc:sldMk cId="2625080661" sldId="315"/>
            <ac:spMk id="5" creationId="{7C90A369-1E6D-4DE5-A2A3-76A146657AE6}"/>
          </ac:spMkLst>
        </pc:spChg>
        <pc:spChg chg="mod">
          <ac:chgData name="加賀山 茂" userId="8c55a2096077e13e" providerId="LiveId" clId="{1CE6CD26-1035-4705-9A6A-2367DDA0D1EF}" dt="2021-01-31T03:09:06.571" v="1113" actId="1076"/>
          <ac:spMkLst>
            <pc:docMk/>
            <pc:sldMk cId="2625080661" sldId="315"/>
            <ac:spMk id="6" creationId="{47A1FE5C-CFD4-4B36-8C09-11F79320DF88}"/>
          </ac:spMkLst>
        </pc:spChg>
        <pc:picChg chg="add del mod ord">
          <ac:chgData name="加賀山 茂" userId="8c55a2096077e13e" providerId="LiveId" clId="{1CE6CD26-1035-4705-9A6A-2367DDA0D1EF}" dt="2021-01-31T03:09:49.260" v="1114" actId="478"/>
          <ac:picMkLst>
            <pc:docMk/>
            <pc:sldMk cId="2625080661" sldId="315"/>
            <ac:picMk id="11" creationId="{C94E47D3-2724-491C-863C-D73984C8E33B}"/>
          </ac:picMkLst>
        </pc:picChg>
        <pc:picChg chg="add del mod">
          <ac:chgData name="加賀山 茂" userId="8c55a2096077e13e" providerId="LiveId" clId="{1CE6CD26-1035-4705-9A6A-2367DDA0D1EF}" dt="2021-01-31T03:10:43.024" v="1121" actId="478"/>
          <ac:picMkLst>
            <pc:docMk/>
            <pc:sldMk cId="2625080661" sldId="315"/>
            <ac:picMk id="13" creationId="{399FC844-1FF2-419F-BE96-EC70292A6BFD}"/>
          </ac:picMkLst>
        </pc:picChg>
        <pc:picChg chg="add mod">
          <ac:chgData name="加賀山 茂" userId="8c55a2096077e13e" providerId="LiveId" clId="{1CE6CD26-1035-4705-9A6A-2367DDA0D1EF}" dt="2021-01-31T03:11:12.230" v="1125" actId="1076"/>
          <ac:picMkLst>
            <pc:docMk/>
            <pc:sldMk cId="2625080661" sldId="315"/>
            <ac:picMk id="15" creationId="{7423E998-A306-4498-927B-52352E529B39}"/>
          </ac:picMkLst>
        </pc:picChg>
      </pc:sldChg>
      <pc:sldChg chg="addSp modSp new del mod modAnim">
        <pc:chgData name="加賀山 茂" userId="8c55a2096077e13e" providerId="LiveId" clId="{1CE6CD26-1035-4705-9A6A-2367DDA0D1EF}" dt="2021-01-31T03:29:57.074" v="1536" actId="47"/>
        <pc:sldMkLst>
          <pc:docMk/>
          <pc:sldMk cId="3614531432" sldId="316"/>
        </pc:sldMkLst>
        <pc:spChg chg="mod">
          <ac:chgData name="加賀山 茂" userId="8c55a2096077e13e" providerId="LiveId" clId="{1CE6CD26-1035-4705-9A6A-2367DDA0D1EF}" dt="2021-01-31T03:19:58.224" v="1534"/>
          <ac:spMkLst>
            <pc:docMk/>
            <pc:sldMk cId="3614531432" sldId="316"/>
            <ac:spMk id="2" creationId="{8E93BB1C-9F05-458D-93CF-8840516E05A9}"/>
          </ac:spMkLst>
        </pc:spChg>
        <pc:graphicFrameChg chg="add mod">
          <ac:chgData name="加賀山 茂" userId="8c55a2096077e13e" providerId="LiveId" clId="{1CE6CD26-1035-4705-9A6A-2367DDA0D1EF}" dt="2021-01-31T03:19:22.348" v="1484" actId="20577"/>
          <ac:graphicFrameMkLst>
            <pc:docMk/>
            <pc:sldMk cId="3614531432" sldId="316"/>
            <ac:graphicFrameMk id="6" creationId="{7DAC48AC-17E5-47F0-972A-DE39D052BA10}"/>
          </ac:graphicFrameMkLst>
        </pc:graphicFrameChg>
      </pc:sldChg>
      <pc:sldChg chg="modSp add mod">
        <pc:chgData name="加賀山 茂" userId="8c55a2096077e13e" providerId="LiveId" clId="{1CE6CD26-1035-4705-9A6A-2367DDA0D1EF}" dt="2021-01-31T03:30:22.689" v="1562"/>
        <pc:sldMkLst>
          <pc:docMk/>
          <pc:sldMk cId="1629506707" sldId="317"/>
        </pc:sldMkLst>
        <pc:spChg chg="mod">
          <ac:chgData name="加賀山 茂" userId="8c55a2096077e13e" providerId="LiveId" clId="{1CE6CD26-1035-4705-9A6A-2367DDA0D1EF}" dt="2021-01-31T03:30:22.689" v="1562"/>
          <ac:spMkLst>
            <pc:docMk/>
            <pc:sldMk cId="1629506707" sldId="317"/>
            <ac:spMk id="2" creationId="{8E93BB1C-9F05-458D-93CF-8840516E05A9}"/>
          </ac:spMkLst>
        </pc:spChg>
      </pc:sldChg>
      <pc:sldChg chg="modSp add mod modAnim">
        <pc:chgData name="加賀山 茂" userId="8c55a2096077e13e" providerId="LiveId" clId="{1CE6CD26-1035-4705-9A6A-2367DDA0D1EF}" dt="2021-01-31T03:50:40.560" v="1767"/>
        <pc:sldMkLst>
          <pc:docMk/>
          <pc:sldMk cId="1946850696" sldId="318"/>
        </pc:sldMkLst>
        <pc:spChg chg="mod">
          <ac:chgData name="加賀山 茂" userId="8c55a2096077e13e" providerId="LiveId" clId="{1CE6CD26-1035-4705-9A6A-2367DDA0D1EF}" dt="2021-01-31T03:47:50.289" v="1757" actId="255"/>
          <ac:spMkLst>
            <pc:docMk/>
            <pc:sldMk cId="1946850696" sldId="318"/>
            <ac:spMk id="6" creationId="{00000000-0000-0000-0000-000000000000}"/>
          </ac:spMkLst>
        </pc:spChg>
        <pc:spChg chg="mod">
          <ac:chgData name="加賀山 茂" userId="8c55a2096077e13e" providerId="LiveId" clId="{1CE6CD26-1035-4705-9A6A-2367DDA0D1EF}" dt="2021-01-31T03:49:37.188" v="1765" actId="20577"/>
          <ac:spMkLst>
            <pc:docMk/>
            <pc:sldMk cId="1946850696" sldId="318"/>
            <ac:spMk id="7" creationId="{00000000-0000-0000-0000-000000000000}"/>
          </ac:spMkLst>
        </pc:spChg>
        <pc:spChg chg="mod">
          <ac:chgData name="加賀山 茂" userId="8c55a2096077e13e" providerId="LiveId" clId="{1CE6CD26-1035-4705-9A6A-2367DDA0D1EF}" dt="2021-01-31T03:37:37.636" v="1617"/>
          <ac:spMkLst>
            <pc:docMk/>
            <pc:sldMk cId="1946850696" sldId="318"/>
            <ac:spMk id="8" creationId="{00000000-0000-0000-0000-000000000000}"/>
          </ac:spMkLst>
        </pc:spChg>
      </pc:sldChg>
    </pc:docChg>
  </pc:docChgLst>
  <pc:docChgLst>
    <pc:chgData name="加賀山 茂" userId="8c55a2096077e13e" providerId="LiveId" clId="{EE19D224-FF7E-45BE-AC67-681B058FF375}"/>
    <pc:docChg chg="undo custSel addSld delSld modSld sldOrd">
      <pc:chgData name="加賀山 茂" userId="8c55a2096077e13e" providerId="LiveId" clId="{EE19D224-FF7E-45BE-AC67-681B058FF375}" dt="2021-01-11T23:35:00.044" v="12977" actId="207"/>
      <pc:docMkLst>
        <pc:docMk/>
      </pc:docMkLst>
      <pc:sldChg chg="modSp mod">
        <pc:chgData name="加賀山 茂" userId="8c55a2096077e13e" providerId="LiveId" clId="{EE19D224-FF7E-45BE-AC67-681B058FF375}" dt="2020-11-15T01:53:59.347" v="793" actId="14100"/>
        <pc:sldMkLst>
          <pc:docMk/>
          <pc:sldMk cId="64122602" sldId="256"/>
        </pc:sldMkLst>
        <pc:spChg chg="mod">
          <ac:chgData name="加賀山 茂" userId="8c55a2096077e13e" providerId="LiveId" clId="{EE19D224-FF7E-45BE-AC67-681B058FF375}" dt="2020-11-15T01:53:59.347" v="793" actId="14100"/>
          <ac:spMkLst>
            <pc:docMk/>
            <pc:sldMk cId="64122602" sldId="256"/>
            <ac:spMk id="3" creationId="{00000000-0000-0000-0000-000000000000}"/>
          </ac:spMkLst>
        </pc:spChg>
        <pc:picChg chg="mod">
          <ac:chgData name="加賀山 茂" userId="8c55a2096077e13e" providerId="LiveId" clId="{EE19D224-FF7E-45BE-AC67-681B058FF375}" dt="2020-11-15T01:52:27" v="782" actId="1038"/>
          <ac:picMkLst>
            <pc:docMk/>
            <pc:sldMk cId="64122602" sldId="256"/>
            <ac:picMk id="12" creationId="{7DF1B7A2-49C3-4F8F-AD4A-C29285C8B78E}"/>
          </ac:picMkLst>
        </pc:picChg>
      </pc:sldChg>
      <pc:sldChg chg="addSp modSp mod ord modClrScheme chgLayout">
        <pc:chgData name="加賀山 茂" userId="8c55a2096077e13e" providerId="LiveId" clId="{EE19D224-FF7E-45BE-AC67-681B058FF375}" dt="2020-12-11T20:06:18.608" v="6645"/>
        <pc:sldMkLst>
          <pc:docMk/>
          <pc:sldMk cId="812930645" sldId="276"/>
        </pc:sldMkLst>
        <pc:spChg chg="mod ord">
          <ac:chgData name="加賀山 茂" userId="8c55a2096077e13e" providerId="LiveId" clId="{EE19D224-FF7E-45BE-AC67-681B058FF375}" dt="2020-12-03T09:06:56.246" v="6427" actId="700"/>
          <ac:spMkLst>
            <pc:docMk/>
            <pc:sldMk cId="812930645" sldId="276"/>
            <ac:spMk id="2" creationId="{E8B74A7C-2403-4394-9503-6C44CECF2394}"/>
          </ac:spMkLst>
        </pc:spChg>
        <pc:spChg chg="mod ord">
          <ac:chgData name="加賀山 茂" userId="8c55a2096077e13e" providerId="LiveId" clId="{EE19D224-FF7E-45BE-AC67-681B058FF375}" dt="2020-12-03T09:06:56.246" v="6427" actId="700"/>
          <ac:spMkLst>
            <pc:docMk/>
            <pc:sldMk cId="812930645" sldId="276"/>
            <ac:spMk id="3" creationId="{7646612F-FA01-4109-9616-774960E681D6}"/>
          </ac:spMkLst>
        </pc:spChg>
        <pc:spChg chg="mod ord">
          <ac:chgData name="加賀山 茂" userId="8c55a2096077e13e" providerId="LiveId" clId="{EE19D224-FF7E-45BE-AC67-681B058FF375}" dt="2020-12-03T09:06:56.246" v="6427" actId="700"/>
          <ac:spMkLst>
            <pc:docMk/>
            <pc:sldMk cId="812930645" sldId="276"/>
            <ac:spMk id="4" creationId="{E84CDF50-8883-4DEB-951B-1D48FE6D5136}"/>
          </ac:spMkLst>
        </pc:spChg>
        <pc:spChg chg="add mod ord">
          <ac:chgData name="加賀山 茂" userId="8c55a2096077e13e" providerId="LiveId" clId="{EE19D224-FF7E-45BE-AC67-681B058FF375}" dt="2020-12-03T09:08:06.097" v="6514" actId="404"/>
          <ac:spMkLst>
            <pc:docMk/>
            <pc:sldMk cId="812930645" sldId="276"/>
            <ac:spMk id="5" creationId="{D8E46FF5-EE3D-4B66-8E79-1AD89123DEA2}"/>
          </ac:spMkLst>
        </pc:spChg>
        <pc:graphicFrameChg chg="mod">
          <ac:chgData name="加賀山 茂" userId="8c55a2096077e13e" providerId="LiveId" clId="{EE19D224-FF7E-45BE-AC67-681B058FF375}" dt="2020-12-03T09:06:48.924" v="6426" actId="14100"/>
          <ac:graphicFrameMkLst>
            <pc:docMk/>
            <pc:sldMk cId="812930645" sldId="276"/>
            <ac:graphicFrameMk id="9" creationId="{1C3FE48D-C6DB-49C3-B365-294E7046575A}"/>
          </ac:graphicFrameMkLst>
        </pc:graphicFrameChg>
      </pc:sldChg>
      <pc:sldChg chg="addSp modSp mod modClrScheme chgLayout">
        <pc:chgData name="加賀山 茂" userId="8c55a2096077e13e" providerId="LiveId" clId="{EE19D224-FF7E-45BE-AC67-681B058FF375}" dt="2020-12-11T20:33:24.082" v="7349" actId="1035"/>
        <pc:sldMkLst>
          <pc:docMk/>
          <pc:sldMk cId="1241471012" sldId="283"/>
        </pc:sldMkLst>
        <pc:spChg chg="mod ord">
          <ac:chgData name="加賀山 茂" userId="8c55a2096077e13e" providerId="LiveId" clId="{EE19D224-FF7E-45BE-AC67-681B058FF375}" dt="2020-12-11T20:21:02.536" v="7284" actId="700"/>
          <ac:spMkLst>
            <pc:docMk/>
            <pc:sldMk cId="1241471012" sldId="283"/>
            <ac:spMk id="2" creationId="{E8B74A7C-2403-4394-9503-6C44CECF2394}"/>
          </ac:spMkLst>
        </pc:spChg>
        <pc:spChg chg="mod ord">
          <ac:chgData name="加賀山 茂" userId="8c55a2096077e13e" providerId="LiveId" clId="{EE19D224-FF7E-45BE-AC67-681B058FF375}" dt="2020-12-11T20:21:02.536" v="7284" actId="700"/>
          <ac:spMkLst>
            <pc:docMk/>
            <pc:sldMk cId="1241471012" sldId="283"/>
            <ac:spMk id="3" creationId="{7646612F-FA01-4109-9616-774960E681D6}"/>
          </ac:spMkLst>
        </pc:spChg>
        <pc:spChg chg="mod ord">
          <ac:chgData name="加賀山 茂" userId="8c55a2096077e13e" providerId="LiveId" clId="{EE19D224-FF7E-45BE-AC67-681B058FF375}" dt="2020-12-11T20:21:02.536" v="7284" actId="700"/>
          <ac:spMkLst>
            <pc:docMk/>
            <pc:sldMk cId="1241471012" sldId="283"/>
            <ac:spMk id="4" creationId="{E84CDF50-8883-4DEB-951B-1D48FE6D5136}"/>
          </ac:spMkLst>
        </pc:spChg>
        <pc:spChg chg="add mod ord">
          <ac:chgData name="加賀山 茂" userId="8c55a2096077e13e" providerId="LiveId" clId="{EE19D224-FF7E-45BE-AC67-681B058FF375}" dt="2020-12-11T20:21:23.503" v="7318"/>
          <ac:spMkLst>
            <pc:docMk/>
            <pc:sldMk cId="1241471012" sldId="283"/>
            <ac:spMk id="5" creationId="{22437303-836C-426D-9728-9F7069666D88}"/>
          </ac:spMkLst>
        </pc:spChg>
        <pc:graphicFrameChg chg="mod">
          <ac:chgData name="加賀山 茂" userId="8c55a2096077e13e" providerId="LiveId" clId="{EE19D224-FF7E-45BE-AC67-681B058FF375}" dt="2020-12-11T20:33:24.082" v="7349" actId="1035"/>
          <ac:graphicFrameMkLst>
            <pc:docMk/>
            <pc:sldMk cId="1241471012" sldId="283"/>
            <ac:graphicFrameMk id="9" creationId="{1C3FE48D-C6DB-49C3-B365-294E7046575A}"/>
          </ac:graphicFrameMkLst>
        </pc:graphicFrameChg>
      </pc:sldChg>
      <pc:sldChg chg="addSp modSp mod modClrScheme chgLayout">
        <pc:chgData name="加賀山 茂" userId="8c55a2096077e13e" providerId="LiveId" clId="{EE19D224-FF7E-45BE-AC67-681B058FF375}" dt="2020-12-11T20:42:59.610" v="7593"/>
        <pc:sldMkLst>
          <pc:docMk/>
          <pc:sldMk cId="2233139439" sldId="284"/>
        </pc:sldMkLst>
        <pc:spChg chg="mod ord">
          <ac:chgData name="加賀山 茂" userId="8c55a2096077e13e" providerId="LiveId" clId="{EE19D224-FF7E-45BE-AC67-681B058FF375}" dt="2020-12-11T20:42:45.808" v="7564" actId="700"/>
          <ac:spMkLst>
            <pc:docMk/>
            <pc:sldMk cId="2233139439" sldId="284"/>
            <ac:spMk id="2" creationId="{E8B74A7C-2403-4394-9503-6C44CECF2394}"/>
          </ac:spMkLst>
        </pc:spChg>
        <pc:spChg chg="mod ord">
          <ac:chgData name="加賀山 茂" userId="8c55a2096077e13e" providerId="LiveId" clId="{EE19D224-FF7E-45BE-AC67-681B058FF375}" dt="2020-12-11T20:42:45.808" v="7564" actId="700"/>
          <ac:spMkLst>
            <pc:docMk/>
            <pc:sldMk cId="2233139439" sldId="284"/>
            <ac:spMk id="3" creationId="{7646612F-FA01-4109-9616-774960E681D6}"/>
          </ac:spMkLst>
        </pc:spChg>
        <pc:spChg chg="mod ord">
          <ac:chgData name="加賀山 茂" userId="8c55a2096077e13e" providerId="LiveId" clId="{EE19D224-FF7E-45BE-AC67-681B058FF375}" dt="2020-12-11T20:42:45.808" v="7564" actId="700"/>
          <ac:spMkLst>
            <pc:docMk/>
            <pc:sldMk cId="2233139439" sldId="284"/>
            <ac:spMk id="4" creationId="{E84CDF50-8883-4DEB-951B-1D48FE6D5136}"/>
          </ac:spMkLst>
        </pc:spChg>
        <pc:spChg chg="add mod ord">
          <ac:chgData name="加賀山 茂" userId="8c55a2096077e13e" providerId="LiveId" clId="{EE19D224-FF7E-45BE-AC67-681B058FF375}" dt="2020-12-11T20:42:59.610" v="7593"/>
          <ac:spMkLst>
            <pc:docMk/>
            <pc:sldMk cId="2233139439" sldId="284"/>
            <ac:spMk id="5" creationId="{6D9EB248-7FE7-4BAF-8AB1-D4DD0E34FC17}"/>
          </ac:spMkLst>
        </pc:spChg>
        <pc:graphicFrameChg chg="mod">
          <ac:chgData name="加賀山 茂" userId="8c55a2096077e13e" providerId="LiveId" clId="{EE19D224-FF7E-45BE-AC67-681B058FF375}" dt="2020-12-11T20:42:33.494" v="7563" actId="14100"/>
          <ac:graphicFrameMkLst>
            <pc:docMk/>
            <pc:sldMk cId="2233139439" sldId="284"/>
            <ac:graphicFrameMk id="9" creationId="{1C3FE48D-C6DB-49C3-B365-294E7046575A}"/>
          </ac:graphicFrameMkLst>
        </pc:graphicFrameChg>
      </pc:sldChg>
      <pc:sldChg chg="modSp add mod modAnim">
        <pc:chgData name="加賀山 茂" userId="8c55a2096077e13e" providerId="LiveId" clId="{EE19D224-FF7E-45BE-AC67-681B058FF375}" dt="2020-11-09T20:43:53.047" v="358"/>
        <pc:sldMkLst>
          <pc:docMk/>
          <pc:sldMk cId="2469706228" sldId="285"/>
        </pc:sldMkLst>
        <pc:graphicFrameChg chg="mod">
          <ac:chgData name="加賀山 茂" userId="8c55a2096077e13e" providerId="LiveId" clId="{EE19D224-FF7E-45BE-AC67-681B058FF375}" dt="2020-11-09T20:43:53.047" v="358"/>
          <ac:graphicFrameMkLst>
            <pc:docMk/>
            <pc:sldMk cId="2469706228" sldId="285"/>
            <ac:graphicFrameMk id="9" creationId="{1C3FE48D-C6DB-49C3-B365-294E7046575A}"/>
          </ac:graphicFrameMkLst>
        </pc:graphicFrameChg>
      </pc:sldChg>
      <pc:sldChg chg="addSp delSp modSp new mod modClrScheme chgLayout">
        <pc:chgData name="加賀山 茂" userId="8c55a2096077e13e" providerId="LiveId" clId="{EE19D224-FF7E-45BE-AC67-681B058FF375}" dt="2020-11-16T07:07:14.694" v="2935"/>
        <pc:sldMkLst>
          <pc:docMk/>
          <pc:sldMk cId="1654444569" sldId="286"/>
        </pc:sldMkLst>
        <pc:spChg chg="mod ord">
          <ac:chgData name="加賀山 茂" userId="8c55a2096077e13e" providerId="LiveId" clId="{EE19D224-FF7E-45BE-AC67-681B058FF375}" dt="2020-11-15T01:55:38.261" v="795" actId="700"/>
          <ac:spMkLst>
            <pc:docMk/>
            <pc:sldMk cId="1654444569" sldId="286"/>
            <ac:spMk id="2" creationId="{D1F75F0B-8565-4C86-BCF0-CB6F6C8A788E}"/>
          </ac:spMkLst>
        </pc:spChg>
        <pc:spChg chg="mod ord">
          <ac:chgData name="加賀山 茂" userId="8c55a2096077e13e" providerId="LiveId" clId="{EE19D224-FF7E-45BE-AC67-681B058FF375}" dt="2020-11-15T01:55:38.261" v="795" actId="700"/>
          <ac:spMkLst>
            <pc:docMk/>
            <pc:sldMk cId="1654444569" sldId="286"/>
            <ac:spMk id="3" creationId="{DD1C161B-0202-4B17-B45F-118B7603EFAF}"/>
          </ac:spMkLst>
        </pc:spChg>
        <pc:spChg chg="mod ord">
          <ac:chgData name="加賀山 茂" userId="8c55a2096077e13e" providerId="LiveId" clId="{EE19D224-FF7E-45BE-AC67-681B058FF375}" dt="2020-11-15T01:55:38.261" v="795" actId="700"/>
          <ac:spMkLst>
            <pc:docMk/>
            <pc:sldMk cId="1654444569" sldId="286"/>
            <ac:spMk id="4" creationId="{E3FC2548-472C-466B-8639-EB7A3E8A6E41}"/>
          </ac:spMkLst>
        </pc:spChg>
        <pc:spChg chg="add del mod ord">
          <ac:chgData name="加賀山 茂" userId="8c55a2096077e13e" providerId="LiveId" clId="{EE19D224-FF7E-45BE-AC67-681B058FF375}" dt="2020-11-15T02:06:21.870" v="1622" actId="478"/>
          <ac:spMkLst>
            <pc:docMk/>
            <pc:sldMk cId="1654444569" sldId="286"/>
            <ac:spMk id="5" creationId="{A7F5E33D-4DA8-4AD2-9B68-4066D8B81E94}"/>
          </ac:spMkLst>
        </pc:spChg>
        <pc:spChg chg="add del mod">
          <ac:chgData name="加賀山 茂" userId="8c55a2096077e13e" providerId="LiveId" clId="{EE19D224-FF7E-45BE-AC67-681B058FF375}" dt="2020-11-15T02:06:28.240" v="1623" actId="478"/>
          <ac:spMkLst>
            <pc:docMk/>
            <pc:sldMk cId="1654444569" sldId="286"/>
            <ac:spMk id="8" creationId="{154920AA-39BF-439B-8307-D137AF18C77D}"/>
          </ac:spMkLst>
        </pc:spChg>
        <pc:graphicFrameChg chg="add mod modGraphic">
          <ac:chgData name="加賀山 茂" userId="8c55a2096077e13e" providerId="LiveId" clId="{EE19D224-FF7E-45BE-AC67-681B058FF375}" dt="2020-11-16T07:07:14.694" v="2935"/>
          <ac:graphicFrameMkLst>
            <pc:docMk/>
            <pc:sldMk cId="1654444569" sldId="286"/>
            <ac:graphicFrameMk id="6" creationId="{9CC976E7-3905-490A-AC54-6C34BFE3A1B0}"/>
          </ac:graphicFrameMkLst>
        </pc:graphicFrameChg>
      </pc:sldChg>
      <pc:sldChg chg="addSp modSp new mod ord">
        <pc:chgData name="加賀山 茂" userId="8c55a2096077e13e" providerId="LiveId" clId="{EE19D224-FF7E-45BE-AC67-681B058FF375}" dt="2020-12-11T20:07:59.837" v="6647"/>
        <pc:sldMkLst>
          <pc:docMk/>
          <pc:sldMk cId="3141260486" sldId="287"/>
        </pc:sldMkLst>
        <pc:graphicFrameChg chg="add mod modGraphic">
          <ac:chgData name="加賀山 茂" userId="8c55a2096077e13e" providerId="LiveId" clId="{EE19D224-FF7E-45BE-AC67-681B058FF375}" dt="2020-12-03T08:56:44.279" v="6198"/>
          <ac:graphicFrameMkLst>
            <pc:docMk/>
            <pc:sldMk cId="3141260486" sldId="287"/>
            <ac:graphicFrameMk id="5" creationId="{7E3F3667-A6BB-43CF-831E-F18CB173D0FC}"/>
          </ac:graphicFrameMkLst>
        </pc:graphicFrameChg>
      </pc:sldChg>
      <pc:sldChg chg="modSp add ord">
        <pc:chgData name="加賀山 茂" userId="8c55a2096077e13e" providerId="LiveId" clId="{EE19D224-FF7E-45BE-AC67-681B058FF375}" dt="2020-12-11T20:07:59.837" v="6647"/>
        <pc:sldMkLst>
          <pc:docMk/>
          <pc:sldMk cId="4276718834" sldId="288"/>
        </pc:sldMkLst>
        <pc:graphicFrameChg chg="mod">
          <ac:chgData name="加賀山 茂" userId="8c55a2096077e13e" providerId="LiveId" clId="{EE19D224-FF7E-45BE-AC67-681B058FF375}" dt="2020-12-03T09:04:25.277" v="6420"/>
          <ac:graphicFrameMkLst>
            <pc:docMk/>
            <pc:sldMk cId="4276718834" sldId="288"/>
            <ac:graphicFrameMk id="5" creationId="{7E3F3667-A6BB-43CF-831E-F18CB173D0FC}"/>
          </ac:graphicFrameMkLst>
        </pc:graphicFrameChg>
      </pc:sldChg>
      <pc:sldChg chg="addSp modSp new mod modClrScheme chgLayout">
        <pc:chgData name="加賀山 茂" userId="8c55a2096077e13e" providerId="LiveId" clId="{EE19D224-FF7E-45BE-AC67-681B058FF375}" dt="2020-11-22T21:11:17.825" v="4262" actId="27636"/>
        <pc:sldMkLst>
          <pc:docMk/>
          <pc:sldMk cId="3667746160" sldId="289"/>
        </pc:sldMkLst>
        <pc:spChg chg="mod ord">
          <ac:chgData name="加賀山 茂" userId="8c55a2096077e13e" providerId="LiveId" clId="{EE19D224-FF7E-45BE-AC67-681B058FF375}" dt="2020-11-16T01:08:06.764" v="2842" actId="700"/>
          <ac:spMkLst>
            <pc:docMk/>
            <pc:sldMk cId="3667746160" sldId="289"/>
            <ac:spMk id="2" creationId="{96A59C9A-11F1-4D03-9365-833B4046E02F}"/>
          </ac:spMkLst>
        </pc:spChg>
        <pc:spChg chg="mod ord">
          <ac:chgData name="加賀山 茂" userId="8c55a2096077e13e" providerId="LiveId" clId="{EE19D224-FF7E-45BE-AC67-681B058FF375}" dt="2020-11-16T01:08:06.764" v="2842" actId="700"/>
          <ac:spMkLst>
            <pc:docMk/>
            <pc:sldMk cId="3667746160" sldId="289"/>
            <ac:spMk id="3" creationId="{C5CDB186-C740-418E-A433-950B751CAC23}"/>
          </ac:spMkLst>
        </pc:spChg>
        <pc:spChg chg="mod ord">
          <ac:chgData name="加賀山 茂" userId="8c55a2096077e13e" providerId="LiveId" clId="{EE19D224-FF7E-45BE-AC67-681B058FF375}" dt="2020-11-16T01:08:06.764" v="2842" actId="700"/>
          <ac:spMkLst>
            <pc:docMk/>
            <pc:sldMk cId="3667746160" sldId="289"/>
            <ac:spMk id="4" creationId="{B22192B7-CD2C-4308-864A-C1B723B7CAE7}"/>
          </ac:spMkLst>
        </pc:spChg>
        <pc:spChg chg="add mod ord">
          <ac:chgData name="加賀山 茂" userId="8c55a2096077e13e" providerId="LiveId" clId="{EE19D224-FF7E-45BE-AC67-681B058FF375}" dt="2020-11-22T21:11:17.825" v="4262" actId="27636"/>
          <ac:spMkLst>
            <pc:docMk/>
            <pc:sldMk cId="3667746160" sldId="289"/>
            <ac:spMk id="6" creationId="{70867E11-C975-4529-AF5D-343C9AA40C28}"/>
          </ac:spMkLst>
        </pc:spChg>
        <pc:graphicFrameChg chg="add mod modGraphic">
          <ac:chgData name="加賀山 茂" userId="8c55a2096077e13e" providerId="LiveId" clId="{EE19D224-FF7E-45BE-AC67-681B058FF375}" dt="2020-11-22T21:11:13.256" v="4260" actId="1076"/>
          <ac:graphicFrameMkLst>
            <pc:docMk/>
            <pc:sldMk cId="3667746160" sldId="289"/>
            <ac:graphicFrameMk id="5" creationId="{EEF761DA-AB7E-40C0-A66D-E29DDA5BDCE6}"/>
          </ac:graphicFrameMkLst>
        </pc:graphicFrameChg>
      </pc:sldChg>
      <pc:sldChg chg="addSp delSp modSp new mod ord modClrScheme chgLayout">
        <pc:chgData name="加賀山 茂" userId="8c55a2096077e13e" providerId="LiveId" clId="{EE19D224-FF7E-45BE-AC67-681B058FF375}" dt="2020-12-11T20:22:16.103" v="7320"/>
        <pc:sldMkLst>
          <pc:docMk/>
          <pc:sldMk cId="1322901148" sldId="290"/>
        </pc:sldMkLst>
        <pc:spChg chg="mod ord">
          <ac:chgData name="加賀山 茂" userId="8c55a2096077e13e" providerId="LiveId" clId="{EE19D224-FF7E-45BE-AC67-681B058FF375}" dt="2020-11-16T01:29:24.585" v="2850" actId="700"/>
          <ac:spMkLst>
            <pc:docMk/>
            <pc:sldMk cId="1322901148" sldId="290"/>
            <ac:spMk id="2" creationId="{2C3CB5D4-741B-4C17-BA32-332E6B508A80}"/>
          </ac:spMkLst>
        </pc:spChg>
        <pc:spChg chg="mod ord">
          <ac:chgData name="加賀山 茂" userId="8c55a2096077e13e" providerId="LiveId" clId="{EE19D224-FF7E-45BE-AC67-681B058FF375}" dt="2020-11-16T01:29:24.585" v="2850" actId="700"/>
          <ac:spMkLst>
            <pc:docMk/>
            <pc:sldMk cId="1322901148" sldId="290"/>
            <ac:spMk id="3" creationId="{BC8A4444-FA6E-4F7A-B51D-6632DE25CFA8}"/>
          </ac:spMkLst>
        </pc:spChg>
        <pc:spChg chg="mod ord">
          <ac:chgData name="加賀山 茂" userId="8c55a2096077e13e" providerId="LiveId" clId="{EE19D224-FF7E-45BE-AC67-681B058FF375}" dt="2020-11-16T01:29:24.585" v="2850" actId="700"/>
          <ac:spMkLst>
            <pc:docMk/>
            <pc:sldMk cId="1322901148" sldId="290"/>
            <ac:spMk id="4" creationId="{1D181330-5111-4554-A9F5-D65B656BD7D0}"/>
          </ac:spMkLst>
        </pc:spChg>
        <pc:spChg chg="add mod ord">
          <ac:chgData name="加賀山 茂" userId="8c55a2096077e13e" providerId="LiveId" clId="{EE19D224-FF7E-45BE-AC67-681B058FF375}" dt="2020-11-16T01:30:34.207" v="2855"/>
          <ac:spMkLst>
            <pc:docMk/>
            <pc:sldMk cId="1322901148" sldId="290"/>
            <ac:spMk id="5" creationId="{F3CB3165-11D5-4F82-92B2-EDEBE678E7FC}"/>
          </ac:spMkLst>
        </pc:spChg>
        <pc:spChg chg="add del">
          <ac:chgData name="加賀山 茂" userId="8c55a2096077e13e" providerId="LiveId" clId="{EE19D224-FF7E-45BE-AC67-681B058FF375}" dt="2020-11-16T01:29:31.112" v="2852" actId="22"/>
          <ac:spMkLst>
            <pc:docMk/>
            <pc:sldMk cId="1322901148" sldId="290"/>
            <ac:spMk id="7" creationId="{7CA55B0C-86AD-4C61-9537-18C3D5B7D866}"/>
          </ac:spMkLst>
        </pc:spChg>
        <pc:graphicFrameChg chg="add mod modGraphic">
          <ac:chgData name="加賀山 茂" userId="8c55a2096077e13e" providerId="LiveId" clId="{EE19D224-FF7E-45BE-AC67-681B058FF375}" dt="2020-11-22T20:54:41.430" v="4256"/>
          <ac:graphicFrameMkLst>
            <pc:docMk/>
            <pc:sldMk cId="1322901148" sldId="290"/>
            <ac:graphicFrameMk id="8" creationId="{019DDC17-B38E-48CB-879F-0590C0F2E136}"/>
          </ac:graphicFrameMkLst>
        </pc:graphicFrameChg>
      </pc:sldChg>
      <pc:sldChg chg="modSp add">
        <pc:chgData name="加賀山 茂" userId="8c55a2096077e13e" providerId="LiveId" clId="{EE19D224-FF7E-45BE-AC67-681B058FF375}" dt="2020-11-17T02:34:24.683" v="3166" actId="20577"/>
        <pc:sldMkLst>
          <pc:docMk/>
          <pc:sldMk cId="1986898818" sldId="291"/>
        </pc:sldMkLst>
        <pc:graphicFrameChg chg="mod">
          <ac:chgData name="加賀山 茂" userId="8c55a2096077e13e" providerId="LiveId" clId="{EE19D224-FF7E-45BE-AC67-681B058FF375}" dt="2020-11-17T02:34:24.683" v="3166" actId="20577"/>
          <ac:graphicFrameMkLst>
            <pc:docMk/>
            <pc:sldMk cId="1986898818" sldId="291"/>
            <ac:graphicFrameMk id="6" creationId="{9CC976E7-3905-490A-AC54-6C34BFE3A1B0}"/>
          </ac:graphicFrameMkLst>
        </pc:graphicFrameChg>
      </pc:sldChg>
      <pc:sldChg chg="modSp add modAnim">
        <pc:chgData name="加賀山 茂" userId="8c55a2096077e13e" providerId="LiveId" clId="{EE19D224-FF7E-45BE-AC67-681B058FF375}" dt="2020-11-17T02:34:57.859" v="3168"/>
        <pc:sldMkLst>
          <pc:docMk/>
          <pc:sldMk cId="1181033164" sldId="292"/>
        </pc:sldMkLst>
        <pc:graphicFrameChg chg="mod">
          <ac:chgData name="加賀山 茂" userId="8c55a2096077e13e" providerId="LiveId" clId="{EE19D224-FF7E-45BE-AC67-681B058FF375}" dt="2020-11-17T02:34:57.859" v="3168"/>
          <ac:graphicFrameMkLst>
            <pc:docMk/>
            <pc:sldMk cId="1181033164" sldId="292"/>
            <ac:graphicFrameMk id="6" creationId="{9CC976E7-3905-490A-AC54-6C34BFE3A1B0}"/>
          </ac:graphicFrameMkLst>
        </pc:graphicFrameChg>
      </pc:sldChg>
      <pc:sldChg chg="modSp add mod modAnim">
        <pc:chgData name="加賀山 茂" userId="8c55a2096077e13e" providerId="LiveId" clId="{EE19D224-FF7E-45BE-AC67-681B058FF375}" dt="2020-11-17T21:36:12.544" v="3435"/>
        <pc:sldMkLst>
          <pc:docMk/>
          <pc:sldMk cId="828991567" sldId="293"/>
        </pc:sldMkLst>
        <pc:graphicFrameChg chg="mod">
          <ac:chgData name="加賀山 茂" userId="8c55a2096077e13e" providerId="LiveId" clId="{EE19D224-FF7E-45BE-AC67-681B058FF375}" dt="2020-11-17T21:36:12.544" v="3435"/>
          <ac:graphicFrameMkLst>
            <pc:docMk/>
            <pc:sldMk cId="828991567" sldId="293"/>
            <ac:graphicFrameMk id="6" creationId="{9CC976E7-3905-490A-AC54-6C34BFE3A1B0}"/>
          </ac:graphicFrameMkLst>
        </pc:graphicFrameChg>
      </pc:sldChg>
      <pc:sldChg chg="modSp add">
        <pc:chgData name="加賀山 茂" userId="8c55a2096077e13e" providerId="LiveId" clId="{EE19D224-FF7E-45BE-AC67-681B058FF375}" dt="2020-11-21T20:46:45.862" v="4242"/>
        <pc:sldMkLst>
          <pc:docMk/>
          <pc:sldMk cId="4171543904" sldId="294"/>
        </pc:sldMkLst>
        <pc:graphicFrameChg chg="mod">
          <ac:chgData name="加賀山 茂" userId="8c55a2096077e13e" providerId="LiveId" clId="{EE19D224-FF7E-45BE-AC67-681B058FF375}" dt="2020-11-21T20:46:45.862" v="4242"/>
          <ac:graphicFrameMkLst>
            <pc:docMk/>
            <pc:sldMk cId="4171543904" sldId="294"/>
            <ac:graphicFrameMk id="6" creationId="{9CC976E7-3905-490A-AC54-6C34BFE3A1B0}"/>
          </ac:graphicFrameMkLst>
        </pc:graphicFrameChg>
      </pc:sldChg>
      <pc:sldChg chg="addSp delSp modSp add mod">
        <pc:chgData name="加賀山 茂" userId="8c55a2096077e13e" providerId="LiveId" clId="{EE19D224-FF7E-45BE-AC67-681B058FF375}" dt="2020-11-19T00:14:10.873" v="4087"/>
        <pc:sldMkLst>
          <pc:docMk/>
          <pc:sldMk cId="3955993143" sldId="295"/>
        </pc:sldMkLst>
        <pc:graphicFrameChg chg="mod">
          <ac:chgData name="加賀山 茂" userId="8c55a2096077e13e" providerId="LiveId" clId="{EE19D224-FF7E-45BE-AC67-681B058FF375}" dt="2020-11-19T00:14:10.873" v="4087"/>
          <ac:graphicFrameMkLst>
            <pc:docMk/>
            <pc:sldMk cId="3955993143" sldId="295"/>
            <ac:graphicFrameMk id="6" creationId="{9CC976E7-3905-490A-AC54-6C34BFE3A1B0}"/>
          </ac:graphicFrameMkLst>
        </pc:graphicFrameChg>
        <pc:picChg chg="add del mod">
          <ac:chgData name="加賀山 茂" userId="8c55a2096077e13e" providerId="LiveId" clId="{EE19D224-FF7E-45BE-AC67-681B058FF375}" dt="2020-11-18T09:43:54.179" v="3571" actId="478"/>
          <ac:picMkLst>
            <pc:docMk/>
            <pc:sldMk cId="3955993143" sldId="295"/>
            <ac:picMk id="5" creationId="{61302060-7EF1-4AE3-943F-A353AD8611F6}"/>
          </ac:picMkLst>
        </pc:picChg>
        <pc:picChg chg="add del mod">
          <ac:chgData name="加賀山 茂" userId="8c55a2096077e13e" providerId="LiveId" clId="{EE19D224-FF7E-45BE-AC67-681B058FF375}" dt="2020-11-18T09:44:44.332" v="3584" actId="478"/>
          <ac:picMkLst>
            <pc:docMk/>
            <pc:sldMk cId="3955993143" sldId="295"/>
            <ac:picMk id="9" creationId="{B439CC22-25C2-4E4C-B0C7-11C62F03D79B}"/>
          </ac:picMkLst>
        </pc:picChg>
        <pc:picChg chg="add del mod">
          <ac:chgData name="加賀山 茂" userId="8c55a2096077e13e" providerId="LiveId" clId="{EE19D224-FF7E-45BE-AC67-681B058FF375}" dt="2020-11-18T09:53:26.509" v="3788" actId="478"/>
          <ac:picMkLst>
            <pc:docMk/>
            <pc:sldMk cId="3955993143" sldId="295"/>
            <ac:picMk id="11" creationId="{35DD777D-E582-41D2-835C-63F3BAC4782D}"/>
          </ac:picMkLst>
        </pc:picChg>
        <pc:picChg chg="add mod">
          <ac:chgData name="加賀山 茂" userId="8c55a2096077e13e" providerId="LiveId" clId="{EE19D224-FF7E-45BE-AC67-681B058FF375}" dt="2020-11-19T00:07:07.970" v="3971" actId="1076"/>
          <ac:picMkLst>
            <pc:docMk/>
            <pc:sldMk cId="3955993143" sldId="295"/>
            <ac:picMk id="13" creationId="{5C199802-BA0A-4AB5-A39D-E80A3C94771A}"/>
          </ac:picMkLst>
        </pc:picChg>
        <pc:picChg chg="add mod">
          <ac:chgData name="加賀山 茂" userId="8c55a2096077e13e" providerId="LiveId" clId="{EE19D224-FF7E-45BE-AC67-681B058FF375}" dt="2020-11-18T10:11:28.441" v="3863" actId="14100"/>
          <ac:picMkLst>
            <pc:docMk/>
            <pc:sldMk cId="3955993143" sldId="295"/>
            <ac:picMk id="15" creationId="{C348E6CE-6501-46BF-B5AB-363EBB342336}"/>
          </ac:picMkLst>
        </pc:picChg>
        <pc:picChg chg="add mod">
          <ac:chgData name="加賀山 茂" userId="8c55a2096077e13e" providerId="LiveId" clId="{EE19D224-FF7E-45BE-AC67-681B058FF375}" dt="2020-11-18T10:11:28.441" v="3863" actId="14100"/>
          <ac:picMkLst>
            <pc:docMk/>
            <pc:sldMk cId="3955993143" sldId="295"/>
            <ac:picMk id="17" creationId="{02751E78-D7C2-4A69-A673-399E7DACA562}"/>
          </ac:picMkLst>
        </pc:picChg>
        <pc:picChg chg="add mod">
          <ac:chgData name="加賀山 茂" userId="8c55a2096077e13e" providerId="LiveId" clId="{EE19D224-FF7E-45BE-AC67-681B058FF375}" dt="2020-11-19T00:07:14.106" v="3972" actId="1076"/>
          <ac:picMkLst>
            <pc:docMk/>
            <pc:sldMk cId="3955993143" sldId="295"/>
            <ac:picMk id="19" creationId="{83B94186-3C00-4BAD-AF9E-4A38B927521F}"/>
          </ac:picMkLst>
        </pc:picChg>
        <pc:picChg chg="add mod">
          <ac:chgData name="加賀山 茂" userId="8c55a2096077e13e" providerId="LiveId" clId="{EE19D224-FF7E-45BE-AC67-681B058FF375}" dt="2020-11-19T00:07:29.022" v="3974" actId="1076"/>
          <ac:picMkLst>
            <pc:docMk/>
            <pc:sldMk cId="3955993143" sldId="295"/>
            <ac:picMk id="21" creationId="{58045902-5CC0-4FAD-B458-08AA61E1823A}"/>
          </ac:picMkLst>
        </pc:picChg>
        <pc:picChg chg="add mod">
          <ac:chgData name="加賀山 茂" userId="8c55a2096077e13e" providerId="LiveId" clId="{EE19D224-FF7E-45BE-AC67-681B058FF375}" dt="2020-11-19T00:07:22.149" v="3973" actId="1076"/>
          <ac:picMkLst>
            <pc:docMk/>
            <pc:sldMk cId="3955993143" sldId="295"/>
            <ac:picMk id="23" creationId="{C26DB3A0-5E9F-455F-84D4-578C4E87EB75}"/>
          </ac:picMkLst>
        </pc:picChg>
        <pc:picChg chg="add mod">
          <ac:chgData name="加賀山 茂" userId="8c55a2096077e13e" providerId="LiveId" clId="{EE19D224-FF7E-45BE-AC67-681B058FF375}" dt="2020-11-19T00:06:56.929" v="3969" actId="1076"/>
          <ac:picMkLst>
            <pc:docMk/>
            <pc:sldMk cId="3955993143" sldId="295"/>
            <ac:picMk id="25" creationId="{749FD085-2DF8-4377-9767-853F617C105B}"/>
          </ac:picMkLst>
        </pc:picChg>
        <pc:picChg chg="add mod">
          <ac:chgData name="加賀山 茂" userId="8c55a2096077e13e" providerId="LiveId" clId="{EE19D224-FF7E-45BE-AC67-681B058FF375}" dt="2020-11-19T00:05:41.782" v="3918" actId="1076"/>
          <ac:picMkLst>
            <pc:docMk/>
            <pc:sldMk cId="3955993143" sldId="295"/>
            <ac:picMk id="27" creationId="{A11C2B9F-14C5-404E-A5B0-395F5DB7D58D}"/>
          </ac:picMkLst>
        </pc:picChg>
        <pc:picChg chg="add mod">
          <ac:chgData name="加賀山 茂" userId="8c55a2096077e13e" providerId="LiveId" clId="{EE19D224-FF7E-45BE-AC67-681B058FF375}" dt="2020-11-19T00:07:05.243" v="3970" actId="1076"/>
          <ac:picMkLst>
            <pc:docMk/>
            <pc:sldMk cId="3955993143" sldId="295"/>
            <ac:picMk id="29" creationId="{5C858FEB-A949-4146-8CE5-0780CAC38EED}"/>
          </ac:picMkLst>
        </pc:picChg>
        <pc:picChg chg="add mod">
          <ac:chgData name="加賀山 茂" userId="8c55a2096077e13e" providerId="LiveId" clId="{EE19D224-FF7E-45BE-AC67-681B058FF375}" dt="2020-11-18T10:11:28.441" v="3863" actId="14100"/>
          <ac:picMkLst>
            <pc:docMk/>
            <pc:sldMk cId="3955993143" sldId="295"/>
            <ac:picMk id="31" creationId="{07C85401-9299-4D1C-ABD5-972175F151BB}"/>
          </ac:picMkLst>
        </pc:picChg>
        <pc:picChg chg="add mod">
          <ac:chgData name="加賀山 茂" userId="8c55a2096077e13e" providerId="LiveId" clId="{EE19D224-FF7E-45BE-AC67-681B058FF375}" dt="2020-11-18T10:11:28.441" v="3863" actId="14100"/>
          <ac:picMkLst>
            <pc:docMk/>
            <pc:sldMk cId="3955993143" sldId="295"/>
            <ac:picMk id="33" creationId="{0837F338-1DED-4D76-9A5F-0B14F7EA8791}"/>
          </ac:picMkLst>
        </pc:picChg>
        <pc:picChg chg="add mod">
          <ac:chgData name="加賀山 茂" userId="8c55a2096077e13e" providerId="LiveId" clId="{EE19D224-FF7E-45BE-AC67-681B058FF375}" dt="2020-11-19T00:06:52.515" v="3968" actId="1076"/>
          <ac:picMkLst>
            <pc:docMk/>
            <pc:sldMk cId="3955993143" sldId="295"/>
            <ac:picMk id="35" creationId="{717FC390-32B7-4E8C-8EBA-D5DFE0C2ECF9}"/>
          </ac:picMkLst>
        </pc:picChg>
        <pc:picChg chg="add mod">
          <ac:chgData name="加賀山 茂" userId="8c55a2096077e13e" providerId="LiveId" clId="{EE19D224-FF7E-45BE-AC67-681B058FF375}" dt="2020-11-19T00:05:37.182" v="3917" actId="1076"/>
          <ac:picMkLst>
            <pc:docMk/>
            <pc:sldMk cId="3955993143" sldId="295"/>
            <ac:picMk id="37" creationId="{A1C3E051-5458-4ABE-99EE-0055AD9E06E8}"/>
          </ac:picMkLst>
        </pc:picChg>
        <pc:picChg chg="add mod">
          <ac:chgData name="加賀山 茂" userId="8c55a2096077e13e" providerId="LiveId" clId="{EE19D224-FF7E-45BE-AC67-681B058FF375}" dt="2020-11-18T10:11:28.441" v="3863" actId="14100"/>
          <ac:picMkLst>
            <pc:docMk/>
            <pc:sldMk cId="3955993143" sldId="295"/>
            <ac:picMk id="39" creationId="{4810C2E5-3FDC-402F-BBD0-A6025E0C45BB}"/>
          </ac:picMkLst>
        </pc:picChg>
        <pc:picChg chg="add mod">
          <ac:chgData name="加賀山 茂" userId="8c55a2096077e13e" providerId="LiveId" clId="{EE19D224-FF7E-45BE-AC67-681B058FF375}" dt="2020-11-19T00:06:36.246" v="3967" actId="1076"/>
          <ac:picMkLst>
            <pc:docMk/>
            <pc:sldMk cId="3955993143" sldId="295"/>
            <ac:picMk id="41" creationId="{31EF40BD-10E7-4CE4-9E3C-DCDFD2750436}"/>
          </ac:picMkLst>
        </pc:picChg>
        <pc:picChg chg="add mod">
          <ac:chgData name="加賀山 茂" userId="8c55a2096077e13e" providerId="LiveId" clId="{EE19D224-FF7E-45BE-AC67-681B058FF375}" dt="2020-11-18T10:11:28.441" v="3863" actId="14100"/>
          <ac:picMkLst>
            <pc:docMk/>
            <pc:sldMk cId="3955993143" sldId="295"/>
            <ac:picMk id="43" creationId="{09FA6126-01C8-42A2-9E4C-6764E7BB84AE}"/>
          </ac:picMkLst>
        </pc:picChg>
        <pc:picChg chg="add mod">
          <ac:chgData name="加賀山 茂" userId="8c55a2096077e13e" providerId="LiveId" clId="{EE19D224-FF7E-45BE-AC67-681B058FF375}" dt="2020-11-18T10:14:14.006" v="3882" actId="1076"/>
          <ac:picMkLst>
            <pc:docMk/>
            <pc:sldMk cId="3955993143" sldId="295"/>
            <ac:picMk id="45" creationId="{47B090E2-4E97-492E-B14F-10A9915CA25F}"/>
          </ac:picMkLst>
        </pc:picChg>
      </pc:sldChg>
      <pc:sldChg chg="addSp delSp modSp new mod modClrScheme chgLayout">
        <pc:chgData name="加賀山 茂" userId="8c55a2096077e13e" providerId="LiveId" clId="{EE19D224-FF7E-45BE-AC67-681B058FF375}" dt="2020-11-18T09:54:17.081" v="3792" actId="1076"/>
        <pc:sldMkLst>
          <pc:docMk/>
          <pc:sldMk cId="2919908510" sldId="296"/>
        </pc:sldMkLst>
        <pc:spChg chg="del">
          <ac:chgData name="加賀山 茂" userId="8c55a2096077e13e" providerId="LiveId" clId="{EE19D224-FF7E-45BE-AC67-681B058FF375}" dt="2020-11-18T09:46:26.110" v="3595" actId="700"/>
          <ac:spMkLst>
            <pc:docMk/>
            <pc:sldMk cId="2919908510" sldId="296"/>
            <ac:spMk id="2" creationId="{57DD6D7F-F4CD-437D-8C52-30145298ACD8}"/>
          </ac:spMkLst>
        </pc:spChg>
        <pc:spChg chg="mod ord">
          <ac:chgData name="加賀山 茂" userId="8c55a2096077e13e" providerId="LiveId" clId="{EE19D224-FF7E-45BE-AC67-681B058FF375}" dt="2020-11-18T09:46:26.110" v="3595" actId="700"/>
          <ac:spMkLst>
            <pc:docMk/>
            <pc:sldMk cId="2919908510" sldId="296"/>
            <ac:spMk id="3" creationId="{39513C9E-BDAA-443F-A9DA-5D2C4EA65164}"/>
          </ac:spMkLst>
        </pc:spChg>
        <pc:spChg chg="mod ord">
          <ac:chgData name="加賀山 茂" userId="8c55a2096077e13e" providerId="LiveId" clId="{EE19D224-FF7E-45BE-AC67-681B058FF375}" dt="2020-11-18T09:46:26.110" v="3595" actId="700"/>
          <ac:spMkLst>
            <pc:docMk/>
            <pc:sldMk cId="2919908510" sldId="296"/>
            <ac:spMk id="4" creationId="{02571CCB-1E90-4071-817D-C02E667F41E7}"/>
          </ac:spMkLst>
        </pc:spChg>
        <pc:spChg chg="mod ord">
          <ac:chgData name="加賀山 茂" userId="8c55a2096077e13e" providerId="LiveId" clId="{EE19D224-FF7E-45BE-AC67-681B058FF375}" dt="2020-11-18T09:46:26.110" v="3595" actId="700"/>
          <ac:spMkLst>
            <pc:docMk/>
            <pc:sldMk cId="2919908510" sldId="296"/>
            <ac:spMk id="5" creationId="{1720FA45-C765-4C7C-84CE-F9858EACE948}"/>
          </ac:spMkLst>
        </pc:spChg>
        <pc:picChg chg="add del mod">
          <ac:chgData name="加賀山 茂" userId="8c55a2096077e13e" providerId="LiveId" clId="{EE19D224-FF7E-45BE-AC67-681B058FF375}" dt="2020-11-18T09:46:28.923" v="3596" actId="478"/>
          <ac:picMkLst>
            <pc:docMk/>
            <pc:sldMk cId="2919908510" sldId="296"/>
            <ac:picMk id="7" creationId="{E3798698-D311-4E78-9513-64051E4C7AD7}"/>
          </ac:picMkLst>
        </pc:picChg>
        <pc:picChg chg="add mod">
          <ac:chgData name="加賀山 茂" userId="8c55a2096077e13e" providerId="LiveId" clId="{EE19D224-FF7E-45BE-AC67-681B058FF375}" dt="2020-11-18T09:54:17.081" v="3792" actId="1076"/>
          <ac:picMkLst>
            <pc:docMk/>
            <pc:sldMk cId="2919908510" sldId="296"/>
            <ac:picMk id="9" creationId="{140F68B3-E406-44E5-ABE3-C7D715852595}"/>
          </ac:picMkLst>
        </pc:picChg>
        <pc:picChg chg="add mod">
          <ac:chgData name="加賀山 茂" userId="8c55a2096077e13e" providerId="LiveId" clId="{EE19D224-FF7E-45BE-AC67-681B058FF375}" dt="2020-11-18T09:52:33.258" v="3779" actId="1076"/>
          <ac:picMkLst>
            <pc:docMk/>
            <pc:sldMk cId="2919908510" sldId="296"/>
            <ac:picMk id="11" creationId="{134BB42D-9C49-4484-A531-4B54A54B18D9}"/>
          </ac:picMkLst>
        </pc:picChg>
        <pc:picChg chg="add mod">
          <ac:chgData name="加賀山 茂" userId="8c55a2096077e13e" providerId="LiveId" clId="{EE19D224-FF7E-45BE-AC67-681B058FF375}" dt="2020-11-18T09:52:27.027" v="3777" actId="1076"/>
          <ac:picMkLst>
            <pc:docMk/>
            <pc:sldMk cId="2919908510" sldId="296"/>
            <ac:picMk id="13" creationId="{CBE32D33-4B1A-4693-B3A7-1B2E719F49C7}"/>
          </ac:picMkLst>
        </pc:picChg>
        <pc:picChg chg="add mod">
          <ac:chgData name="加賀山 茂" userId="8c55a2096077e13e" providerId="LiveId" clId="{EE19D224-FF7E-45BE-AC67-681B058FF375}" dt="2020-11-18T09:52:21.977" v="3776" actId="1076"/>
          <ac:picMkLst>
            <pc:docMk/>
            <pc:sldMk cId="2919908510" sldId="296"/>
            <ac:picMk id="15" creationId="{E8C401A2-526D-47E3-BB37-ACEF9D18CE5A}"/>
          </ac:picMkLst>
        </pc:picChg>
        <pc:picChg chg="add mod">
          <ac:chgData name="加賀山 茂" userId="8c55a2096077e13e" providerId="LiveId" clId="{EE19D224-FF7E-45BE-AC67-681B058FF375}" dt="2020-11-18T09:52:19.154" v="3775" actId="1076"/>
          <ac:picMkLst>
            <pc:docMk/>
            <pc:sldMk cId="2919908510" sldId="296"/>
            <ac:picMk id="17" creationId="{DCAF3E5E-9C50-41E6-A93C-A98300409FAE}"/>
          </ac:picMkLst>
        </pc:picChg>
        <pc:picChg chg="add mod">
          <ac:chgData name="加賀山 茂" userId="8c55a2096077e13e" providerId="LiveId" clId="{EE19D224-FF7E-45BE-AC67-681B058FF375}" dt="2020-11-18T09:52:16.164" v="3774" actId="1076"/>
          <ac:picMkLst>
            <pc:docMk/>
            <pc:sldMk cId="2919908510" sldId="296"/>
            <ac:picMk id="19" creationId="{2168FDC5-CDB3-423A-91DE-34274CDA43D9}"/>
          </ac:picMkLst>
        </pc:picChg>
        <pc:picChg chg="add mod">
          <ac:chgData name="加賀山 茂" userId="8c55a2096077e13e" providerId="LiveId" clId="{EE19D224-FF7E-45BE-AC67-681B058FF375}" dt="2020-11-18T09:52:13.174" v="3773" actId="1076"/>
          <ac:picMkLst>
            <pc:docMk/>
            <pc:sldMk cId="2919908510" sldId="296"/>
            <ac:picMk id="21" creationId="{1F76490B-7ECF-4051-ABC7-019FC55B8FCD}"/>
          </ac:picMkLst>
        </pc:picChg>
        <pc:picChg chg="add mod">
          <ac:chgData name="加賀山 茂" userId="8c55a2096077e13e" providerId="LiveId" clId="{EE19D224-FF7E-45BE-AC67-681B058FF375}" dt="2020-11-18T09:52:10.038" v="3772" actId="1076"/>
          <ac:picMkLst>
            <pc:docMk/>
            <pc:sldMk cId="2919908510" sldId="296"/>
            <ac:picMk id="23" creationId="{CA574508-D485-41A8-985D-9377FC244DF8}"/>
          </ac:picMkLst>
        </pc:picChg>
        <pc:picChg chg="add mod">
          <ac:chgData name="加賀山 茂" userId="8c55a2096077e13e" providerId="LiveId" clId="{EE19D224-FF7E-45BE-AC67-681B058FF375}" dt="2020-11-18T09:52:08.079" v="3771" actId="1076"/>
          <ac:picMkLst>
            <pc:docMk/>
            <pc:sldMk cId="2919908510" sldId="296"/>
            <ac:picMk id="25" creationId="{F4E5F1A6-8596-4C2F-8C88-E74DEEBE65A7}"/>
          </ac:picMkLst>
        </pc:picChg>
        <pc:picChg chg="add mod">
          <ac:chgData name="加賀山 茂" userId="8c55a2096077e13e" providerId="LiveId" clId="{EE19D224-FF7E-45BE-AC67-681B058FF375}" dt="2020-11-18T09:52:05.457" v="3770" actId="1076"/>
          <ac:picMkLst>
            <pc:docMk/>
            <pc:sldMk cId="2919908510" sldId="296"/>
            <ac:picMk id="27" creationId="{D90B5764-9F78-4E28-A820-71C87B9D5FED}"/>
          </ac:picMkLst>
        </pc:picChg>
        <pc:picChg chg="add mod">
          <ac:chgData name="加賀山 茂" userId="8c55a2096077e13e" providerId="LiveId" clId="{EE19D224-FF7E-45BE-AC67-681B058FF375}" dt="2020-11-18T09:53:11.910" v="3787" actId="1076"/>
          <ac:picMkLst>
            <pc:docMk/>
            <pc:sldMk cId="2919908510" sldId="296"/>
            <ac:picMk id="29" creationId="{D1504BBF-5571-46EC-B8D8-AFACFF310189}"/>
          </ac:picMkLst>
        </pc:picChg>
        <pc:picChg chg="add mod">
          <ac:chgData name="加賀山 茂" userId="8c55a2096077e13e" providerId="LiveId" clId="{EE19D224-FF7E-45BE-AC67-681B058FF375}" dt="2020-11-18T09:53:08.921" v="3786" actId="1076"/>
          <ac:picMkLst>
            <pc:docMk/>
            <pc:sldMk cId="2919908510" sldId="296"/>
            <ac:picMk id="31" creationId="{0EE5C98C-696B-4969-8CB3-23DCCBF74973}"/>
          </ac:picMkLst>
        </pc:picChg>
        <pc:picChg chg="add mod">
          <ac:chgData name="加賀山 茂" userId="8c55a2096077e13e" providerId="LiveId" clId="{EE19D224-FF7E-45BE-AC67-681B058FF375}" dt="2020-11-18T09:53:06.081" v="3785" actId="1076"/>
          <ac:picMkLst>
            <pc:docMk/>
            <pc:sldMk cId="2919908510" sldId="296"/>
            <ac:picMk id="33" creationId="{5A3CFA27-4E9C-4AB3-8809-94689CB2B7DA}"/>
          </ac:picMkLst>
        </pc:picChg>
        <pc:picChg chg="add mod">
          <ac:chgData name="加賀山 茂" userId="8c55a2096077e13e" providerId="LiveId" clId="{EE19D224-FF7E-45BE-AC67-681B058FF375}" dt="2020-11-18T09:53:03.241" v="3784" actId="1076"/>
          <ac:picMkLst>
            <pc:docMk/>
            <pc:sldMk cId="2919908510" sldId="296"/>
            <ac:picMk id="35" creationId="{2322C2B5-6510-451E-9F9B-E79BF2DB5CB2}"/>
          </ac:picMkLst>
        </pc:picChg>
        <pc:picChg chg="add mod">
          <ac:chgData name="加賀山 茂" userId="8c55a2096077e13e" providerId="LiveId" clId="{EE19D224-FF7E-45BE-AC67-681B058FF375}" dt="2020-11-18T09:53:00.767" v="3783" actId="1076"/>
          <ac:picMkLst>
            <pc:docMk/>
            <pc:sldMk cId="2919908510" sldId="296"/>
            <ac:picMk id="37" creationId="{365B630E-ACFB-4B3D-922F-5AA4D13D049F}"/>
          </ac:picMkLst>
        </pc:picChg>
        <pc:picChg chg="add mod">
          <ac:chgData name="加賀山 茂" userId="8c55a2096077e13e" providerId="LiveId" clId="{EE19D224-FF7E-45BE-AC67-681B058FF375}" dt="2020-11-18T09:52:55.919" v="3782" actId="1076"/>
          <ac:picMkLst>
            <pc:docMk/>
            <pc:sldMk cId="2919908510" sldId="296"/>
            <ac:picMk id="39" creationId="{18EA0A71-D4AB-4CB5-80FD-8BCC30D5BC1A}"/>
          </ac:picMkLst>
        </pc:picChg>
        <pc:picChg chg="add mod">
          <ac:chgData name="加賀山 茂" userId="8c55a2096077e13e" providerId="LiveId" clId="{EE19D224-FF7E-45BE-AC67-681B058FF375}" dt="2020-11-18T09:52:53.986" v="3781" actId="1076"/>
          <ac:picMkLst>
            <pc:docMk/>
            <pc:sldMk cId="2919908510" sldId="296"/>
            <ac:picMk id="41" creationId="{8A747509-71E5-4E5B-91D4-22436211A432}"/>
          </ac:picMkLst>
        </pc:picChg>
      </pc:sldChg>
      <pc:sldChg chg="add">
        <pc:chgData name="加賀山 茂" userId="8c55a2096077e13e" providerId="LiveId" clId="{EE19D224-FF7E-45BE-AC67-681B058FF375}" dt="2020-11-22T21:10:19.381" v="4257"/>
        <pc:sldMkLst>
          <pc:docMk/>
          <pc:sldMk cId="213623178" sldId="297"/>
        </pc:sldMkLst>
      </pc:sldChg>
      <pc:sldChg chg="addSp delSp modSp new mod">
        <pc:chgData name="加賀山 茂" userId="8c55a2096077e13e" providerId="LiveId" clId="{EE19D224-FF7E-45BE-AC67-681B058FF375}" dt="2020-11-30T09:41:42.898" v="4914"/>
        <pc:sldMkLst>
          <pc:docMk/>
          <pc:sldMk cId="3800047695" sldId="298"/>
        </pc:sldMkLst>
        <pc:spChg chg="del mod">
          <ac:chgData name="加賀山 茂" userId="8c55a2096077e13e" providerId="LiveId" clId="{EE19D224-FF7E-45BE-AC67-681B058FF375}" dt="2020-11-30T09:39:19.794" v="4832" actId="478"/>
          <ac:spMkLst>
            <pc:docMk/>
            <pc:sldMk cId="3800047695" sldId="298"/>
            <ac:spMk id="2" creationId="{B56A0B95-A2ED-4B08-BAD8-C3D654315336}"/>
          </ac:spMkLst>
        </pc:spChg>
        <pc:spChg chg="add del mod">
          <ac:chgData name="加賀山 茂" userId="8c55a2096077e13e" providerId="LiveId" clId="{EE19D224-FF7E-45BE-AC67-681B058FF375}" dt="2020-11-30T09:39:22.444" v="4833" actId="478"/>
          <ac:spMkLst>
            <pc:docMk/>
            <pc:sldMk cId="3800047695" sldId="298"/>
            <ac:spMk id="8" creationId="{0E74B682-F2BD-4A0B-B7C5-1EF47012183A}"/>
          </ac:spMkLst>
        </pc:spChg>
        <pc:graphicFrameChg chg="add mod modGraphic">
          <ac:chgData name="加賀山 茂" userId="8c55a2096077e13e" providerId="LiveId" clId="{EE19D224-FF7E-45BE-AC67-681B058FF375}" dt="2020-11-30T09:41:42.898" v="4914"/>
          <ac:graphicFrameMkLst>
            <pc:docMk/>
            <pc:sldMk cId="3800047695" sldId="298"/>
            <ac:graphicFrameMk id="6" creationId="{519A39CD-F033-4D3E-8004-DD3F1A91F4D0}"/>
          </ac:graphicFrameMkLst>
        </pc:graphicFrameChg>
      </pc:sldChg>
      <pc:sldChg chg="add">
        <pc:chgData name="加賀山 茂" userId="8c55a2096077e13e" providerId="LiveId" clId="{EE19D224-FF7E-45BE-AC67-681B058FF375}" dt="2020-11-30T09:35:49.059" v="4782"/>
        <pc:sldMkLst>
          <pc:docMk/>
          <pc:sldMk cId="2503498054" sldId="299"/>
        </pc:sldMkLst>
      </pc:sldChg>
      <pc:sldChg chg="modSp add">
        <pc:chgData name="加賀山 茂" userId="8c55a2096077e13e" providerId="LiveId" clId="{EE19D224-FF7E-45BE-AC67-681B058FF375}" dt="2020-11-30T10:24:20.920" v="5632"/>
        <pc:sldMkLst>
          <pc:docMk/>
          <pc:sldMk cId="3713538620" sldId="300"/>
        </pc:sldMkLst>
        <pc:graphicFrameChg chg="mod">
          <ac:chgData name="加賀山 茂" userId="8c55a2096077e13e" providerId="LiveId" clId="{EE19D224-FF7E-45BE-AC67-681B058FF375}" dt="2020-11-30T10:24:20.920" v="5632"/>
          <ac:graphicFrameMkLst>
            <pc:docMk/>
            <pc:sldMk cId="3713538620" sldId="300"/>
            <ac:graphicFrameMk id="6" creationId="{519A39CD-F033-4D3E-8004-DD3F1A91F4D0}"/>
          </ac:graphicFrameMkLst>
        </pc:graphicFrameChg>
      </pc:sldChg>
      <pc:sldChg chg="modSp add modAnim">
        <pc:chgData name="加賀山 茂" userId="8c55a2096077e13e" providerId="LiveId" clId="{EE19D224-FF7E-45BE-AC67-681B058FF375}" dt="2020-12-03T08:46:51.756" v="6154"/>
        <pc:sldMkLst>
          <pc:docMk/>
          <pc:sldMk cId="4149863070" sldId="301"/>
        </pc:sldMkLst>
        <pc:graphicFrameChg chg="mod">
          <ac:chgData name="加賀山 茂" userId="8c55a2096077e13e" providerId="LiveId" clId="{EE19D224-FF7E-45BE-AC67-681B058FF375}" dt="2020-12-03T08:46:51.756" v="6154"/>
          <ac:graphicFrameMkLst>
            <pc:docMk/>
            <pc:sldMk cId="4149863070" sldId="301"/>
            <ac:graphicFrameMk id="9" creationId="{1C3FE48D-C6DB-49C3-B365-294E7046575A}"/>
          </ac:graphicFrameMkLst>
        </pc:graphicFrameChg>
      </pc:sldChg>
      <pc:sldChg chg="modSp add mod ord modAnim">
        <pc:chgData name="加賀山 茂" userId="8c55a2096077e13e" providerId="LiveId" clId="{EE19D224-FF7E-45BE-AC67-681B058FF375}" dt="2020-12-11T20:07:59.837" v="6647"/>
        <pc:sldMkLst>
          <pc:docMk/>
          <pc:sldMk cId="397608274" sldId="302"/>
        </pc:sldMkLst>
        <pc:graphicFrameChg chg="mod">
          <ac:chgData name="加賀山 茂" userId="8c55a2096077e13e" providerId="LiveId" clId="{EE19D224-FF7E-45BE-AC67-681B058FF375}" dt="2020-12-11T20:05:07.427" v="6641"/>
          <ac:graphicFrameMkLst>
            <pc:docMk/>
            <pc:sldMk cId="397608274" sldId="302"/>
            <ac:graphicFrameMk id="5" creationId="{7E3F3667-A6BB-43CF-831E-F18CB173D0FC}"/>
          </ac:graphicFrameMkLst>
        </pc:graphicFrameChg>
      </pc:sldChg>
      <pc:sldChg chg="addSp modSp new mod">
        <pc:chgData name="加賀山 茂" userId="8c55a2096077e13e" providerId="LiveId" clId="{EE19D224-FF7E-45BE-AC67-681B058FF375}" dt="2020-12-11T21:49:57.089" v="7998" actId="20577"/>
        <pc:sldMkLst>
          <pc:docMk/>
          <pc:sldMk cId="3682489176" sldId="303"/>
        </pc:sldMkLst>
        <pc:spChg chg="mod">
          <ac:chgData name="加賀山 茂" userId="8c55a2096077e13e" providerId="LiveId" clId="{EE19D224-FF7E-45BE-AC67-681B058FF375}" dt="2020-12-11T20:08:49.160" v="6667"/>
          <ac:spMkLst>
            <pc:docMk/>
            <pc:sldMk cId="3682489176" sldId="303"/>
            <ac:spMk id="2" creationId="{578682D0-C58F-4946-A4F3-2E83AA46F26C}"/>
          </ac:spMkLst>
        </pc:spChg>
        <pc:graphicFrameChg chg="add mod modGraphic">
          <ac:chgData name="加賀山 茂" userId="8c55a2096077e13e" providerId="LiveId" clId="{EE19D224-FF7E-45BE-AC67-681B058FF375}" dt="2020-12-11T21:49:57.089" v="7998" actId="20577"/>
          <ac:graphicFrameMkLst>
            <pc:docMk/>
            <pc:sldMk cId="3682489176" sldId="303"/>
            <ac:graphicFrameMk id="6" creationId="{CA8312D6-88B9-49A7-BCFE-A39AB595A67B}"/>
          </ac:graphicFrameMkLst>
        </pc:graphicFrameChg>
      </pc:sldChg>
      <pc:sldChg chg="modSp add mod">
        <pc:chgData name="加賀山 茂" userId="8c55a2096077e13e" providerId="LiveId" clId="{EE19D224-FF7E-45BE-AC67-681B058FF375}" dt="2020-12-11T21:05:47.310" v="7946"/>
        <pc:sldMkLst>
          <pc:docMk/>
          <pc:sldMk cId="2231285782" sldId="304"/>
        </pc:sldMkLst>
        <pc:spChg chg="mod">
          <ac:chgData name="加賀山 茂" userId="8c55a2096077e13e" providerId="LiveId" clId="{EE19D224-FF7E-45BE-AC67-681B058FF375}" dt="2020-12-11T21:05:47.310" v="7946"/>
          <ac:spMkLst>
            <pc:docMk/>
            <pc:sldMk cId="2231285782" sldId="304"/>
            <ac:spMk id="2" creationId="{B56A0B95-A2ED-4B08-BAD8-C3D654315336}"/>
          </ac:spMkLst>
        </pc:spChg>
        <pc:graphicFrameChg chg="mod">
          <ac:chgData name="加賀山 茂" userId="8c55a2096077e13e" providerId="LiveId" clId="{EE19D224-FF7E-45BE-AC67-681B058FF375}" dt="2020-12-11T21:05:22.794" v="7922"/>
          <ac:graphicFrameMkLst>
            <pc:docMk/>
            <pc:sldMk cId="2231285782" sldId="304"/>
            <ac:graphicFrameMk id="6" creationId="{519A39CD-F033-4D3E-8004-DD3F1A91F4D0}"/>
          </ac:graphicFrameMkLst>
        </pc:graphicFrameChg>
      </pc:sldChg>
      <pc:sldChg chg="addSp modSp new mod modClrScheme modAnim chgLayout">
        <pc:chgData name="加賀山 茂" userId="8c55a2096077e13e" providerId="LiveId" clId="{EE19D224-FF7E-45BE-AC67-681B058FF375}" dt="2020-12-11T21:31:46.337" v="7996" actId="207"/>
        <pc:sldMkLst>
          <pc:docMk/>
          <pc:sldMk cId="1685533027" sldId="305"/>
        </pc:sldMkLst>
        <pc:spChg chg="mod ord">
          <ac:chgData name="加賀山 茂" userId="8c55a2096077e13e" providerId="LiveId" clId="{EE19D224-FF7E-45BE-AC67-681B058FF375}" dt="2020-12-11T21:29:58.503" v="7948" actId="700"/>
          <ac:spMkLst>
            <pc:docMk/>
            <pc:sldMk cId="1685533027" sldId="305"/>
            <ac:spMk id="2" creationId="{9DD3F877-B557-45F5-A2CB-5BA528DB71A2}"/>
          </ac:spMkLst>
        </pc:spChg>
        <pc:spChg chg="mod ord">
          <ac:chgData name="加賀山 茂" userId="8c55a2096077e13e" providerId="LiveId" clId="{EE19D224-FF7E-45BE-AC67-681B058FF375}" dt="2020-12-11T21:29:58.503" v="7948" actId="700"/>
          <ac:spMkLst>
            <pc:docMk/>
            <pc:sldMk cId="1685533027" sldId="305"/>
            <ac:spMk id="3" creationId="{62362182-2540-4CF3-8CA2-DBF9A75BF580}"/>
          </ac:spMkLst>
        </pc:spChg>
        <pc:spChg chg="mod ord">
          <ac:chgData name="加賀山 茂" userId="8c55a2096077e13e" providerId="LiveId" clId="{EE19D224-FF7E-45BE-AC67-681B058FF375}" dt="2020-12-11T21:29:58.503" v="7948" actId="700"/>
          <ac:spMkLst>
            <pc:docMk/>
            <pc:sldMk cId="1685533027" sldId="305"/>
            <ac:spMk id="4" creationId="{BF20F8F2-AD39-4873-94AC-DF58CCFDD541}"/>
          </ac:spMkLst>
        </pc:spChg>
        <pc:spChg chg="add mod ord">
          <ac:chgData name="加賀山 茂" userId="8c55a2096077e13e" providerId="LiveId" clId="{EE19D224-FF7E-45BE-AC67-681B058FF375}" dt="2020-12-11T21:30:06.913" v="7973"/>
          <ac:spMkLst>
            <pc:docMk/>
            <pc:sldMk cId="1685533027" sldId="305"/>
            <ac:spMk id="5" creationId="{F534F914-0590-4F93-A1B2-4D5DF58A871A}"/>
          </ac:spMkLst>
        </pc:spChg>
        <pc:graphicFrameChg chg="add mod">
          <ac:chgData name="加賀山 茂" userId="8c55a2096077e13e" providerId="LiveId" clId="{EE19D224-FF7E-45BE-AC67-681B058FF375}" dt="2020-12-11T21:31:46.337" v="7996" actId="207"/>
          <ac:graphicFrameMkLst>
            <pc:docMk/>
            <pc:sldMk cId="1685533027" sldId="305"/>
            <ac:graphicFrameMk id="6" creationId="{892EE9B9-647E-4547-A796-95BC9A154F93}"/>
          </ac:graphicFrameMkLst>
        </pc:graphicFrameChg>
      </pc:sldChg>
      <pc:sldChg chg="addSp modSp new del mod modClrScheme chgLayout">
        <pc:chgData name="加賀山 茂" userId="8c55a2096077e13e" providerId="LiveId" clId="{EE19D224-FF7E-45BE-AC67-681B058FF375}" dt="2020-12-11T22:39:59.500" v="9296" actId="47"/>
        <pc:sldMkLst>
          <pc:docMk/>
          <pc:sldMk cId="1753603098" sldId="306"/>
        </pc:sldMkLst>
        <pc:spChg chg="mod ord">
          <ac:chgData name="加賀山 茂" userId="8c55a2096077e13e" providerId="LiveId" clId="{EE19D224-FF7E-45BE-AC67-681B058FF375}" dt="2020-12-11T22:05:04.488" v="8000" actId="700"/>
          <ac:spMkLst>
            <pc:docMk/>
            <pc:sldMk cId="1753603098" sldId="306"/>
            <ac:spMk id="2" creationId="{64F02249-552B-476F-8D01-6A4A2ED98AB3}"/>
          </ac:spMkLst>
        </pc:spChg>
        <pc:spChg chg="mod ord">
          <ac:chgData name="加賀山 茂" userId="8c55a2096077e13e" providerId="LiveId" clId="{EE19D224-FF7E-45BE-AC67-681B058FF375}" dt="2020-12-11T22:05:04.488" v="8000" actId="700"/>
          <ac:spMkLst>
            <pc:docMk/>
            <pc:sldMk cId="1753603098" sldId="306"/>
            <ac:spMk id="3" creationId="{19DABC7F-363E-4F70-BFDF-B1F6653CB78F}"/>
          </ac:spMkLst>
        </pc:spChg>
        <pc:spChg chg="mod ord">
          <ac:chgData name="加賀山 茂" userId="8c55a2096077e13e" providerId="LiveId" clId="{EE19D224-FF7E-45BE-AC67-681B058FF375}" dt="2020-12-11T22:05:04.488" v="8000" actId="700"/>
          <ac:spMkLst>
            <pc:docMk/>
            <pc:sldMk cId="1753603098" sldId="306"/>
            <ac:spMk id="4" creationId="{07C5A88D-6E16-4BB3-B927-7884495AC404}"/>
          </ac:spMkLst>
        </pc:spChg>
        <pc:spChg chg="add mod ord">
          <ac:chgData name="加賀山 茂" userId="8c55a2096077e13e" providerId="LiveId" clId="{EE19D224-FF7E-45BE-AC67-681B058FF375}" dt="2020-12-11T22:18:20.653" v="9029" actId="6549"/>
          <ac:spMkLst>
            <pc:docMk/>
            <pc:sldMk cId="1753603098" sldId="306"/>
            <ac:spMk id="5" creationId="{6610A951-D79A-418C-8FFC-7421FAC1DC58}"/>
          </ac:spMkLst>
        </pc:spChg>
        <pc:graphicFrameChg chg="add mod modGraphic">
          <ac:chgData name="加賀山 茂" userId="8c55a2096077e13e" providerId="LiveId" clId="{EE19D224-FF7E-45BE-AC67-681B058FF375}" dt="2020-12-11T22:19:06.949" v="9073"/>
          <ac:graphicFrameMkLst>
            <pc:docMk/>
            <pc:sldMk cId="1753603098" sldId="306"/>
            <ac:graphicFrameMk id="6" creationId="{379E44E2-E977-4590-9149-2F4D4FD746B5}"/>
          </ac:graphicFrameMkLst>
        </pc:graphicFrameChg>
      </pc:sldChg>
      <pc:sldChg chg="modSp add mod">
        <pc:chgData name="加賀山 茂" userId="8c55a2096077e13e" providerId="LiveId" clId="{EE19D224-FF7E-45BE-AC67-681B058FF375}" dt="2020-12-11T22:39:49.627" v="9295" actId="404"/>
        <pc:sldMkLst>
          <pc:docMk/>
          <pc:sldMk cId="3302805462" sldId="307"/>
        </pc:sldMkLst>
        <pc:spChg chg="mod">
          <ac:chgData name="加賀山 茂" userId="8c55a2096077e13e" providerId="LiveId" clId="{EE19D224-FF7E-45BE-AC67-681B058FF375}" dt="2020-12-11T22:39:49.627" v="9295" actId="404"/>
          <ac:spMkLst>
            <pc:docMk/>
            <pc:sldMk cId="3302805462" sldId="307"/>
            <ac:spMk id="5" creationId="{6610A951-D79A-418C-8FFC-7421FAC1DC58}"/>
          </ac:spMkLst>
        </pc:spChg>
        <pc:graphicFrameChg chg="mod">
          <ac:chgData name="加賀山 茂" userId="8c55a2096077e13e" providerId="LiveId" clId="{EE19D224-FF7E-45BE-AC67-681B058FF375}" dt="2020-12-11T22:38:59.730" v="9262"/>
          <ac:graphicFrameMkLst>
            <pc:docMk/>
            <pc:sldMk cId="3302805462" sldId="307"/>
            <ac:graphicFrameMk id="6" creationId="{379E44E2-E977-4590-9149-2F4D4FD746B5}"/>
          </ac:graphicFrameMkLst>
        </pc:graphicFrameChg>
      </pc:sldChg>
      <pc:sldChg chg="modSp add mod">
        <pc:chgData name="加賀山 茂" userId="8c55a2096077e13e" providerId="LiveId" clId="{EE19D224-FF7E-45BE-AC67-681B058FF375}" dt="2020-12-28T22:04:13.750" v="11295" actId="113"/>
        <pc:sldMkLst>
          <pc:docMk/>
          <pc:sldMk cId="2603137011" sldId="308"/>
        </pc:sldMkLst>
        <pc:spChg chg="mod">
          <ac:chgData name="加賀山 茂" userId="8c55a2096077e13e" providerId="LiveId" clId="{EE19D224-FF7E-45BE-AC67-681B058FF375}" dt="2020-12-12T20:23:12.466" v="9314" actId="14100"/>
          <ac:spMkLst>
            <pc:docMk/>
            <pc:sldMk cId="2603137011" sldId="308"/>
            <ac:spMk id="5" creationId="{6610A951-D79A-418C-8FFC-7421FAC1DC58}"/>
          </ac:spMkLst>
        </pc:spChg>
        <pc:graphicFrameChg chg="mod">
          <ac:chgData name="加賀山 茂" userId="8c55a2096077e13e" providerId="LiveId" clId="{EE19D224-FF7E-45BE-AC67-681B058FF375}" dt="2020-12-28T22:04:13.750" v="11295" actId="113"/>
          <ac:graphicFrameMkLst>
            <pc:docMk/>
            <pc:sldMk cId="2603137011" sldId="308"/>
            <ac:graphicFrameMk id="6" creationId="{379E44E2-E977-4590-9149-2F4D4FD746B5}"/>
          </ac:graphicFrameMkLst>
        </pc:graphicFrameChg>
      </pc:sldChg>
      <pc:sldChg chg="addSp modSp new mod ord modAnim">
        <pc:chgData name="加賀山 茂" userId="8c55a2096077e13e" providerId="LiveId" clId="{EE19D224-FF7E-45BE-AC67-681B058FF375}" dt="2021-01-11T23:01:39.648" v="11647"/>
        <pc:sldMkLst>
          <pc:docMk/>
          <pc:sldMk cId="1493858876" sldId="309"/>
        </pc:sldMkLst>
        <pc:spChg chg="mod">
          <ac:chgData name="加賀山 茂" userId="8c55a2096077e13e" providerId="LiveId" clId="{EE19D224-FF7E-45BE-AC67-681B058FF375}" dt="2020-12-28T21:19:32.257" v="11248"/>
          <ac:spMkLst>
            <pc:docMk/>
            <pc:sldMk cId="1493858876" sldId="309"/>
            <ac:spMk id="2" creationId="{BACF7803-893E-4173-B899-63A662BD7F8F}"/>
          </ac:spMkLst>
        </pc:spChg>
        <pc:graphicFrameChg chg="add mod modGraphic">
          <ac:chgData name="加賀山 茂" userId="8c55a2096077e13e" providerId="LiveId" clId="{EE19D224-FF7E-45BE-AC67-681B058FF375}" dt="2020-12-28T22:03:11.824" v="11266"/>
          <ac:graphicFrameMkLst>
            <pc:docMk/>
            <pc:sldMk cId="1493858876" sldId="309"/>
            <ac:graphicFrameMk id="6" creationId="{F812B78D-C667-4EB1-BF8F-3CAD0A87F818}"/>
          </ac:graphicFrameMkLst>
        </pc:graphicFrameChg>
      </pc:sldChg>
      <pc:sldChg chg="addSp modSp new mod ord modAnim">
        <pc:chgData name="加賀山 茂" userId="8c55a2096077e13e" providerId="LiveId" clId="{EE19D224-FF7E-45BE-AC67-681B058FF375}" dt="2021-01-11T23:02:20.211" v="11649"/>
        <pc:sldMkLst>
          <pc:docMk/>
          <pc:sldMk cId="2659757637" sldId="310"/>
        </pc:sldMkLst>
        <pc:spChg chg="mod">
          <ac:chgData name="加賀山 茂" userId="8c55a2096077e13e" providerId="LiveId" clId="{EE19D224-FF7E-45BE-AC67-681B058FF375}" dt="2021-01-02T22:28:35.120" v="11579"/>
          <ac:spMkLst>
            <pc:docMk/>
            <pc:sldMk cId="2659757637" sldId="310"/>
            <ac:spMk id="2" creationId="{798FC214-09B4-4B66-BC4E-BE01F7B366D6}"/>
          </ac:spMkLst>
        </pc:spChg>
        <pc:graphicFrameChg chg="add mod modGraphic">
          <ac:chgData name="加賀山 茂" userId="8c55a2096077e13e" providerId="LiveId" clId="{EE19D224-FF7E-45BE-AC67-681B058FF375}" dt="2021-01-11T22:56:09.034" v="11635" actId="14100"/>
          <ac:graphicFrameMkLst>
            <pc:docMk/>
            <pc:sldMk cId="2659757637" sldId="310"/>
            <ac:graphicFrameMk id="6" creationId="{C1E54A8F-1189-4197-862A-D33FCBFE6092}"/>
          </ac:graphicFrameMkLst>
        </pc:graphicFrameChg>
      </pc:sldChg>
      <pc:sldChg chg="addSp delSp modSp new mod modAnim">
        <pc:chgData name="加賀山 茂" userId="8c55a2096077e13e" providerId="LiveId" clId="{EE19D224-FF7E-45BE-AC67-681B058FF375}" dt="2021-01-11T23:35:00.044" v="12977" actId="207"/>
        <pc:sldMkLst>
          <pc:docMk/>
          <pc:sldMk cId="1396390659" sldId="311"/>
        </pc:sldMkLst>
        <pc:spChg chg="del mod">
          <ac:chgData name="加賀山 茂" userId="8c55a2096077e13e" providerId="LiveId" clId="{EE19D224-FF7E-45BE-AC67-681B058FF375}" dt="2021-01-11T23:21:03.045" v="12897" actId="478"/>
          <ac:spMkLst>
            <pc:docMk/>
            <pc:sldMk cId="1396390659" sldId="311"/>
            <ac:spMk id="2" creationId="{E885F550-F5A2-4689-8EF1-D6469137C0F4}"/>
          </ac:spMkLst>
        </pc:spChg>
        <pc:spChg chg="add del mod">
          <ac:chgData name="加賀山 茂" userId="8c55a2096077e13e" providerId="LiveId" clId="{EE19D224-FF7E-45BE-AC67-681B058FF375}" dt="2021-01-11T23:21:05.573" v="12898" actId="478"/>
          <ac:spMkLst>
            <pc:docMk/>
            <pc:sldMk cId="1396390659" sldId="311"/>
            <ac:spMk id="8" creationId="{4DEB12A3-040D-4D6B-97B9-B306AFA8965A}"/>
          </ac:spMkLst>
        </pc:spChg>
        <pc:graphicFrameChg chg="add mod modGraphic">
          <ac:chgData name="加賀山 茂" userId="8c55a2096077e13e" providerId="LiveId" clId="{EE19D224-FF7E-45BE-AC67-681B058FF375}" dt="2021-01-11T23:35:00.044" v="12977" actId="207"/>
          <ac:graphicFrameMkLst>
            <pc:docMk/>
            <pc:sldMk cId="1396390659" sldId="311"/>
            <ac:graphicFrameMk id="6" creationId="{40BE4596-1EA2-4DA6-A6D0-9CF3AA9EA8A7}"/>
          </ac:graphicFrameMkLst>
        </pc:graphicFrameChg>
      </pc:sldChg>
    </pc:docChg>
  </pc:docChgLst>
  <pc:docChgLst>
    <pc:chgData name="加賀山 茂" userId="8c55a2096077e13e" providerId="LiveId" clId="{0874AA9B-43A3-4E7C-AACD-BE4860E49569}"/>
    <pc:docChg chg="undo custSel addSld modSld">
      <pc:chgData name="加賀山 茂" userId="8c55a2096077e13e" providerId="LiveId" clId="{0874AA9B-43A3-4E7C-AACD-BE4860E49569}" dt="2021-01-31T02:33:12.532" v="808" actId="113"/>
      <pc:docMkLst>
        <pc:docMk/>
      </pc:docMkLst>
      <pc:sldChg chg="modSp">
        <pc:chgData name="加賀山 茂" userId="8c55a2096077e13e" providerId="LiveId" clId="{0874AA9B-43A3-4E7C-AACD-BE4860E49569}" dt="2021-01-31T02:03:52.680" v="552"/>
        <pc:sldMkLst>
          <pc:docMk/>
          <pc:sldMk cId="812930645" sldId="276"/>
        </pc:sldMkLst>
        <pc:graphicFrameChg chg="mod">
          <ac:chgData name="加賀山 茂" userId="8c55a2096077e13e" providerId="LiveId" clId="{0874AA9B-43A3-4E7C-AACD-BE4860E49569}" dt="2021-01-31T02:03:52.680" v="552"/>
          <ac:graphicFrameMkLst>
            <pc:docMk/>
            <pc:sldMk cId="812930645" sldId="276"/>
            <ac:graphicFrameMk id="9" creationId="{1C3FE48D-C6DB-49C3-B365-294E7046575A}"/>
          </ac:graphicFrameMkLst>
        </pc:graphicFrameChg>
      </pc:sldChg>
      <pc:sldChg chg="modAnim">
        <pc:chgData name="加賀山 茂" userId="8c55a2096077e13e" providerId="LiveId" clId="{0874AA9B-43A3-4E7C-AACD-BE4860E49569}" dt="2021-01-31T02:07:52.142" v="559"/>
        <pc:sldMkLst>
          <pc:docMk/>
          <pc:sldMk cId="3682489176" sldId="303"/>
        </pc:sldMkLst>
      </pc:sldChg>
      <pc:sldChg chg="modAnim">
        <pc:chgData name="加賀山 茂" userId="8c55a2096077e13e" providerId="LiveId" clId="{0874AA9B-43A3-4E7C-AACD-BE4860E49569}" dt="2021-01-31T02:10:45.164" v="564"/>
        <pc:sldMkLst>
          <pc:docMk/>
          <pc:sldMk cId="2603137011" sldId="308"/>
        </pc:sldMkLst>
      </pc:sldChg>
      <pc:sldChg chg="modSp add modAnim">
        <pc:chgData name="加賀山 茂" userId="8c55a2096077e13e" providerId="LiveId" clId="{0874AA9B-43A3-4E7C-AACD-BE4860E49569}" dt="2021-01-30T05:23:28.521" v="331" actId="207"/>
        <pc:sldMkLst>
          <pc:docMk/>
          <pc:sldMk cId="3088629238" sldId="312"/>
        </pc:sldMkLst>
        <pc:graphicFrameChg chg="mod">
          <ac:chgData name="加賀山 茂" userId="8c55a2096077e13e" providerId="LiveId" clId="{0874AA9B-43A3-4E7C-AACD-BE4860E49569}" dt="2021-01-30T05:23:28.521" v="331" actId="207"/>
          <ac:graphicFrameMkLst>
            <pc:docMk/>
            <pc:sldMk cId="3088629238" sldId="312"/>
            <ac:graphicFrameMk id="6" creationId="{40BE4596-1EA2-4DA6-A6D0-9CF3AA9EA8A7}"/>
          </ac:graphicFrameMkLst>
        </pc:graphicFrameChg>
      </pc:sldChg>
      <pc:sldChg chg="modSp add">
        <pc:chgData name="加賀山 茂" userId="8c55a2096077e13e" providerId="LiveId" clId="{0874AA9B-43A3-4E7C-AACD-BE4860E49569}" dt="2021-01-30T07:46:01.027" v="428"/>
        <pc:sldMkLst>
          <pc:docMk/>
          <pc:sldMk cId="61858155" sldId="313"/>
        </pc:sldMkLst>
        <pc:graphicFrameChg chg="mod">
          <ac:chgData name="加賀山 茂" userId="8c55a2096077e13e" providerId="LiveId" clId="{0874AA9B-43A3-4E7C-AACD-BE4860E49569}" dt="2021-01-30T07:46:01.027" v="428"/>
          <ac:graphicFrameMkLst>
            <pc:docMk/>
            <pc:sldMk cId="61858155" sldId="313"/>
            <ac:graphicFrameMk id="6" creationId="{40BE4596-1EA2-4DA6-A6D0-9CF3AA9EA8A7}"/>
          </ac:graphicFrameMkLst>
        </pc:graphicFrameChg>
      </pc:sldChg>
      <pc:sldChg chg="addSp delSp modSp add mod addAnim delAnim modAnim">
        <pc:chgData name="加賀山 茂" userId="8c55a2096077e13e" providerId="LiveId" clId="{0874AA9B-43A3-4E7C-AACD-BE4860E49569}" dt="2021-01-31T02:33:12.532" v="808" actId="113"/>
        <pc:sldMkLst>
          <pc:docMk/>
          <pc:sldMk cId="3999394293" sldId="314"/>
        </pc:sldMkLst>
        <pc:graphicFrameChg chg="add del mod">
          <ac:chgData name="加賀山 茂" userId="8c55a2096077e13e" providerId="LiveId" clId="{0874AA9B-43A3-4E7C-AACD-BE4860E49569}" dt="2021-01-31T02:33:12.532" v="808" actId="113"/>
          <ac:graphicFrameMkLst>
            <pc:docMk/>
            <pc:sldMk cId="3999394293" sldId="314"/>
            <ac:graphicFrameMk id="6" creationId="{40BE4596-1EA2-4DA6-A6D0-9CF3AA9EA8A7}"/>
          </ac:graphicFrameMkLst>
        </pc:graphicFrameChg>
      </pc:sldChg>
    </pc:docChg>
  </pc:docChgLst>
  <pc:docChgLst>
    <pc:chgData name="加賀山 茂" userId="8c55a2096077e13e" providerId="LiveId" clId="{FDBCAF2B-C993-4AFE-B2D4-94FA1B0400E6}"/>
    <pc:docChg chg="addSld modSld">
      <pc:chgData name="加賀山 茂" userId="8c55a2096077e13e" providerId="LiveId" clId="{FDBCAF2B-C993-4AFE-B2D4-94FA1B0400E6}" dt="2020-07-13T19:26:38.004" v="309" actId="403"/>
      <pc:docMkLst>
        <pc:docMk/>
      </pc:docMkLst>
      <pc:sldChg chg="modSp add">
        <pc:chgData name="加賀山 茂" userId="8c55a2096077e13e" providerId="LiveId" clId="{FDBCAF2B-C993-4AFE-B2D4-94FA1B0400E6}" dt="2020-07-13T19:26:38.004" v="309" actId="403"/>
        <pc:sldMkLst>
          <pc:docMk/>
          <pc:sldMk cId="1241471012" sldId="283"/>
        </pc:sldMkLst>
        <pc:graphicFrameChg chg="mod">
          <ac:chgData name="加賀山 茂" userId="8c55a2096077e13e" providerId="LiveId" clId="{FDBCAF2B-C993-4AFE-B2D4-94FA1B0400E6}" dt="2020-07-13T19:26:38.004" v="309" actId="403"/>
          <ac:graphicFrameMkLst>
            <pc:docMk/>
            <pc:sldMk cId="1241471012" sldId="283"/>
            <ac:graphicFrameMk id="9" creationId="{1C3FE48D-C6DB-49C3-B365-294E7046575A}"/>
          </ac:graphicFrameMkLst>
        </pc:graphicFrameChg>
      </pc:sldChg>
    </pc:docChg>
  </pc:docChgLst>
  <pc:docChgLst>
    <pc:chgData name="加賀山 茂" userId="8c55a2096077e13e" providerId="LiveId" clId="{36B27FCF-4474-4EE6-8C60-40CFD3D712ED}"/>
    <pc:docChg chg="custSel addSld modSld">
      <pc:chgData name="加賀山 茂" userId="8c55a2096077e13e" providerId="LiveId" clId="{36B27FCF-4474-4EE6-8C60-40CFD3D712ED}" dt="2019-12-05T19:59:51.061" v="263" actId="14100"/>
      <pc:docMkLst>
        <pc:docMk/>
      </pc:docMkLst>
      <pc:sldChg chg="modSp">
        <pc:chgData name="加賀山 茂" userId="8c55a2096077e13e" providerId="LiveId" clId="{36B27FCF-4474-4EE6-8C60-40CFD3D712ED}" dt="2019-12-05T19:51:08.556" v="133"/>
        <pc:sldMkLst>
          <pc:docMk/>
          <pc:sldMk cId="64122602" sldId="256"/>
        </pc:sldMkLst>
        <pc:spChg chg="mod">
          <ac:chgData name="加賀山 茂" userId="8c55a2096077e13e" providerId="LiveId" clId="{36B27FCF-4474-4EE6-8C60-40CFD3D712ED}" dt="2019-12-05T19:50:03.413" v="16"/>
          <ac:spMkLst>
            <pc:docMk/>
            <pc:sldMk cId="64122602" sldId="256"/>
            <ac:spMk id="2" creationId="{00000000-0000-0000-0000-000000000000}"/>
          </ac:spMkLst>
        </pc:spChg>
        <pc:spChg chg="mod">
          <ac:chgData name="加賀山 茂" userId="8c55a2096077e13e" providerId="LiveId" clId="{36B27FCF-4474-4EE6-8C60-40CFD3D712ED}" dt="2019-12-05T19:51:08.556" v="133"/>
          <ac:spMkLst>
            <pc:docMk/>
            <pc:sldMk cId="64122602" sldId="256"/>
            <ac:spMk id="3" creationId="{00000000-0000-0000-0000-000000000000}"/>
          </ac:spMkLst>
        </pc:spChg>
      </pc:sldChg>
      <pc:sldChg chg="addSp delSp modSp add">
        <pc:chgData name="加賀山 茂" userId="8c55a2096077e13e" providerId="LiveId" clId="{36B27FCF-4474-4EE6-8C60-40CFD3D712ED}" dt="2019-12-05T19:59:51.061" v="263" actId="14100"/>
        <pc:sldMkLst>
          <pc:docMk/>
          <pc:sldMk cId="1908605332" sldId="273"/>
        </pc:sldMkLst>
        <pc:spChg chg="del">
          <ac:chgData name="加賀山 茂" userId="8c55a2096077e13e" providerId="LiveId" clId="{36B27FCF-4474-4EE6-8C60-40CFD3D712ED}" dt="2019-12-05T19:51:30.393" v="135"/>
          <ac:spMkLst>
            <pc:docMk/>
            <pc:sldMk cId="1908605332" sldId="273"/>
            <ac:spMk id="2" creationId="{95D7256B-5846-4A99-86AD-988AD497DB05}"/>
          </ac:spMkLst>
        </pc:spChg>
        <pc:spChg chg="del">
          <ac:chgData name="加賀山 茂" userId="8c55a2096077e13e" providerId="LiveId" clId="{36B27FCF-4474-4EE6-8C60-40CFD3D712ED}" dt="2019-12-05T19:51:30.393" v="135"/>
          <ac:spMkLst>
            <pc:docMk/>
            <pc:sldMk cId="1908605332" sldId="273"/>
            <ac:spMk id="3" creationId="{03E2AAC6-7BFE-4527-92B0-588D7CEA09C0}"/>
          </ac:spMkLst>
        </pc:spChg>
        <pc:graphicFrameChg chg="add del mod">
          <ac:chgData name="加賀山 茂" userId="8c55a2096077e13e" providerId="LiveId" clId="{36B27FCF-4474-4EE6-8C60-40CFD3D712ED}" dt="2019-12-05T19:55:20.162" v="176" actId="478"/>
          <ac:graphicFrameMkLst>
            <pc:docMk/>
            <pc:sldMk cId="1908605332" sldId="273"/>
            <ac:graphicFrameMk id="7" creationId="{64A27D8D-42E2-4534-8BAA-BA2101ECAA1E}"/>
          </ac:graphicFrameMkLst>
        </pc:graphicFrameChg>
        <pc:graphicFrameChg chg="add mod">
          <ac:chgData name="加賀山 茂" userId="8c55a2096077e13e" providerId="LiveId" clId="{36B27FCF-4474-4EE6-8C60-40CFD3D712ED}" dt="2019-12-05T19:59:51.061" v="263" actId="14100"/>
          <ac:graphicFrameMkLst>
            <pc:docMk/>
            <pc:sldMk cId="1908605332" sldId="273"/>
            <ac:graphicFrameMk id="8" creationId="{708CEE4F-4C55-455B-855B-7469F10948CF}"/>
          </ac:graphicFrameMkLst>
        </pc:graphicFrameChg>
      </pc:sldChg>
    </pc:docChg>
  </pc:docChgLst>
  <pc:docChgLst>
    <pc:chgData name="加賀山 茂" userId="8c55a2096077e13e" providerId="LiveId" clId="{D336F064-243A-49DE-BEB9-DBCA2F4C5C52}"/>
    <pc:docChg chg="undo redo custSel addSld delSld modSld modMainMaster">
      <pc:chgData name="加賀山 茂" userId="8c55a2096077e13e" providerId="LiveId" clId="{D336F064-243A-49DE-BEB9-DBCA2F4C5C52}" dt="2021-02-01T10:54:30.575" v="929" actId="1035"/>
      <pc:docMkLst>
        <pc:docMk/>
      </pc:docMkLst>
      <pc:sldChg chg="addSp delSp modSp mod">
        <pc:chgData name="加賀山 茂" userId="8c55a2096077e13e" providerId="LiveId" clId="{D336F064-243A-49DE-BEB9-DBCA2F4C5C52}" dt="2021-02-01T10:54:30.575" v="929" actId="1035"/>
        <pc:sldMkLst>
          <pc:docMk/>
          <pc:sldMk cId="64122602" sldId="256"/>
        </pc:sldMkLst>
        <pc:spChg chg="mod">
          <ac:chgData name="加賀山 茂" userId="8c55a2096077e13e" providerId="LiveId" clId="{D336F064-243A-49DE-BEB9-DBCA2F4C5C52}" dt="2021-01-31T06:49:36.175" v="322" actId="255"/>
          <ac:spMkLst>
            <pc:docMk/>
            <pc:sldMk cId="64122602" sldId="256"/>
            <ac:spMk id="2" creationId="{00000000-0000-0000-0000-000000000000}"/>
          </ac:spMkLst>
        </pc:spChg>
        <pc:spChg chg="mod">
          <ac:chgData name="加賀山 茂" userId="8c55a2096077e13e" providerId="LiveId" clId="{D336F064-243A-49DE-BEB9-DBCA2F4C5C52}" dt="2021-02-01T10:54:18.516" v="923" actId="14100"/>
          <ac:spMkLst>
            <pc:docMk/>
            <pc:sldMk cId="64122602" sldId="256"/>
            <ac:spMk id="3" creationId="{00000000-0000-0000-0000-000000000000}"/>
          </ac:spMkLst>
        </pc:spChg>
        <pc:picChg chg="add mod">
          <ac:chgData name="加賀山 茂" userId="8c55a2096077e13e" providerId="LiveId" clId="{D336F064-243A-49DE-BEB9-DBCA2F4C5C52}" dt="2021-02-01T10:54:30.575" v="929" actId="1035"/>
          <ac:picMkLst>
            <pc:docMk/>
            <pc:sldMk cId="64122602" sldId="256"/>
            <ac:picMk id="8" creationId="{115E5609-32D5-40A6-BE9A-1C8185F51FE7}"/>
          </ac:picMkLst>
        </pc:picChg>
        <pc:picChg chg="del mod">
          <ac:chgData name="加賀山 茂" userId="8c55a2096077e13e" providerId="LiveId" clId="{D336F064-243A-49DE-BEB9-DBCA2F4C5C52}" dt="2021-01-31T05:02:56.219" v="194" actId="478"/>
          <ac:picMkLst>
            <pc:docMk/>
            <pc:sldMk cId="64122602" sldId="256"/>
            <ac:picMk id="8" creationId="{38511B81-949B-4A45-BDBA-B27C0924FCB7}"/>
          </ac:picMkLst>
        </pc:picChg>
        <pc:picChg chg="add del mod">
          <ac:chgData name="加賀山 茂" userId="8c55a2096077e13e" providerId="LiveId" clId="{D336F064-243A-49DE-BEB9-DBCA2F4C5C52}" dt="2021-02-01T10:52:39.477" v="881" actId="478"/>
          <ac:picMkLst>
            <pc:docMk/>
            <pc:sldMk cId="64122602" sldId="256"/>
            <ac:picMk id="9" creationId="{119755BB-E0A3-4D1C-9072-C16AFF5D7F04}"/>
          </ac:picMkLst>
        </pc:picChg>
      </pc:sldChg>
      <pc:sldChg chg="modAnim">
        <pc:chgData name="加賀山 茂" userId="8c55a2096077e13e" providerId="LiveId" clId="{D336F064-243A-49DE-BEB9-DBCA2F4C5C52}" dt="2021-01-31T03:55:52.752" v="7"/>
        <pc:sldMkLst>
          <pc:docMk/>
          <pc:sldMk cId="743338992" sldId="282"/>
        </pc:sldMkLst>
      </pc:sldChg>
      <pc:sldChg chg="mod modShow">
        <pc:chgData name="加賀山 茂" userId="8c55a2096077e13e" providerId="LiveId" clId="{D336F064-243A-49DE-BEB9-DBCA2F4C5C52}" dt="2021-02-01T10:41:05.133" v="879" actId="729"/>
        <pc:sldMkLst>
          <pc:docMk/>
          <pc:sldMk cId="1241471012" sldId="283"/>
        </pc:sldMkLst>
      </pc:sldChg>
      <pc:sldChg chg="mod modAnim modShow">
        <pc:chgData name="加賀山 茂" userId="8c55a2096077e13e" providerId="LiveId" clId="{D336F064-243A-49DE-BEB9-DBCA2F4C5C52}" dt="2021-02-01T10:41:16.059" v="880" actId="729"/>
        <pc:sldMkLst>
          <pc:docMk/>
          <pc:sldMk cId="3955993143" sldId="295"/>
        </pc:sldMkLst>
      </pc:sldChg>
      <pc:sldChg chg="mod modShow">
        <pc:chgData name="加賀山 茂" userId="8c55a2096077e13e" providerId="LiveId" clId="{D336F064-243A-49DE-BEB9-DBCA2F4C5C52}" dt="2021-02-01T10:40:57.602" v="878" actId="729"/>
        <pc:sldMkLst>
          <pc:docMk/>
          <pc:sldMk cId="3682489176" sldId="303"/>
        </pc:sldMkLst>
      </pc:sldChg>
      <pc:sldChg chg="modAnim">
        <pc:chgData name="加賀山 茂" userId="8c55a2096077e13e" providerId="LiveId" clId="{D336F064-243A-49DE-BEB9-DBCA2F4C5C52}" dt="2021-01-31T04:25:25.898" v="104"/>
        <pc:sldMkLst>
          <pc:docMk/>
          <pc:sldMk cId="1685533027" sldId="305"/>
        </pc:sldMkLst>
      </pc:sldChg>
      <pc:sldChg chg="modSp del">
        <pc:chgData name="加賀山 茂" userId="8c55a2096077e13e" providerId="LiveId" clId="{D336F064-243A-49DE-BEB9-DBCA2F4C5C52}" dt="2021-02-01T05:03:58.370" v="419" actId="47"/>
        <pc:sldMkLst>
          <pc:docMk/>
          <pc:sldMk cId="2603137011" sldId="308"/>
        </pc:sldMkLst>
        <pc:graphicFrameChg chg="mod">
          <ac:chgData name="加賀山 茂" userId="8c55a2096077e13e" providerId="LiveId" clId="{D336F064-243A-49DE-BEB9-DBCA2F4C5C52}" dt="2021-01-31T04:29:47.841" v="169"/>
          <ac:graphicFrameMkLst>
            <pc:docMk/>
            <pc:sldMk cId="2603137011" sldId="308"/>
            <ac:graphicFrameMk id="6" creationId="{379E44E2-E977-4590-9149-2F4D4FD746B5}"/>
          </ac:graphicFrameMkLst>
        </pc:graphicFrameChg>
      </pc:sldChg>
      <pc:sldChg chg="addSp modSp mod modAnim">
        <pc:chgData name="加賀山 茂" userId="8c55a2096077e13e" providerId="LiveId" clId="{D336F064-243A-49DE-BEB9-DBCA2F4C5C52}" dt="2021-02-01T10:32:13.038" v="854"/>
        <pc:sldMkLst>
          <pc:docMk/>
          <pc:sldMk cId="3999394293" sldId="314"/>
        </pc:sldMkLst>
        <pc:graphicFrameChg chg="mod">
          <ac:chgData name="加賀山 茂" userId="8c55a2096077e13e" providerId="LiveId" clId="{D336F064-243A-49DE-BEB9-DBCA2F4C5C52}" dt="2021-02-01T10:17:49.174" v="739"/>
          <ac:graphicFrameMkLst>
            <pc:docMk/>
            <pc:sldMk cId="3999394293" sldId="314"/>
            <ac:graphicFrameMk id="6" creationId="{40BE4596-1EA2-4DA6-A6D0-9CF3AA9EA8A7}"/>
          </ac:graphicFrameMkLst>
        </pc:graphicFrameChg>
        <pc:picChg chg="add mod">
          <ac:chgData name="加賀山 茂" userId="8c55a2096077e13e" providerId="LiveId" clId="{D336F064-243A-49DE-BEB9-DBCA2F4C5C52}" dt="2021-02-01T10:22:59.587" v="778" actId="1038"/>
          <ac:picMkLst>
            <pc:docMk/>
            <pc:sldMk cId="3999394293" sldId="314"/>
            <ac:picMk id="7" creationId="{2EA11834-D4C2-4489-B1C9-401F0C9E91C1}"/>
          </ac:picMkLst>
        </pc:picChg>
        <pc:picChg chg="add mod">
          <ac:chgData name="加賀山 茂" userId="8c55a2096077e13e" providerId="LiveId" clId="{D336F064-243A-49DE-BEB9-DBCA2F4C5C52}" dt="2021-02-01T10:22:45.488" v="775" actId="552"/>
          <ac:picMkLst>
            <pc:docMk/>
            <pc:sldMk cId="3999394293" sldId="314"/>
            <ac:picMk id="8" creationId="{8FC456A2-124C-4087-B6C1-ABBBA8F06A9B}"/>
          </ac:picMkLst>
        </pc:picChg>
        <pc:picChg chg="add mod">
          <ac:chgData name="加賀山 茂" userId="8c55a2096077e13e" providerId="LiveId" clId="{D336F064-243A-49DE-BEB9-DBCA2F4C5C52}" dt="2021-02-01T10:23:33.979" v="786" actId="1037"/>
          <ac:picMkLst>
            <pc:docMk/>
            <pc:sldMk cId="3999394293" sldId="314"/>
            <ac:picMk id="9" creationId="{95FC836E-C8B7-437E-BB78-5AA4F22221A5}"/>
          </ac:picMkLst>
        </pc:picChg>
        <pc:picChg chg="add mod">
          <ac:chgData name="加賀山 茂" userId="8c55a2096077e13e" providerId="LiveId" clId="{D336F064-243A-49DE-BEB9-DBCA2F4C5C52}" dt="2021-02-01T10:24:35.304" v="787" actId="1037"/>
          <ac:picMkLst>
            <pc:docMk/>
            <pc:sldMk cId="3999394293" sldId="314"/>
            <ac:picMk id="10" creationId="{FD88C846-539F-460C-AC9F-F4696A7B4163}"/>
          </ac:picMkLst>
        </pc:picChg>
        <pc:picChg chg="add mod">
          <ac:chgData name="加賀山 茂" userId="8c55a2096077e13e" providerId="LiveId" clId="{D336F064-243A-49DE-BEB9-DBCA2F4C5C52}" dt="2021-02-01T10:22:45.488" v="775" actId="552"/>
          <ac:picMkLst>
            <pc:docMk/>
            <pc:sldMk cId="3999394293" sldId="314"/>
            <ac:picMk id="11" creationId="{CB6B673B-9953-4685-BDA8-216D0A401B1E}"/>
          </ac:picMkLst>
        </pc:picChg>
        <pc:picChg chg="add mod">
          <ac:chgData name="加賀山 茂" userId="8c55a2096077e13e" providerId="LiveId" clId="{D336F064-243A-49DE-BEB9-DBCA2F4C5C52}" dt="2021-02-01T10:22:45.488" v="775" actId="552"/>
          <ac:picMkLst>
            <pc:docMk/>
            <pc:sldMk cId="3999394293" sldId="314"/>
            <ac:picMk id="12" creationId="{77E0278E-AB71-4426-B91B-41991C2312EA}"/>
          </ac:picMkLst>
        </pc:picChg>
        <pc:picChg chg="add mod">
          <ac:chgData name="加賀山 茂" userId="8c55a2096077e13e" providerId="LiveId" clId="{D336F064-243A-49DE-BEB9-DBCA2F4C5C52}" dt="2021-02-01T10:22:45.488" v="775" actId="552"/>
          <ac:picMkLst>
            <pc:docMk/>
            <pc:sldMk cId="3999394293" sldId="314"/>
            <ac:picMk id="13" creationId="{205F0B0D-B8D2-45C7-A045-D4EB73EEC004}"/>
          </ac:picMkLst>
        </pc:picChg>
        <pc:picChg chg="add mod">
          <ac:chgData name="加賀山 茂" userId="8c55a2096077e13e" providerId="LiveId" clId="{D336F064-243A-49DE-BEB9-DBCA2F4C5C52}" dt="2021-02-01T10:22:45.488" v="775" actId="552"/>
          <ac:picMkLst>
            <pc:docMk/>
            <pc:sldMk cId="3999394293" sldId="314"/>
            <ac:picMk id="14" creationId="{C7A7BDB1-B032-428C-AD6A-7F72CE4EEAAB}"/>
          </ac:picMkLst>
        </pc:picChg>
        <pc:picChg chg="add mod">
          <ac:chgData name="加賀山 茂" userId="8c55a2096077e13e" providerId="LiveId" clId="{D336F064-243A-49DE-BEB9-DBCA2F4C5C52}" dt="2021-02-01T10:22:45.488" v="775" actId="552"/>
          <ac:picMkLst>
            <pc:docMk/>
            <pc:sldMk cId="3999394293" sldId="314"/>
            <ac:picMk id="15" creationId="{EA255F9A-7435-4CF6-B07D-2D053160F8EE}"/>
          </ac:picMkLst>
        </pc:picChg>
        <pc:picChg chg="add mod">
          <ac:chgData name="加賀山 茂" userId="8c55a2096077e13e" providerId="LiveId" clId="{D336F064-243A-49DE-BEB9-DBCA2F4C5C52}" dt="2021-02-01T10:22:45.488" v="775" actId="552"/>
          <ac:picMkLst>
            <pc:docMk/>
            <pc:sldMk cId="3999394293" sldId="314"/>
            <ac:picMk id="16" creationId="{FB2BBDB4-A9CF-4B5E-BC37-ACC8A1AA2AA5}"/>
          </ac:picMkLst>
        </pc:picChg>
        <pc:picChg chg="add mod">
          <ac:chgData name="加賀山 茂" userId="8c55a2096077e13e" providerId="LiveId" clId="{D336F064-243A-49DE-BEB9-DBCA2F4C5C52}" dt="2021-02-01T10:22:45.488" v="775" actId="552"/>
          <ac:picMkLst>
            <pc:docMk/>
            <pc:sldMk cId="3999394293" sldId="314"/>
            <ac:picMk id="17" creationId="{97424F36-C081-4C92-883E-D71342972AE2}"/>
          </ac:picMkLst>
        </pc:picChg>
        <pc:picChg chg="add mod">
          <ac:chgData name="加賀山 茂" userId="8c55a2096077e13e" providerId="LiveId" clId="{D336F064-243A-49DE-BEB9-DBCA2F4C5C52}" dt="2021-02-01T10:22:45.488" v="775" actId="552"/>
          <ac:picMkLst>
            <pc:docMk/>
            <pc:sldMk cId="3999394293" sldId="314"/>
            <ac:picMk id="18" creationId="{EC04D2EB-2D06-4C21-9DD5-F02390654E4A}"/>
          </ac:picMkLst>
        </pc:picChg>
        <pc:picChg chg="add mod">
          <ac:chgData name="加賀山 茂" userId="8c55a2096077e13e" providerId="LiveId" clId="{D336F064-243A-49DE-BEB9-DBCA2F4C5C52}" dt="2021-02-01T10:22:45.488" v="775" actId="552"/>
          <ac:picMkLst>
            <pc:docMk/>
            <pc:sldMk cId="3999394293" sldId="314"/>
            <ac:picMk id="19" creationId="{0B6486C0-77A1-44FC-90DD-3AD4729ED582}"/>
          </ac:picMkLst>
        </pc:picChg>
        <pc:picChg chg="add mod">
          <ac:chgData name="加賀山 茂" userId="8c55a2096077e13e" providerId="LiveId" clId="{D336F064-243A-49DE-BEB9-DBCA2F4C5C52}" dt="2021-02-01T10:22:45.488" v="775" actId="552"/>
          <ac:picMkLst>
            <pc:docMk/>
            <pc:sldMk cId="3999394293" sldId="314"/>
            <ac:picMk id="20" creationId="{F3785E40-DE67-4625-9DE3-8F2CC486D489}"/>
          </ac:picMkLst>
        </pc:picChg>
        <pc:picChg chg="add mod">
          <ac:chgData name="加賀山 茂" userId="8c55a2096077e13e" providerId="LiveId" clId="{D336F064-243A-49DE-BEB9-DBCA2F4C5C52}" dt="2021-02-01T10:22:45.488" v="775" actId="552"/>
          <ac:picMkLst>
            <pc:docMk/>
            <pc:sldMk cId="3999394293" sldId="314"/>
            <ac:picMk id="21" creationId="{21EE0F59-3533-47AE-A59E-10002DEFF003}"/>
          </ac:picMkLst>
        </pc:picChg>
        <pc:picChg chg="add mod">
          <ac:chgData name="加賀山 茂" userId="8c55a2096077e13e" providerId="LiveId" clId="{D336F064-243A-49DE-BEB9-DBCA2F4C5C52}" dt="2021-02-01T10:22:45.488" v="775" actId="552"/>
          <ac:picMkLst>
            <pc:docMk/>
            <pc:sldMk cId="3999394293" sldId="314"/>
            <ac:picMk id="22" creationId="{0F54EF9E-E250-401E-B786-5D41B22FAFB1}"/>
          </ac:picMkLst>
        </pc:picChg>
        <pc:picChg chg="add mod">
          <ac:chgData name="加賀山 茂" userId="8c55a2096077e13e" providerId="LiveId" clId="{D336F064-243A-49DE-BEB9-DBCA2F4C5C52}" dt="2021-02-01T10:22:45.488" v="775" actId="552"/>
          <ac:picMkLst>
            <pc:docMk/>
            <pc:sldMk cId="3999394293" sldId="314"/>
            <ac:picMk id="23" creationId="{CB6E1846-6950-487E-96A9-D9D331CD49EC}"/>
          </ac:picMkLst>
        </pc:picChg>
      </pc:sldChg>
      <pc:sldChg chg="modSp mod">
        <pc:chgData name="加賀山 茂" userId="8c55a2096077e13e" providerId="LiveId" clId="{D336F064-243A-49DE-BEB9-DBCA2F4C5C52}" dt="2021-01-31T11:37:12.963" v="392" actId="207"/>
        <pc:sldMkLst>
          <pc:docMk/>
          <pc:sldMk cId="1629506707" sldId="317"/>
        </pc:sldMkLst>
        <pc:spChg chg="mod">
          <ac:chgData name="加賀山 茂" userId="8c55a2096077e13e" providerId="LiveId" clId="{D336F064-243A-49DE-BEB9-DBCA2F4C5C52}" dt="2021-01-31T06:55:35.334" v="353"/>
          <ac:spMkLst>
            <pc:docMk/>
            <pc:sldMk cId="1629506707" sldId="317"/>
            <ac:spMk id="2" creationId="{8E93BB1C-9F05-458D-93CF-8840516E05A9}"/>
          </ac:spMkLst>
        </pc:spChg>
        <pc:graphicFrameChg chg="mod">
          <ac:chgData name="加賀山 茂" userId="8c55a2096077e13e" providerId="LiveId" clId="{D336F064-243A-49DE-BEB9-DBCA2F4C5C52}" dt="2021-01-31T11:37:12.963" v="392" actId="207"/>
          <ac:graphicFrameMkLst>
            <pc:docMk/>
            <pc:sldMk cId="1629506707" sldId="317"/>
            <ac:graphicFrameMk id="6" creationId="{7DAC48AC-17E5-47F0-972A-DE39D052BA10}"/>
          </ac:graphicFrameMkLst>
        </pc:graphicFrameChg>
      </pc:sldChg>
      <pc:sldChg chg="modSp">
        <pc:chgData name="加賀山 茂" userId="8c55a2096077e13e" providerId="LiveId" clId="{D336F064-243A-49DE-BEB9-DBCA2F4C5C52}" dt="2021-02-01T10:37:34.130" v="877"/>
        <pc:sldMkLst>
          <pc:docMk/>
          <pc:sldMk cId="1946850696" sldId="318"/>
        </pc:sldMkLst>
        <pc:spChg chg="mod">
          <ac:chgData name="加賀山 茂" userId="8c55a2096077e13e" providerId="LiveId" clId="{D336F064-243A-49DE-BEB9-DBCA2F4C5C52}" dt="2021-02-01T10:37:34.130" v="877"/>
          <ac:spMkLst>
            <pc:docMk/>
            <pc:sldMk cId="1946850696" sldId="318"/>
            <ac:spMk id="8" creationId="{00000000-0000-0000-0000-000000000000}"/>
          </ac:spMkLst>
        </pc:spChg>
      </pc:sldChg>
      <pc:sldChg chg="addSp delSp modSp add del mod delAnim modAnim">
        <pc:chgData name="加賀山 茂" userId="8c55a2096077e13e" providerId="LiveId" clId="{D336F064-243A-49DE-BEB9-DBCA2F4C5C52}" dt="2021-02-01T05:03:52.603" v="418" actId="47"/>
        <pc:sldMkLst>
          <pc:docMk/>
          <pc:sldMk cId="1683068800" sldId="319"/>
        </pc:sldMkLst>
        <pc:graphicFrameChg chg="del">
          <ac:chgData name="加賀山 茂" userId="8c55a2096077e13e" providerId="LiveId" clId="{D336F064-243A-49DE-BEB9-DBCA2F4C5C52}" dt="2021-02-01T05:01:15.750" v="402" actId="478"/>
          <ac:graphicFrameMkLst>
            <pc:docMk/>
            <pc:sldMk cId="1683068800" sldId="319"/>
            <ac:graphicFrameMk id="6" creationId="{379E44E2-E977-4590-9149-2F4D4FD746B5}"/>
          </ac:graphicFrameMkLst>
        </pc:graphicFrameChg>
        <pc:graphicFrameChg chg="add del mod">
          <ac:chgData name="加賀山 茂" userId="8c55a2096077e13e" providerId="LiveId" clId="{D336F064-243A-49DE-BEB9-DBCA2F4C5C52}" dt="2021-02-01T05:01:25.491" v="404" actId="478"/>
          <ac:graphicFrameMkLst>
            <pc:docMk/>
            <pc:sldMk cId="1683068800" sldId="319"/>
            <ac:graphicFrameMk id="7" creationId="{11CE2912-D242-4017-BD34-AF60053C554E}"/>
          </ac:graphicFrameMkLst>
        </pc:graphicFrameChg>
        <pc:graphicFrameChg chg="add del mod">
          <ac:chgData name="加賀山 茂" userId="8c55a2096077e13e" providerId="LiveId" clId="{D336F064-243A-49DE-BEB9-DBCA2F4C5C52}" dt="2021-02-01T05:01:44.814" v="406"/>
          <ac:graphicFrameMkLst>
            <pc:docMk/>
            <pc:sldMk cId="1683068800" sldId="319"/>
            <ac:graphicFrameMk id="8" creationId="{8DA52132-6DCB-4F9D-A50D-BBBCC2502A9C}"/>
          </ac:graphicFrameMkLst>
        </pc:graphicFrameChg>
        <pc:graphicFrameChg chg="add del mod">
          <ac:chgData name="加賀山 茂" userId="8c55a2096077e13e" providerId="LiveId" clId="{D336F064-243A-49DE-BEB9-DBCA2F4C5C52}" dt="2021-02-01T05:02:07.669" v="408"/>
          <ac:graphicFrameMkLst>
            <pc:docMk/>
            <pc:sldMk cId="1683068800" sldId="319"/>
            <ac:graphicFrameMk id="9" creationId="{13C74C4D-3CCD-474E-82B1-725DABB614DD}"/>
          </ac:graphicFrameMkLst>
        </pc:graphicFrameChg>
        <pc:graphicFrameChg chg="add del mod">
          <ac:chgData name="加賀山 茂" userId="8c55a2096077e13e" providerId="LiveId" clId="{D336F064-243A-49DE-BEB9-DBCA2F4C5C52}" dt="2021-02-01T05:02:45.449" v="410" actId="478"/>
          <ac:graphicFrameMkLst>
            <pc:docMk/>
            <pc:sldMk cId="1683068800" sldId="319"/>
            <ac:graphicFrameMk id="10" creationId="{33E56288-D41A-4DB2-8035-7022AC0EFB56}"/>
          </ac:graphicFrameMkLst>
        </pc:graphicFrameChg>
      </pc:sldChg>
      <pc:sldChg chg="delSp modSp add mod modAnim">
        <pc:chgData name="加賀山 茂" userId="8c55a2096077e13e" providerId="LiveId" clId="{D336F064-243A-49DE-BEB9-DBCA2F4C5C52}" dt="2021-02-01T06:30:30.162" v="671"/>
        <pc:sldMkLst>
          <pc:docMk/>
          <pc:sldMk cId="1742576463" sldId="320"/>
        </pc:sldMkLst>
        <pc:graphicFrameChg chg="mod">
          <ac:chgData name="加賀山 茂" userId="8c55a2096077e13e" providerId="LiveId" clId="{D336F064-243A-49DE-BEB9-DBCA2F4C5C52}" dt="2021-02-01T05:03:38.019" v="417" actId="1038"/>
          <ac:graphicFrameMkLst>
            <pc:docMk/>
            <pc:sldMk cId="1742576463" sldId="320"/>
            <ac:graphicFrameMk id="6" creationId="{379E44E2-E977-4590-9149-2F4D4FD746B5}"/>
          </ac:graphicFrameMkLst>
        </pc:graphicFrameChg>
        <pc:picChg chg="mod">
          <ac:chgData name="加賀山 茂" userId="8c55a2096077e13e" providerId="LiveId" clId="{D336F064-243A-49DE-BEB9-DBCA2F4C5C52}" dt="2021-02-01T05:08:29.591" v="636" actId="1038"/>
          <ac:picMkLst>
            <pc:docMk/>
            <pc:sldMk cId="1742576463" sldId="320"/>
            <ac:picMk id="9" creationId="{B9C3A277-D56A-4549-8677-39142BB21D18}"/>
          </ac:picMkLst>
        </pc:picChg>
        <pc:picChg chg="del">
          <ac:chgData name="加賀山 茂" userId="8c55a2096077e13e" providerId="LiveId" clId="{D336F064-243A-49DE-BEB9-DBCA2F4C5C52}" dt="2021-02-01T05:05:29.105" v="420" actId="478"/>
          <ac:picMkLst>
            <pc:docMk/>
            <pc:sldMk cId="1742576463" sldId="320"/>
            <ac:picMk id="10" creationId="{EEFE637B-CF0A-4412-973C-E4E97E0543FC}"/>
          </ac:picMkLst>
        </pc:picChg>
        <pc:picChg chg="mod">
          <ac:chgData name="加賀山 茂" userId="8c55a2096077e13e" providerId="LiveId" clId="{D336F064-243A-49DE-BEB9-DBCA2F4C5C52}" dt="2021-02-01T05:07:03.754" v="560" actId="1038"/>
          <ac:picMkLst>
            <pc:docMk/>
            <pc:sldMk cId="1742576463" sldId="320"/>
            <ac:picMk id="11" creationId="{6A4BBAE9-4539-4D52-8A62-AC72EC4DCCBB}"/>
          </ac:picMkLst>
        </pc:picChg>
        <pc:picChg chg="mod">
          <ac:chgData name="加賀山 茂" userId="8c55a2096077e13e" providerId="LiveId" clId="{D336F064-243A-49DE-BEB9-DBCA2F4C5C52}" dt="2021-02-01T05:06:32.430" v="494" actId="1038"/>
          <ac:picMkLst>
            <pc:docMk/>
            <pc:sldMk cId="1742576463" sldId="320"/>
            <ac:picMk id="15" creationId="{7289ACD6-A8CB-4550-B4E9-76E50BCBF6FF}"/>
          </ac:picMkLst>
        </pc:picChg>
        <pc:picChg chg="del mod">
          <ac:chgData name="加賀山 茂" userId="8c55a2096077e13e" providerId="LiveId" clId="{D336F064-243A-49DE-BEB9-DBCA2F4C5C52}" dt="2021-02-01T05:07:22.752" v="561" actId="478"/>
          <ac:picMkLst>
            <pc:docMk/>
            <pc:sldMk cId="1742576463" sldId="320"/>
            <ac:picMk id="17" creationId="{47047834-6E2B-401D-852C-A029CEA0081B}"/>
          </ac:picMkLst>
        </pc:picChg>
        <pc:picChg chg="del">
          <ac:chgData name="加賀山 茂" userId="8c55a2096077e13e" providerId="LiveId" clId="{D336F064-243A-49DE-BEB9-DBCA2F4C5C52}" dt="2021-02-01T05:05:44.534" v="421" actId="478"/>
          <ac:picMkLst>
            <pc:docMk/>
            <pc:sldMk cId="1742576463" sldId="320"/>
            <ac:picMk id="18" creationId="{D55C3087-FBB5-4485-8E7E-DDCC7492ABA5}"/>
          </ac:picMkLst>
        </pc:picChg>
        <pc:picChg chg="mod">
          <ac:chgData name="加賀山 茂" userId="8c55a2096077e13e" providerId="LiveId" clId="{D336F064-243A-49DE-BEB9-DBCA2F4C5C52}" dt="2021-02-01T05:07:32.924" v="597" actId="1038"/>
          <ac:picMkLst>
            <pc:docMk/>
            <pc:sldMk cId="1742576463" sldId="320"/>
            <ac:picMk id="24" creationId="{0EAA25D4-A16A-4DD6-946F-5BBD127CD64F}"/>
          </ac:picMkLst>
        </pc:picChg>
        <pc:picChg chg="del">
          <ac:chgData name="加賀山 茂" userId="8c55a2096077e13e" providerId="LiveId" clId="{D336F064-243A-49DE-BEB9-DBCA2F4C5C52}" dt="2021-02-01T05:06:49.264" v="495" actId="478"/>
          <ac:picMkLst>
            <pc:docMk/>
            <pc:sldMk cId="1742576463" sldId="320"/>
            <ac:picMk id="25" creationId="{FE2FC7C6-6EEE-41CD-AC21-97E87DAEC36D}"/>
          </ac:picMkLst>
        </pc:picChg>
        <pc:picChg chg="del">
          <ac:chgData name="加賀山 茂" userId="8c55a2096077e13e" providerId="LiveId" clId="{D336F064-243A-49DE-BEB9-DBCA2F4C5C52}" dt="2021-02-01T05:06:49.264" v="495" actId="478"/>
          <ac:picMkLst>
            <pc:docMk/>
            <pc:sldMk cId="1742576463" sldId="320"/>
            <ac:picMk id="26" creationId="{457F065D-0F58-4621-B8A2-B29E2CE1D56D}"/>
          </ac:picMkLst>
        </pc:picChg>
        <pc:picChg chg="del">
          <ac:chgData name="加賀山 茂" userId="8c55a2096077e13e" providerId="LiveId" clId="{D336F064-243A-49DE-BEB9-DBCA2F4C5C52}" dt="2021-02-01T05:08:19.444" v="598" actId="478"/>
          <ac:picMkLst>
            <pc:docMk/>
            <pc:sldMk cId="1742576463" sldId="320"/>
            <ac:picMk id="28" creationId="{022D841C-4009-4E6B-A602-53DF44E2EBAF}"/>
          </ac:picMkLst>
        </pc:picChg>
        <pc:picChg chg="del">
          <ac:chgData name="加賀山 茂" userId="8c55a2096077e13e" providerId="LiveId" clId="{D336F064-243A-49DE-BEB9-DBCA2F4C5C52}" dt="2021-02-01T05:06:20.689" v="458" actId="478"/>
          <ac:picMkLst>
            <pc:docMk/>
            <pc:sldMk cId="1742576463" sldId="320"/>
            <ac:picMk id="30" creationId="{FE4DD994-427D-44AE-AD7F-D1FD11113B8B}"/>
          </ac:picMkLst>
        </pc:picChg>
      </pc:sldChg>
      <pc:sldMasterChg chg="addSp modSp mod">
        <pc:chgData name="加賀山 茂" userId="8c55a2096077e13e" providerId="LiveId" clId="{D336F064-243A-49DE-BEB9-DBCA2F4C5C52}" dt="2021-01-31T23:54:08.359" v="400" actId="1076"/>
        <pc:sldMasterMkLst>
          <pc:docMk/>
          <pc:sldMasterMk cId="3979218647" sldId="2147483648"/>
        </pc:sldMasterMkLst>
        <pc:spChg chg="add mod">
          <ac:chgData name="加賀山 茂" userId="8c55a2096077e13e" providerId="LiveId" clId="{D336F064-243A-49DE-BEB9-DBCA2F4C5C52}" dt="2021-01-31T23:51:46.376" v="394" actId="1076"/>
          <ac:spMkLst>
            <pc:docMk/>
            <pc:sldMasterMk cId="3979218647" sldId="2147483648"/>
            <ac:spMk id="12" creationId="{5AB3841B-AB2A-49A1-B956-CFCBF701A97B}"/>
          </ac:spMkLst>
        </pc:spChg>
        <pc:spChg chg="add mod">
          <ac:chgData name="加賀山 茂" userId="8c55a2096077e13e" providerId="LiveId" clId="{D336F064-243A-49DE-BEB9-DBCA2F4C5C52}" dt="2021-01-31T23:53:58.256" v="398" actId="1076"/>
          <ac:spMkLst>
            <pc:docMk/>
            <pc:sldMasterMk cId="3979218647" sldId="2147483648"/>
            <ac:spMk id="13" creationId="{B353CEDE-8BA6-4EE2-9361-3CCDC88131B0}"/>
          </ac:spMkLst>
        </pc:spChg>
        <pc:spChg chg="add mod">
          <ac:chgData name="加賀山 茂" userId="8c55a2096077e13e" providerId="LiveId" clId="{D336F064-243A-49DE-BEB9-DBCA2F4C5C52}" dt="2021-01-31T23:54:08.359" v="400" actId="1076"/>
          <ac:spMkLst>
            <pc:docMk/>
            <pc:sldMasterMk cId="3979218647" sldId="2147483648"/>
            <ac:spMk id="14" creationId="{279950DF-05D5-47B9-B69F-147C91F76086}"/>
          </ac:spMkLst>
        </pc:sp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373B1F-FCCF-4251-AC88-A1A9C52C4B4A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47CE67D4-A19D-48CF-B536-43E6CE8E03F4}">
      <dgm:prSet phldrT="[テキスト]" custT="1"/>
      <dgm:spPr>
        <a:solidFill>
          <a:srgbClr val="E3CBFF"/>
        </a:solidFill>
      </dgm:spPr>
      <dgm:t>
        <a:bodyPr/>
        <a:lstStyle/>
        <a:p>
          <a:r>
            <a:rPr kumimoji="1" lang="en-US" altLang="ja-JP" sz="2400" dirty="0"/>
            <a:t>4</a:t>
          </a:r>
          <a:r>
            <a:rPr kumimoji="1" lang="ja-JP" altLang="en-US" sz="2400" dirty="0"/>
            <a:t>．みんなのためになるかどうか</a:t>
          </a:r>
          <a:br>
            <a:rPr kumimoji="1" lang="en-US" altLang="ja-JP" sz="2400" dirty="0"/>
          </a:br>
          <a:r>
            <a:rPr kumimoji="1" lang="ja-JP" altLang="en-US" sz="2400" dirty="0"/>
            <a:t>（最大多数の</a:t>
          </a:r>
          <a:br>
            <a:rPr kumimoji="1" lang="en-US" altLang="ja-JP" sz="2400"/>
          </a:br>
          <a:r>
            <a:rPr kumimoji="1" lang="ja-JP" altLang="en-US" sz="2400"/>
            <a:t>最大</a:t>
          </a:r>
          <a:r>
            <a:rPr kumimoji="1" lang="ja-JP" altLang="en-US" sz="2400" dirty="0"/>
            <a:t>幸福）</a:t>
          </a:r>
        </a:p>
      </dgm:t>
    </dgm:pt>
    <dgm:pt modelId="{DB7EEDF2-751A-4851-B5A3-63B83646B069}" type="parTrans" cxnId="{A620451B-9C89-4022-8B38-D443C9F2B11D}">
      <dgm:prSet/>
      <dgm:spPr/>
      <dgm:t>
        <a:bodyPr/>
        <a:lstStyle/>
        <a:p>
          <a:endParaRPr kumimoji="1" lang="ja-JP" altLang="en-US" sz="2400"/>
        </a:p>
      </dgm:t>
    </dgm:pt>
    <dgm:pt modelId="{8A66C737-5F17-4641-B237-316489992C53}" type="sibTrans" cxnId="{A620451B-9C89-4022-8B38-D443C9F2B11D}">
      <dgm:prSet/>
      <dgm:spPr/>
      <dgm:t>
        <a:bodyPr/>
        <a:lstStyle/>
        <a:p>
          <a:endParaRPr kumimoji="1" lang="ja-JP" altLang="en-US" sz="2400"/>
        </a:p>
      </dgm:t>
    </dgm:pt>
    <dgm:pt modelId="{3C79137D-452C-4091-B4F0-B61E72ABDBB2}">
      <dgm:prSet phldrT="[テキスト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kumimoji="1" lang="ja-JP" altLang="en-US" sz="2400" dirty="0"/>
            <a:t>主観的</a:t>
          </a:r>
          <a:br>
            <a:rPr kumimoji="1" lang="en-US" altLang="ja-JP" sz="2400" dirty="0"/>
          </a:br>
          <a:r>
            <a:rPr kumimoji="1" lang="ja-JP" altLang="en-US" sz="2400" dirty="0"/>
            <a:t>手段・方法</a:t>
          </a:r>
        </a:p>
      </dgm:t>
    </dgm:pt>
    <dgm:pt modelId="{BF5E66D6-B28B-42EC-9ABA-F54CF1CFE66C}" type="parTrans" cxnId="{EF7AA8C8-2313-4698-A27E-3B5BBD37F66A}">
      <dgm:prSet custT="1"/>
      <dgm:spPr/>
      <dgm:t>
        <a:bodyPr/>
        <a:lstStyle/>
        <a:p>
          <a:endParaRPr kumimoji="1" lang="ja-JP" altLang="en-US" sz="2400"/>
        </a:p>
      </dgm:t>
    </dgm:pt>
    <dgm:pt modelId="{EF2C1629-BAD8-4B07-882D-9959B673EB75}" type="sibTrans" cxnId="{EF7AA8C8-2313-4698-A27E-3B5BBD37F66A}">
      <dgm:prSet/>
      <dgm:spPr/>
      <dgm:t>
        <a:bodyPr/>
        <a:lstStyle/>
        <a:p>
          <a:endParaRPr kumimoji="1" lang="ja-JP" altLang="en-US" sz="2400"/>
        </a:p>
      </dgm:t>
    </dgm:pt>
    <dgm:pt modelId="{DAAD9038-1E46-4D4A-8889-1F817AB32E0C}">
      <dgm:prSet phldrT="[テキスト]" custT="1"/>
      <dgm:spPr>
        <a:solidFill>
          <a:srgbClr val="FFE1E1"/>
        </a:solidFill>
      </dgm:spPr>
      <dgm:t>
        <a:bodyPr/>
        <a:lstStyle/>
        <a:p>
          <a:r>
            <a:rPr kumimoji="1" lang="en-US" altLang="ja-JP" sz="2400" dirty="0"/>
            <a:t>3</a:t>
          </a:r>
          <a:r>
            <a:rPr kumimoji="1" lang="ja-JP" altLang="en-US" sz="2400" dirty="0"/>
            <a:t>．好意と友情を深めるか</a:t>
          </a:r>
          <a:br>
            <a:rPr kumimoji="1" lang="en-US" altLang="ja-JP" sz="2400" dirty="0"/>
          </a:br>
          <a:r>
            <a:rPr kumimoji="1" lang="ja-JP" altLang="en-US" sz="2400" dirty="0"/>
            <a:t>（和らぎ・睦び）</a:t>
          </a:r>
        </a:p>
      </dgm:t>
    </dgm:pt>
    <dgm:pt modelId="{03B7C1F2-FDE6-4E26-B89E-9617E863D721}" type="parTrans" cxnId="{3076CFA1-9A2E-4367-BFCB-7350E77B17A4}">
      <dgm:prSet custT="1"/>
      <dgm:spPr/>
      <dgm:t>
        <a:bodyPr/>
        <a:lstStyle/>
        <a:p>
          <a:endParaRPr kumimoji="1" lang="ja-JP" altLang="en-US" sz="2400"/>
        </a:p>
      </dgm:t>
    </dgm:pt>
    <dgm:pt modelId="{3EAF869D-881A-4BA8-BBB4-63AC7A680591}" type="sibTrans" cxnId="{3076CFA1-9A2E-4367-BFCB-7350E77B17A4}">
      <dgm:prSet/>
      <dgm:spPr/>
      <dgm:t>
        <a:bodyPr/>
        <a:lstStyle/>
        <a:p>
          <a:endParaRPr kumimoji="1" lang="ja-JP" altLang="en-US" sz="2400"/>
        </a:p>
      </dgm:t>
    </dgm:pt>
    <dgm:pt modelId="{920CAD9B-5AC8-4079-971D-0E43DABED2DC}">
      <dgm:prSet phldrT="[テキスト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kumimoji="1" lang="en-US" altLang="ja-JP" sz="2400" dirty="0"/>
            <a:t>2</a:t>
          </a:r>
          <a:r>
            <a:rPr kumimoji="1" lang="ja-JP" altLang="en-US" sz="2400" dirty="0"/>
            <a:t>．みんなに公平か</a:t>
          </a:r>
          <a:br>
            <a:rPr kumimoji="1" lang="en-US" altLang="ja-JP" sz="2400" dirty="0"/>
          </a:br>
          <a:r>
            <a:rPr kumimoji="1" lang="ja-JP" altLang="en-US" sz="2400" dirty="0"/>
            <a:t>（職業倫理の向上）</a:t>
          </a:r>
        </a:p>
      </dgm:t>
    </dgm:pt>
    <dgm:pt modelId="{EF59CF27-EE68-4345-AF7A-8DD57A388750}" type="parTrans" cxnId="{F2C7FDB7-66D2-4D20-A833-63B8E791447A}">
      <dgm:prSet custT="1"/>
      <dgm:spPr/>
      <dgm:t>
        <a:bodyPr/>
        <a:lstStyle/>
        <a:p>
          <a:endParaRPr kumimoji="1" lang="ja-JP" altLang="en-US" sz="2400"/>
        </a:p>
      </dgm:t>
    </dgm:pt>
    <dgm:pt modelId="{62AFE60A-C08E-4730-9430-BD4E66E20376}" type="sibTrans" cxnId="{F2C7FDB7-66D2-4D20-A833-63B8E791447A}">
      <dgm:prSet/>
      <dgm:spPr/>
      <dgm:t>
        <a:bodyPr/>
        <a:lstStyle/>
        <a:p>
          <a:endParaRPr kumimoji="1" lang="ja-JP" altLang="en-US" sz="2400"/>
        </a:p>
      </dgm:t>
    </dgm:pt>
    <dgm:pt modelId="{20C5ACCA-D9DB-415C-B16E-9E2B0A6028BF}">
      <dgm:prSet phldrT="[テキスト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kumimoji="1" lang="ja-JP" altLang="en-US" sz="2400" dirty="0"/>
            <a:t>客観的</a:t>
          </a:r>
          <a:br>
            <a:rPr kumimoji="1" lang="en-US" altLang="ja-JP" sz="2400" dirty="0"/>
          </a:br>
          <a:r>
            <a:rPr kumimoji="1" lang="ja-JP" altLang="en-US" sz="2400" dirty="0"/>
            <a:t>手段・方法</a:t>
          </a:r>
        </a:p>
      </dgm:t>
    </dgm:pt>
    <dgm:pt modelId="{F9E60D2D-32B6-4EBE-8FE4-165A3852AE06}" type="parTrans" cxnId="{85D70F60-FD22-4F5E-A52E-23D6C327C12F}">
      <dgm:prSet custT="1"/>
      <dgm:spPr/>
      <dgm:t>
        <a:bodyPr/>
        <a:lstStyle/>
        <a:p>
          <a:endParaRPr kumimoji="1" lang="ja-JP" altLang="en-US" sz="2400"/>
        </a:p>
      </dgm:t>
    </dgm:pt>
    <dgm:pt modelId="{EC59B0A0-99B6-4653-A653-FAFC06398D54}" type="sibTrans" cxnId="{85D70F60-FD22-4F5E-A52E-23D6C327C12F}">
      <dgm:prSet/>
      <dgm:spPr/>
      <dgm:t>
        <a:bodyPr/>
        <a:lstStyle/>
        <a:p>
          <a:endParaRPr kumimoji="1" lang="ja-JP" altLang="en-US" sz="2400"/>
        </a:p>
      </dgm:t>
    </dgm:pt>
    <dgm:pt modelId="{CA0D4132-09A0-4978-BCA2-F74E2C707E30}">
      <dgm:prSet phldrT="[テキスト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kumimoji="1" lang="en-US" altLang="ja-JP" sz="2400" dirty="0"/>
            <a:t>1</a:t>
          </a:r>
          <a:r>
            <a:rPr kumimoji="1" lang="ja-JP" altLang="en-US" sz="2400" dirty="0"/>
            <a:t>．真実かどうか</a:t>
          </a:r>
          <a:br>
            <a:rPr kumimoji="1" lang="en-US" altLang="ja-JP" sz="2400" dirty="0"/>
          </a:br>
          <a:r>
            <a:rPr kumimoji="1" lang="ja-JP" altLang="en-US" sz="2400" dirty="0"/>
            <a:t>（科学的検証と歴史の審判）</a:t>
          </a:r>
        </a:p>
      </dgm:t>
    </dgm:pt>
    <dgm:pt modelId="{B000AFEC-9963-422D-8809-C66D833F2AAE}" type="parTrans" cxnId="{3DBA898D-10DD-4B0F-84FB-F9C3CC30CE1C}">
      <dgm:prSet custT="1"/>
      <dgm:spPr/>
      <dgm:t>
        <a:bodyPr/>
        <a:lstStyle/>
        <a:p>
          <a:endParaRPr kumimoji="1" lang="ja-JP" altLang="en-US" sz="2400"/>
        </a:p>
      </dgm:t>
    </dgm:pt>
    <dgm:pt modelId="{359C449C-515B-4224-AEFB-BD0A13BB78BC}" type="sibTrans" cxnId="{3DBA898D-10DD-4B0F-84FB-F9C3CC30CE1C}">
      <dgm:prSet/>
      <dgm:spPr/>
      <dgm:t>
        <a:bodyPr/>
        <a:lstStyle/>
        <a:p>
          <a:endParaRPr kumimoji="1" lang="ja-JP" altLang="en-US" sz="2400"/>
        </a:p>
      </dgm:t>
    </dgm:pt>
    <dgm:pt modelId="{E5B31610-3954-43E2-9D5E-668E0A3F29FD}" type="pres">
      <dgm:prSet presAssocID="{5B373B1F-FCCF-4251-AC88-A1A9C52C4B4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F661138-905E-40A7-9F8A-028C98DA3978}" type="pres">
      <dgm:prSet presAssocID="{47CE67D4-A19D-48CF-B536-43E6CE8E03F4}" presName="root1" presStyleCnt="0"/>
      <dgm:spPr/>
    </dgm:pt>
    <dgm:pt modelId="{8B21642E-2B2D-4925-8614-22B75A614509}" type="pres">
      <dgm:prSet presAssocID="{47CE67D4-A19D-48CF-B536-43E6CE8E03F4}" presName="LevelOneTextNode" presStyleLbl="node0" presStyleIdx="0" presStyleCnt="1" custScaleX="110000" custScaleY="214359" custLinFactNeighborX="-10158" custLinFactNeighborY="-27004">
        <dgm:presLayoutVars>
          <dgm:chPref val="3"/>
        </dgm:presLayoutVars>
      </dgm:prSet>
      <dgm:spPr/>
    </dgm:pt>
    <dgm:pt modelId="{316DEAC8-0B68-4BE5-9B65-6197B590577A}" type="pres">
      <dgm:prSet presAssocID="{47CE67D4-A19D-48CF-B536-43E6CE8E03F4}" presName="level2hierChild" presStyleCnt="0"/>
      <dgm:spPr/>
    </dgm:pt>
    <dgm:pt modelId="{43B3CE9F-37F1-4B2D-821E-A754FD3AD003}" type="pres">
      <dgm:prSet presAssocID="{BF5E66D6-B28B-42EC-9ABA-F54CF1CFE66C}" presName="conn2-1" presStyleLbl="parChTrans1D2" presStyleIdx="0" presStyleCnt="2"/>
      <dgm:spPr/>
    </dgm:pt>
    <dgm:pt modelId="{8411705B-CD73-4913-B054-C766DE2EA7DB}" type="pres">
      <dgm:prSet presAssocID="{BF5E66D6-B28B-42EC-9ABA-F54CF1CFE66C}" presName="connTx" presStyleLbl="parChTrans1D2" presStyleIdx="0" presStyleCnt="2"/>
      <dgm:spPr/>
    </dgm:pt>
    <dgm:pt modelId="{2A6867BC-CFAE-4666-A571-558EE87B9DB1}" type="pres">
      <dgm:prSet presAssocID="{3C79137D-452C-4091-B4F0-B61E72ABDBB2}" presName="root2" presStyleCnt="0"/>
      <dgm:spPr/>
    </dgm:pt>
    <dgm:pt modelId="{B3CE4292-BA76-48C0-A8B1-2FC57D938779}" type="pres">
      <dgm:prSet presAssocID="{3C79137D-452C-4091-B4F0-B61E72ABDBB2}" presName="LevelTwoTextNode" presStyleLbl="node2" presStyleIdx="0" presStyleCnt="2" custScaleX="68302" custScaleY="100001" custLinFactNeighborX="-15589">
        <dgm:presLayoutVars>
          <dgm:chPref val="3"/>
        </dgm:presLayoutVars>
      </dgm:prSet>
      <dgm:spPr/>
    </dgm:pt>
    <dgm:pt modelId="{DC853EEA-DAE9-40AE-AA1D-729BDAC3CEAA}" type="pres">
      <dgm:prSet presAssocID="{3C79137D-452C-4091-B4F0-B61E72ABDBB2}" presName="level3hierChild" presStyleCnt="0"/>
      <dgm:spPr/>
    </dgm:pt>
    <dgm:pt modelId="{C3C9FAE6-3B23-4048-92C0-FADF38AD08AF}" type="pres">
      <dgm:prSet presAssocID="{03B7C1F2-FDE6-4E26-B89E-9617E863D721}" presName="conn2-1" presStyleLbl="parChTrans1D3" presStyleIdx="0" presStyleCnt="3"/>
      <dgm:spPr/>
    </dgm:pt>
    <dgm:pt modelId="{733265F8-0DB6-4818-BAFF-4C9920F6AD4B}" type="pres">
      <dgm:prSet presAssocID="{03B7C1F2-FDE6-4E26-B89E-9617E863D721}" presName="connTx" presStyleLbl="parChTrans1D3" presStyleIdx="0" presStyleCnt="3"/>
      <dgm:spPr/>
    </dgm:pt>
    <dgm:pt modelId="{A0B82455-EFC0-45D4-92F0-690C13236E2A}" type="pres">
      <dgm:prSet presAssocID="{DAAD9038-1E46-4D4A-8889-1F817AB32E0C}" presName="root2" presStyleCnt="0"/>
      <dgm:spPr/>
    </dgm:pt>
    <dgm:pt modelId="{27464C25-56AE-4605-AD87-492837DB05D3}" type="pres">
      <dgm:prSet presAssocID="{DAAD9038-1E46-4D4A-8889-1F817AB32E0C}" presName="LevelTwoTextNode" presStyleLbl="node3" presStyleIdx="0" presStyleCnt="3" custScaleX="214359" custLinFactNeighborX="-18564">
        <dgm:presLayoutVars>
          <dgm:chPref val="3"/>
        </dgm:presLayoutVars>
      </dgm:prSet>
      <dgm:spPr/>
    </dgm:pt>
    <dgm:pt modelId="{EB302514-8806-4119-A57F-5FB19E61F4E6}" type="pres">
      <dgm:prSet presAssocID="{DAAD9038-1E46-4D4A-8889-1F817AB32E0C}" presName="level3hierChild" presStyleCnt="0"/>
      <dgm:spPr/>
    </dgm:pt>
    <dgm:pt modelId="{C0558BCF-4585-4C78-84D5-3186420263C6}" type="pres">
      <dgm:prSet presAssocID="{EF59CF27-EE68-4345-AF7A-8DD57A388750}" presName="conn2-1" presStyleLbl="parChTrans1D3" presStyleIdx="1" presStyleCnt="3"/>
      <dgm:spPr/>
    </dgm:pt>
    <dgm:pt modelId="{1F4C0B62-9BAD-4200-810F-2724680526B9}" type="pres">
      <dgm:prSet presAssocID="{EF59CF27-EE68-4345-AF7A-8DD57A388750}" presName="connTx" presStyleLbl="parChTrans1D3" presStyleIdx="1" presStyleCnt="3"/>
      <dgm:spPr/>
    </dgm:pt>
    <dgm:pt modelId="{F198F5B7-036F-452A-95BF-805206420B75}" type="pres">
      <dgm:prSet presAssocID="{920CAD9B-5AC8-4079-971D-0E43DABED2DC}" presName="root2" presStyleCnt="0"/>
      <dgm:spPr/>
    </dgm:pt>
    <dgm:pt modelId="{0543D159-A277-468E-B693-A51B90CE5BB4}" type="pres">
      <dgm:prSet presAssocID="{920CAD9B-5AC8-4079-971D-0E43DABED2DC}" presName="LevelTwoTextNode" presStyleLbl="node3" presStyleIdx="1" presStyleCnt="3" custScaleX="214359" custLinFactNeighborX="-18564">
        <dgm:presLayoutVars>
          <dgm:chPref val="3"/>
        </dgm:presLayoutVars>
      </dgm:prSet>
      <dgm:spPr/>
    </dgm:pt>
    <dgm:pt modelId="{4E14349A-B5BD-4027-AB62-69FA5A6DFE49}" type="pres">
      <dgm:prSet presAssocID="{920CAD9B-5AC8-4079-971D-0E43DABED2DC}" presName="level3hierChild" presStyleCnt="0"/>
      <dgm:spPr/>
    </dgm:pt>
    <dgm:pt modelId="{1510D86B-0438-4D09-B5E0-2643B36CB410}" type="pres">
      <dgm:prSet presAssocID="{F9E60D2D-32B6-4EBE-8FE4-165A3852AE06}" presName="conn2-1" presStyleLbl="parChTrans1D2" presStyleIdx="1" presStyleCnt="2"/>
      <dgm:spPr/>
    </dgm:pt>
    <dgm:pt modelId="{C8DF3A5D-6661-4275-BCA3-70D7DDDCA54F}" type="pres">
      <dgm:prSet presAssocID="{F9E60D2D-32B6-4EBE-8FE4-165A3852AE06}" presName="connTx" presStyleLbl="parChTrans1D2" presStyleIdx="1" presStyleCnt="2"/>
      <dgm:spPr/>
    </dgm:pt>
    <dgm:pt modelId="{95DC2594-D653-4643-9232-34006C5500ED}" type="pres">
      <dgm:prSet presAssocID="{20C5ACCA-D9DB-415C-B16E-9E2B0A6028BF}" presName="root2" presStyleCnt="0"/>
      <dgm:spPr/>
    </dgm:pt>
    <dgm:pt modelId="{9A58FDF2-E8FE-4154-982B-C87E7232E0D8}" type="pres">
      <dgm:prSet presAssocID="{20C5ACCA-D9DB-415C-B16E-9E2B0A6028BF}" presName="LevelTwoTextNode" presStyleLbl="node2" presStyleIdx="1" presStyleCnt="2" custScaleX="68302" custScaleY="100001" custLinFactNeighborX="-15589">
        <dgm:presLayoutVars>
          <dgm:chPref val="3"/>
        </dgm:presLayoutVars>
      </dgm:prSet>
      <dgm:spPr/>
    </dgm:pt>
    <dgm:pt modelId="{B34441DE-FAD4-4BA4-B84E-1A58AC892C7D}" type="pres">
      <dgm:prSet presAssocID="{20C5ACCA-D9DB-415C-B16E-9E2B0A6028BF}" presName="level3hierChild" presStyleCnt="0"/>
      <dgm:spPr/>
    </dgm:pt>
    <dgm:pt modelId="{0133B3FD-17AB-41D0-9AAA-C02441024AB7}" type="pres">
      <dgm:prSet presAssocID="{B000AFEC-9963-422D-8809-C66D833F2AAE}" presName="conn2-1" presStyleLbl="parChTrans1D3" presStyleIdx="2" presStyleCnt="3"/>
      <dgm:spPr/>
    </dgm:pt>
    <dgm:pt modelId="{6D2B67A6-84F2-4556-B04F-8DE52DB17B33}" type="pres">
      <dgm:prSet presAssocID="{B000AFEC-9963-422D-8809-C66D833F2AAE}" presName="connTx" presStyleLbl="parChTrans1D3" presStyleIdx="2" presStyleCnt="3"/>
      <dgm:spPr/>
    </dgm:pt>
    <dgm:pt modelId="{CBE5B974-B34F-402F-91DD-446EFEAFBED0}" type="pres">
      <dgm:prSet presAssocID="{CA0D4132-09A0-4978-BCA2-F74E2C707E30}" presName="root2" presStyleCnt="0"/>
      <dgm:spPr/>
    </dgm:pt>
    <dgm:pt modelId="{2D95701E-A375-4C57-9C22-E2A4C9115D1D}" type="pres">
      <dgm:prSet presAssocID="{CA0D4132-09A0-4978-BCA2-F74E2C707E30}" presName="LevelTwoTextNode" presStyleLbl="node3" presStyleIdx="2" presStyleCnt="3" custScaleX="214359" custLinFactNeighborX="-18564">
        <dgm:presLayoutVars>
          <dgm:chPref val="3"/>
        </dgm:presLayoutVars>
      </dgm:prSet>
      <dgm:spPr/>
    </dgm:pt>
    <dgm:pt modelId="{22585DBA-05B3-45C3-8B3A-0FB9204EFFB4}" type="pres">
      <dgm:prSet presAssocID="{CA0D4132-09A0-4978-BCA2-F74E2C707E30}" presName="level3hierChild" presStyleCnt="0"/>
      <dgm:spPr/>
    </dgm:pt>
  </dgm:ptLst>
  <dgm:cxnLst>
    <dgm:cxn modelId="{FAF72100-B13F-4E6A-ADBA-8B70DCED4CF8}" type="presOf" srcId="{03B7C1F2-FDE6-4E26-B89E-9617E863D721}" destId="{C3C9FAE6-3B23-4048-92C0-FADF38AD08AF}" srcOrd="0" destOrd="0" presId="urn:microsoft.com/office/officeart/2005/8/layout/hierarchy2"/>
    <dgm:cxn modelId="{94A44D03-D2D3-4BBC-9DA6-CDC732EE837A}" type="presOf" srcId="{B000AFEC-9963-422D-8809-C66D833F2AAE}" destId="{0133B3FD-17AB-41D0-9AAA-C02441024AB7}" srcOrd="0" destOrd="0" presId="urn:microsoft.com/office/officeart/2005/8/layout/hierarchy2"/>
    <dgm:cxn modelId="{DEC71906-5381-4D3F-8970-25B4F54F48DC}" type="presOf" srcId="{B000AFEC-9963-422D-8809-C66D833F2AAE}" destId="{6D2B67A6-84F2-4556-B04F-8DE52DB17B33}" srcOrd="1" destOrd="0" presId="urn:microsoft.com/office/officeart/2005/8/layout/hierarchy2"/>
    <dgm:cxn modelId="{879A5E06-D1A6-4B8E-BCF4-2A184901B233}" type="presOf" srcId="{47CE67D4-A19D-48CF-B536-43E6CE8E03F4}" destId="{8B21642E-2B2D-4925-8614-22B75A614509}" srcOrd="0" destOrd="0" presId="urn:microsoft.com/office/officeart/2005/8/layout/hierarchy2"/>
    <dgm:cxn modelId="{ED771D08-EC5D-4A4A-A60D-6182AD362560}" type="presOf" srcId="{F9E60D2D-32B6-4EBE-8FE4-165A3852AE06}" destId="{C8DF3A5D-6661-4275-BCA3-70D7DDDCA54F}" srcOrd="1" destOrd="0" presId="urn:microsoft.com/office/officeart/2005/8/layout/hierarchy2"/>
    <dgm:cxn modelId="{BB15EC0A-47CB-41E9-8383-7A7B0BE648DD}" type="presOf" srcId="{EF59CF27-EE68-4345-AF7A-8DD57A388750}" destId="{1F4C0B62-9BAD-4200-810F-2724680526B9}" srcOrd="1" destOrd="0" presId="urn:microsoft.com/office/officeart/2005/8/layout/hierarchy2"/>
    <dgm:cxn modelId="{4F44E610-FC7E-4570-A40A-CA05333D99AE}" type="presOf" srcId="{20C5ACCA-D9DB-415C-B16E-9E2B0A6028BF}" destId="{9A58FDF2-E8FE-4154-982B-C87E7232E0D8}" srcOrd="0" destOrd="0" presId="urn:microsoft.com/office/officeart/2005/8/layout/hierarchy2"/>
    <dgm:cxn modelId="{75D92711-1E0A-4261-AAC2-3A4F426A3873}" type="presOf" srcId="{BF5E66D6-B28B-42EC-9ABA-F54CF1CFE66C}" destId="{8411705B-CD73-4913-B054-C766DE2EA7DB}" srcOrd="1" destOrd="0" presId="urn:microsoft.com/office/officeart/2005/8/layout/hierarchy2"/>
    <dgm:cxn modelId="{A620451B-9C89-4022-8B38-D443C9F2B11D}" srcId="{5B373B1F-FCCF-4251-AC88-A1A9C52C4B4A}" destId="{47CE67D4-A19D-48CF-B536-43E6CE8E03F4}" srcOrd="0" destOrd="0" parTransId="{DB7EEDF2-751A-4851-B5A3-63B83646B069}" sibTransId="{8A66C737-5F17-4641-B237-316489992C53}"/>
    <dgm:cxn modelId="{85D70F60-FD22-4F5E-A52E-23D6C327C12F}" srcId="{47CE67D4-A19D-48CF-B536-43E6CE8E03F4}" destId="{20C5ACCA-D9DB-415C-B16E-9E2B0A6028BF}" srcOrd="1" destOrd="0" parTransId="{F9E60D2D-32B6-4EBE-8FE4-165A3852AE06}" sibTransId="{EC59B0A0-99B6-4653-A653-FAFC06398D54}"/>
    <dgm:cxn modelId="{2F46D257-3A39-4D0F-993A-E664969ED724}" type="presOf" srcId="{EF59CF27-EE68-4345-AF7A-8DD57A388750}" destId="{C0558BCF-4585-4C78-84D5-3186420263C6}" srcOrd="0" destOrd="0" presId="urn:microsoft.com/office/officeart/2005/8/layout/hierarchy2"/>
    <dgm:cxn modelId="{46768384-C2C2-4F6A-8406-9EF5584F6F0C}" type="presOf" srcId="{920CAD9B-5AC8-4079-971D-0E43DABED2DC}" destId="{0543D159-A277-468E-B693-A51B90CE5BB4}" srcOrd="0" destOrd="0" presId="urn:microsoft.com/office/officeart/2005/8/layout/hierarchy2"/>
    <dgm:cxn modelId="{8ABBE986-B096-45E4-B3E3-6C7BFAA227BA}" type="presOf" srcId="{BF5E66D6-B28B-42EC-9ABA-F54CF1CFE66C}" destId="{43B3CE9F-37F1-4B2D-821E-A754FD3AD003}" srcOrd="0" destOrd="0" presId="urn:microsoft.com/office/officeart/2005/8/layout/hierarchy2"/>
    <dgm:cxn modelId="{4D8A278C-157E-428C-BC90-3EAFF444DEBE}" type="presOf" srcId="{3C79137D-452C-4091-B4F0-B61E72ABDBB2}" destId="{B3CE4292-BA76-48C0-A8B1-2FC57D938779}" srcOrd="0" destOrd="0" presId="urn:microsoft.com/office/officeart/2005/8/layout/hierarchy2"/>
    <dgm:cxn modelId="{3DBA898D-10DD-4B0F-84FB-F9C3CC30CE1C}" srcId="{20C5ACCA-D9DB-415C-B16E-9E2B0A6028BF}" destId="{CA0D4132-09A0-4978-BCA2-F74E2C707E30}" srcOrd="0" destOrd="0" parTransId="{B000AFEC-9963-422D-8809-C66D833F2AAE}" sibTransId="{359C449C-515B-4224-AEFB-BD0A13BB78BC}"/>
    <dgm:cxn modelId="{3076CFA1-9A2E-4367-BFCB-7350E77B17A4}" srcId="{3C79137D-452C-4091-B4F0-B61E72ABDBB2}" destId="{DAAD9038-1E46-4D4A-8889-1F817AB32E0C}" srcOrd="0" destOrd="0" parTransId="{03B7C1F2-FDE6-4E26-B89E-9617E863D721}" sibTransId="{3EAF869D-881A-4BA8-BBB4-63AC7A680591}"/>
    <dgm:cxn modelId="{F2C7FDB7-66D2-4D20-A833-63B8E791447A}" srcId="{3C79137D-452C-4091-B4F0-B61E72ABDBB2}" destId="{920CAD9B-5AC8-4079-971D-0E43DABED2DC}" srcOrd="1" destOrd="0" parTransId="{EF59CF27-EE68-4345-AF7A-8DD57A388750}" sibTransId="{62AFE60A-C08E-4730-9430-BD4E66E20376}"/>
    <dgm:cxn modelId="{23CC0CC2-7F7E-4D75-B3AD-131636D0239A}" type="presOf" srcId="{F9E60D2D-32B6-4EBE-8FE4-165A3852AE06}" destId="{1510D86B-0438-4D09-B5E0-2643B36CB410}" srcOrd="0" destOrd="0" presId="urn:microsoft.com/office/officeart/2005/8/layout/hierarchy2"/>
    <dgm:cxn modelId="{EF7AA8C8-2313-4698-A27E-3B5BBD37F66A}" srcId="{47CE67D4-A19D-48CF-B536-43E6CE8E03F4}" destId="{3C79137D-452C-4091-B4F0-B61E72ABDBB2}" srcOrd="0" destOrd="0" parTransId="{BF5E66D6-B28B-42EC-9ABA-F54CF1CFE66C}" sibTransId="{EF2C1629-BAD8-4B07-882D-9959B673EB75}"/>
    <dgm:cxn modelId="{C2E697D0-11C5-4C5F-B696-25F573B1DC68}" type="presOf" srcId="{5B373B1F-FCCF-4251-AC88-A1A9C52C4B4A}" destId="{E5B31610-3954-43E2-9D5E-668E0A3F29FD}" srcOrd="0" destOrd="0" presId="urn:microsoft.com/office/officeart/2005/8/layout/hierarchy2"/>
    <dgm:cxn modelId="{83D663D3-9ED9-45F3-BB01-1B508252FD1B}" type="presOf" srcId="{03B7C1F2-FDE6-4E26-B89E-9617E863D721}" destId="{733265F8-0DB6-4818-BAFF-4C9920F6AD4B}" srcOrd="1" destOrd="0" presId="urn:microsoft.com/office/officeart/2005/8/layout/hierarchy2"/>
    <dgm:cxn modelId="{C0A92CF0-68F5-4DFD-81E5-D67E799AA63C}" type="presOf" srcId="{DAAD9038-1E46-4D4A-8889-1F817AB32E0C}" destId="{27464C25-56AE-4605-AD87-492837DB05D3}" srcOrd="0" destOrd="0" presId="urn:microsoft.com/office/officeart/2005/8/layout/hierarchy2"/>
    <dgm:cxn modelId="{EC4D41F0-5978-47BF-803A-6269887F824B}" type="presOf" srcId="{CA0D4132-09A0-4978-BCA2-F74E2C707E30}" destId="{2D95701E-A375-4C57-9C22-E2A4C9115D1D}" srcOrd="0" destOrd="0" presId="urn:microsoft.com/office/officeart/2005/8/layout/hierarchy2"/>
    <dgm:cxn modelId="{B77E6E3F-E9A6-47F4-AC4F-90C234546157}" type="presParOf" srcId="{E5B31610-3954-43E2-9D5E-668E0A3F29FD}" destId="{BF661138-905E-40A7-9F8A-028C98DA3978}" srcOrd="0" destOrd="0" presId="urn:microsoft.com/office/officeart/2005/8/layout/hierarchy2"/>
    <dgm:cxn modelId="{FCF3EC55-99D4-4610-B9AA-483AFFB745B1}" type="presParOf" srcId="{BF661138-905E-40A7-9F8A-028C98DA3978}" destId="{8B21642E-2B2D-4925-8614-22B75A614509}" srcOrd="0" destOrd="0" presId="urn:microsoft.com/office/officeart/2005/8/layout/hierarchy2"/>
    <dgm:cxn modelId="{FA27F03B-00B5-41FB-BF22-F444D6EC2EB5}" type="presParOf" srcId="{BF661138-905E-40A7-9F8A-028C98DA3978}" destId="{316DEAC8-0B68-4BE5-9B65-6197B590577A}" srcOrd="1" destOrd="0" presId="urn:microsoft.com/office/officeart/2005/8/layout/hierarchy2"/>
    <dgm:cxn modelId="{BBA1512F-39D3-4241-A3C7-D9724675A9D1}" type="presParOf" srcId="{316DEAC8-0B68-4BE5-9B65-6197B590577A}" destId="{43B3CE9F-37F1-4B2D-821E-A754FD3AD003}" srcOrd="0" destOrd="0" presId="urn:microsoft.com/office/officeart/2005/8/layout/hierarchy2"/>
    <dgm:cxn modelId="{711C3910-2544-4ABA-B541-FCF7E214729F}" type="presParOf" srcId="{43B3CE9F-37F1-4B2D-821E-A754FD3AD003}" destId="{8411705B-CD73-4913-B054-C766DE2EA7DB}" srcOrd="0" destOrd="0" presId="urn:microsoft.com/office/officeart/2005/8/layout/hierarchy2"/>
    <dgm:cxn modelId="{2AE3201C-3BFE-4F49-A692-9FA10982C30B}" type="presParOf" srcId="{316DEAC8-0B68-4BE5-9B65-6197B590577A}" destId="{2A6867BC-CFAE-4666-A571-558EE87B9DB1}" srcOrd="1" destOrd="0" presId="urn:microsoft.com/office/officeart/2005/8/layout/hierarchy2"/>
    <dgm:cxn modelId="{A20FA210-4F85-4ABA-A5F8-B06BFA29D249}" type="presParOf" srcId="{2A6867BC-CFAE-4666-A571-558EE87B9DB1}" destId="{B3CE4292-BA76-48C0-A8B1-2FC57D938779}" srcOrd="0" destOrd="0" presId="urn:microsoft.com/office/officeart/2005/8/layout/hierarchy2"/>
    <dgm:cxn modelId="{26B20E5D-599A-431C-85D9-1D2EF6D50700}" type="presParOf" srcId="{2A6867BC-CFAE-4666-A571-558EE87B9DB1}" destId="{DC853EEA-DAE9-40AE-AA1D-729BDAC3CEAA}" srcOrd="1" destOrd="0" presId="urn:microsoft.com/office/officeart/2005/8/layout/hierarchy2"/>
    <dgm:cxn modelId="{09F8FD2F-2975-4F09-9752-05E4960FED80}" type="presParOf" srcId="{DC853EEA-DAE9-40AE-AA1D-729BDAC3CEAA}" destId="{C3C9FAE6-3B23-4048-92C0-FADF38AD08AF}" srcOrd="0" destOrd="0" presId="urn:microsoft.com/office/officeart/2005/8/layout/hierarchy2"/>
    <dgm:cxn modelId="{26212D1B-32B4-4C2F-86BE-A7721B8C0568}" type="presParOf" srcId="{C3C9FAE6-3B23-4048-92C0-FADF38AD08AF}" destId="{733265F8-0DB6-4818-BAFF-4C9920F6AD4B}" srcOrd="0" destOrd="0" presId="urn:microsoft.com/office/officeart/2005/8/layout/hierarchy2"/>
    <dgm:cxn modelId="{33E6B0C5-B867-4F45-89FE-C3E94967294B}" type="presParOf" srcId="{DC853EEA-DAE9-40AE-AA1D-729BDAC3CEAA}" destId="{A0B82455-EFC0-45D4-92F0-690C13236E2A}" srcOrd="1" destOrd="0" presId="urn:microsoft.com/office/officeart/2005/8/layout/hierarchy2"/>
    <dgm:cxn modelId="{DC2A5C27-BAA4-412C-9085-850E1197C408}" type="presParOf" srcId="{A0B82455-EFC0-45D4-92F0-690C13236E2A}" destId="{27464C25-56AE-4605-AD87-492837DB05D3}" srcOrd="0" destOrd="0" presId="urn:microsoft.com/office/officeart/2005/8/layout/hierarchy2"/>
    <dgm:cxn modelId="{EDC7A314-AA39-4E1C-8C8B-E6091A8AAA26}" type="presParOf" srcId="{A0B82455-EFC0-45D4-92F0-690C13236E2A}" destId="{EB302514-8806-4119-A57F-5FB19E61F4E6}" srcOrd="1" destOrd="0" presId="urn:microsoft.com/office/officeart/2005/8/layout/hierarchy2"/>
    <dgm:cxn modelId="{11EB414E-8CDE-42A3-8B6F-6F57E13212CB}" type="presParOf" srcId="{DC853EEA-DAE9-40AE-AA1D-729BDAC3CEAA}" destId="{C0558BCF-4585-4C78-84D5-3186420263C6}" srcOrd="2" destOrd="0" presId="urn:microsoft.com/office/officeart/2005/8/layout/hierarchy2"/>
    <dgm:cxn modelId="{ACEFFC5C-6623-4677-A402-CF15E9A9F651}" type="presParOf" srcId="{C0558BCF-4585-4C78-84D5-3186420263C6}" destId="{1F4C0B62-9BAD-4200-810F-2724680526B9}" srcOrd="0" destOrd="0" presId="urn:microsoft.com/office/officeart/2005/8/layout/hierarchy2"/>
    <dgm:cxn modelId="{83649174-74E6-47A5-BA38-595FCE4F8536}" type="presParOf" srcId="{DC853EEA-DAE9-40AE-AA1D-729BDAC3CEAA}" destId="{F198F5B7-036F-452A-95BF-805206420B75}" srcOrd="3" destOrd="0" presId="urn:microsoft.com/office/officeart/2005/8/layout/hierarchy2"/>
    <dgm:cxn modelId="{EFEF47C1-05B4-43DA-A3E3-B6765135DF13}" type="presParOf" srcId="{F198F5B7-036F-452A-95BF-805206420B75}" destId="{0543D159-A277-468E-B693-A51B90CE5BB4}" srcOrd="0" destOrd="0" presId="urn:microsoft.com/office/officeart/2005/8/layout/hierarchy2"/>
    <dgm:cxn modelId="{3BE7B760-8E15-4F81-8DA2-9770FE886FA9}" type="presParOf" srcId="{F198F5B7-036F-452A-95BF-805206420B75}" destId="{4E14349A-B5BD-4027-AB62-69FA5A6DFE49}" srcOrd="1" destOrd="0" presId="urn:microsoft.com/office/officeart/2005/8/layout/hierarchy2"/>
    <dgm:cxn modelId="{C70C8C6B-90D0-4DE6-845F-0A7873633785}" type="presParOf" srcId="{316DEAC8-0B68-4BE5-9B65-6197B590577A}" destId="{1510D86B-0438-4D09-B5E0-2643B36CB410}" srcOrd="2" destOrd="0" presId="urn:microsoft.com/office/officeart/2005/8/layout/hierarchy2"/>
    <dgm:cxn modelId="{64392FD2-8269-40B9-9F8E-3F75A3972C22}" type="presParOf" srcId="{1510D86B-0438-4D09-B5E0-2643B36CB410}" destId="{C8DF3A5D-6661-4275-BCA3-70D7DDDCA54F}" srcOrd="0" destOrd="0" presId="urn:microsoft.com/office/officeart/2005/8/layout/hierarchy2"/>
    <dgm:cxn modelId="{91C00928-67FC-4E8F-A855-0B183071ECDE}" type="presParOf" srcId="{316DEAC8-0B68-4BE5-9B65-6197B590577A}" destId="{95DC2594-D653-4643-9232-34006C5500ED}" srcOrd="3" destOrd="0" presId="urn:microsoft.com/office/officeart/2005/8/layout/hierarchy2"/>
    <dgm:cxn modelId="{09B23A48-F792-4C41-B33F-5933F7F81D68}" type="presParOf" srcId="{95DC2594-D653-4643-9232-34006C5500ED}" destId="{9A58FDF2-E8FE-4154-982B-C87E7232E0D8}" srcOrd="0" destOrd="0" presId="urn:microsoft.com/office/officeart/2005/8/layout/hierarchy2"/>
    <dgm:cxn modelId="{679F985B-B663-4B45-97A4-2D5FDA1421B1}" type="presParOf" srcId="{95DC2594-D653-4643-9232-34006C5500ED}" destId="{B34441DE-FAD4-4BA4-B84E-1A58AC892C7D}" srcOrd="1" destOrd="0" presId="urn:microsoft.com/office/officeart/2005/8/layout/hierarchy2"/>
    <dgm:cxn modelId="{D04901AC-8BCB-4040-A875-A778657B7A83}" type="presParOf" srcId="{B34441DE-FAD4-4BA4-B84E-1A58AC892C7D}" destId="{0133B3FD-17AB-41D0-9AAA-C02441024AB7}" srcOrd="0" destOrd="0" presId="urn:microsoft.com/office/officeart/2005/8/layout/hierarchy2"/>
    <dgm:cxn modelId="{AF38481B-FCEF-4303-B7DC-B1CFA5A1BD61}" type="presParOf" srcId="{0133B3FD-17AB-41D0-9AAA-C02441024AB7}" destId="{6D2B67A6-84F2-4556-B04F-8DE52DB17B33}" srcOrd="0" destOrd="0" presId="urn:microsoft.com/office/officeart/2005/8/layout/hierarchy2"/>
    <dgm:cxn modelId="{F5CAD14A-6075-4B8F-B611-A822BE2EFA0D}" type="presParOf" srcId="{B34441DE-FAD4-4BA4-B84E-1A58AC892C7D}" destId="{CBE5B974-B34F-402F-91DD-446EFEAFBED0}" srcOrd="1" destOrd="0" presId="urn:microsoft.com/office/officeart/2005/8/layout/hierarchy2"/>
    <dgm:cxn modelId="{ED0A9A9B-94B4-4F7C-A6A1-B7058E21BFE0}" type="presParOf" srcId="{CBE5B974-B34F-402F-91DD-446EFEAFBED0}" destId="{2D95701E-A375-4C57-9C22-E2A4C9115D1D}" srcOrd="0" destOrd="0" presId="urn:microsoft.com/office/officeart/2005/8/layout/hierarchy2"/>
    <dgm:cxn modelId="{643A0931-76CB-40DF-A046-14010F544161}" type="presParOf" srcId="{CBE5B974-B34F-402F-91DD-446EFEAFBED0}" destId="{22585DBA-05B3-45C3-8B3A-0FB9204EFFB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BFA216-4907-427F-85C1-BCE011CB2111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5FB55C41-3AFB-4D99-BA3F-A892ABFAE2E8}">
      <dgm:prSet phldrT="[テキスト]" custT="1"/>
      <dgm:spPr>
        <a:solidFill>
          <a:srgbClr val="E3CBFF"/>
        </a:solidFill>
      </dgm:spPr>
      <dgm:t>
        <a:bodyPr/>
        <a:lstStyle/>
        <a:p>
          <a:r>
            <a:rPr kumimoji="1" lang="en-US" altLang="ja-JP" sz="3200" dirty="0"/>
            <a:t>4.</a:t>
          </a:r>
          <a:r>
            <a:rPr kumimoji="1" lang="ja-JP" altLang="en-US" sz="3200"/>
            <a:t> 世界平和</a:t>
          </a:r>
          <a:br>
            <a:rPr kumimoji="1" lang="en-US" altLang="ja-JP" sz="3200" dirty="0"/>
          </a:br>
          <a:r>
            <a:rPr kumimoji="1" lang="ja-JP" altLang="en-US" sz="3200" dirty="0"/>
            <a:t>の推進</a:t>
          </a:r>
        </a:p>
      </dgm:t>
    </dgm:pt>
    <dgm:pt modelId="{E68B00E3-63AB-421C-A21B-5527111D554D}" type="parTrans" cxnId="{8B563AFB-DEB3-42BA-B123-3BD17F617230}">
      <dgm:prSet/>
      <dgm:spPr/>
      <dgm:t>
        <a:bodyPr/>
        <a:lstStyle/>
        <a:p>
          <a:endParaRPr kumimoji="1" lang="ja-JP" altLang="en-US"/>
        </a:p>
      </dgm:t>
    </dgm:pt>
    <dgm:pt modelId="{B3F2C8C0-7EAB-483C-BCCF-72E2AD07ECDC}" type="sibTrans" cxnId="{8B563AFB-DEB3-42BA-B123-3BD17F617230}">
      <dgm:prSet/>
      <dgm:spPr/>
      <dgm:t>
        <a:bodyPr/>
        <a:lstStyle/>
        <a:p>
          <a:endParaRPr kumimoji="1" lang="ja-JP" altLang="en-US"/>
        </a:p>
      </dgm:t>
    </dgm:pt>
    <dgm:pt modelId="{F217D737-9D88-4143-8533-C6C39400EC22}">
      <dgm:prSet phldrT="[テキスト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kumimoji="1" lang="ja-JP" altLang="en-US" dirty="0"/>
            <a:t> 奉仕の</a:t>
          </a:r>
          <a:br>
            <a:rPr kumimoji="1" lang="en-US" altLang="ja-JP" dirty="0"/>
          </a:br>
          <a:r>
            <a:rPr kumimoji="1" lang="ja-JP" altLang="en-US" dirty="0"/>
            <a:t>機会</a:t>
          </a:r>
        </a:p>
      </dgm:t>
    </dgm:pt>
    <dgm:pt modelId="{5E47B5FE-49F5-46C2-92E7-514E46DD8243}" type="parTrans" cxnId="{1EFFDBFE-FB87-4FCF-A3AE-B8F8ED22419B}">
      <dgm:prSet/>
      <dgm:spPr/>
      <dgm:t>
        <a:bodyPr/>
        <a:lstStyle/>
        <a:p>
          <a:endParaRPr kumimoji="1" lang="ja-JP" altLang="en-US"/>
        </a:p>
      </dgm:t>
    </dgm:pt>
    <dgm:pt modelId="{E7EE73B0-1BB9-43EC-84C1-91589F073EDD}" type="sibTrans" cxnId="{1EFFDBFE-FB87-4FCF-A3AE-B8F8ED22419B}">
      <dgm:prSet/>
      <dgm:spPr/>
      <dgm:t>
        <a:bodyPr/>
        <a:lstStyle/>
        <a:p>
          <a:endParaRPr kumimoji="1" lang="ja-JP" altLang="en-US"/>
        </a:p>
      </dgm:t>
    </dgm:pt>
    <dgm:pt modelId="{C919D829-5DE7-44E3-A703-2374CAAA528A}">
      <dgm:prSet phldrT="[テキスト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3200" dirty="0"/>
            <a:t>１．知り合いを広める→国際親善</a:t>
          </a:r>
        </a:p>
      </dgm:t>
    </dgm:pt>
    <dgm:pt modelId="{FD29E9CB-6A01-4A9B-9F4E-27E67A49DF01}" type="parTrans" cxnId="{88BEFAED-E205-4E2E-ABE2-DF290428DD67}">
      <dgm:prSet/>
      <dgm:spPr/>
      <dgm:t>
        <a:bodyPr/>
        <a:lstStyle/>
        <a:p>
          <a:endParaRPr kumimoji="1" lang="ja-JP" altLang="en-US"/>
        </a:p>
      </dgm:t>
    </dgm:pt>
    <dgm:pt modelId="{2A11AA86-0362-4B38-A195-C9DADBE313D6}" type="sibTrans" cxnId="{88BEFAED-E205-4E2E-ABE2-DF290428DD67}">
      <dgm:prSet/>
      <dgm:spPr/>
      <dgm:t>
        <a:bodyPr/>
        <a:lstStyle/>
        <a:p>
          <a:endParaRPr kumimoji="1" lang="ja-JP" altLang="en-US"/>
        </a:p>
      </dgm:t>
    </dgm:pt>
    <dgm:pt modelId="{CA76D130-3049-4C76-A857-356ECADB4597}">
      <dgm:prSet phldrT="[テキスト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3200" dirty="0"/>
            <a:t>２．職業倫理の向上→国際理解</a:t>
          </a:r>
        </a:p>
      </dgm:t>
    </dgm:pt>
    <dgm:pt modelId="{1E46BD5D-D9B4-4FEA-893D-BB9710600DB3}" type="parTrans" cxnId="{52F0AE6B-31B6-4BD7-A019-375994316291}">
      <dgm:prSet/>
      <dgm:spPr/>
      <dgm:t>
        <a:bodyPr/>
        <a:lstStyle/>
        <a:p>
          <a:endParaRPr kumimoji="1" lang="ja-JP" altLang="en-US"/>
        </a:p>
      </dgm:t>
    </dgm:pt>
    <dgm:pt modelId="{3DA6840F-7201-4C34-8F5B-04385EEEA6F7}" type="sibTrans" cxnId="{52F0AE6B-31B6-4BD7-A019-375994316291}">
      <dgm:prSet/>
      <dgm:spPr/>
      <dgm:t>
        <a:bodyPr/>
        <a:lstStyle/>
        <a:p>
          <a:endParaRPr kumimoji="1" lang="ja-JP" altLang="en-US"/>
        </a:p>
      </dgm:t>
    </dgm:pt>
    <dgm:pt modelId="{222DC468-7787-4ACA-AB72-A5BE4AE45BBE}">
      <dgm:prSet phldrT="[テキスト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kumimoji="1" lang="ja-JP" altLang="en-US" dirty="0"/>
            <a:t> 奉仕の</a:t>
          </a:r>
          <a:br>
            <a:rPr kumimoji="1" lang="en-US" altLang="ja-JP" dirty="0"/>
          </a:br>
          <a:r>
            <a:rPr kumimoji="1" lang="ja-JP" altLang="en-US" dirty="0"/>
            <a:t>実践</a:t>
          </a:r>
        </a:p>
      </dgm:t>
    </dgm:pt>
    <dgm:pt modelId="{57DA4979-2884-4F38-94C3-6F4F9A7FF67E}" type="parTrans" cxnId="{4B10AA55-8CEE-4B2E-834F-A0E3A8B64A9C}">
      <dgm:prSet/>
      <dgm:spPr/>
      <dgm:t>
        <a:bodyPr/>
        <a:lstStyle/>
        <a:p>
          <a:endParaRPr kumimoji="1" lang="ja-JP" altLang="en-US"/>
        </a:p>
      </dgm:t>
    </dgm:pt>
    <dgm:pt modelId="{057FCFF8-8AD2-4CD6-81D9-C93FD2FF8F54}" type="sibTrans" cxnId="{4B10AA55-8CEE-4B2E-834F-A0E3A8B64A9C}">
      <dgm:prSet/>
      <dgm:spPr/>
      <dgm:t>
        <a:bodyPr/>
        <a:lstStyle/>
        <a:p>
          <a:endParaRPr kumimoji="1" lang="ja-JP" altLang="en-US"/>
        </a:p>
      </dgm:t>
    </dgm:pt>
    <dgm:pt modelId="{07E11964-0FF2-43BF-98C9-C19F9AD3975A}">
      <dgm:prSet phldrT="[テキスト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3200" dirty="0"/>
            <a:t>３．奉仕の理想の実践→国際平和</a:t>
          </a:r>
        </a:p>
      </dgm:t>
    </dgm:pt>
    <dgm:pt modelId="{8EC8F715-5DF3-4D7A-80B5-58B4E792B389}" type="parTrans" cxnId="{BFE03F82-1369-41F6-BF54-4B9C97BF7300}">
      <dgm:prSet/>
      <dgm:spPr/>
      <dgm:t>
        <a:bodyPr/>
        <a:lstStyle/>
        <a:p>
          <a:endParaRPr kumimoji="1" lang="ja-JP" altLang="en-US"/>
        </a:p>
      </dgm:t>
    </dgm:pt>
    <dgm:pt modelId="{A13AB93C-0A6E-4E45-B920-4BE61E47C01D}" type="sibTrans" cxnId="{BFE03F82-1369-41F6-BF54-4B9C97BF7300}">
      <dgm:prSet/>
      <dgm:spPr/>
      <dgm:t>
        <a:bodyPr/>
        <a:lstStyle/>
        <a:p>
          <a:endParaRPr kumimoji="1" lang="ja-JP" altLang="en-US"/>
        </a:p>
      </dgm:t>
    </dgm:pt>
    <dgm:pt modelId="{F4A81C04-0848-495C-9841-6D4438114F61}" type="pres">
      <dgm:prSet presAssocID="{33BFA216-4907-427F-85C1-BCE011CB211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4B85D5D-3508-4683-AA43-3E9779F0EDAD}" type="pres">
      <dgm:prSet presAssocID="{5FB55C41-3AFB-4D99-BA3F-A892ABFAE2E8}" presName="root1" presStyleCnt="0"/>
      <dgm:spPr/>
    </dgm:pt>
    <dgm:pt modelId="{69E60CF4-0A5A-4DB9-833E-DC05F70FEB3D}" type="pres">
      <dgm:prSet presAssocID="{5FB55C41-3AFB-4D99-BA3F-A892ABFAE2E8}" presName="LevelOneTextNode" presStyleLbl="node0" presStyleIdx="0" presStyleCnt="1" custScaleX="127309" custScaleY="187849" custLinFactNeighborX="9225">
        <dgm:presLayoutVars>
          <dgm:chPref val="3"/>
        </dgm:presLayoutVars>
      </dgm:prSet>
      <dgm:spPr/>
    </dgm:pt>
    <dgm:pt modelId="{EB4DE3C5-6984-4E59-9D5D-646E3B153941}" type="pres">
      <dgm:prSet presAssocID="{5FB55C41-3AFB-4D99-BA3F-A892ABFAE2E8}" presName="level2hierChild" presStyleCnt="0"/>
      <dgm:spPr/>
    </dgm:pt>
    <dgm:pt modelId="{57A88AE0-06F0-42EA-8A2F-B151058D91B4}" type="pres">
      <dgm:prSet presAssocID="{5E47B5FE-49F5-46C2-92E7-514E46DD8243}" presName="conn2-1" presStyleLbl="parChTrans1D2" presStyleIdx="0" presStyleCnt="2"/>
      <dgm:spPr/>
    </dgm:pt>
    <dgm:pt modelId="{0F111C51-0ED1-4848-86A2-DFCD39341867}" type="pres">
      <dgm:prSet presAssocID="{5E47B5FE-49F5-46C2-92E7-514E46DD8243}" presName="connTx" presStyleLbl="parChTrans1D2" presStyleIdx="0" presStyleCnt="2"/>
      <dgm:spPr/>
    </dgm:pt>
    <dgm:pt modelId="{FBAB20EE-37F7-4BFA-87D1-4D15BFF5973B}" type="pres">
      <dgm:prSet presAssocID="{F217D737-9D88-4143-8533-C6C39400EC22}" presName="root2" presStyleCnt="0"/>
      <dgm:spPr/>
    </dgm:pt>
    <dgm:pt modelId="{DCEE9B6B-34F8-4F69-A7A0-A1D1A05815FA}" type="pres">
      <dgm:prSet presAssocID="{F217D737-9D88-4143-8533-C6C39400EC22}" presName="LevelTwoTextNode" presStyleLbl="node2" presStyleIdx="0" presStyleCnt="2" custScaleX="77837" custScaleY="116640" custLinFactNeighborX="-5895">
        <dgm:presLayoutVars>
          <dgm:chPref val="3"/>
        </dgm:presLayoutVars>
      </dgm:prSet>
      <dgm:spPr/>
    </dgm:pt>
    <dgm:pt modelId="{F31B1C9D-AA7C-4024-8808-8E465AF3831E}" type="pres">
      <dgm:prSet presAssocID="{F217D737-9D88-4143-8533-C6C39400EC22}" presName="level3hierChild" presStyleCnt="0"/>
      <dgm:spPr/>
    </dgm:pt>
    <dgm:pt modelId="{716D3BE2-B8AB-4727-A1BB-A127E03F7265}" type="pres">
      <dgm:prSet presAssocID="{FD29E9CB-6A01-4A9B-9F4E-27E67A49DF01}" presName="conn2-1" presStyleLbl="parChTrans1D3" presStyleIdx="0" presStyleCnt="3"/>
      <dgm:spPr/>
    </dgm:pt>
    <dgm:pt modelId="{5B3DA950-5732-4F50-9007-C4B37206CA6A}" type="pres">
      <dgm:prSet presAssocID="{FD29E9CB-6A01-4A9B-9F4E-27E67A49DF01}" presName="connTx" presStyleLbl="parChTrans1D3" presStyleIdx="0" presStyleCnt="3"/>
      <dgm:spPr/>
    </dgm:pt>
    <dgm:pt modelId="{758DC8EC-A4BA-4619-B718-20FBFD992042}" type="pres">
      <dgm:prSet presAssocID="{C919D829-5DE7-44E3-A703-2374CAAA528A}" presName="root2" presStyleCnt="0"/>
      <dgm:spPr/>
    </dgm:pt>
    <dgm:pt modelId="{3C814EF7-E8C6-406E-B84B-1BE9B7B85ED7}" type="pres">
      <dgm:prSet presAssocID="{C919D829-5DE7-44E3-A703-2374CAAA528A}" presName="LevelTwoTextNode" presStyleLbl="node3" presStyleIdx="0" presStyleCnt="3" custScaleX="313842" custScaleY="106036" custLinFactNeighborX="-15450">
        <dgm:presLayoutVars>
          <dgm:chPref val="3"/>
        </dgm:presLayoutVars>
      </dgm:prSet>
      <dgm:spPr/>
    </dgm:pt>
    <dgm:pt modelId="{076353A7-55D6-4752-AAA3-EC068B98BCEB}" type="pres">
      <dgm:prSet presAssocID="{C919D829-5DE7-44E3-A703-2374CAAA528A}" presName="level3hierChild" presStyleCnt="0"/>
      <dgm:spPr/>
    </dgm:pt>
    <dgm:pt modelId="{3A66EC48-019D-4551-9DF7-C08DD4DAAEDE}" type="pres">
      <dgm:prSet presAssocID="{1E46BD5D-D9B4-4FEA-893D-BB9710600DB3}" presName="conn2-1" presStyleLbl="parChTrans1D3" presStyleIdx="1" presStyleCnt="3"/>
      <dgm:spPr/>
    </dgm:pt>
    <dgm:pt modelId="{FE69DFAD-A980-4A1E-B4DF-03B18345A6E2}" type="pres">
      <dgm:prSet presAssocID="{1E46BD5D-D9B4-4FEA-893D-BB9710600DB3}" presName="connTx" presStyleLbl="parChTrans1D3" presStyleIdx="1" presStyleCnt="3"/>
      <dgm:spPr/>
    </dgm:pt>
    <dgm:pt modelId="{F1E8BCDB-4484-402B-92EE-D93FE40CE1FB}" type="pres">
      <dgm:prSet presAssocID="{CA76D130-3049-4C76-A857-356ECADB4597}" presName="root2" presStyleCnt="0"/>
      <dgm:spPr/>
    </dgm:pt>
    <dgm:pt modelId="{501C551B-C7F7-463C-B520-14A898D0E01A}" type="pres">
      <dgm:prSet presAssocID="{CA76D130-3049-4C76-A857-356ECADB4597}" presName="LevelTwoTextNode" presStyleLbl="node3" presStyleIdx="1" presStyleCnt="3" custScaleX="313842" custScaleY="106036" custLinFactNeighborX="-15450">
        <dgm:presLayoutVars>
          <dgm:chPref val="3"/>
        </dgm:presLayoutVars>
      </dgm:prSet>
      <dgm:spPr/>
    </dgm:pt>
    <dgm:pt modelId="{D39C1E97-2BF7-4908-9B3C-3EB466D4C4E1}" type="pres">
      <dgm:prSet presAssocID="{CA76D130-3049-4C76-A857-356ECADB4597}" presName="level3hierChild" presStyleCnt="0"/>
      <dgm:spPr/>
    </dgm:pt>
    <dgm:pt modelId="{BC1BBE81-0A23-4C9F-8796-8B9884089794}" type="pres">
      <dgm:prSet presAssocID="{57DA4979-2884-4F38-94C3-6F4F9A7FF67E}" presName="conn2-1" presStyleLbl="parChTrans1D2" presStyleIdx="1" presStyleCnt="2"/>
      <dgm:spPr/>
    </dgm:pt>
    <dgm:pt modelId="{721549E7-D7BB-44F6-AC8A-2BDCF59E85F8}" type="pres">
      <dgm:prSet presAssocID="{57DA4979-2884-4F38-94C3-6F4F9A7FF67E}" presName="connTx" presStyleLbl="parChTrans1D2" presStyleIdx="1" presStyleCnt="2"/>
      <dgm:spPr/>
    </dgm:pt>
    <dgm:pt modelId="{99B184B1-B0F0-4D51-BFCF-ED0853270E98}" type="pres">
      <dgm:prSet presAssocID="{222DC468-7787-4ACA-AB72-A5BE4AE45BBE}" presName="root2" presStyleCnt="0"/>
      <dgm:spPr/>
    </dgm:pt>
    <dgm:pt modelId="{84CD4D20-749B-4C3C-B452-72214FB6638B}" type="pres">
      <dgm:prSet presAssocID="{222DC468-7787-4ACA-AB72-A5BE4AE45BBE}" presName="LevelTwoTextNode" presStyleLbl="node2" presStyleIdx="1" presStyleCnt="2" custScaleX="77837" custScaleY="116640" custLinFactNeighborX="-5895">
        <dgm:presLayoutVars>
          <dgm:chPref val="3"/>
        </dgm:presLayoutVars>
      </dgm:prSet>
      <dgm:spPr/>
    </dgm:pt>
    <dgm:pt modelId="{003E65DD-B8F2-48C9-B9A8-94E81C058C5B}" type="pres">
      <dgm:prSet presAssocID="{222DC468-7787-4ACA-AB72-A5BE4AE45BBE}" presName="level3hierChild" presStyleCnt="0"/>
      <dgm:spPr/>
    </dgm:pt>
    <dgm:pt modelId="{252A8F27-4D3C-4B34-9EBE-969A02F79C53}" type="pres">
      <dgm:prSet presAssocID="{8EC8F715-5DF3-4D7A-80B5-58B4E792B389}" presName="conn2-1" presStyleLbl="parChTrans1D3" presStyleIdx="2" presStyleCnt="3"/>
      <dgm:spPr/>
    </dgm:pt>
    <dgm:pt modelId="{2D88F9E5-65C0-4FFB-9777-88E693004EDF}" type="pres">
      <dgm:prSet presAssocID="{8EC8F715-5DF3-4D7A-80B5-58B4E792B389}" presName="connTx" presStyleLbl="parChTrans1D3" presStyleIdx="2" presStyleCnt="3"/>
      <dgm:spPr/>
    </dgm:pt>
    <dgm:pt modelId="{A0524D92-9F54-4910-B995-25153582F604}" type="pres">
      <dgm:prSet presAssocID="{07E11964-0FF2-43BF-98C9-C19F9AD3975A}" presName="root2" presStyleCnt="0"/>
      <dgm:spPr/>
    </dgm:pt>
    <dgm:pt modelId="{295B39BE-3687-4688-865A-971359C8FAF2}" type="pres">
      <dgm:prSet presAssocID="{07E11964-0FF2-43BF-98C9-C19F9AD3975A}" presName="LevelTwoTextNode" presStyleLbl="node3" presStyleIdx="2" presStyleCnt="3" custScaleX="313842" custScaleY="106036" custLinFactNeighborX="-15450">
        <dgm:presLayoutVars>
          <dgm:chPref val="3"/>
        </dgm:presLayoutVars>
      </dgm:prSet>
      <dgm:spPr/>
    </dgm:pt>
    <dgm:pt modelId="{92984AC3-1116-407B-B6AA-2C18D05F6A83}" type="pres">
      <dgm:prSet presAssocID="{07E11964-0FF2-43BF-98C9-C19F9AD3975A}" presName="level3hierChild" presStyleCnt="0"/>
      <dgm:spPr/>
    </dgm:pt>
  </dgm:ptLst>
  <dgm:cxnLst>
    <dgm:cxn modelId="{EF19D202-8D30-46D0-9920-F6995A3A6F57}" type="presOf" srcId="{5FB55C41-3AFB-4D99-BA3F-A892ABFAE2E8}" destId="{69E60CF4-0A5A-4DB9-833E-DC05F70FEB3D}" srcOrd="0" destOrd="0" presId="urn:microsoft.com/office/officeart/2005/8/layout/hierarchy2"/>
    <dgm:cxn modelId="{F9F24407-D467-422E-9BDD-C29808412D15}" type="presOf" srcId="{C919D829-5DE7-44E3-A703-2374CAAA528A}" destId="{3C814EF7-E8C6-406E-B84B-1BE9B7B85ED7}" srcOrd="0" destOrd="0" presId="urn:microsoft.com/office/officeart/2005/8/layout/hierarchy2"/>
    <dgm:cxn modelId="{1A97A814-D993-497B-8334-96CFEA09F989}" type="presOf" srcId="{5E47B5FE-49F5-46C2-92E7-514E46DD8243}" destId="{0F111C51-0ED1-4848-86A2-DFCD39341867}" srcOrd="1" destOrd="0" presId="urn:microsoft.com/office/officeart/2005/8/layout/hierarchy2"/>
    <dgm:cxn modelId="{7AA76F19-F9BD-48F6-A7DE-2B44A4CE865B}" type="presOf" srcId="{8EC8F715-5DF3-4D7A-80B5-58B4E792B389}" destId="{252A8F27-4D3C-4B34-9EBE-969A02F79C53}" srcOrd="0" destOrd="0" presId="urn:microsoft.com/office/officeart/2005/8/layout/hierarchy2"/>
    <dgm:cxn modelId="{771E561C-9CF3-4568-A1C0-156D68FC6218}" type="presOf" srcId="{57DA4979-2884-4F38-94C3-6F4F9A7FF67E}" destId="{BC1BBE81-0A23-4C9F-8796-8B9884089794}" srcOrd="0" destOrd="0" presId="urn:microsoft.com/office/officeart/2005/8/layout/hierarchy2"/>
    <dgm:cxn modelId="{38AE6529-EE3E-4BB5-8A8F-02E606676B7C}" type="presOf" srcId="{1E46BD5D-D9B4-4FEA-893D-BB9710600DB3}" destId="{FE69DFAD-A980-4A1E-B4DF-03B18345A6E2}" srcOrd="1" destOrd="0" presId="urn:microsoft.com/office/officeart/2005/8/layout/hierarchy2"/>
    <dgm:cxn modelId="{40DFDC3A-C28F-4D2A-A52D-2849F6F4F717}" type="presOf" srcId="{CA76D130-3049-4C76-A857-356ECADB4597}" destId="{501C551B-C7F7-463C-B520-14A898D0E01A}" srcOrd="0" destOrd="0" presId="urn:microsoft.com/office/officeart/2005/8/layout/hierarchy2"/>
    <dgm:cxn modelId="{C10E123C-2497-43F2-AB3F-5AF0F80D57C0}" type="presOf" srcId="{FD29E9CB-6A01-4A9B-9F4E-27E67A49DF01}" destId="{716D3BE2-B8AB-4727-A1BB-A127E03F7265}" srcOrd="0" destOrd="0" presId="urn:microsoft.com/office/officeart/2005/8/layout/hierarchy2"/>
    <dgm:cxn modelId="{5935D142-D470-44AD-BF30-6A71F0E0CE8F}" type="presOf" srcId="{8EC8F715-5DF3-4D7A-80B5-58B4E792B389}" destId="{2D88F9E5-65C0-4FFB-9777-88E693004EDF}" srcOrd="1" destOrd="0" presId="urn:microsoft.com/office/officeart/2005/8/layout/hierarchy2"/>
    <dgm:cxn modelId="{52F0AE6B-31B6-4BD7-A019-375994316291}" srcId="{F217D737-9D88-4143-8533-C6C39400EC22}" destId="{CA76D130-3049-4C76-A857-356ECADB4597}" srcOrd="1" destOrd="0" parTransId="{1E46BD5D-D9B4-4FEA-893D-BB9710600DB3}" sibTransId="{3DA6840F-7201-4C34-8F5B-04385EEEA6F7}"/>
    <dgm:cxn modelId="{4B10AA55-8CEE-4B2E-834F-A0E3A8B64A9C}" srcId="{5FB55C41-3AFB-4D99-BA3F-A892ABFAE2E8}" destId="{222DC468-7787-4ACA-AB72-A5BE4AE45BBE}" srcOrd="1" destOrd="0" parTransId="{57DA4979-2884-4F38-94C3-6F4F9A7FF67E}" sibTransId="{057FCFF8-8AD2-4CD6-81D9-C93FD2FF8F54}"/>
    <dgm:cxn modelId="{9757D676-A2D8-41F4-A8CD-D9E6A24B50D5}" type="presOf" srcId="{33BFA216-4907-427F-85C1-BCE011CB2111}" destId="{F4A81C04-0848-495C-9841-6D4438114F61}" srcOrd="0" destOrd="0" presId="urn:microsoft.com/office/officeart/2005/8/layout/hierarchy2"/>
    <dgm:cxn modelId="{40C4FD56-7C67-4D6F-A6F4-F067CC0D1D38}" type="presOf" srcId="{FD29E9CB-6A01-4A9B-9F4E-27E67A49DF01}" destId="{5B3DA950-5732-4F50-9007-C4B37206CA6A}" srcOrd="1" destOrd="0" presId="urn:microsoft.com/office/officeart/2005/8/layout/hierarchy2"/>
    <dgm:cxn modelId="{A4194081-192B-49F1-8BBD-11C8FD666A51}" type="presOf" srcId="{F217D737-9D88-4143-8533-C6C39400EC22}" destId="{DCEE9B6B-34F8-4F69-A7A0-A1D1A05815FA}" srcOrd="0" destOrd="0" presId="urn:microsoft.com/office/officeart/2005/8/layout/hierarchy2"/>
    <dgm:cxn modelId="{BFE03F82-1369-41F6-BF54-4B9C97BF7300}" srcId="{222DC468-7787-4ACA-AB72-A5BE4AE45BBE}" destId="{07E11964-0FF2-43BF-98C9-C19F9AD3975A}" srcOrd="0" destOrd="0" parTransId="{8EC8F715-5DF3-4D7A-80B5-58B4E792B389}" sibTransId="{A13AB93C-0A6E-4E45-B920-4BE61E47C01D}"/>
    <dgm:cxn modelId="{80D2ED87-28A2-4DE1-BE44-9B791D766E68}" type="presOf" srcId="{07E11964-0FF2-43BF-98C9-C19F9AD3975A}" destId="{295B39BE-3687-4688-865A-971359C8FAF2}" srcOrd="0" destOrd="0" presId="urn:microsoft.com/office/officeart/2005/8/layout/hierarchy2"/>
    <dgm:cxn modelId="{D44827AC-9073-4D1F-A244-7509326F8466}" type="presOf" srcId="{1E46BD5D-D9B4-4FEA-893D-BB9710600DB3}" destId="{3A66EC48-019D-4551-9DF7-C08DD4DAAEDE}" srcOrd="0" destOrd="0" presId="urn:microsoft.com/office/officeart/2005/8/layout/hierarchy2"/>
    <dgm:cxn modelId="{EF6878CA-CD17-4D84-B28C-33D501286F0C}" type="presOf" srcId="{57DA4979-2884-4F38-94C3-6F4F9A7FF67E}" destId="{721549E7-D7BB-44F6-AC8A-2BDCF59E85F8}" srcOrd="1" destOrd="0" presId="urn:microsoft.com/office/officeart/2005/8/layout/hierarchy2"/>
    <dgm:cxn modelId="{6E8AACE1-C5E8-4AB6-99B0-58EDAD7F031B}" type="presOf" srcId="{222DC468-7787-4ACA-AB72-A5BE4AE45BBE}" destId="{84CD4D20-749B-4C3C-B452-72214FB6638B}" srcOrd="0" destOrd="0" presId="urn:microsoft.com/office/officeart/2005/8/layout/hierarchy2"/>
    <dgm:cxn modelId="{88BEFAED-E205-4E2E-ABE2-DF290428DD67}" srcId="{F217D737-9D88-4143-8533-C6C39400EC22}" destId="{C919D829-5DE7-44E3-A703-2374CAAA528A}" srcOrd="0" destOrd="0" parTransId="{FD29E9CB-6A01-4A9B-9F4E-27E67A49DF01}" sibTransId="{2A11AA86-0362-4B38-A195-C9DADBE313D6}"/>
    <dgm:cxn modelId="{C59304F4-AB85-4E6F-A23C-9471DB449F19}" type="presOf" srcId="{5E47B5FE-49F5-46C2-92E7-514E46DD8243}" destId="{57A88AE0-06F0-42EA-8A2F-B151058D91B4}" srcOrd="0" destOrd="0" presId="urn:microsoft.com/office/officeart/2005/8/layout/hierarchy2"/>
    <dgm:cxn modelId="{8B563AFB-DEB3-42BA-B123-3BD17F617230}" srcId="{33BFA216-4907-427F-85C1-BCE011CB2111}" destId="{5FB55C41-3AFB-4D99-BA3F-A892ABFAE2E8}" srcOrd="0" destOrd="0" parTransId="{E68B00E3-63AB-421C-A21B-5527111D554D}" sibTransId="{B3F2C8C0-7EAB-483C-BCCF-72E2AD07ECDC}"/>
    <dgm:cxn modelId="{1EFFDBFE-FB87-4FCF-A3AE-B8F8ED22419B}" srcId="{5FB55C41-3AFB-4D99-BA3F-A892ABFAE2E8}" destId="{F217D737-9D88-4143-8533-C6C39400EC22}" srcOrd="0" destOrd="0" parTransId="{5E47B5FE-49F5-46C2-92E7-514E46DD8243}" sibTransId="{E7EE73B0-1BB9-43EC-84C1-91589F073EDD}"/>
    <dgm:cxn modelId="{599CBFF6-60E8-4705-9A07-2CDC2E68FEA1}" type="presParOf" srcId="{F4A81C04-0848-495C-9841-6D4438114F61}" destId="{64B85D5D-3508-4683-AA43-3E9779F0EDAD}" srcOrd="0" destOrd="0" presId="urn:microsoft.com/office/officeart/2005/8/layout/hierarchy2"/>
    <dgm:cxn modelId="{8A92C52B-A40F-4F5F-8E2C-28F41FD8E126}" type="presParOf" srcId="{64B85D5D-3508-4683-AA43-3E9779F0EDAD}" destId="{69E60CF4-0A5A-4DB9-833E-DC05F70FEB3D}" srcOrd="0" destOrd="0" presId="urn:microsoft.com/office/officeart/2005/8/layout/hierarchy2"/>
    <dgm:cxn modelId="{D8603CBB-F256-4B89-BAAB-6DEEA1F3C399}" type="presParOf" srcId="{64B85D5D-3508-4683-AA43-3E9779F0EDAD}" destId="{EB4DE3C5-6984-4E59-9D5D-646E3B153941}" srcOrd="1" destOrd="0" presId="urn:microsoft.com/office/officeart/2005/8/layout/hierarchy2"/>
    <dgm:cxn modelId="{E1E6E111-5C86-484A-88B1-CF7604D7D67E}" type="presParOf" srcId="{EB4DE3C5-6984-4E59-9D5D-646E3B153941}" destId="{57A88AE0-06F0-42EA-8A2F-B151058D91B4}" srcOrd="0" destOrd="0" presId="urn:microsoft.com/office/officeart/2005/8/layout/hierarchy2"/>
    <dgm:cxn modelId="{5152E91D-C1EA-4636-8936-E2D80EE4CF88}" type="presParOf" srcId="{57A88AE0-06F0-42EA-8A2F-B151058D91B4}" destId="{0F111C51-0ED1-4848-86A2-DFCD39341867}" srcOrd="0" destOrd="0" presId="urn:microsoft.com/office/officeart/2005/8/layout/hierarchy2"/>
    <dgm:cxn modelId="{EBC571E7-0F98-4E4F-907B-D160BAD2BCB2}" type="presParOf" srcId="{EB4DE3C5-6984-4E59-9D5D-646E3B153941}" destId="{FBAB20EE-37F7-4BFA-87D1-4D15BFF5973B}" srcOrd="1" destOrd="0" presId="urn:microsoft.com/office/officeart/2005/8/layout/hierarchy2"/>
    <dgm:cxn modelId="{C535C7F9-F91E-4747-BE78-BA00E03FE1C5}" type="presParOf" srcId="{FBAB20EE-37F7-4BFA-87D1-4D15BFF5973B}" destId="{DCEE9B6B-34F8-4F69-A7A0-A1D1A05815FA}" srcOrd="0" destOrd="0" presId="urn:microsoft.com/office/officeart/2005/8/layout/hierarchy2"/>
    <dgm:cxn modelId="{53400302-9C4D-4F1A-BC3A-88E4D40455EE}" type="presParOf" srcId="{FBAB20EE-37F7-4BFA-87D1-4D15BFF5973B}" destId="{F31B1C9D-AA7C-4024-8808-8E465AF3831E}" srcOrd="1" destOrd="0" presId="urn:microsoft.com/office/officeart/2005/8/layout/hierarchy2"/>
    <dgm:cxn modelId="{C5B85763-9BE4-492B-A083-0E3226FBD991}" type="presParOf" srcId="{F31B1C9D-AA7C-4024-8808-8E465AF3831E}" destId="{716D3BE2-B8AB-4727-A1BB-A127E03F7265}" srcOrd="0" destOrd="0" presId="urn:microsoft.com/office/officeart/2005/8/layout/hierarchy2"/>
    <dgm:cxn modelId="{C25337B5-516A-4CCF-A860-471B6A03FD9E}" type="presParOf" srcId="{716D3BE2-B8AB-4727-A1BB-A127E03F7265}" destId="{5B3DA950-5732-4F50-9007-C4B37206CA6A}" srcOrd="0" destOrd="0" presId="urn:microsoft.com/office/officeart/2005/8/layout/hierarchy2"/>
    <dgm:cxn modelId="{8578D466-1C42-4543-8AB5-55979B5C09C7}" type="presParOf" srcId="{F31B1C9D-AA7C-4024-8808-8E465AF3831E}" destId="{758DC8EC-A4BA-4619-B718-20FBFD992042}" srcOrd="1" destOrd="0" presId="urn:microsoft.com/office/officeart/2005/8/layout/hierarchy2"/>
    <dgm:cxn modelId="{81258826-4ED3-4C5E-916E-BA3EF81E9F24}" type="presParOf" srcId="{758DC8EC-A4BA-4619-B718-20FBFD992042}" destId="{3C814EF7-E8C6-406E-B84B-1BE9B7B85ED7}" srcOrd="0" destOrd="0" presId="urn:microsoft.com/office/officeart/2005/8/layout/hierarchy2"/>
    <dgm:cxn modelId="{78034E1A-5CF6-43C6-903A-BDAB7BC0A50F}" type="presParOf" srcId="{758DC8EC-A4BA-4619-B718-20FBFD992042}" destId="{076353A7-55D6-4752-AAA3-EC068B98BCEB}" srcOrd="1" destOrd="0" presId="urn:microsoft.com/office/officeart/2005/8/layout/hierarchy2"/>
    <dgm:cxn modelId="{81DE9951-BCFC-4253-8387-B3075046367B}" type="presParOf" srcId="{F31B1C9D-AA7C-4024-8808-8E465AF3831E}" destId="{3A66EC48-019D-4551-9DF7-C08DD4DAAEDE}" srcOrd="2" destOrd="0" presId="urn:microsoft.com/office/officeart/2005/8/layout/hierarchy2"/>
    <dgm:cxn modelId="{3F7E3A2B-25EC-4CF1-8384-C15AA1E8A212}" type="presParOf" srcId="{3A66EC48-019D-4551-9DF7-C08DD4DAAEDE}" destId="{FE69DFAD-A980-4A1E-B4DF-03B18345A6E2}" srcOrd="0" destOrd="0" presId="urn:microsoft.com/office/officeart/2005/8/layout/hierarchy2"/>
    <dgm:cxn modelId="{E4F84344-3A16-4E1F-AD01-63E9EFA49E82}" type="presParOf" srcId="{F31B1C9D-AA7C-4024-8808-8E465AF3831E}" destId="{F1E8BCDB-4484-402B-92EE-D93FE40CE1FB}" srcOrd="3" destOrd="0" presId="urn:microsoft.com/office/officeart/2005/8/layout/hierarchy2"/>
    <dgm:cxn modelId="{971D22AB-FF48-40DA-94B1-6457B861EF8D}" type="presParOf" srcId="{F1E8BCDB-4484-402B-92EE-D93FE40CE1FB}" destId="{501C551B-C7F7-463C-B520-14A898D0E01A}" srcOrd="0" destOrd="0" presId="urn:microsoft.com/office/officeart/2005/8/layout/hierarchy2"/>
    <dgm:cxn modelId="{63C411B2-622A-48E0-BDBA-C8964A2E457C}" type="presParOf" srcId="{F1E8BCDB-4484-402B-92EE-D93FE40CE1FB}" destId="{D39C1E97-2BF7-4908-9B3C-3EB466D4C4E1}" srcOrd="1" destOrd="0" presId="urn:microsoft.com/office/officeart/2005/8/layout/hierarchy2"/>
    <dgm:cxn modelId="{AEBDCB3B-8815-4E60-85D2-D8D54B591F48}" type="presParOf" srcId="{EB4DE3C5-6984-4E59-9D5D-646E3B153941}" destId="{BC1BBE81-0A23-4C9F-8796-8B9884089794}" srcOrd="2" destOrd="0" presId="urn:microsoft.com/office/officeart/2005/8/layout/hierarchy2"/>
    <dgm:cxn modelId="{ADE39F5A-CF7C-4A9C-9566-0A9CE400EAA2}" type="presParOf" srcId="{BC1BBE81-0A23-4C9F-8796-8B9884089794}" destId="{721549E7-D7BB-44F6-AC8A-2BDCF59E85F8}" srcOrd="0" destOrd="0" presId="urn:microsoft.com/office/officeart/2005/8/layout/hierarchy2"/>
    <dgm:cxn modelId="{4623870A-395C-40EA-B0B0-C9BCEF6ADC81}" type="presParOf" srcId="{EB4DE3C5-6984-4E59-9D5D-646E3B153941}" destId="{99B184B1-B0F0-4D51-BFCF-ED0853270E98}" srcOrd="3" destOrd="0" presId="urn:microsoft.com/office/officeart/2005/8/layout/hierarchy2"/>
    <dgm:cxn modelId="{37C1B4D0-2252-40E2-AB6C-02C7C912AD17}" type="presParOf" srcId="{99B184B1-B0F0-4D51-BFCF-ED0853270E98}" destId="{84CD4D20-749B-4C3C-B452-72214FB6638B}" srcOrd="0" destOrd="0" presId="urn:microsoft.com/office/officeart/2005/8/layout/hierarchy2"/>
    <dgm:cxn modelId="{953CFD29-A224-4273-A3FE-09876662B374}" type="presParOf" srcId="{99B184B1-B0F0-4D51-BFCF-ED0853270E98}" destId="{003E65DD-B8F2-48C9-B9A8-94E81C058C5B}" srcOrd="1" destOrd="0" presId="urn:microsoft.com/office/officeart/2005/8/layout/hierarchy2"/>
    <dgm:cxn modelId="{2AB784F5-BB5B-475C-A1A8-9815757F3A82}" type="presParOf" srcId="{003E65DD-B8F2-48C9-B9A8-94E81C058C5B}" destId="{252A8F27-4D3C-4B34-9EBE-969A02F79C53}" srcOrd="0" destOrd="0" presId="urn:microsoft.com/office/officeart/2005/8/layout/hierarchy2"/>
    <dgm:cxn modelId="{DF85A9FF-5226-471F-9883-52743B34FEC5}" type="presParOf" srcId="{252A8F27-4D3C-4B34-9EBE-969A02F79C53}" destId="{2D88F9E5-65C0-4FFB-9777-88E693004EDF}" srcOrd="0" destOrd="0" presId="urn:microsoft.com/office/officeart/2005/8/layout/hierarchy2"/>
    <dgm:cxn modelId="{2D6DBA9E-C3FC-46FA-9F1E-D1E4714EEBE2}" type="presParOf" srcId="{003E65DD-B8F2-48C9-B9A8-94E81C058C5B}" destId="{A0524D92-9F54-4910-B995-25153582F604}" srcOrd="1" destOrd="0" presId="urn:microsoft.com/office/officeart/2005/8/layout/hierarchy2"/>
    <dgm:cxn modelId="{72E682B6-942D-41EA-9FA6-1B0CAC02B0FA}" type="presParOf" srcId="{A0524D92-9F54-4910-B995-25153582F604}" destId="{295B39BE-3687-4688-865A-971359C8FAF2}" srcOrd="0" destOrd="0" presId="urn:microsoft.com/office/officeart/2005/8/layout/hierarchy2"/>
    <dgm:cxn modelId="{24A134C9-D9B6-45B2-B952-6A8BBD4C2227}" type="presParOf" srcId="{A0524D92-9F54-4910-B995-25153582F604}" destId="{92984AC3-1116-407B-B6AA-2C18D05F6A8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BFA216-4907-427F-85C1-BCE011CB2111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5FB55C41-3AFB-4D99-BA3F-A892ABFAE2E8}">
      <dgm:prSet phldrT="[テキスト]"/>
      <dgm:spPr>
        <a:solidFill>
          <a:srgbClr val="E3CBFF"/>
        </a:solidFill>
      </dgm:spPr>
      <dgm:t>
        <a:bodyPr/>
        <a:lstStyle/>
        <a:p>
          <a:r>
            <a: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日出</a:t>
          </a:r>
          <a:r>
            <a:rPr kumimoji="1" lang="en-US" altLang="ja-JP" b="1" dirty="0">
              <a:latin typeface="Times New Roman" panose="02020603050405020304" pitchFamily="18" charset="0"/>
              <a:cs typeface="Times New Roman" panose="02020603050405020304" pitchFamily="18" charset="0"/>
            </a:rPr>
            <a:t>RC</a:t>
          </a:r>
          <a:br>
            <a:rPr kumimoji="1" lang="en-US" altLang="ja-JP" b="1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kumimoji="1" lang="en-US" altLang="ja-JP" b="1" dirty="0">
              <a:latin typeface="Times New Roman" panose="02020603050405020304" pitchFamily="18" charset="0"/>
              <a:cs typeface="Times New Roman" panose="02020603050405020304" pitchFamily="18" charset="0"/>
            </a:rPr>
            <a:t>2020-21</a:t>
          </a:r>
          <a:r>
            <a: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年度会長のテーマ</a:t>
          </a:r>
        </a:p>
      </dgm:t>
    </dgm:pt>
    <dgm:pt modelId="{E68B00E3-63AB-421C-A21B-5527111D554D}" type="parTrans" cxnId="{8B563AFB-DEB3-42BA-B123-3BD17F617230}">
      <dgm:prSet/>
      <dgm:spPr/>
      <dgm:t>
        <a:bodyPr/>
        <a:lstStyle/>
        <a:p>
          <a:endParaRPr kumimoji="1" lang="ja-JP" altLang="en-US"/>
        </a:p>
      </dgm:t>
    </dgm:pt>
    <dgm:pt modelId="{B3F2C8C0-7EAB-483C-BCCF-72E2AD07ECDC}" type="sibTrans" cxnId="{8B563AFB-DEB3-42BA-B123-3BD17F617230}">
      <dgm:prSet/>
      <dgm:spPr/>
      <dgm:t>
        <a:bodyPr/>
        <a:lstStyle/>
        <a:p>
          <a:endParaRPr kumimoji="1" lang="ja-JP" altLang="en-US"/>
        </a:p>
      </dgm:t>
    </dgm:pt>
    <dgm:pt modelId="{F217D737-9D88-4143-8533-C6C39400EC22}">
      <dgm:prSet phldrT="[テキスト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kumimoji="1" lang="ja-JP" altLang="en-US" dirty="0"/>
            <a:t> 奉仕の前提</a:t>
          </a:r>
        </a:p>
      </dgm:t>
    </dgm:pt>
    <dgm:pt modelId="{5E47B5FE-49F5-46C2-92E7-514E46DD8243}" type="parTrans" cxnId="{1EFFDBFE-FB87-4FCF-A3AE-B8F8ED22419B}">
      <dgm:prSet/>
      <dgm:spPr/>
      <dgm:t>
        <a:bodyPr/>
        <a:lstStyle/>
        <a:p>
          <a:endParaRPr kumimoji="1" lang="ja-JP" altLang="en-US"/>
        </a:p>
      </dgm:t>
    </dgm:pt>
    <dgm:pt modelId="{E7EE73B0-1BB9-43EC-84C1-91589F073EDD}" type="sibTrans" cxnId="{1EFFDBFE-FB87-4FCF-A3AE-B8F8ED22419B}">
      <dgm:prSet/>
      <dgm:spPr/>
      <dgm:t>
        <a:bodyPr/>
        <a:lstStyle/>
        <a:p>
          <a:endParaRPr kumimoji="1" lang="ja-JP" altLang="en-US"/>
        </a:p>
      </dgm:t>
    </dgm:pt>
    <dgm:pt modelId="{C919D829-5DE7-44E3-A703-2374CAAA528A}">
      <dgm:prSet phldrT="[テキスト]" custT="1"/>
      <dgm:spPr>
        <a:solidFill>
          <a:srgbClr val="FFD5D7"/>
        </a:solidFill>
      </dgm:spPr>
      <dgm:t>
        <a:bodyPr/>
        <a:lstStyle/>
        <a:p>
          <a:pPr algn="l"/>
          <a:r>
            <a:rPr kumimoji="1" lang="ja-JP" altLang="en-US" sz="3200" dirty="0"/>
            <a:t> １．「親睦・交流」の機会</a:t>
          </a:r>
        </a:p>
      </dgm:t>
    </dgm:pt>
    <dgm:pt modelId="{FD29E9CB-6A01-4A9B-9F4E-27E67A49DF01}" type="parTrans" cxnId="{88BEFAED-E205-4E2E-ABE2-DF290428DD67}">
      <dgm:prSet/>
      <dgm:spPr/>
      <dgm:t>
        <a:bodyPr/>
        <a:lstStyle/>
        <a:p>
          <a:endParaRPr kumimoji="1" lang="ja-JP" altLang="en-US"/>
        </a:p>
      </dgm:t>
    </dgm:pt>
    <dgm:pt modelId="{2A11AA86-0362-4B38-A195-C9DADBE313D6}" type="sibTrans" cxnId="{88BEFAED-E205-4E2E-ABE2-DF290428DD67}">
      <dgm:prSet/>
      <dgm:spPr/>
      <dgm:t>
        <a:bodyPr/>
        <a:lstStyle/>
        <a:p>
          <a:endParaRPr kumimoji="1" lang="ja-JP" altLang="en-US"/>
        </a:p>
      </dgm:t>
    </dgm:pt>
    <dgm:pt modelId="{CA76D130-3049-4C76-A857-356ECADB4597}">
      <dgm:prSet phldrT="[テキスト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3200" dirty="0"/>
            <a:t> ２．「職業倫理の向上」の機会</a:t>
          </a:r>
        </a:p>
      </dgm:t>
    </dgm:pt>
    <dgm:pt modelId="{1E46BD5D-D9B4-4FEA-893D-BB9710600DB3}" type="parTrans" cxnId="{52F0AE6B-31B6-4BD7-A019-375994316291}">
      <dgm:prSet/>
      <dgm:spPr/>
      <dgm:t>
        <a:bodyPr/>
        <a:lstStyle/>
        <a:p>
          <a:endParaRPr kumimoji="1" lang="ja-JP" altLang="en-US"/>
        </a:p>
      </dgm:t>
    </dgm:pt>
    <dgm:pt modelId="{3DA6840F-7201-4C34-8F5B-04385EEEA6F7}" type="sibTrans" cxnId="{52F0AE6B-31B6-4BD7-A019-375994316291}">
      <dgm:prSet/>
      <dgm:spPr/>
      <dgm:t>
        <a:bodyPr/>
        <a:lstStyle/>
        <a:p>
          <a:endParaRPr kumimoji="1" lang="ja-JP" altLang="en-US"/>
        </a:p>
      </dgm:t>
    </dgm:pt>
    <dgm:pt modelId="{222DC468-7787-4ACA-AB72-A5BE4AE45BBE}">
      <dgm:prSet phldrT="[テキスト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kumimoji="1" lang="ja-JP" altLang="en-US" dirty="0"/>
            <a:t> 奉仕の目標</a:t>
          </a:r>
        </a:p>
      </dgm:t>
    </dgm:pt>
    <dgm:pt modelId="{57DA4979-2884-4F38-94C3-6F4F9A7FF67E}" type="parTrans" cxnId="{4B10AA55-8CEE-4B2E-834F-A0E3A8B64A9C}">
      <dgm:prSet/>
      <dgm:spPr/>
      <dgm:t>
        <a:bodyPr/>
        <a:lstStyle/>
        <a:p>
          <a:endParaRPr kumimoji="1" lang="ja-JP" altLang="en-US"/>
        </a:p>
      </dgm:t>
    </dgm:pt>
    <dgm:pt modelId="{057FCFF8-8AD2-4CD6-81D9-C93FD2FF8F54}" type="sibTrans" cxnId="{4B10AA55-8CEE-4B2E-834F-A0E3A8B64A9C}">
      <dgm:prSet/>
      <dgm:spPr/>
      <dgm:t>
        <a:bodyPr/>
        <a:lstStyle/>
        <a:p>
          <a:endParaRPr kumimoji="1" lang="ja-JP" altLang="en-US"/>
        </a:p>
      </dgm:t>
    </dgm:pt>
    <dgm:pt modelId="{07E11964-0FF2-43BF-98C9-C19F9AD3975A}">
      <dgm:prSet phldrT="[テキスト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pPr algn="l"/>
          <a:r>
            <a:rPr kumimoji="1" lang="ja-JP" altLang="en-US" sz="3200" dirty="0"/>
            <a:t> ３．「次世代への奉仕」の機会</a:t>
          </a:r>
        </a:p>
      </dgm:t>
    </dgm:pt>
    <dgm:pt modelId="{8EC8F715-5DF3-4D7A-80B5-58B4E792B389}" type="parTrans" cxnId="{BFE03F82-1369-41F6-BF54-4B9C97BF7300}">
      <dgm:prSet/>
      <dgm:spPr/>
      <dgm:t>
        <a:bodyPr/>
        <a:lstStyle/>
        <a:p>
          <a:endParaRPr kumimoji="1" lang="ja-JP" altLang="en-US"/>
        </a:p>
      </dgm:t>
    </dgm:pt>
    <dgm:pt modelId="{A13AB93C-0A6E-4E45-B920-4BE61E47C01D}" type="sibTrans" cxnId="{BFE03F82-1369-41F6-BF54-4B9C97BF7300}">
      <dgm:prSet/>
      <dgm:spPr/>
      <dgm:t>
        <a:bodyPr/>
        <a:lstStyle/>
        <a:p>
          <a:endParaRPr kumimoji="1" lang="ja-JP" altLang="en-US"/>
        </a:p>
      </dgm:t>
    </dgm:pt>
    <dgm:pt modelId="{F4A81C04-0848-495C-9841-6D4438114F61}" type="pres">
      <dgm:prSet presAssocID="{33BFA216-4907-427F-85C1-BCE011CB211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4B85D5D-3508-4683-AA43-3E9779F0EDAD}" type="pres">
      <dgm:prSet presAssocID="{5FB55C41-3AFB-4D99-BA3F-A892ABFAE2E8}" presName="root1" presStyleCnt="0"/>
      <dgm:spPr/>
    </dgm:pt>
    <dgm:pt modelId="{69E60CF4-0A5A-4DB9-833E-DC05F70FEB3D}" type="pres">
      <dgm:prSet presAssocID="{5FB55C41-3AFB-4D99-BA3F-A892ABFAE2E8}" presName="LevelOneTextNode" presStyleLbl="node0" presStyleIdx="0" presStyleCnt="1" custScaleX="105214" custScaleY="275030" custLinFactNeighborX="7683">
        <dgm:presLayoutVars>
          <dgm:chPref val="3"/>
        </dgm:presLayoutVars>
      </dgm:prSet>
      <dgm:spPr/>
    </dgm:pt>
    <dgm:pt modelId="{EB4DE3C5-6984-4E59-9D5D-646E3B153941}" type="pres">
      <dgm:prSet presAssocID="{5FB55C41-3AFB-4D99-BA3F-A892ABFAE2E8}" presName="level2hierChild" presStyleCnt="0"/>
      <dgm:spPr/>
    </dgm:pt>
    <dgm:pt modelId="{57A88AE0-06F0-42EA-8A2F-B151058D91B4}" type="pres">
      <dgm:prSet presAssocID="{5E47B5FE-49F5-46C2-92E7-514E46DD8243}" presName="conn2-1" presStyleLbl="parChTrans1D2" presStyleIdx="0" presStyleCnt="2"/>
      <dgm:spPr/>
    </dgm:pt>
    <dgm:pt modelId="{0F111C51-0ED1-4848-86A2-DFCD39341867}" type="pres">
      <dgm:prSet presAssocID="{5E47B5FE-49F5-46C2-92E7-514E46DD8243}" presName="connTx" presStyleLbl="parChTrans1D2" presStyleIdx="0" presStyleCnt="2"/>
      <dgm:spPr/>
    </dgm:pt>
    <dgm:pt modelId="{FBAB20EE-37F7-4BFA-87D1-4D15BFF5973B}" type="pres">
      <dgm:prSet presAssocID="{F217D737-9D88-4143-8533-C6C39400EC22}" presName="root2" presStyleCnt="0"/>
      <dgm:spPr/>
    </dgm:pt>
    <dgm:pt modelId="{DCEE9B6B-34F8-4F69-A7A0-A1D1A05815FA}" type="pres">
      <dgm:prSet presAssocID="{F217D737-9D88-4143-8533-C6C39400EC22}" presName="LevelTwoTextNode" presStyleLbl="node2" presStyleIdx="0" presStyleCnt="2" custScaleX="94183" custScaleY="87633" custLinFactNeighborX="-9605">
        <dgm:presLayoutVars>
          <dgm:chPref val="3"/>
        </dgm:presLayoutVars>
      </dgm:prSet>
      <dgm:spPr/>
    </dgm:pt>
    <dgm:pt modelId="{F31B1C9D-AA7C-4024-8808-8E465AF3831E}" type="pres">
      <dgm:prSet presAssocID="{F217D737-9D88-4143-8533-C6C39400EC22}" presName="level3hierChild" presStyleCnt="0"/>
      <dgm:spPr/>
    </dgm:pt>
    <dgm:pt modelId="{716D3BE2-B8AB-4727-A1BB-A127E03F7265}" type="pres">
      <dgm:prSet presAssocID="{FD29E9CB-6A01-4A9B-9F4E-27E67A49DF01}" presName="conn2-1" presStyleLbl="parChTrans1D3" presStyleIdx="0" presStyleCnt="3"/>
      <dgm:spPr/>
    </dgm:pt>
    <dgm:pt modelId="{5B3DA950-5732-4F50-9007-C4B37206CA6A}" type="pres">
      <dgm:prSet presAssocID="{FD29E9CB-6A01-4A9B-9F4E-27E67A49DF01}" presName="connTx" presStyleLbl="parChTrans1D3" presStyleIdx="0" presStyleCnt="3"/>
      <dgm:spPr/>
    </dgm:pt>
    <dgm:pt modelId="{758DC8EC-A4BA-4619-B718-20FBFD992042}" type="pres">
      <dgm:prSet presAssocID="{C919D829-5DE7-44E3-A703-2374CAAA528A}" presName="root2" presStyleCnt="0"/>
      <dgm:spPr/>
    </dgm:pt>
    <dgm:pt modelId="{3C814EF7-E8C6-406E-B84B-1BE9B7B85ED7}" type="pres">
      <dgm:prSet presAssocID="{C919D829-5DE7-44E3-A703-2374CAAA528A}" presName="LevelTwoTextNode" presStyleLbl="node3" presStyleIdx="0" presStyleCnt="3" custScaleX="259374" custScaleY="106036" custLinFactNeighborX="-15255">
        <dgm:presLayoutVars>
          <dgm:chPref val="3"/>
        </dgm:presLayoutVars>
      </dgm:prSet>
      <dgm:spPr/>
    </dgm:pt>
    <dgm:pt modelId="{076353A7-55D6-4752-AAA3-EC068B98BCEB}" type="pres">
      <dgm:prSet presAssocID="{C919D829-5DE7-44E3-A703-2374CAAA528A}" presName="level3hierChild" presStyleCnt="0"/>
      <dgm:spPr/>
    </dgm:pt>
    <dgm:pt modelId="{3A66EC48-019D-4551-9DF7-C08DD4DAAEDE}" type="pres">
      <dgm:prSet presAssocID="{1E46BD5D-D9B4-4FEA-893D-BB9710600DB3}" presName="conn2-1" presStyleLbl="parChTrans1D3" presStyleIdx="1" presStyleCnt="3"/>
      <dgm:spPr/>
    </dgm:pt>
    <dgm:pt modelId="{FE69DFAD-A980-4A1E-B4DF-03B18345A6E2}" type="pres">
      <dgm:prSet presAssocID="{1E46BD5D-D9B4-4FEA-893D-BB9710600DB3}" presName="connTx" presStyleLbl="parChTrans1D3" presStyleIdx="1" presStyleCnt="3"/>
      <dgm:spPr/>
    </dgm:pt>
    <dgm:pt modelId="{F1E8BCDB-4484-402B-92EE-D93FE40CE1FB}" type="pres">
      <dgm:prSet presAssocID="{CA76D130-3049-4C76-A857-356ECADB4597}" presName="root2" presStyleCnt="0"/>
      <dgm:spPr/>
    </dgm:pt>
    <dgm:pt modelId="{501C551B-C7F7-463C-B520-14A898D0E01A}" type="pres">
      <dgm:prSet presAssocID="{CA76D130-3049-4C76-A857-356ECADB4597}" presName="LevelTwoTextNode" presStyleLbl="node3" presStyleIdx="1" presStyleCnt="3" custScaleX="259374" custScaleY="106036" custLinFactNeighborX="-15255">
        <dgm:presLayoutVars>
          <dgm:chPref val="3"/>
        </dgm:presLayoutVars>
      </dgm:prSet>
      <dgm:spPr/>
    </dgm:pt>
    <dgm:pt modelId="{D39C1E97-2BF7-4908-9B3C-3EB466D4C4E1}" type="pres">
      <dgm:prSet presAssocID="{CA76D130-3049-4C76-A857-356ECADB4597}" presName="level3hierChild" presStyleCnt="0"/>
      <dgm:spPr/>
    </dgm:pt>
    <dgm:pt modelId="{BC1BBE81-0A23-4C9F-8796-8B9884089794}" type="pres">
      <dgm:prSet presAssocID="{57DA4979-2884-4F38-94C3-6F4F9A7FF67E}" presName="conn2-1" presStyleLbl="parChTrans1D2" presStyleIdx="1" presStyleCnt="2"/>
      <dgm:spPr/>
    </dgm:pt>
    <dgm:pt modelId="{721549E7-D7BB-44F6-AC8A-2BDCF59E85F8}" type="pres">
      <dgm:prSet presAssocID="{57DA4979-2884-4F38-94C3-6F4F9A7FF67E}" presName="connTx" presStyleLbl="parChTrans1D2" presStyleIdx="1" presStyleCnt="2"/>
      <dgm:spPr/>
    </dgm:pt>
    <dgm:pt modelId="{99B184B1-B0F0-4D51-BFCF-ED0853270E98}" type="pres">
      <dgm:prSet presAssocID="{222DC468-7787-4ACA-AB72-A5BE4AE45BBE}" presName="root2" presStyleCnt="0"/>
      <dgm:spPr/>
    </dgm:pt>
    <dgm:pt modelId="{84CD4D20-749B-4C3C-B452-72214FB6638B}" type="pres">
      <dgm:prSet presAssocID="{222DC468-7787-4ACA-AB72-A5BE4AE45BBE}" presName="LevelTwoTextNode" presStyleLbl="node2" presStyleIdx="1" presStyleCnt="2" custScaleX="94183" custScaleY="87633" custLinFactNeighborX="-9605">
        <dgm:presLayoutVars>
          <dgm:chPref val="3"/>
        </dgm:presLayoutVars>
      </dgm:prSet>
      <dgm:spPr/>
    </dgm:pt>
    <dgm:pt modelId="{003E65DD-B8F2-48C9-B9A8-94E81C058C5B}" type="pres">
      <dgm:prSet presAssocID="{222DC468-7787-4ACA-AB72-A5BE4AE45BBE}" presName="level3hierChild" presStyleCnt="0"/>
      <dgm:spPr/>
    </dgm:pt>
    <dgm:pt modelId="{252A8F27-4D3C-4B34-9EBE-969A02F79C53}" type="pres">
      <dgm:prSet presAssocID="{8EC8F715-5DF3-4D7A-80B5-58B4E792B389}" presName="conn2-1" presStyleLbl="parChTrans1D3" presStyleIdx="2" presStyleCnt="3"/>
      <dgm:spPr/>
    </dgm:pt>
    <dgm:pt modelId="{2D88F9E5-65C0-4FFB-9777-88E693004EDF}" type="pres">
      <dgm:prSet presAssocID="{8EC8F715-5DF3-4D7A-80B5-58B4E792B389}" presName="connTx" presStyleLbl="parChTrans1D3" presStyleIdx="2" presStyleCnt="3"/>
      <dgm:spPr/>
    </dgm:pt>
    <dgm:pt modelId="{A0524D92-9F54-4910-B995-25153582F604}" type="pres">
      <dgm:prSet presAssocID="{07E11964-0FF2-43BF-98C9-C19F9AD3975A}" presName="root2" presStyleCnt="0"/>
      <dgm:spPr/>
    </dgm:pt>
    <dgm:pt modelId="{295B39BE-3687-4688-865A-971359C8FAF2}" type="pres">
      <dgm:prSet presAssocID="{07E11964-0FF2-43BF-98C9-C19F9AD3975A}" presName="LevelTwoTextNode" presStyleLbl="node3" presStyleIdx="2" presStyleCnt="3" custScaleX="259374" custScaleY="106036" custLinFactNeighborX="-15255">
        <dgm:presLayoutVars>
          <dgm:chPref val="3"/>
        </dgm:presLayoutVars>
      </dgm:prSet>
      <dgm:spPr/>
    </dgm:pt>
    <dgm:pt modelId="{92984AC3-1116-407B-B6AA-2C18D05F6A83}" type="pres">
      <dgm:prSet presAssocID="{07E11964-0FF2-43BF-98C9-C19F9AD3975A}" presName="level3hierChild" presStyleCnt="0"/>
      <dgm:spPr/>
    </dgm:pt>
  </dgm:ptLst>
  <dgm:cxnLst>
    <dgm:cxn modelId="{EF19D202-8D30-46D0-9920-F6995A3A6F57}" type="presOf" srcId="{5FB55C41-3AFB-4D99-BA3F-A892ABFAE2E8}" destId="{69E60CF4-0A5A-4DB9-833E-DC05F70FEB3D}" srcOrd="0" destOrd="0" presId="urn:microsoft.com/office/officeart/2005/8/layout/hierarchy2"/>
    <dgm:cxn modelId="{F9F24407-D467-422E-9BDD-C29808412D15}" type="presOf" srcId="{C919D829-5DE7-44E3-A703-2374CAAA528A}" destId="{3C814EF7-E8C6-406E-B84B-1BE9B7B85ED7}" srcOrd="0" destOrd="0" presId="urn:microsoft.com/office/officeart/2005/8/layout/hierarchy2"/>
    <dgm:cxn modelId="{1A97A814-D993-497B-8334-96CFEA09F989}" type="presOf" srcId="{5E47B5FE-49F5-46C2-92E7-514E46DD8243}" destId="{0F111C51-0ED1-4848-86A2-DFCD39341867}" srcOrd="1" destOrd="0" presId="urn:microsoft.com/office/officeart/2005/8/layout/hierarchy2"/>
    <dgm:cxn modelId="{7AA76F19-F9BD-48F6-A7DE-2B44A4CE865B}" type="presOf" srcId="{8EC8F715-5DF3-4D7A-80B5-58B4E792B389}" destId="{252A8F27-4D3C-4B34-9EBE-969A02F79C53}" srcOrd="0" destOrd="0" presId="urn:microsoft.com/office/officeart/2005/8/layout/hierarchy2"/>
    <dgm:cxn modelId="{771E561C-9CF3-4568-A1C0-156D68FC6218}" type="presOf" srcId="{57DA4979-2884-4F38-94C3-6F4F9A7FF67E}" destId="{BC1BBE81-0A23-4C9F-8796-8B9884089794}" srcOrd="0" destOrd="0" presId="urn:microsoft.com/office/officeart/2005/8/layout/hierarchy2"/>
    <dgm:cxn modelId="{38AE6529-EE3E-4BB5-8A8F-02E606676B7C}" type="presOf" srcId="{1E46BD5D-D9B4-4FEA-893D-BB9710600DB3}" destId="{FE69DFAD-A980-4A1E-B4DF-03B18345A6E2}" srcOrd="1" destOrd="0" presId="urn:microsoft.com/office/officeart/2005/8/layout/hierarchy2"/>
    <dgm:cxn modelId="{40DFDC3A-C28F-4D2A-A52D-2849F6F4F717}" type="presOf" srcId="{CA76D130-3049-4C76-A857-356ECADB4597}" destId="{501C551B-C7F7-463C-B520-14A898D0E01A}" srcOrd="0" destOrd="0" presId="urn:microsoft.com/office/officeart/2005/8/layout/hierarchy2"/>
    <dgm:cxn modelId="{C10E123C-2497-43F2-AB3F-5AF0F80D57C0}" type="presOf" srcId="{FD29E9CB-6A01-4A9B-9F4E-27E67A49DF01}" destId="{716D3BE2-B8AB-4727-A1BB-A127E03F7265}" srcOrd="0" destOrd="0" presId="urn:microsoft.com/office/officeart/2005/8/layout/hierarchy2"/>
    <dgm:cxn modelId="{5935D142-D470-44AD-BF30-6A71F0E0CE8F}" type="presOf" srcId="{8EC8F715-5DF3-4D7A-80B5-58B4E792B389}" destId="{2D88F9E5-65C0-4FFB-9777-88E693004EDF}" srcOrd="1" destOrd="0" presId="urn:microsoft.com/office/officeart/2005/8/layout/hierarchy2"/>
    <dgm:cxn modelId="{52F0AE6B-31B6-4BD7-A019-375994316291}" srcId="{F217D737-9D88-4143-8533-C6C39400EC22}" destId="{CA76D130-3049-4C76-A857-356ECADB4597}" srcOrd="1" destOrd="0" parTransId="{1E46BD5D-D9B4-4FEA-893D-BB9710600DB3}" sibTransId="{3DA6840F-7201-4C34-8F5B-04385EEEA6F7}"/>
    <dgm:cxn modelId="{4B10AA55-8CEE-4B2E-834F-A0E3A8B64A9C}" srcId="{5FB55C41-3AFB-4D99-BA3F-A892ABFAE2E8}" destId="{222DC468-7787-4ACA-AB72-A5BE4AE45BBE}" srcOrd="1" destOrd="0" parTransId="{57DA4979-2884-4F38-94C3-6F4F9A7FF67E}" sibTransId="{057FCFF8-8AD2-4CD6-81D9-C93FD2FF8F54}"/>
    <dgm:cxn modelId="{9757D676-A2D8-41F4-A8CD-D9E6A24B50D5}" type="presOf" srcId="{33BFA216-4907-427F-85C1-BCE011CB2111}" destId="{F4A81C04-0848-495C-9841-6D4438114F61}" srcOrd="0" destOrd="0" presId="urn:microsoft.com/office/officeart/2005/8/layout/hierarchy2"/>
    <dgm:cxn modelId="{40C4FD56-7C67-4D6F-A6F4-F067CC0D1D38}" type="presOf" srcId="{FD29E9CB-6A01-4A9B-9F4E-27E67A49DF01}" destId="{5B3DA950-5732-4F50-9007-C4B37206CA6A}" srcOrd="1" destOrd="0" presId="urn:microsoft.com/office/officeart/2005/8/layout/hierarchy2"/>
    <dgm:cxn modelId="{A4194081-192B-49F1-8BBD-11C8FD666A51}" type="presOf" srcId="{F217D737-9D88-4143-8533-C6C39400EC22}" destId="{DCEE9B6B-34F8-4F69-A7A0-A1D1A05815FA}" srcOrd="0" destOrd="0" presId="urn:microsoft.com/office/officeart/2005/8/layout/hierarchy2"/>
    <dgm:cxn modelId="{BFE03F82-1369-41F6-BF54-4B9C97BF7300}" srcId="{222DC468-7787-4ACA-AB72-A5BE4AE45BBE}" destId="{07E11964-0FF2-43BF-98C9-C19F9AD3975A}" srcOrd="0" destOrd="0" parTransId="{8EC8F715-5DF3-4D7A-80B5-58B4E792B389}" sibTransId="{A13AB93C-0A6E-4E45-B920-4BE61E47C01D}"/>
    <dgm:cxn modelId="{80D2ED87-28A2-4DE1-BE44-9B791D766E68}" type="presOf" srcId="{07E11964-0FF2-43BF-98C9-C19F9AD3975A}" destId="{295B39BE-3687-4688-865A-971359C8FAF2}" srcOrd="0" destOrd="0" presId="urn:microsoft.com/office/officeart/2005/8/layout/hierarchy2"/>
    <dgm:cxn modelId="{D44827AC-9073-4D1F-A244-7509326F8466}" type="presOf" srcId="{1E46BD5D-D9B4-4FEA-893D-BB9710600DB3}" destId="{3A66EC48-019D-4551-9DF7-C08DD4DAAEDE}" srcOrd="0" destOrd="0" presId="urn:microsoft.com/office/officeart/2005/8/layout/hierarchy2"/>
    <dgm:cxn modelId="{EF6878CA-CD17-4D84-B28C-33D501286F0C}" type="presOf" srcId="{57DA4979-2884-4F38-94C3-6F4F9A7FF67E}" destId="{721549E7-D7BB-44F6-AC8A-2BDCF59E85F8}" srcOrd="1" destOrd="0" presId="urn:microsoft.com/office/officeart/2005/8/layout/hierarchy2"/>
    <dgm:cxn modelId="{6E8AACE1-C5E8-4AB6-99B0-58EDAD7F031B}" type="presOf" srcId="{222DC468-7787-4ACA-AB72-A5BE4AE45BBE}" destId="{84CD4D20-749B-4C3C-B452-72214FB6638B}" srcOrd="0" destOrd="0" presId="urn:microsoft.com/office/officeart/2005/8/layout/hierarchy2"/>
    <dgm:cxn modelId="{88BEFAED-E205-4E2E-ABE2-DF290428DD67}" srcId="{F217D737-9D88-4143-8533-C6C39400EC22}" destId="{C919D829-5DE7-44E3-A703-2374CAAA528A}" srcOrd="0" destOrd="0" parTransId="{FD29E9CB-6A01-4A9B-9F4E-27E67A49DF01}" sibTransId="{2A11AA86-0362-4B38-A195-C9DADBE313D6}"/>
    <dgm:cxn modelId="{C59304F4-AB85-4E6F-A23C-9471DB449F19}" type="presOf" srcId="{5E47B5FE-49F5-46C2-92E7-514E46DD8243}" destId="{57A88AE0-06F0-42EA-8A2F-B151058D91B4}" srcOrd="0" destOrd="0" presId="urn:microsoft.com/office/officeart/2005/8/layout/hierarchy2"/>
    <dgm:cxn modelId="{8B563AFB-DEB3-42BA-B123-3BD17F617230}" srcId="{33BFA216-4907-427F-85C1-BCE011CB2111}" destId="{5FB55C41-3AFB-4D99-BA3F-A892ABFAE2E8}" srcOrd="0" destOrd="0" parTransId="{E68B00E3-63AB-421C-A21B-5527111D554D}" sibTransId="{B3F2C8C0-7EAB-483C-BCCF-72E2AD07ECDC}"/>
    <dgm:cxn modelId="{1EFFDBFE-FB87-4FCF-A3AE-B8F8ED22419B}" srcId="{5FB55C41-3AFB-4D99-BA3F-A892ABFAE2E8}" destId="{F217D737-9D88-4143-8533-C6C39400EC22}" srcOrd="0" destOrd="0" parTransId="{5E47B5FE-49F5-46C2-92E7-514E46DD8243}" sibTransId="{E7EE73B0-1BB9-43EC-84C1-91589F073EDD}"/>
    <dgm:cxn modelId="{599CBFF6-60E8-4705-9A07-2CDC2E68FEA1}" type="presParOf" srcId="{F4A81C04-0848-495C-9841-6D4438114F61}" destId="{64B85D5D-3508-4683-AA43-3E9779F0EDAD}" srcOrd="0" destOrd="0" presId="urn:microsoft.com/office/officeart/2005/8/layout/hierarchy2"/>
    <dgm:cxn modelId="{8A92C52B-A40F-4F5F-8E2C-28F41FD8E126}" type="presParOf" srcId="{64B85D5D-3508-4683-AA43-3E9779F0EDAD}" destId="{69E60CF4-0A5A-4DB9-833E-DC05F70FEB3D}" srcOrd="0" destOrd="0" presId="urn:microsoft.com/office/officeart/2005/8/layout/hierarchy2"/>
    <dgm:cxn modelId="{D8603CBB-F256-4B89-BAAB-6DEEA1F3C399}" type="presParOf" srcId="{64B85D5D-3508-4683-AA43-3E9779F0EDAD}" destId="{EB4DE3C5-6984-4E59-9D5D-646E3B153941}" srcOrd="1" destOrd="0" presId="urn:microsoft.com/office/officeart/2005/8/layout/hierarchy2"/>
    <dgm:cxn modelId="{E1E6E111-5C86-484A-88B1-CF7604D7D67E}" type="presParOf" srcId="{EB4DE3C5-6984-4E59-9D5D-646E3B153941}" destId="{57A88AE0-06F0-42EA-8A2F-B151058D91B4}" srcOrd="0" destOrd="0" presId="urn:microsoft.com/office/officeart/2005/8/layout/hierarchy2"/>
    <dgm:cxn modelId="{5152E91D-C1EA-4636-8936-E2D80EE4CF88}" type="presParOf" srcId="{57A88AE0-06F0-42EA-8A2F-B151058D91B4}" destId="{0F111C51-0ED1-4848-86A2-DFCD39341867}" srcOrd="0" destOrd="0" presId="urn:microsoft.com/office/officeart/2005/8/layout/hierarchy2"/>
    <dgm:cxn modelId="{EBC571E7-0F98-4E4F-907B-D160BAD2BCB2}" type="presParOf" srcId="{EB4DE3C5-6984-4E59-9D5D-646E3B153941}" destId="{FBAB20EE-37F7-4BFA-87D1-4D15BFF5973B}" srcOrd="1" destOrd="0" presId="urn:microsoft.com/office/officeart/2005/8/layout/hierarchy2"/>
    <dgm:cxn modelId="{C535C7F9-F91E-4747-BE78-BA00E03FE1C5}" type="presParOf" srcId="{FBAB20EE-37F7-4BFA-87D1-4D15BFF5973B}" destId="{DCEE9B6B-34F8-4F69-A7A0-A1D1A05815FA}" srcOrd="0" destOrd="0" presId="urn:microsoft.com/office/officeart/2005/8/layout/hierarchy2"/>
    <dgm:cxn modelId="{53400302-9C4D-4F1A-BC3A-88E4D40455EE}" type="presParOf" srcId="{FBAB20EE-37F7-4BFA-87D1-4D15BFF5973B}" destId="{F31B1C9D-AA7C-4024-8808-8E465AF3831E}" srcOrd="1" destOrd="0" presId="urn:microsoft.com/office/officeart/2005/8/layout/hierarchy2"/>
    <dgm:cxn modelId="{C5B85763-9BE4-492B-A083-0E3226FBD991}" type="presParOf" srcId="{F31B1C9D-AA7C-4024-8808-8E465AF3831E}" destId="{716D3BE2-B8AB-4727-A1BB-A127E03F7265}" srcOrd="0" destOrd="0" presId="urn:microsoft.com/office/officeart/2005/8/layout/hierarchy2"/>
    <dgm:cxn modelId="{C25337B5-516A-4CCF-A860-471B6A03FD9E}" type="presParOf" srcId="{716D3BE2-B8AB-4727-A1BB-A127E03F7265}" destId="{5B3DA950-5732-4F50-9007-C4B37206CA6A}" srcOrd="0" destOrd="0" presId="urn:microsoft.com/office/officeart/2005/8/layout/hierarchy2"/>
    <dgm:cxn modelId="{8578D466-1C42-4543-8AB5-55979B5C09C7}" type="presParOf" srcId="{F31B1C9D-AA7C-4024-8808-8E465AF3831E}" destId="{758DC8EC-A4BA-4619-B718-20FBFD992042}" srcOrd="1" destOrd="0" presId="urn:microsoft.com/office/officeart/2005/8/layout/hierarchy2"/>
    <dgm:cxn modelId="{81258826-4ED3-4C5E-916E-BA3EF81E9F24}" type="presParOf" srcId="{758DC8EC-A4BA-4619-B718-20FBFD992042}" destId="{3C814EF7-E8C6-406E-B84B-1BE9B7B85ED7}" srcOrd="0" destOrd="0" presId="urn:microsoft.com/office/officeart/2005/8/layout/hierarchy2"/>
    <dgm:cxn modelId="{78034E1A-5CF6-43C6-903A-BDAB7BC0A50F}" type="presParOf" srcId="{758DC8EC-A4BA-4619-B718-20FBFD992042}" destId="{076353A7-55D6-4752-AAA3-EC068B98BCEB}" srcOrd="1" destOrd="0" presId="urn:microsoft.com/office/officeart/2005/8/layout/hierarchy2"/>
    <dgm:cxn modelId="{81DE9951-BCFC-4253-8387-B3075046367B}" type="presParOf" srcId="{F31B1C9D-AA7C-4024-8808-8E465AF3831E}" destId="{3A66EC48-019D-4551-9DF7-C08DD4DAAEDE}" srcOrd="2" destOrd="0" presId="urn:microsoft.com/office/officeart/2005/8/layout/hierarchy2"/>
    <dgm:cxn modelId="{3F7E3A2B-25EC-4CF1-8384-C15AA1E8A212}" type="presParOf" srcId="{3A66EC48-019D-4551-9DF7-C08DD4DAAEDE}" destId="{FE69DFAD-A980-4A1E-B4DF-03B18345A6E2}" srcOrd="0" destOrd="0" presId="urn:microsoft.com/office/officeart/2005/8/layout/hierarchy2"/>
    <dgm:cxn modelId="{E4F84344-3A16-4E1F-AD01-63E9EFA49E82}" type="presParOf" srcId="{F31B1C9D-AA7C-4024-8808-8E465AF3831E}" destId="{F1E8BCDB-4484-402B-92EE-D93FE40CE1FB}" srcOrd="3" destOrd="0" presId="urn:microsoft.com/office/officeart/2005/8/layout/hierarchy2"/>
    <dgm:cxn modelId="{971D22AB-FF48-40DA-94B1-6457B861EF8D}" type="presParOf" srcId="{F1E8BCDB-4484-402B-92EE-D93FE40CE1FB}" destId="{501C551B-C7F7-463C-B520-14A898D0E01A}" srcOrd="0" destOrd="0" presId="urn:microsoft.com/office/officeart/2005/8/layout/hierarchy2"/>
    <dgm:cxn modelId="{63C411B2-622A-48E0-BDBA-C8964A2E457C}" type="presParOf" srcId="{F1E8BCDB-4484-402B-92EE-D93FE40CE1FB}" destId="{D39C1E97-2BF7-4908-9B3C-3EB466D4C4E1}" srcOrd="1" destOrd="0" presId="urn:microsoft.com/office/officeart/2005/8/layout/hierarchy2"/>
    <dgm:cxn modelId="{AEBDCB3B-8815-4E60-85D2-D8D54B591F48}" type="presParOf" srcId="{EB4DE3C5-6984-4E59-9D5D-646E3B153941}" destId="{BC1BBE81-0A23-4C9F-8796-8B9884089794}" srcOrd="2" destOrd="0" presId="urn:microsoft.com/office/officeart/2005/8/layout/hierarchy2"/>
    <dgm:cxn modelId="{ADE39F5A-CF7C-4A9C-9566-0A9CE400EAA2}" type="presParOf" srcId="{BC1BBE81-0A23-4C9F-8796-8B9884089794}" destId="{721549E7-D7BB-44F6-AC8A-2BDCF59E85F8}" srcOrd="0" destOrd="0" presId="urn:microsoft.com/office/officeart/2005/8/layout/hierarchy2"/>
    <dgm:cxn modelId="{4623870A-395C-40EA-B0B0-C9BCEF6ADC81}" type="presParOf" srcId="{EB4DE3C5-6984-4E59-9D5D-646E3B153941}" destId="{99B184B1-B0F0-4D51-BFCF-ED0853270E98}" srcOrd="3" destOrd="0" presId="urn:microsoft.com/office/officeart/2005/8/layout/hierarchy2"/>
    <dgm:cxn modelId="{37C1B4D0-2252-40E2-AB6C-02C7C912AD17}" type="presParOf" srcId="{99B184B1-B0F0-4D51-BFCF-ED0853270E98}" destId="{84CD4D20-749B-4C3C-B452-72214FB6638B}" srcOrd="0" destOrd="0" presId="urn:microsoft.com/office/officeart/2005/8/layout/hierarchy2"/>
    <dgm:cxn modelId="{953CFD29-A224-4273-A3FE-09876662B374}" type="presParOf" srcId="{99B184B1-B0F0-4D51-BFCF-ED0853270E98}" destId="{003E65DD-B8F2-48C9-B9A8-94E81C058C5B}" srcOrd="1" destOrd="0" presId="urn:microsoft.com/office/officeart/2005/8/layout/hierarchy2"/>
    <dgm:cxn modelId="{2AB784F5-BB5B-475C-A1A8-9815757F3A82}" type="presParOf" srcId="{003E65DD-B8F2-48C9-B9A8-94E81C058C5B}" destId="{252A8F27-4D3C-4B34-9EBE-969A02F79C53}" srcOrd="0" destOrd="0" presId="urn:microsoft.com/office/officeart/2005/8/layout/hierarchy2"/>
    <dgm:cxn modelId="{DF85A9FF-5226-471F-9883-52743B34FEC5}" type="presParOf" srcId="{252A8F27-4D3C-4B34-9EBE-969A02F79C53}" destId="{2D88F9E5-65C0-4FFB-9777-88E693004EDF}" srcOrd="0" destOrd="0" presId="urn:microsoft.com/office/officeart/2005/8/layout/hierarchy2"/>
    <dgm:cxn modelId="{2D6DBA9E-C3FC-46FA-9F1E-D1E4714EEBE2}" type="presParOf" srcId="{003E65DD-B8F2-48C9-B9A8-94E81C058C5B}" destId="{A0524D92-9F54-4910-B995-25153582F604}" srcOrd="1" destOrd="0" presId="urn:microsoft.com/office/officeart/2005/8/layout/hierarchy2"/>
    <dgm:cxn modelId="{72E682B6-942D-41EA-9FA6-1B0CAC02B0FA}" type="presParOf" srcId="{A0524D92-9F54-4910-B995-25153582F604}" destId="{295B39BE-3687-4688-865A-971359C8FAF2}" srcOrd="0" destOrd="0" presId="urn:microsoft.com/office/officeart/2005/8/layout/hierarchy2"/>
    <dgm:cxn modelId="{24A134C9-D9B6-45B2-B952-6A8BBD4C2227}" type="presParOf" srcId="{A0524D92-9F54-4910-B995-25153582F604}" destId="{92984AC3-1116-407B-B6AA-2C18D05F6A8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CC79C3-D46F-4BAC-9612-9BF006B10D82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F31C7FE6-72CA-4C76-A0C5-E0A223A18139}">
      <dgm:prSet phldrT="[テキスト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kumimoji="1" lang="ja-JP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三大</a:t>
          </a:r>
          <a:endParaRPr kumimoji="1" lang="en-US" altLang="ja-JP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kumimoji="1" lang="ja-JP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道徳律</a:t>
          </a:r>
        </a:p>
      </dgm:t>
    </dgm:pt>
    <dgm:pt modelId="{081E894C-B121-48F4-94A4-25024426AC0F}" type="parTrans" cxnId="{E53AA5DD-DC57-4592-AC2C-DBB1FB652608}">
      <dgm:prSet/>
      <dgm:spPr/>
      <dgm:t>
        <a:bodyPr/>
        <a:lstStyle/>
        <a:p>
          <a:endParaRPr kumimoji="1" lang="ja-JP" altLang="en-US" sz="2800"/>
        </a:p>
      </dgm:t>
    </dgm:pt>
    <dgm:pt modelId="{7DE813BD-9601-4A2C-AF09-2791DDBBC49A}" type="sibTrans" cxnId="{E53AA5DD-DC57-4592-AC2C-DBB1FB652608}">
      <dgm:prSet/>
      <dgm:spPr/>
      <dgm:t>
        <a:bodyPr/>
        <a:lstStyle/>
        <a:p>
          <a:endParaRPr kumimoji="1" lang="ja-JP" altLang="en-US" sz="2800"/>
        </a:p>
      </dgm:t>
    </dgm:pt>
    <dgm:pt modelId="{7BE89502-C44A-4C4D-9DED-F078A6A3F25C}">
      <dgm:prSet phldrT="[テキスト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kumimoji="1" lang="ja-JP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黄金律</a:t>
          </a:r>
        </a:p>
      </dgm:t>
    </dgm:pt>
    <dgm:pt modelId="{97A59649-E5DD-4779-8233-0D8B67927E3B}" type="parTrans" cxnId="{877C88BD-3217-437E-919F-D33ED9241C5C}">
      <dgm:prSet custT="1"/>
      <dgm:spPr/>
      <dgm:t>
        <a:bodyPr/>
        <a:lstStyle/>
        <a:p>
          <a:endParaRPr kumimoji="1" lang="ja-JP" altLang="en-US" sz="2800"/>
        </a:p>
      </dgm:t>
    </dgm:pt>
    <dgm:pt modelId="{9A367C3B-5D23-419A-BEC7-4906AC84B500}" type="sibTrans" cxnId="{877C88BD-3217-437E-919F-D33ED9241C5C}">
      <dgm:prSet/>
      <dgm:spPr/>
      <dgm:t>
        <a:bodyPr/>
        <a:lstStyle/>
        <a:p>
          <a:endParaRPr kumimoji="1" lang="ja-JP" altLang="en-US" sz="2800"/>
        </a:p>
      </dgm:t>
    </dgm:pt>
    <dgm:pt modelId="{7A9A3052-C5B3-4C84-8CD5-E396710F648F}">
      <dgm:prSet phldrT="[テキスト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人にしてもらいたいと思うことを人にしなさい（聖書）。</a:t>
          </a:r>
        </a:p>
      </dgm:t>
    </dgm:pt>
    <dgm:pt modelId="{37108558-90A7-4E11-BB2A-0226B9384FD2}" type="parTrans" cxnId="{18ACF092-FC0A-4C6E-BEF5-DFA10AA0BD88}">
      <dgm:prSet custT="1"/>
      <dgm:spPr/>
      <dgm:t>
        <a:bodyPr/>
        <a:lstStyle/>
        <a:p>
          <a:endParaRPr kumimoji="1" lang="ja-JP" altLang="en-US" sz="2800"/>
        </a:p>
      </dgm:t>
    </dgm:pt>
    <dgm:pt modelId="{F35C7D60-1873-4631-8EEC-0B11A64946E6}" type="sibTrans" cxnId="{18ACF092-FC0A-4C6E-BEF5-DFA10AA0BD88}">
      <dgm:prSet/>
      <dgm:spPr/>
      <dgm:t>
        <a:bodyPr/>
        <a:lstStyle/>
        <a:p>
          <a:endParaRPr kumimoji="1" lang="ja-JP" altLang="en-US" sz="2800"/>
        </a:p>
      </dgm:t>
    </dgm:pt>
    <dgm:pt modelId="{28EEF4D3-5519-48A5-A7EE-3272ECDD41FF}">
      <dgm:prSet phldrT="[テキスト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kumimoji="1" lang="ja-JP" alt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事務管理</a:t>
          </a:r>
        </a:p>
      </dgm:t>
    </dgm:pt>
    <dgm:pt modelId="{BD38EDF1-1C64-4A2B-A8AF-E693010357D4}" type="parTrans" cxnId="{3890F172-F7EA-4308-B273-4D1C7549B40D}">
      <dgm:prSet custT="1"/>
      <dgm:spPr/>
      <dgm:t>
        <a:bodyPr/>
        <a:lstStyle/>
        <a:p>
          <a:endParaRPr kumimoji="1" lang="ja-JP" altLang="en-US" sz="2800"/>
        </a:p>
      </dgm:t>
    </dgm:pt>
    <dgm:pt modelId="{33137652-5B74-4B43-B25C-684B5CBEF4F1}" type="sibTrans" cxnId="{3890F172-F7EA-4308-B273-4D1C7549B40D}">
      <dgm:prSet/>
      <dgm:spPr/>
      <dgm:t>
        <a:bodyPr/>
        <a:lstStyle/>
        <a:p>
          <a:endParaRPr kumimoji="1" lang="ja-JP" altLang="en-US" sz="2800"/>
        </a:p>
      </dgm:t>
    </dgm:pt>
    <dgm:pt modelId="{C4543A55-C0AA-42A6-AF61-EDA7D3A3D495}">
      <dgm:prSet phldrT="[テキスト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kumimoji="1" lang="ja-JP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白銀律</a:t>
          </a:r>
        </a:p>
      </dgm:t>
    </dgm:pt>
    <dgm:pt modelId="{052E545C-AF50-448F-8965-31AD71F4B9BC}" type="parTrans" cxnId="{13A723F9-F142-49B3-B1C4-188920AF3B2F}">
      <dgm:prSet custT="1"/>
      <dgm:spPr/>
      <dgm:t>
        <a:bodyPr/>
        <a:lstStyle/>
        <a:p>
          <a:endParaRPr kumimoji="1" lang="ja-JP" altLang="en-US" sz="2800"/>
        </a:p>
      </dgm:t>
    </dgm:pt>
    <dgm:pt modelId="{FC7B3F00-34BA-4F65-B118-827BEB5A1D5C}" type="sibTrans" cxnId="{13A723F9-F142-49B3-B1C4-188920AF3B2F}">
      <dgm:prSet/>
      <dgm:spPr/>
      <dgm:t>
        <a:bodyPr/>
        <a:lstStyle/>
        <a:p>
          <a:endParaRPr kumimoji="1" lang="ja-JP" altLang="en-US" sz="2800"/>
        </a:p>
      </dgm:t>
    </dgm:pt>
    <dgm:pt modelId="{E1871237-AFC1-4FEF-9F24-23CEB4C8FB46}">
      <dgm:prSet phldrT="[テキスト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kumimoji="1" lang="ja-JP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唐金律</a:t>
          </a:r>
        </a:p>
      </dgm:t>
    </dgm:pt>
    <dgm:pt modelId="{C73567B2-F582-41FB-84D3-7E96E0A9C853}" type="parTrans" cxnId="{5C56B210-6086-443B-813F-0E28E871F838}">
      <dgm:prSet custT="1"/>
      <dgm:spPr/>
      <dgm:t>
        <a:bodyPr/>
        <a:lstStyle/>
        <a:p>
          <a:endParaRPr kumimoji="1" lang="ja-JP" altLang="en-US" sz="2800"/>
        </a:p>
      </dgm:t>
    </dgm:pt>
    <dgm:pt modelId="{A2C4A619-4282-4A55-B261-BE3916E62E93}" type="sibTrans" cxnId="{5C56B210-6086-443B-813F-0E28E871F838}">
      <dgm:prSet/>
      <dgm:spPr/>
      <dgm:t>
        <a:bodyPr/>
        <a:lstStyle/>
        <a:p>
          <a:endParaRPr kumimoji="1" lang="ja-JP" altLang="en-US" sz="2800"/>
        </a:p>
      </dgm:t>
    </dgm:pt>
    <dgm:pt modelId="{F161AF01-DE43-4232-96C6-A094010CC943}">
      <dgm:prSet phldrT="[テキスト]" custT="1"/>
      <dgm:spPr>
        <a:solidFill>
          <a:schemeClr val="bg1">
            <a:lumMod val="95000"/>
          </a:schemeClr>
        </a:solidFill>
      </dgm:spPr>
      <dgm:t>
        <a:bodyPr/>
        <a:lstStyle/>
        <a:p>
          <a:pPr algn="l"/>
          <a:r>
            <a:rPr kumimoji="1" lang="ja-JP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己の欲せざるところを人に施すこと勿れ（論語）。</a:t>
          </a:r>
        </a:p>
      </dgm:t>
    </dgm:pt>
    <dgm:pt modelId="{B147C304-09CE-4FB7-8DAB-0E84EC80C1E6}" type="parTrans" cxnId="{FD5FF8D2-C575-4BBC-BDBF-2A85015CCA83}">
      <dgm:prSet custT="1"/>
      <dgm:spPr/>
      <dgm:t>
        <a:bodyPr/>
        <a:lstStyle/>
        <a:p>
          <a:endParaRPr kumimoji="1" lang="ja-JP" altLang="en-US" sz="2800"/>
        </a:p>
      </dgm:t>
    </dgm:pt>
    <dgm:pt modelId="{3AE6A005-2E90-4C65-A50B-9BA0EEC5FBD6}" type="sibTrans" cxnId="{FD5FF8D2-C575-4BBC-BDBF-2A85015CCA83}">
      <dgm:prSet/>
      <dgm:spPr/>
      <dgm:t>
        <a:bodyPr/>
        <a:lstStyle/>
        <a:p>
          <a:endParaRPr kumimoji="1" lang="ja-JP" altLang="en-US" sz="2800"/>
        </a:p>
      </dgm:t>
    </dgm:pt>
    <dgm:pt modelId="{E8DF3F6B-83CD-4FA8-9E01-AE18287AEE21}">
      <dgm:prSet phldrT="[テキスト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kumimoji="1" lang="ja-JP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不法行為</a:t>
          </a:r>
        </a:p>
      </dgm:t>
    </dgm:pt>
    <dgm:pt modelId="{A0667723-FC75-4220-A2CF-2D2BE7096403}" type="parTrans" cxnId="{D26265A9-C2FC-4B46-9FF4-16A39B4CE70D}">
      <dgm:prSet custT="1"/>
      <dgm:spPr/>
      <dgm:t>
        <a:bodyPr/>
        <a:lstStyle/>
        <a:p>
          <a:endParaRPr kumimoji="1" lang="ja-JP" altLang="en-US" sz="2800"/>
        </a:p>
      </dgm:t>
    </dgm:pt>
    <dgm:pt modelId="{F5D535CA-3695-4094-A3D8-FA55BDD445D3}" type="sibTrans" cxnId="{D26265A9-C2FC-4B46-9FF4-16A39B4CE70D}">
      <dgm:prSet/>
      <dgm:spPr/>
      <dgm:t>
        <a:bodyPr/>
        <a:lstStyle/>
        <a:p>
          <a:endParaRPr kumimoji="1" lang="ja-JP" altLang="en-US" sz="2800"/>
        </a:p>
      </dgm:t>
    </dgm:pt>
    <dgm:pt modelId="{B9D9E347-66E2-41BE-AFD0-5F55E01F037A}">
      <dgm:prSet phldrT="[テキスト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正当な原因なしに利得したものは返還しなければならない（ローマ格言）。</a:t>
          </a:r>
        </a:p>
      </dgm:t>
    </dgm:pt>
    <dgm:pt modelId="{62139BE4-6FF2-443B-AE6B-3B04EE54D597}" type="parTrans" cxnId="{46DAA20C-FA5B-4546-92A7-63B83F550C8D}">
      <dgm:prSet custT="1"/>
      <dgm:spPr/>
      <dgm:t>
        <a:bodyPr/>
        <a:lstStyle/>
        <a:p>
          <a:endParaRPr kumimoji="1" lang="ja-JP" altLang="en-US" sz="2800"/>
        </a:p>
      </dgm:t>
    </dgm:pt>
    <dgm:pt modelId="{283657EF-E3B3-4F26-A27F-C486C5D931B4}" type="sibTrans" cxnId="{46DAA20C-FA5B-4546-92A7-63B83F550C8D}">
      <dgm:prSet/>
      <dgm:spPr/>
      <dgm:t>
        <a:bodyPr/>
        <a:lstStyle/>
        <a:p>
          <a:endParaRPr kumimoji="1" lang="ja-JP" altLang="en-US" sz="2800"/>
        </a:p>
      </dgm:t>
    </dgm:pt>
    <dgm:pt modelId="{BE8AE8BF-F8CD-44B9-9812-D0DF6D3FE925}">
      <dgm:prSet phldrT="[テキスト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kumimoji="1" lang="ja-JP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不当利得</a:t>
          </a:r>
        </a:p>
      </dgm:t>
    </dgm:pt>
    <dgm:pt modelId="{ADE079A5-6120-40AB-A7A2-9895623814EB}" type="parTrans" cxnId="{FCE185DC-1060-4D3F-B35A-409D4B845F3B}">
      <dgm:prSet custT="1"/>
      <dgm:spPr/>
      <dgm:t>
        <a:bodyPr/>
        <a:lstStyle/>
        <a:p>
          <a:endParaRPr kumimoji="1" lang="ja-JP" altLang="en-US" sz="2800"/>
        </a:p>
      </dgm:t>
    </dgm:pt>
    <dgm:pt modelId="{2561D7B8-B47A-4E55-94D6-1EFA395432D1}" type="sibTrans" cxnId="{FCE185DC-1060-4D3F-B35A-409D4B845F3B}">
      <dgm:prSet/>
      <dgm:spPr/>
      <dgm:t>
        <a:bodyPr/>
        <a:lstStyle/>
        <a:p>
          <a:endParaRPr kumimoji="1" lang="ja-JP" altLang="en-US" sz="2800"/>
        </a:p>
      </dgm:t>
    </dgm:pt>
    <dgm:pt modelId="{4B00CC95-34B7-47CF-B349-E99DC7C7F22B}" type="pres">
      <dgm:prSet presAssocID="{D7CC79C3-D46F-4BAC-9612-9BF006B10D8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5F91ED6-D932-4E6B-932C-E741BFF79F33}" type="pres">
      <dgm:prSet presAssocID="{F31C7FE6-72CA-4C76-A0C5-E0A223A18139}" presName="root1" presStyleCnt="0"/>
      <dgm:spPr/>
    </dgm:pt>
    <dgm:pt modelId="{63C1F3C2-C966-44B5-97EF-7416A22F7B39}" type="pres">
      <dgm:prSet presAssocID="{F31C7FE6-72CA-4C76-A0C5-E0A223A18139}" presName="LevelOneTextNode" presStyleLbl="node0" presStyleIdx="0" presStyleCnt="1" custScaleX="99261" custScaleY="177156" custLinFactNeighborY="-2350">
        <dgm:presLayoutVars>
          <dgm:chPref val="3"/>
        </dgm:presLayoutVars>
      </dgm:prSet>
      <dgm:spPr/>
    </dgm:pt>
    <dgm:pt modelId="{6C8D826B-7466-4F90-85D6-CABD297F9484}" type="pres">
      <dgm:prSet presAssocID="{F31C7FE6-72CA-4C76-A0C5-E0A223A18139}" presName="level2hierChild" presStyleCnt="0"/>
      <dgm:spPr/>
    </dgm:pt>
    <dgm:pt modelId="{4DDABDCE-A954-4761-A733-EB1223B3F1E4}" type="pres">
      <dgm:prSet presAssocID="{97A59649-E5DD-4779-8233-0D8B67927E3B}" presName="conn2-1" presStyleLbl="parChTrans1D2" presStyleIdx="0" presStyleCnt="3"/>
      <dgm:spPr/>
    </dgm:pt>
    <dgm:pt modelId="{D758048E-45DD-4A43-845F-B7A1342DAC28}" type="pres">
      <dgm:prSet presAssocID="{97A59649-E5DD-4779-8233-0D8B67927E3B}" presName="connTx" presStyleLbl="parChTrans1D2" presStyleIdx="0" presStyleCnt="3"/>
      <dgm:spPr/>
    </dgm:pt>
    <dgm:pt modelId="{491EAE8B-CAD9-4350-B3F4-E16CB42E48D4}" type="pres">
      <dgm:prSet presAssocID="{7BE89502-C44A-4C4D-9DED-F078A6A3F25C}" presName="root2" presStyleCnt="0"/>
      <dgm:spPr/>
    </dgm:pt>
    <dgm:pt modelId="{F5B01DFB-A43D-42D4-AB33-F32954A1AD1B}" type="pres">
      <dgm:prSet presAssocID="{7BE89502-C44A-4C4D-9DED-F078A6A3F25C}" presName="LevelTwoTextNode" presStyleLbl="node2" presStyleIdx="0" presStyleCnt="3" custScaleX="82316" custScaleY="177156" custLinFactNeighborX="25" custLinFactNeighborY="-79917">
        <dgm:presLayoutVars>
          <dgm:chPref val="3"/>
        </dgm:presLayoutVars>
      </dgm:prSet>
      <dgm:spPr/>
    </dgm:pt>
    <dgm:pt modelId="{243452C4-E7DF-4CE5-B02E-B086A6280CD5}" type="pres">
      <dgm:prSet presAssocID="{7BE89502-C44A-4C4D-9DED-F078A6A3F25C}" presName="level3hierChild" presStyleCnt="0"/>
      <dgm:spPr/>
    </dgm:pt>
    <dgm:pt modelId="{BBDF30CA-7F65-49BE-AEAD-348AA0854D36}" type="pres">
      <dgm:prSet presAssocID="{37108558-90A7-4E11-BB2A-0226B9384FD2}" presName="conn2-1" presStyleLbl="parChTrans1D3" presStyleIdx="0" presStyleCnt="3"/>
      <dgm:spPr/>
    </dgm:pt>
    <dgm:pt modelId="{46D9D1D5-24A3-4928-9A68-5E4D432DEC45}" type="pres">
      <dgm:prSet presAssocID="{37108558-90A7-4E11-BB2A-0226B9384FD2}" presName="connTx" presStyleLbl="parChTrans1D3" presStyleIdx="0" presStyleCnt="3"/>
      <dgm:spPr/>
    </dgm:pt>
    <dgm:pt modelId="{A28BA926-8657-436C-BF51-A722B3C5D1F0}" type="pres">
      <dgm:prSet presAssocID="{7A9A3052-C5B3-4C84-8CD5-E396710F648F}" presName="root2" presStyleCnt="0"/>
      <dgm:spPr/>
    </dgm:pt>
    <dgm:pt modelId="{11907C38-9CD7-4BF7-90D8-87BC57FD50D9}" type="pres">
      <dgm:prSet presAssocID="{7A9A3052-C5B3-4C84-8CD5-E396710F648F}" presName="LevelTwoTextNode" presStyleLbl="node3" presStyleIdx="0" presStyleCnt="3" custScaleX="285311" custScaleY="177156" custLinFactNeighborX="-6557" custLinFactNeighborY="-79917">
        <dgm:presLayoutVars>
          <dgm:chPref val="3"/>
        </dgm:presLayoutVars>
      </dgm:prSet>
      <dgm:spPr/>
    </dgm:pt>
    <dgm:pt modelId="{F27FD07D-3990-4409-8024-1835CC1414E4}" type="pres">
      <dgm:prSet presAssocID="{7A9A3052-C5B3-4C84-8CD5-E396710F648F}" presName="level3hierChild" presStyleCnt="0"/>
      <dgm:spPr/>
    </dgm:pt>
    <dgm:pt modelId="{75E3834B-807F-4DB1-B5AA-4F60DCD0E340}" type="pres">
      <dgm:prSet presAssocID="{BD38EDF1-1C64-4A2B-A8AF-E693010357D4}" presName="conn2-1" presStyleLbl="parChTrans1D4" presStyleIdx="0" presStyleCnt="3"/>
      <dgm:spPr/>
    </dgm:pt>
    <dgm:pt modelId="{01749732-1DC5-4EC0-9472-8BC6F94BB216}" type="pres">
      <dgm:prSet presAssocID="{BD38EDF1-1C64-4A2B-A8AF-E693010357D4}" presName="connTx" presStyleLbl="parChTrans1D4" presStyleIdx="0" presStyleCnt="3"/>
      <dgm:spPr/>
    </dgm:pt>
    <dgm:pt modelId="{2FDE8A57-1B5C-41B7-A353-0FC8294CD0FC}" type="pres">
      <dgm:prSet presAssocID="{28EEF4D3-5519-48A5-A7EE-3272ECDD41FF}" presName="root2" presStyleCnt="0"/>
      <dgm:spPr/>
    </dgm:pt>
    <dgm:pt modelId="{AA77EEE9-8587-4E5A-9BD4-337A5693DF02}" type="pres">
      <dgm:prSet presAssocID="{28EEF4D3-5519-48A5-A7EE-3272ECDD41FF}" presName="LevelTwoTextNode" presStyleLbl="node4" presStyleIdx="0" presStyleCnt="3" custScaleX="110001" custScaleY="177156" custLinFactNeighborX="-17989" custLinFactNeighborY="-79917">
        <dgm:presLayoutVars>
          <dgm:chPref val="3"/>
        </dgm:presLayoutVars>
      </dgm:prSet>
      <dgm:spPr/>
    </dgm:pt>
    <dgm:pt modelId="{C3AA951C-EB2A-412C-8F36-EBD8F5E5234B}" type="pres">
      <dgm:prSet presAssocID="{28EEF4D3-5519-48A5-A7EE-3272ECDD41FF}" presName="level3hierChild" presStyleCnt="0"/>
      <dgm:spPr/>
    </dgm:pt>
    <dgm:pt modelId="{19C02BCA-5E70-44D0-A3F2-D5974BDFE775}" type="pres">
      <dgm:prSet presAssocID="{052E545C-AF50-448F-8965-31AD71F4B9BC}" presName="conn2-1" presStyleLbl="parChTrans1D2" presStyleIdx="1" presStyleCnt="3"/>
      <dgm:spPr/>
    </dgm:pt>
    <dgm:pt modelId="{FB2D6C76-94BC-47C2-A067-8B442C4A5E82}" type="pres">
      <dgm:prSet presAssocID="{052E545C-AF50-448F-8965-31AD71F4B9BC}" presName="connTx" presStyleLbl="parChTrans1D2" presStyleIdx="1" presStyleCnt="3"/>
      <dgm:spPr/>
    </dgm:pt>
    <dgm:pt modelId="{34693B4E-70AF-468B-9E48-582F36F1D288}" type="pres">
      <dgm:prSet presAssocID="{C4543A55-C0AA-42A6-AF61-EDA7D3A3D495}" presName="root2" presStyleCnt="0"/>
      <dgm:spPr/>
    </dgm:pt>
    <dgm:pt modelId="{BA1521B5-4EF0-465A-BB23-D46D2B91FBF9}" type="pres">
      <dgm:prSet presAssocID="{C4543A55-C0AA-42A6-AF61-EDA7D3A3D495}" presName="LevelTwoTextNode" presStyleLbl="node2" presStyleIdx="1" presStyleCnt="3" custScaleX="82316" custScaleY="177156" custLinFactNeighborX="25" custLinFactNeighborY="-1848">
        <dgm:presLayoutVars>
          <dgm:chPref val="3"/>
        </dgm:presLayoutVars>
      </dgm:prSet>
      <dgm:spPr/>
    </dgm:pt>
    <dgm:pt modelId="{88482CD3-BCDB-4256-A36B-EF3B0907BE8C}" type="pres">
      <dgm:prSet presAssocID="{C4543A55-C0AA-42A6-AF61-EDA7D3A3D495}" presName="level3hierChild" presStyleCnt="0"/>
      <dgm:spPr/>
    </dgm:pt>
    <dgm:pt modelId="{32022D19-9EFB-4D3F-80EE-F5488BC72189}" type="pres">
      <dgm:prSet presAssocID="{B147C304-09CE-4FB7-8DAB-0E84EC80C1E6}" presName="conn2-1" presStyleLbl="parChTrans1D3" presStyleIdx="1" presStyleCnt="3"/>
      <dgm:spPr/>
    </dgm:pt>
    <dgm:pt modelId="{480A1E54-AD4F-46D8-BD55-BB7A9E54E174}" type="pres">
      <dgm:prSet presAssocID="{B147C304-09CE-4FB7-8DAB-0E84EC80C1E6}" presName="connTx" presStyleLbl="parChTrans1D3" presStyleIdx="1" presStyleCnt="3"/>
      <dgm:spPr/>
    </dgm:pt>
    <dgm:pt modelId="{0B170575-7454-463A-B439-832B48673869}" type="pres">
      <dgm:prSet presAssocID="{F161AF01-DE43-4232-96C6-A094010CC943}" presName="root2" presStyleCnt="0"/>
      <dgm:spPr/>
    </dgm:pt>
    <dgm:pt modelId="{62333F3F-164D-4DC8-A7AC-FEEF342F9A66}" type="pres">
      <dgm:prSet presAssocID="{F161AF01-DE43-4232-96C6-A094010CC943}" presName="LevelTwoTextNode" presStyleLbl="node3" presStyleIdx="1" presStyleCnt="3" custScaleX="285311" custScaleY="177156" custLinFactNeighborX="-6557" custLinFactNeighborY="-1232">
        <dgm:presLayoutVars>
          <dgm:chPref val="3"/>
        </dgm:presLayoutVars>
      </dgm:prSet>
      <dgm:spPr/>
    </dgm:pt>
    <dgm:pt modelId="{2FB645AB-639D-46EA-B737-9D9D387425C0}" type="pres">
      <dgm:prSet presAssocID="{F161AF01-DE43-4232-96C6-A094010CC943}" presName="level3hierChild" presStyleCnt="0"/>
      <dgm:spPr/>
    </dgm:pt>
    <dgm:pt modelId="{5272EE9D-7070-401B-A16C-927793102CF2}" type="pres">
      <dgm:prSet presAssocID="{A0667723-FC75-4220-A2CF-2D2BE7096403}" presName="conn2-1" presStyleLbl="parChTrans1D4" presStyleIdx="1" presStyleCnt="3"/>
      <dgm:spPr/>
    </dgm:pt>
    <dgm:pt modelId="{538D0CCD-9560-4CAD-A1BC-8E0911937B51}" type="pres">
      <dgm:prSet presAssocID="{A0667723-FC75-4220-A2CF-2D2BE7096403}" presName="connTx" presStyleLbl="parChTrans1D4" presStyleIdx="1" presStyleCnt="3"/>
      <dgm:spPr/>
    </dgm:pt>
    <dgm:pt modelId="{520B050C-D45A-4F03-ACD4-8702AB629B60}" type="pres">
      <dgm:prSet presAssocID="{E8DF3F6B-83CD-4FA8-9E01-AE18287AEE21}" presName="root2" presStyleCnt="0"/>
      <dgm:spPr/>
    </dgm:pt>
    <dgm:pt modelId="{9EA75052-0030-42CC-A303-634A047C5B07}" type="pres">
      <dgm:prSet presAssocID="{E8DF3F6B-83CD-4FA8-9E01-AE18287AEE21}" presName="LevelTwoTextNode" presStyleLbl="node4" presStyleIdx="1" presStyleCnt="3" custScaleX="110001" custScaleY="177156" custLinFactNeighborX="-17989" custLinFactNeighborY="-616">
        <dgm:presLayoutVars>
          <dgm:chPref val="3"/>
        </dgm:presLayoutVars>
      </dgm:prSet>
      <dgm:spPr/>
    </dgm:pt>
    <dgm:pt modelId="{66D9DE13-539D-4C3D-8ACC-55DED47C16B8}" type="pres">
      <dgm:prSet presAssocID="{E8DF3F6B-83CD-4FA8-9E01-AE18287AEE21}" presName="level3hierChild" presStyleCnt="0"/>
      <dgm:spPr/>
    </dgm:pt>
    <dgm:pt modelId="{F2296BAF-1C7A-428E-B98C-1F619A30B8FB}" type="pres">
      <dgm:prSet presAssocID="{C73567B2-F582-41FB-84D3-7E96E0A9C853}" presName="conn2-1" presStyleLbl="parChTrans1D2" presStyleIdx="2" presStyleCnt="3"/>
      <dgm:spPr/>
    </dgm:pt>
    <dgm:pt modelId="{B421549A-C4BA-4C88-B014-1232CC356AA4}" type="pres">
      <dgm:prSet presAssocID="{C73567B2-F582-41FB-84D3-7E96E0A9C853}" presName="connTx" presStyleLbl="parChTrans1D2" presStyleIdx="2" presStyleCnt="3"/>
      <dgm:spPr/>
    </dgm:pt>
    <dgm:pt modelId="{4CE0041C-A931-4EE6-8501-200BBEA2A83D}" type="pres">
      <dgm:prSet presAssocID="{E1871237-AFC1-4FEF-9F24-23CEB4C8FB46}" presName="root2" presStyleCnt="0"/>
      <dgm:spPr/>
    </dgm:pt>
    <dgm:pt modelId="{47713881-D191-4D5F-8305-788BFB730942}" type="pres">
      <dgm:prSet presAssocID="{E1871237-AFC1-4FEF-9F24-23CEB4C8FB46}" presName="LevelTwoTextNode" presStyleLbl="node2" presStyleIdx="2" presStyleCnt="3" custScaleX="82316" custScaleY="177156" custLinFactNeighborX="25" custLinFactNeighborY="65801">
        <dgm:presLayoutVars>
          <dgm:chPref val="3"/>
        </dgm:presLayoutVars>
      </dgm:prSet>
      <dgm:spPr/>
    </dgm:pt>
    <dgm:pt modelId="{ED50F1C7-C16A-421B-9935-959DA940A8A0}" type="pres">
      <dgm:prSet presAssocID="{E1871237-AFC1-4FEF-9F24-23CEB4C8FB46}" presName="level3hierChild" presStyleCnt="0"/>
      <dgm:spPr/>
    </dgm:pt>
    <dgm:pt modelId="{D7D95CC4-E2CA-4918-81D4-698098F3588B}" type="pres">
      <dgm:prSet presAssocID="{62139BE4-6FF2-443B-AE6B-3B04EE54D597}" presName="conn2-1" presStyleLbl="parChTrans1D3" presStyleIdx="2" presStyleCnt="3"/>
      <dgm:spPr/>
    </dgm:pt>
    <dgm:pt modelId="{FAA643D0-1BE5-49E9-AAC9-0B052304E2E0}" type="pres">
      <dgm:prSet presAssocID="{62139BE4-6FF2-443B-AE6B-3B04EE54D597}" presName="connTx" presStyleLbl="parChTrans1D3" presStyleIdx="2" presStyleCnt="3"/>
      <dgm:spPr/>
    </dgm:pt>
    <dgm:pt modelId="{39A1205E-5C31-4CEA-A10E-20CD6839D953}" type="pres">
      <dgm:prSet presAssocID="{B9D9E347-66E2-41BE-AFD0-5F55E01F037A}" presName="root2" presStyleCnt="0"/>
      <dgm:spPr/>
    </dgm:pt>
    <dgm:pt modelId="{4B7F613F-4295-411D-85C2-46E63DA3315A}" type="pres">
      <dgm:prSet presAssocID="{B9D9E347-66E2-41BE-AFD0-5F55E01F037A}" presName="LevelTwoTextNode" presStyleLbl="node3" presStyleIdx="2" presStyleCnt="3" custScaleX="285311" custScaleY="177156" custLinFactNeighborX="-6557" custLinFactNeighborY="65801">
        <dgm:presLayoutVars>
          <dgm:chPref val="3"/>
        </dgm:presLayoutVars>
      </dgm:prSet>
      <dgm:spPr/>
    </dgm:pt>
    <dgm:pt modelId="{BD319D41-6086-40AA-AC8F-1C9747007B1C}" type="pres">
      <dgm:prSet presAssocID="{B9D9E347-66E2-41BE-AFD0-5F55E01F037A}" presName="level3hierChild" presStyleCnt="0"/>
      <dgm:spPr/>
    </dgm:pt>
    <dgm:pt modelId="{98019B00-A34A-498A-A08F-E6FCA42AC9C0}" type="pres">
      <dgm:prSet presAssocID="{ADE079A5-6120-40AB-A7A2-9895623814EB}" presName="conn2-1" presStyleLbl="parChTrans1D4" presStyleIdx="2" presStyleCnt="3"/>
      <dgm:spPr/>
    </dgm:pt>
    <dgm:pt modelId="{C93B60A9-F07F-425D-BE9B-0B2AA41E4363}" type="pres">
      <dgm:prSet presAssocID="{ADE079A5-6120-40AB-A7A2-9895623814EB}" presName="connTx" presStyleLbl="parChTrans1D4" presStyleIdx="2" presStyleCnt="3"/>
      <dgm:spPr/>
    </dgm:pt>
    <dgm:pt modelId="{2358D171-BC82-40C5-B6AE-767E5A3C1B10}" type="pres">
      <dgm:prSet presAssocID="{BE8AE8BF-F8CD-44B9-9812-D0DF6D3FE925}" presName="root2" presStyleCnt="0"/>
      <dgm:spPr/>
    </dgm:pt>
    <dgm:pt modelId="{1E22EAA8-C445-42CD-A70D-8964D46EE7C9}" type="pres">
      <dgm:prSet presAssocID="{BE8AE8BF-F8CD-44B9-9812-D0DF6D3FE925}" presName="LevelTwoTextNode" presStyleLbl="node4" presStyleIdx="2" presStyleCnt="3" custScaleX="110001" custScaleY="177156" custLinFactNeighborX="-17989" custLinFactNeighborY="65801">
        <dgm:presLayoutVars>
          <dgm:chPref val="3"/>
        </dgm:presLayoutVars>
      </dgm:prSet>
      <dgm:spPr/>
    </dgm:pt>
    <dgm:pt modelId="{D7F1B060-9010-418B-9A31-FE74077420DD}" type="pres">
      <dgm:prSet presAssocID="{BE8AE8BF-F8CD-44B9-9812-D0DF6D3FE925}" presName="level3hierChild" presStyleCnt="0"/>
      <dgm:spPr/>
    </dgm:pt>
  </dgm:ptLst>
  <dgm:cxnLst>
    <dgm:cxn modelId="{BFC06307-8F74-49D2-9B0C-61A47A7D3A01}" type="presOf" srcId="{28EEF4D3-5519-48A5-A7EE-3272ECDD41FF}" destId="{AA77EEE9-8587-4E5A-9BD4-337A5693DF02}" srcOrd="0" destOrd="0" presId="urn:microsoft.com/office/officeart/2005/8/layout/hierarchy2"/>
    <dgm:cxn modelId="{46DAA20C-FA5B-4546-92A7-63B83F550C8D}" srcId="{E1871237-AFC1-4FEF-9F24-23CEB4C8FB46}" destId="{B9D9E347-66E2-41BE-AFD0-5F55E01F037A}" srcOrd="0" destOrd="0" parTransId="{62139BE4-6FF2-443B-AE6B-3B04EE54D597}" sibTransId="{283657EF-E3B3-4F26-A27F-C486C5D931B4}"/>
    <dgm:cxn modelId="{5C56B210-6086-443B-813F-0E28E871F838}" srcId="{F31C7FE6-72CA-4C76-A0C5-E0A223A18139}" destId="{E1871237-AFC1-4FEF-9F24-23CEB4C8FB46}" srcOrd="2" destOrd="0" parTransId="{C73567B2-F582-41FB-84D3-7E96E0A9C853}" sibTransId="{A2C4A619-4282-4A55-B261-BE3916E62E93}"/>
    <dgm:cxn modelId="{EB5BA612-5B1D-419D-B1DB-72BFBABA6A6E}" type="presOf" srcId="{C73567B2-F582-41FB-84D3-7E96E0A9C853}" destId="{F2296BAF-1C7A-428E-B98C-1F619A30B8FB}" srcOrd="0" destOrd="0" presId="urn:microsoft.com/office/officeart/2005/8/layout/hierarchy2"/>
    <dgm:cxn modelId="{549D081B-10B3-4B8D-ACAB-052EC58A067D}" type="presOf" srcId="{7BE89502-C44A-4C4D-9DED-F078A6A3F25C}" destId="{F5B01DFB-A43D-42D4-AB33-F32954A1AD1B}" srcOrd="0" destOrd="0" presId="urn:microsoft.com/office/officeart/2005/8/layout/hierarchy2"/>
    <dgm:cxn modelId="{F60CFB1D-B6A8-4DD3-BC30-910619384272}" type="presOf" srcId="{BE8AE8BF-F8CD-44B9-9812-D0DF6D3FE925}" destId="{1E22EAA8-C445-42CD-A70D-8964D46EE7C9}" srcOrd="0" destOrd="0" presId="urn:microsoft.com/office/officeart/2005/8/layout/hierarchy2"/>
    <dgm:cxn modelId="{F146295F-F83F-4242-A043-48EF78154F0A}" type="presOf" srcId="{E1871237-AFC1-4FEF-9F24-23CEB4C8FB46}" destId="{47713881-D191-4D5F-8305-788BFB730942}" srcOrd="0" destOrd="0" presId="urn:microsoft.com/office/officeart/2005/8/layout/hierarchy2"/>
    <dgm:cxn modelId="{67B03769-8AB2-4D38-8B79-3D782FCD1AD6}" type="presOf" srcId="{B147C304-09CE-4FB7-8DAB-0E84EC80C1E6}" destId="{480A1E54-AD4F-46D8-BD55-BB7A9E54E174}" srcOrd="1" destOrd="0" presId="urn:microsoft.com/office/officeart/2005/8/layout/hierarchy2"/>
    <dgm:cxn modelId="{3FF5DD6C-F72A-45D5-B9CB-D9BCC5417BE3}" type="presOf" srcId="{F161AF01-DE43-4232-96C6-A094010CC943}" destId="{62333F3F-164D-4DC8-A7AC-FEEF342F9A66}" srcOrd="0" destOrd="0" presId="urn:microsoft.com/office/officeart/2005/8/layout/hierarchy2"/>
    <dgm:cxn modelId="{00468E70-3561-48AE-9327-FC818269F607}" type="presOf" srcId="{62139BE4-6FF2-443B-AE6B-3B04EE54D597}" destId="{FAA643D0-1BE5-49E9-AAC9-0B052304E2E0}" srcOrd="1" destOrd="0" presId="urn:microsoft.com/office/officeart/2005/8/layout/hierarchy2"/>
    <dgm:cxn modelId="{8C400651-51BA-4E8B-A682-14DA11D95218}" type="presOf" srcId="{C73567B2-F582-41FB-84D3-7E96E0A9C853}" destId="{B421549A-C4BA-4C88-B014-1232CC356AA4}" srcOrd="1" destOrd="0" presId="urn:microsoft.com/office/officeart/2005/8/layout/hierarchy2"/>
    <dgm:cxn modelId="{BBD6F871-4A05-40B6-AFD5-588C75F21AB1}" type="presOf" srcId="{97A59649-E5DD-4779-8233-0D8B67927E3B}" destId="{4DDABDCE-A954-4761-A733-EB1223B3F1E4}" srcOrd="0" destOrd="0" presId="urn:microsoft.com/office/officeart/2005/8/layout/hierarchy2"/>
    <dgm:cxn modelId="{3890F172-F7EA-4308-B273-4D1C7549B40D}" srcId="{7A9A3052-C5B3-4C84-8CD5-E396710F648F}" destId="{28EEF4D3-5519-48A5-A7EE-3272ECDD41FF}" srcOrd="0" destOrd="0" parTransId="{BD38EDF1-1C64-4A2B-A8AF-E693010357D4}" sibTransId="{33137652-5B74-4B43-B25C-684B5CBEF4F1}"/>
    <dgm:cxn modelId="{22FC1E58-24F2-4C1C-AEA0-EE129A5872F1}" type="presOf" srcId="{37108558-90A7-4E11-BB2A-0226B9384FD2}" destId="{BBDF30CA-7F65-49BE-AEAD-348AA0854D36}" srcOrd="0" destOrd="0" presId="urn:microsoft.com/office/officeart/2005/8/layout/hierarchy2"/>
    <dgm:cxn modelId="{13572579-D252-44DD-9BA7-3628247BA85E}" type="presOf" srcId="{ADE079A5-6120-40AB-A7A2-9895623814EB}" destId="{98019B00-A34A-498A-A08F-E6FCA42AC9C0}" srcOrd="0" destOrd="0" presId="urn:microsoft.com/office/officeart/2005/8/layout/hierarchy2"/>
    <dgm:cxn modelId="{8D4E8B59-44DA-4F55-A75F-54CC68CBA4FF}" type="presOf" srcId="{97A59649-E5DD-4779-8233-0D8B67927E3B}" destId="{D758048E-45DD-4A43-845F-B7A1342DAC28}" srcOrd="1" destOrd="0" presId="urn:microsoft.com/office/officeart/2005/8/layout/hierarchy2"/>
    <dgm:cxn modelId="{F9B39B7D-A9B3-4C51-B917-D2D386E59D5C}" type="presOf" srcId="{052E545C-AF50-448F-8965-31AD71F4B9BC}" destId="{FB2D6C76-94BC-47C2-A067-8B442C4A5E82}" srcOrd="1" destOrd="0" presId="urn:microsoft.com/office/officeart/2005/8/layout/hierarchy2"/>
    <dgm:cxn modelId="{719A0B80-95CD-4D09-93D0-4BDDEAFBEE22}" type="presOf" srcId="{F31C7FE6-72CA-4C76-A0C5-E0A223A18139}" destId="{63C1F3C2-C966-44B5-97EF-7416A22F7B39}" srcOrd="0" destOrd="0" presId="urn:microsoft.com/office/officeart/2005/8/layout/hierarchy2"/>
    <dgm:cxn modelId="{03526286-D250-4419-ACFC-9ACAB893BB75}" type="presOf" srcId="{E8DF3F6B-83CD-4FA8-9E01-AE18287AEE21}" destId="{9EA75052-0030-42CC-A303-634A047C5B07}" srcOrd="0" destOrd="0" presId="urn:microsoft.com/office/officeart/2005/8/layout/hierarchy2"/>
    <dgm:cxn modelId="{B3E1D286-7CC1-4A25-9D26-EA56CC040089}" type="presOf" srcId="{B9D9E347-66E2-41BE-AFD0-5F55E01F037A}" destId="{4B7F613F-4295-411D-85C2-46E63DA3315A}" srcOrd="0" destOrd="0" presId="urn:microsoft.com/office/officeart/2005/8/layout/hierarchy2"/>
    <dgm:cxn modelId="{E746738F-C316-482B-AA53-7811C2442039}" type="presOf" srcId="{37108558-90A7-4E11-BB2A-0226B9384FD2}" destId="{46D9D1D5-24A3-4928-9A68-5E4D432DEC45}" srcOrd="1" destOrd="0" presId="urn:microsoft.com/office/officeart/2005/8/layout/hierarchy2"/>
    <dgm:cxn modelId="{ED1AE791-7A14-4482-9C32-E0DAC25050F2}" type="presOf" srcId="{A0667723-FC75-4220-A2CF-2D2BE7096403}" destId="{5272EE9D-7070-401B-A16C-927793102CF2}" srcOrd="0" destOrd="0" presId="urn:microsoft.com/office/officeart/2005/8/layout/hierarchy2"/>
    <dgm:cxn modelId="{18ACF092-FC0A-4C6E-BEF5-DFA10AA0BD88}" srcId="{7BE89502-C44A-4C4D-9DED-F078A6A3F25C}" destId="{7A9A3052-C5B3-4C84-8CD5-E396710F648F}" srcOrd="0" destOrd="0" parTransId="{37108558-90A7-4E11-BB2A-0226B9384FD2}" sibTransId="{F35C7D60-1873-4631-8EEC-0B11A64946E6}"/>
    <dgm:cxn modelId="{53369A98-67E2-45E7-A420-92E93FAD0E0A}" type="presOf" srcId="{BD38EDF1-1C64-4A2B-A8AF-E693010357D4}" destId="{75E3834B-807F-4DB1-B5AA-4F60DCD0E340}" srcOrd="0" destOrd="0" presId="urn:microsoft.com/office/officeart/2005/8/layout/hierarchy2"/>
    <dgm:cxn modelId="{D26265A9-C2FC-4B46-9FF4-16A39B4CE70D}" srcId="{F161AF01-DE43-4232-96C6-A094010CC943}" destId="{E8DF3F6B-83CD-4FA8-9E01-AE18287AEE21}" srcOrd="0" destOrd="0" parTransId="{A0667723-FC75-4220-A2CF-2D2BE7096403}" sibTransId="{F5D535CA-3695-4094-A3D8-FA55BDD445D3}"/>
    <dgm:cxn modelId="{2B10CDB0-F4C5-48FE-A5F2-780FF636961F}" type="presOf" srcId="{B147C304-09CE-4FB7-8DAB-0E84EC80C1E6}" destId="{32022D19-9EFB-4D3F-80EE-F5488BC72189}" srcOrd="0" destOrd="0" presId="urn:microsoft.com/office/officeart/2005/8/layout/hierarchy2"/>
    <dgm:cxn modelId="{07B72ABD-51C5-4B4C-8905-B71C5F5FDEC5}" type="presOf" srcId="{BD38EDF1-1C64-4A2B-A8AF-E693010357D4}" destId="{01749732-1DC5-4EC0-9472-8BC6F94BB216}" srcOrd="1" destOrd="0" presId="urn:microsoft.com/office/officeart/2005/8/layout/hierarchy2"/>
    <dgm:cxn modelId="{877C88BD-3217-437E-919F-D33ED9241C5C}" srcId="{F31C7FE6-72CA-4C76-A0C5-E0A223A18139}" destId="{7BE89502-C44A-4C4D-9DED-F078A6A3F25C}" srcOrd="0" destOrd="0" parTransId="{97A59649-E5DD-4779-8233-0D8B67927E3B}" sibTransId="{9A367C3B-5D23-419A-BEC7-4906AC84B500}"/>
    <dgm:cxn modelId="{A83A51BF-69E7-46E3-B49D-33F40AE1FE7B}" type="presOf" srcId="{052E545C-AF50-448F-8965-31AD71F4B9BC}" destId="{19C02BCA-5E70-44D0-A3F2-D5974BDFE775}" srcOrd="0" destOrd="0" presId="urn:microsoft.com/office/officeart/2005/8/layout/hierarchy2"/>
    <dgm:cxn modelId="{D2C6F3C7-3510-444E-B63A-DD5DD0E43C47}" type="presOf" srcId="{A0667723-FC75-4220-A2CF-2D2BE7096403}" destId="{538D0CCD-9560-4CAD-A1BC-8E0911937B51}" srcOrd="1" destOrd="0" presId="urn:microsoft.com/office/officeart/2005/8/layout/hierarchy2"/>
    <dgm:cxn modelId="{ECF4D1C8-154B-448C-866E-6CD91A8AE02F}" type="presOf" srcId="{7A9A3052-C5B3-4C84-8CD5-E396710F648F}" destId="{11907C38-9CD7-4BF7-90D8-87BC57FD50D9}" srcOrd="0" destOrd="0" presId="urn:microsoft.com/office/officeart/2005/8/layout/hierarchy2"/>
    <dgm:cxn modelId="{406F4BCA-A50A-4874-83EE-9BDC2C026C2F}" type="presOf" srcId="{ADE079A5-6120-40AB-A7A2-9895623814EB}" destId="{C93B60A9-F07F-425D-BE9B-0B2AA41E4363}" srcOrd="1" destOrd="0" presId="urn:microsoft.com/office/officeart/2005/8/layout/hierarchy2"/>
    <dgm:cxn modelId="{7D6F48D0-C25E-44D9-8103-A5736143AFFE}" type="presOf" srcId="{D7CC79C3-D46F-4BAC-9612-9BF006B10D82}" destId="{4B00CC95-34B7-47CF-B349-E99DC7C7F22B}" srcOrd="0" destOrd="0" presId="urn:microsoft.com/office/officeart/2005/8/layout/hierarchy2"/>
    <dgm:cxn modelId="{FD5FF8D2-C575-4BBC-BDBF-2A85015CCA83}" srcId="{C4543A55-C0AA-42A6-AF61-EDA7D3A3D495}" destId="{F161AF01-DE43-4232-96C6-A094010CC943}" srcOrd="0" destOrd="0" parTransId="{B147C304-09CE-4FB7-8DAB-0E84EC80C1E6}" sibTransId="{3AE6A005-2E90-4C65-A50B-9BA0EEC5FBD6}"/>
    <dgm:cxn modelId="{6B2446DB-37C8-4D01-9965-6499E62490F5}" type="presOf" srcId="{C4543A55-C0AA-42A6-AF61-EDA7D3A3D495}" destId="{BA1521B5-4EF0-465A-BB23-D46D2B91FBF9}" srcOrd="0" destOrd="0" presId="urn:microsoft.com/office/officeart/2005/8/layout/hierarchy2"/>
    <dgm:cxn modelId="{FCE185DC-1060-4D3F-B35A-409D4B845F3B}" srcId="{B9D9E347-66E2-41BE-AFD0-5F55E01F037A}" destId="{BE8AE8BF-F8CD-44B9-9812-D0DF6D3FE925}" srcOrd="0" destOrd="0" parTransId="{ADE079A5-6120-40AB-A7A2-9895623814EB}" sibTransId="{2561D7B8-B47A-4E55-94D6-1EFA395432D1}"/>
    <dgm:cxn modelId="{E53AA5DD-DC57-4592-AC2C-DBB1FB652608}" srcId="{D7CC79C3-D46F-4BAC-9612-9BF006B10D82}" destId="{F31C7FE6-72CA-4C76-A0C5-E0A223A18139}" srcOrd="0" destOrd="0" parTransId="{081E894C-B121-48F4-94A4-25024426AC0F}" sibTransId="{7DE813BD-9601-4A2C-AF09-2791DDBBC49A}"/>
    <dgm:cxn modelId="{2AB2F1F3-3053-455F-A699-0468117FA273}" type="presOf" srcId="{62139BE4-6FF2-443B-AE6B-3B04EE54D597}" destId="{D7D95CC4-E2CA-4918-81D4-698098F3588B}" srcOrd="0" destOrd="0" presId="urn:microsoft.com/office/officeart/2005/8/layout/hierarchy2"/>
    <dgm:cxn modelId="{13A723F9-F142-49B3-B1C4-188920AF3B2F}" srcId="{F31C7FE6-72CA-4C76-A0C5-E0A223A18139}" destId="{C4543A55-C0AA-42A6-AF61-EDA7D3A3D495}" srcOrd="1" destOrd="0" parTransId="{052E545C-AF50-448F-8965-31AD71F4B9BC}" sibTransId="{FC7B3F00-34BA-4F65-B118-827BEB5A1D5C}"/>
    <dgm:cxn modelId="{843CB0BF-3655-449F-9317-EC3F7441950C}" type="presParOf" srcId="{4B00CC95-34B7-47CF-B349-E99DC7C7F22B}" destId="{25F91ED6-D932-4E6B-932C-E741BFF79F33}" srcOrd="0" destOrd="0" presId="urn:microsoft.com/office/officeart/2005/8/layout/hierarchy2"/>
    <dgm:cxn modelId="{BF9D2500-2604-440F-9B08-34C85F299482}" type="presParOf" srcId="{25F91ED6-D932-4E6B-932C-E741BFF79F33}" destId="{63C1F3C2-C966-44B5-97EF-7416A22F7B39}" srcOrd="0" destOrd="0" presId="urn:microsoft.com/office/officeart/2005/8/layout/hierarchy2"/>
    <dgm:cxn modelId="{71419370-08D8-48DE-9074-88DDFF9F1340}" type="presParOf" srcId="{25F91ED6-D932-4E6B-932C-E741BFF79F33}" destId="{6C8D826B-7466-4F90-85D6-CABD297F9484}" srcOrd="1" destOrd="0" presId="urn:microsoft.com/office/officeart/2005/8/layout/hierarchy2"/>
    <dgm:cxn modelId="{E0F693D9-E7A7-4DC0-9651-E7881C63B6E1}" type="presParOf" srcId="{6C8D826B-7466-4F90-85D6-CABD297F9484}" destId="{4DDABDCE-A954-4761-A733-EB1223B3F1E4}" srcOrd="0" destOrd="0" presId="urn:microsoft.com/office/officeart/2005/8/layout/hierarchy2"/>
    <dgm:cxn modelId="{7F7D9532-E1E4-47E3-8994-037AC987DAF8}" type="presParOf" srcId="{4DDABDCE-A954-4761-A733-EB1223B3F1E4}" destId="{D758048E-45DD-4A43-845F-B7A1342DAC28}" srcOrd="0" destOrd="0" presId="urn:microsoft.com/office/officeart/2005/8/layout/hierarchy2"/>
    <dgm:cxn modelId="{EE9B3F61-C609-4654-B2BE-C945012CDD70}" type="presParOf" srcId="{6C8D826B-7466-4F90-85D6-CABD297F9484}" destId="{491EAE8B-CAD9-4350-B3F4-E16CB42E48D4}" srcOrd="1" destOrd="0" presId="urn:microsoft.com/office/officeart/2005/8/layout/hierarchy2"/>
    <dgm:cxn modelId="{DF9EC7E1-8CA7-491A-8BBE-1D055241D9F5}" type="presParOf" srcId="{491EAE8B-CAD9-4350-B3F4-E16CB42E48D4}" destId="{F5B01DFB-A43D-42D4-AB33-F32954A1AD1B}" srcOrd="0" destOrd="0" presId="urn:microsoft.com/office/officeart/2005/8/layout/hierarchy2"/>
    <dgm:cxn modelId="{4C32EF66-FBA9-4498-A055-12042043F017}" type="presParOf" srcId="{491EAE8B-CAD9-4350-B3F4-E16CB42E48D4}" destId="{243452C4-E7DF-4CE5-B02E-B086A6280CD5}" srcOrd="1" destOrd="0" presId="urn:microsoft.com/office/officeart/2005/8/layout/hierarchy2"/>
    <dgm:cxn modelId="{E445A252-61FF-4904-B31E-76B9FED15D23}" type="presParOf" srcId="{243452C4-E7DF-4CE5-B02E-B086A6280CD5}" destId="{BBDF30CA-7F65-49BE-AEAD-348AA0854D36}" srcOrd="0" destOrd="0" presId="urn:microsoft.com/office/officeart/2005/8/layout/hierarchy2"/>
    <dgm:cxn modelId="{1CA7502E-77D5-422E-B847-10964DB441D5}" type="presParOf" srcId="{BBDF30CA-7F65-49BE-AEAD-348AA0854D36}" destId="{46D9D1D5-24A3-4928-9A68-5E4D432DEC45}" srcOrd="0" destOrd="0" presId="urn:microsoft.com/office/officeart/2005/8/layout/hierarchy2"/>
    <dgm:cxn modelId="{BBCCB70A-C3B5-4E23-BDA5-E127452DA697}" type="presParOf" srcId="{243452C4-E7DF-4CE5-B02E-B086A6280CD5}" destId="{A28BA926-8657-436C-BF51-A722B3C5D1F0}" srcOrd="1" destOrd="0" presId="urn:microsoft.com/office/officeart/2005/8/layout/hierarchy2"/>
    <dgm:cxn modelId="{9BC5642E-F2D8-4448-BB12-8F4969C617E1}" type="presParOf" srcId="{A28BA926-8657-436C-BF51-A722B3C5D1F0}" destId="{11907C38-9CD7-4BF7-90D8-87BC57FD50D9}" srcOrd="0" destOrd="0" presId="urn:microsoft.com/office/officeart/2005/8/layout/hierarchy2"/>
    <dgm:cxn modelId="{D9368759-BF74-448B-B9AA-B5A06B1756A7}" type="presParOf" srcId="{A28BA926-8657-436C-BF51-A722B3C5D1F0}" destId="{F27FD07D-3990-4409-8024-1835CC1414E4}" srcOrd="1" destOrd="0" presId="urn:microsoft.com/office/officeart/2005/8/layout/hierarchy2"/>
    <dgm:cxn modelId="{11B83D4F-AA73-4E9F-BEB5-185638032DFC}" type="presParOf" srcId="{F27FD07D-3990-4409-8024-1835CC1414E4}" destId="{75E3834B-807F-4DB1-B5AA-4F60DCD0E340}" srcOrd="0" destOrd="0" presId="urn:microsoft.com/office/officeart/2005/8/layout/hierarchy2"/>
    <dgm:cxn modelId="{68C7D514-4895-4312-9556-B1605A8426F3}" type="presParOf" srcId="{75E3834B-807F-4DB1-B5AA-4F60DCD0E340}" destId="{01749732-1DC5-4EC0-9472-8BC6F94BB216}" srcOrd="0" destOrd="0" presId="urn:microsoft.com/office/officeart/2005/8/layout/hierarchy2"/>
    <dgm:cxn modelId="{7228201F-FA0D-4D9E-8734-90574A695BAF}" type="presParOf" srcId="{F27FD07D-3990-4409-8024-1835CC1414E4}" destId="{2FDE8A57-1B5C-41B7-A353-0FC8294CD0FC}" srcOrd="1" destOrd="0" presId="urn:microsoft.com/office/officeart/2005/8/layout/hierarchy2"/>
    <dgm:cxn modelId="{F6984C08-8153-4201-8533-13B20D6D243A}" type="presParOf" srcId="{2FDE8A57-1B5C-41B7-A353-0FC8294CD0FC}" destId="{AA77EEE9-8587-4E5A-9BD4-337A5693DF02}" srcOrd="0" destOrd="0" presId="urn:microsoft.com/office/officeart/2005/8/layout/hierarchy2"/>
    <dgm:cxn modelId="{2F96306B-F0FB-4811-9DA7-B58A531AA626}" type="presParOf" srcId="{2FDE8A57-1B5C-41B7-A353-0FC8294CD0FC}" destId="{C3AA951C-EB2A-412C-8F36-EBD8F5E5234B}" srcOrd="1" destOrd="0" presId="urn:microsoft.com/office/officeart/2005/8/layout/hierarchy2"/>
    <dgm:cxn modelId="{86644AEA-CDC8-4A66-BD3F-1A363C3FDBEF}" type="presParOf" srcId="{6C8D826B-7466-4F90-85D6-CABD297F9484}" destId="{19C02BCA-5E70-44D0-A3F2-D5974BDFE775}" srcOrd="2" destOrd="0" presId="urn:microsoft.com/office/officeart/2005/8/layout/hierarchy2"/>
    <dgm:cxn modelId="{17F7C166-AA43-4504-BEB4-3023D27797A3}" type="presParOf" srcId="{19C02BCA-5E70-44D0-A3F2-D5974BDFE775}" destId="{FB2D6C76-94BC-47C2-A067-8B442C4A5E82}" srcOrd="0" destOrd="0" presId="urn:microsoft.com/office/officeart/2005/8/layout/hierarchy2"/>
    <dgm:cxn modelId="{8ED22019-9B3F-4AEB-98DF-5EE2DC0BD7C3}" type="presParOf" srcId="{6C8D826B-7466-4F90-85D6-CABD297F9484}" destId="{34693B4E-70AF-468B-9E48-582F36F1D288}" srcOrd="3" destOrd="0" presId="urn:microsoft.com/office/officeart/2005/8/layout/hierarchy2"/>
    <dgm:cxn modelId="{FF8B8E8E-06A6-4874-A4E1-16B8D2E62407}" type="presParOf" srcId="{34693B4E-70AF-468B-9E48-582F36F1D288}" destId="{BA1521B5-4EF0-465A-BB23-D46D2B91FBF9}" srcOrd="0" destOrd="0" presId="urn:microsoft.com/office/officeart/2005/8/layout/hierarchy2"/>
    <dgm:cxn modelId="{3EEA8C63-FF2D-4C85-9252-A9C15A8ECEF9}" type="presParOf" srcId="{34693B4E-70AF-468B-9E48-582F36F1D288}" destId="{88482CD3-BCDB-4256-A36B-EF3B0907BE8C}" srcOrd="1" destOrd="0" presId="urn:microsoft.com/office/officeart/2005/8/layout/hierarchy2"/>
    <dgm:cxn modelId="{DF877EFA-6D97-4C08-BEEC-604C0F85A8ED}" type="presParOf" srcId="{88482CD3-BCDB-4256-A36B-EF3B0907BE8C}" destId="{32022D19-9EFB-4D3F-80EE-F5488BC72189}" srcOrd="0" destOrd="0" presId="urn:microsoft.com/office/officeart/2005/8/layout/hierarchy2"/>
    <dgm:cxn modelId="{7848B472-5AE3-44A4-ACEE-864DB267BEEC}" type="presParOf" srcId="{32022D19-9EFB-4D3F-80EE-F5488BC72189}" destId="{480A1E54-AD4F-46D8-BD55-BB7A9E54E174}" srcOrd="0" destOrd="0" presId="urn:microsoft.com/office/officeart/2005/8/layout/hierarchy2"/>
    <dgm:cxn modelId="{D8B44525-D2CB-46CC-AF22-E7EE03C58FA3}" type="presParOf" srcId="{88482CD3-BCDB-4256-A36B-EF3B0907BE8C}" destId="{0B170575-7454-463A-B439-832B48673869}" srcOrd="1" destOrd="0" presId="urn:microsoft.com/office/officeart/2005/8/layout/hierarchy2"/>
    <dgm:cxn modelId="{8787DDFD-02ED-4405-8F71-105E03F3D8AC}" type="presParOf" srcId="{0B170575-7454-463A-B439-832B48673869}" destId="{62333F3F-164D-4DC8-A7AC-FEEF342F9A66}" srcOrd="0" destOrd="0" presId="urn:microsoft.com/office/officeart/2005/8/layout/hierarchy2"/>
    <dgm:cxn modelId="{EE8AC93E-9520-443F-A249-2B6F82FBDA05}" type="presParOf" srcId="{0B170575-7454-463A-B439-832B48673869}" destId="{2FB645AB-639D-46EA-B737-9D9D387425C0}" srcOrd="1" destOrd="0" presId="urn:microsoft.com/office/officeart/2005/8/layout/hierarchy2"/>
    <dgm:cxn modelId="{F4C2F30C-A90A-402E-B08A-CAF87E1FFD32}" type="presParOf" srcId="{2FB645AB-639D-46EA-B737-9D9D387425C0}" destId="{5272EE9D-7070-401B-A16C-927793102CF2}" srcOrd="0" destOrd="0" presId="urn:microsoft.com/office/officeart/2005/8/layout/hierarchy2"/>
    <dgm:cxn modelId="{0AB81393-1693-4D61-9B9B-663222822BDE}" type="presParOf" srcId="{5272EE9D-7070-401B-A16C-927793102CF2}" destId="{538D0CCD-9560-4CAD-A1BC-8E0911937B51}" srcOrd="0" destOrd="0" presId="urn:microsoft.com/office/officeart/2005/8/layout/hierarchy2"/>
    <dgm:cxn modelId="{3953334F-A02B-43BD-A66A-B86B5E4B3CFC}" type="presParOf" srcId="{2FB645AB-639D-46EA-B737-9D9D387425C0}" destId="{520B050C-D45A-4F03-ACD4-8702AB629B60}" srcOrd="1" destOrd="0" presId="urn:microsoft.com/office/officeart/2005/8/layout/hierarchy2"/>
    <dgm:cxn modelId="{9CEF11C0-9FF7-4DAB-B822-835CA86895A5}" type="presParOf" srcId="{520B050C-D45A-4F03-ACD4-8702AB629B60}" destId="{9EA75052-0030-42CC-A303-634A047C5B07}" srcOrd="0" destOrd="0" presId="urn:microsoft.com/office/officeart/2005/8/layout/hierarchy2"/>
    <dgm:cxn modelId="{150E3A8E-2F26-4B20-AB46-93C453449DB7}" type="presParOf" srcId="{520B050C-D45A-4F03-ACD4-8702AB629B60}" destId="{66D9DE13-539D-4C3D-8ACC-55DED47C16B8}" srcOrd="1" destOrd="0" presId="urn:microsoft.com/office/officeart/2005/8/layout/hierarchy2"/>
    <dgm:cxn modelId="{27B7BF3B-2B27-494C-AE4B-F70B7E27152B}" type="presParOf" srcId="{6C8D826B-7466-4F90-85D6-CABD297F9484}" destId="{F2296BAF-1C7A-428E-B98C-1F619A30B8FB}" srcOrd="4" destOrd="0" presId="urn:microsoft.com/office/officeart/2005/8/layout/hierarchy2"/>
    <dgm:cxn modelId="{C3D34DBB-CCC2-436D-8D34-FDB27FECA44B}" type="presParOf" srcId="{F2296BAF-1C7A-428E-B98C-1F619A30B8FB}" destId="{B421549A-C4BA-4C88-B014-1232CC356AA4}" srcOrd="0" destOrd="0" presId="urn:microsoft.com/office/officeart/2005/8/layout/hierarchy2"/>
    <dgm:cxn modelId="{5B0962CA-C763-415A-8132-EDD80B6DF2FC}" type="presParOf" srcId="{6C8D826B-7466-4F90-85D6-CABD297F9484}" destId="{4CE0041C-A931-4EE6-8501-200BBEA2A83D}" srcOrd="5" destOrd="0" presId="urn:microsoft.com/office/officeart/2005/8/layout/hierarchy2"/>
    <dgm:cxn modelId="{B6BEC571-ACA5-497F-8E87-B29C9891FE20}" type="presParOf" srcId="{4CE0041C-A931-4EE6-8501-200BBEA2A83D}" destId="{47713881-D191-4D5F-8305-788BFB730942}" srcOrd="0" destOrd="0" presId="urn:microsoft.com/office/officeart/2005/8/layout/hierarchy2"/>
    <dgm:cxn modelId="{F1FD5894-222E-4073-A81D-402CFAFBD23F}" type="presParOf" srcId="{4CE0041C-A931-4EE6-8501-200BBEA2A83D}" destId="{ED50F1C7-C16A-421B-9935-959DA940A8A0}" srcOrd="1" destOrd="0" presId="urn:microsoft.com/office/officeart/2005/8/layout/hierarchy2"/>
    <dgm:cxn modelId="{C6F7723E-0EE6-4A34-9472-ED1A4085129F}" type="presParOf" srcId="{ED50F1C7-C16A-421B-9935-959DA940A8A0}" destId="{D7D95CC4-E2CA-4918-81D4-698098F3588B}" srcOrd="0" destOrd="0" presId="urn:microsoft.com/office/officeart/2005/8/layout/hierarchy2"/>
    <dgm:cxn modelId="{27710395-C2DC-4C8E-9EFB-BAEF776385DD}" type="presParOf" srcId="{D7D95CC4-E2CA-4918-81D4-698098F3588B}" destId="{FAA643D0-1BE5-49E9-AAC9-0B052304E2E0}" srcOrd="0" destOrd="0" presId="urn:microsoft.com/office/officeart/2005/8/layout/hierarchy2"/>
    <dgm:cxn modelId="{CBF63155-972E-4A57-9520-DEE5233A0475}" type="presParOf" srcId="{ED50F1C7-C16A-421B-9935-959DA940A8A0}" destId="{39A1205E-5C31-4CEA-A10E-20CD6839D953}" srcOrd="1" destOrd="0" presId="urn:microsoft.com/office/officeart/2005/8/layout/hierarchy2"/>
    <dgm:cxn modelId="{3BD4D120-7FAC-43E8-A3F7-56BEE3E3A050}" type="presParOf" srcId="{39A1205E-5C31-4CEA-A10E-20CD6839D953}" destId="{4B7F613F-4295-411D-85C2-46E63DA3315A}" srcOrd="0" destOrd="0" presId="urn:microsoft.com/office/officeart/2005/8/layout/hierarchy2"/>
    <dgm:cxn modelId="{4D544B61-71AC-4F54-8532-11C5A17DF42B}" type="presParOf" srcId="{39A1205E-5C31-4CEA-A10E-20CD6839D953}" destId="{BD319D41-6086-40AA-AC8F-1C9747007B1C}" srcOrd="1" destOrd="0" presId="urn:microsoft.com/office/officeart/2005/8/layout/hierarchy2"/>
    <dgm:cxn modelId="{35112564-20C9-43F6-AC05-FE3944D4A1F8}" type="presParOf" srcId="{BD319D41-6086-40AA-AC8F-1C9747007B1C}" destId="{98019B00-A34A-498A-A08F-E6FCA42AC9C0}" srcOrd="0" destOrd="0" presId="urn:microsoft.com/office/officeart/2005/8/layout/hierarchy2"/>
    <dgm:cxn modelId="{5F66C2C3-9398-42BE-9DC7-F77521DDA842}" type="presParOf" srcId="{98019B00-A34A-498A-A08F-E6FCA42AC9C0}" destId="{C93B60A9-F07F-425D-BE9B-0B2AA41E4363}" srcOrd="0" destOrd="0" presId="urn:microsoft.com/office/officeart/2005/8/layout/hierarchy2"/>
    <dgm:cxn modelId="{12E5C7AC-47D1-40DE-BA43-A308BA753CE7}" type="presParOf" srcId="{BD319D41-6086-40AA-AC8F-1C9747007B1C}" destId="{2358D171-BC82-40C5-B6AE-767E5A3C1B10}" srcOrd="1" destOrd="0" presId="urn:microsoft.com/office/officeart/2005/8/layout/hierarchy2"/>
    <dgm:cxn modelId="{6101884D-0002-4CB2-8E5B-DC823374FF09}" type="presParOf" srcId="{2358D171-BC82-40C5-B6AE-767E5A3C1B10}" destId="{1E22EAA8-C445-42CD-A70D-8964D46EE7C9}" srcOrd="0" destOrd="0" presId="urn:microsoft.com/office/officeart/2005/8/layout/hierarchy2"/>
    <dgm:cxn modelId="{6BB9182F-1B56-47ED-BEAE-0A9DC08D09EA}" type="presParOf" srcId="{2358D171-BC82-40C5-B6AE-767E5A3C1B10}" destId="{D7F1B060-9010-418B-9A31-FE74077420D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3BFA216-4907-427F-85C1-BCE011CB2111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5FB55C41-3AFB-4D99-BA3F-A892ABFAE2E8}">
      <dgm:prSet phldrT="[テキスト]"/>
      <dgm:spPr>
        <a:solidFill>
          <a:srgbClr val="E3CBFF"/>
        </a:solidFill>
      </dgm:spPr>
      <dgm:t>
        <a:bodyPr/>
        <a:lstStyle/>
        <a:p>
          <a:r>
            <a: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「三方よし」</a:t>
          </a:r>
          <a:br>
            <a:rPr kumimoji="1" lang="en-US" altLang="ja-JP" b="1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から</a:t>
          </a:r>
          <a:br>
            <a:rPr kumimoji="1" lang="en-US" altLang="ja-JP" b="1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「四方よし」</a:t>
          </a:r>
          <a:br>
            <a:rPr kumimoji="1" lang="en-US" altLang="ja-JP" b="1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へ</a:t>
          </a:r>
        </a:p>
      </dgm:t>
    </dgm:pt>
    <dgm:pt modelId="{E68B00E3-63AB-421C-A21B-5527111D554D}" type="parTrans" cxnId="{8B563AFB-DEB3-42BA-B123-3BD17F617230}">
      <dgm:prSet/>
      <dgm:spPr/>
      <dgm:t>
        <a:bodyPr/>
        <a:lstStyle/>
        <a:p>
          <a:endParaRPr kumimoji="1" lang="ja-JP" altLang="en-US"/>
        </a:p>
      </dgm:t>
    </dgm:pt>
    <dgm:pt modelId="{B3F2C8C0-7EAB-483C-BCCF-72E2AD07ECDC}" type="sibTrans" cxnId="{8B563AFB-DEB3-42BA-B123-3BD17F617230}">
      <dgm:prSet/>
      <dgm:spPr/>
      <dgm:t>
        <a:bodyPr/>
        <a:lstStyle/>
        <a:p>
          <a:endParaRPr kumimoji="1" lang="ja-JP" altLang="en-US"/>
        </a:p>
      </dgm:t>
    </dgm:pt>
    <dgm:pt modelId="{F217D737-9D88-4143-8533-C6C39400EC22}">
      <dgm:prSet phldrT="[テキスト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kumimoji="1" lang="ja-JP" altLang="en-US" sz="3200" dirty="0"/>
            <a:t> 現在の目標</a:t>
          </a:r>
        </a:p>
      </dgm:t>
    </dgm:pt>
    <dgm:pt modelId="{5E47B5FE-49F5-46C2-92E7-514E46DD8243}" type="parTrans" cxnId="{1EFFDBFE-FB87-4FCF-A3AE-B8F8ED22419B}">
      <dgm:prSet/>
      <dgm:spPr/>
      <dgm:t>
        <a:bodyPr/>
        <a:lstStyle/>
        <a:p>
          <a:endParaRPr kumimoji="1" lang="ja-JP" altLang="en-US"/>
        </a:p>
      </dgm:t>
    </dgm:pt>
    <dgm:pt modelId="{E7EE73B0-1BB9-43EC-84C1-91589F073EDD}" type="sibTrans" cxnId="{1EFFDBFE-FB87-4FCF-A3AE-B8F8ED22419B}">
      <dgm:prSet/>
      <dgm:spPr/>
      <dgm:t>
        <a:bodyPr/>
        <a:lstStyle/>
        <a:p>
          <a:endParaRPr kumimoji="1" lang="ja-JP" altLang="en-US"/>
        </a:p>
      </dgm:t>
    </dgm:pt>
    <dgm:pt modelId="{C919D829-5DE7-44E3-A703-2374CAAA528A}">
      <dgm:prSet phldrT="[テキスト]" custT="1"/>
      <dgm:spPr>
        <a:solidFill>
          <a:srgbClr val="FFD5D7"/>
        </a:solidFill>
      </dgm:spPr>
      <dgm:t>
        <a:bodyPr/>
        <a:lstStyle/>
        <a:p>
          <a:pPr algn="l"/>
          <a:r>
            <a:rPr kumimoji="1" lang="ja-JP" altLang="en-US" sz="3200" dirty="0"/>
            <a:t> １．「買い手」（顧客志向）よし</a:t>
          </a:r>
        </a:p>
      </dgm:t>
    </dgm:pt>
    <dgm:pt modelId="{FD29E9CB-6A01-4A9B-9F4E-27E67A49DF01}" type="parTrans" cxnId="{88BEFAED-E205-4E2E-ABE2-DF290428DD67}">
      <dgm:prSet/>
      <dgm:spPr/>
      <dgm:t>
        <a:bodyPr/>
        <a:lstStyle/>
        <a:p>
          <a:endParaRPr kumimoji="1" lang="ja-JP" altLang="en-US"/>
        </a:p>
      </dgm:t>
    </dgm:pt>
    <dgm:pt modelId="{2A11AA86-0362-4B38-A195-C9DADBE313D6}" type="sibTrans" cxnId="{88BEFAED-E205-4E2E-ABE2-DF290428DD67}">
      <dgm:prSet/>
      <dgm:spPr/>
      <dgm:t>
        <a:bodyPr/>
        <a:lstStyle/>
        <a:p>
          <a:endParaRPr kumimoji="1" lang="ja-JP" altLang="en-US"/>
        </a:p>
      </dgm:t>
    </dgm:pt>
    <dgm:pt modelId="{CA76D130-3049-4C76-A857-356ECADB4597}">
      <dgm:prSet phldrT="[テキスト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3200" dirty="0"/>
            <a:t> ２．「売り手」（職業倫理）よし</a:t>
          </a:r>
        </a:p>
      </dgm:t>
    </dgm:pt>
    <dgm:pt modelId="{1E46BD5D-D9B4-4FEA-893D-BB9710600DB3}" type="parTrans" cxnId="{52F0AE6B-31B6-4BD7-A019-375994316291}">
      <dgm:prSet/>
      <dgm:spPr/>
      <dgm:t>
        <a:bodyPr/>
        <a:lstStyle/>
        <a:p>
          <a:endParaRPr kumimoji="1" lang="ja-JP" altLang="en-US"/>
        </a:p>
      </dgm:t>
    </dgm:pt>
    <dgm:pt modelId="{3DA6840F-7201-4C34-8F5B-04385EEEA6F7}" type="sibTrans" cxnId="{52F0AE6B-31B6-4BD7-A019-375994316291}">
      <dgm:prSet/>
      <dgm:spPr/>
      <dgm:t>
        <a:bodyPr/>
        <a:lstStyle/>
        <a:p>
          <a:endParaRPr kumimoji="1" lang="ja-JP" altLang="en-US"/>
        </a:p>
      </dgm:t>
    </dgm:pt>
    <dgm:pt modelId="{222DC468-7787-4ACA-AB72-A5BE4AE45BBE}">
      <dgm:prSet phldrT="[テキスト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kumimoji="1" lang="ja-JP" altLang="en-US" sz="3200" dirty="0"/>
            <a:t> 未来の目標</a:t>
          </a:r>
        </a:p>
      </dgm:t>
    </dgm:pt>
    <dgm:pt modelId="{57DA4979-2884-4F38-94C3-6F4F9A7FF67E}" type="parTrans" cxnId="{4B10AA55-8CEE-4B2E-834F-A0E3A8B64A9C}">
      <dgm:prSet/>
      <dgm:spPr/>
      <dgm:t>
        <a:bodyPr/>
        <a:lstStyle/>
        <a:p>
          <a:endParaRPr kumimoji="1" lang="ja-JP" altLang="en-US"/>
        </a:p>
      </dgm:t>
    </dgm:pt>
    <dgm:pt modelId="{057FCFF8-8AD2-4CD6-81D9-C93FD2FF8F54}" type="sibTrans" cxnId="{4B10AA55-8CEE-4B2E-834F-A0E3A8B64A9C}">
      <dgm:prSet/>
      <dgm:spPr/>
      <dgm:t>
        <a:bodyPr/>
        <a:lstStyle/>
        <a:p>
          <a:endParaRPr kumimoji="1" lang="ja-JP" altLang="en-US"/>
        </a:p>
      </dgm:t>
    </dgm:pt>
    <dgm:pt modelId="{07E11964-0FF2-43BF-98C9-C19F9AD3975A}">
      <dgm:prSet phldrT="[テキスト]"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pPr algn="l"/>
          <a:r>
            <a:rPr kumimoji="1" lang="ja-JP" altLang="en-US" sz="3200" dirty="0"/>
            <a:t> ４．「未来」（次世代）よし</a:t>
          </a:r>
        </a:p>
      </dgm:t>
    </dgm:pt>
    <dgm:pt modelId="{8EC8F715-5DF3-4D7A-80B5-58B4E792B389}" type="parTrans" cxnId="{BFE03F82-1369-41F6-BF54-4B9C97BF7300}">
      <dgm:prSet/>
      <dgm:spPr/>
      <dgm:t>
        <a:bodyPr/>
        <a:lstStyle/>
        <a:p>
          <a:endParaRPr kumimoji="1" lang="ja-JP" altLang="en-US"/>
        </a:p>
      </dgm:t>
    </dgm:pt>
    <dgm:pt modelId="{A13AB93C-0A6E-4E45-B920-4BE61E47C01D}" type="sibTrans" cxnId="{BFE03F82-1369-41F6-BF54-4B9C97BF7300}">
      <dgm:prSet/>
      <dgm:spPr/>
      <dgm:t>
        <a:bodyPr/>
        <a:lstStyle/>
        <a:p>
          <a:endParaRPr kumimoji="1" lang="ja-JP" altLang="en-US"/>
        </a:p>
      </dgm:t>
    </dgm:pt>
    <dgm:pt modelId="{C565813E-E1BD-4E4F-B228-F4748127F0B5}">
      <dgm:prSet phldrT="[テキスト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3200" dirty="0"/>
            <a:t> ３．「世間」（説明責任）よし</a:t>
          </a:r>
        </a:p>
      </dgm:t>
    </dgm:pt>
    <dgm:pt modelId="{47283ACD-E92F-4C73-981F-C96A2261378B}" type="parTrans" cxnId="{F6BDCDFD-4468-463C-A908-8AC6A3FE289A}">
      <dgm:prSet/>
      <dgm:spPr/>
      <dgm:t>
        <a:bodyPr/>
        <a:lstStyle/>
        <a:p>
          <a:endParaRPr kumimoji="1" lang="ja-JP" altLang="en-US"/>
        </a:p>
      </dgm:t>
    </dgm:pt>
    <dgm:pt modelId="{C625CEA2-E888-41B5-B48F-94E85112EAC7}" type="sibTrans" cxnId="{F6BDCDFD-4468-463C-A908-8AC6A3FE289A}">
      <dgm:prSet/>
      <dgm:spPr/>
      <dgm:t>
        <a:bodyPr/>
        <a:lstStyle/>
        <a:p>
          <a:endParaRPr kumimoji="1" lang="ja-JP" altLang="en-US"/>
        </a:p>
      </dgm:t>
    </dgm:pt>
    <dgm:pt modelId="{F4A81C04-0848-495C-9841-6D4438114F61}" type="pres">
      <dgm:prSet presAssocID="{33BFA216-4907-427F-85C1-BCE011CB211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4B85D5D-3508-4683-AA43-3E9779F0EDAD}" type="pres">
      <dgm:prSet presAssocID="{5FB55C41-3AFB-4D99-BA3F-A892ABFAE2E8}" presName="root1" presStyleCnt="0"/>
      <dgm:spPr/>
    </dgm:pt>
    <dgm:pt modelId="{69E60CF4-0A5A-4DB9-833E-DC05F70FEB3D}" type="pres">
      <dgm:prSet presAssocID="{5FB55C41-3AFB-4D99-BA3F-A892ABFAE2E8}" presName="LevelOneTextNode" presStyleLbl="node0" presStyleIdx="0" presStyleCnt="1" custScaleX="105214" custScaleY="275030" custLinFactNeighborX="-7577">
        <dgm:presLayoutVars>
          <dgm:chPref val="3"/>
        </dgm:presLayoutVars>
      </dgm:prSet>
      <dgm:spPr/>
    </dgm:pt>
    <dgm:pt modelId="{EB4DE3C5-6984-4E59-9D5D-646E3B153941}" type="pres">
      <dgm:prSet presAssocID="{5FB55C41-3AFB-4D99-BA3F-A892ABFAE2E8}" presName="level2hierChild" presStyleCnt="0"/>
      <dgm:spPr/>
    </dgm:pt>
    <dgm:pt modelId="{57A88AE0-06F0-42EA-8A2F-B151058D91B4}" type="pres">
      <dgm:prSet presAssocID="{5E47B5FE-49F5-46C2-92E7-514E46DD8243}" presName="conn2-1" presStyleLbl="parChTrans1D2" presStyleIdx="0" presStyleCnt="2"/>
      <dgm:spPr/>
    </dgm:pt>
    <dgm:pt modelId="{0F111C51-0ED1-4848-86A2-DFCD39341867}" type="pres">
      <dgm:prSet presAssocID="{5E47B5FE-49F5-46C2-92E7-514E46DD8243}" presName="connTx" presStyleLbl="parChTrans1D2" presStyleIdx="0" presStyleCnt="2"/>
      <dgm:spPr/>
    </dgm:pt>
    <dgm:pt modelId="{FBAB20EE-37F7-4BFA-87D1-4D15BFF5973B}" type="pres">
      <dgm:prSet presAssocID="{F217D737-9D88-4143-8533-C6C39400EC22}" presName="root2" presStyleCnt="0"/>
      <dgm:spPr/>
    </dgm:pt>
    <dgm:pt modelId="{DCEE9B6B-34F8-4F69-A7A0-A1D1A05815FA}" type="pres">
      <dgm:prSet presAssocID="{F217D737-9D88-4143-8533-C6C39400EC22}" presName="LevelTwoTextNode" presStyleLbl="node2" presStyleIdx="0" presStyleCnt="2" custScaleX="103601" custScaleY="128304" custLinFactNeighborX="-9605" custLinFactNeighborY="4358">
        <dgm:presLayoutVars>
          <dgm:chPref val="3"/>
        </dgm:presLayoutVars>
      </dgm:prSet>
      <dgm:spPr/>
    </dgm:pt>
    <dgm:pt modelId="{F31B1C9D-AA7C-4024-8808-8E465AF3831E}" type="pres">
      <dgm:prSet presAssocID="{F217D737-9D88-4143-8533-C6C39400EC22}" presName="level3hierChild" presStyleCnt="0"/>
      <dgm:spPr/>
    </dgm:pt>
    <dgm:pt modelId="{716D3BE2-B8AB-4727-A1BB-A127E03F7265}" type="pres">
      <dgm:prSet presAssocID="{FD29E9CB-6A01-4A9B-9F4E-27E67A49DF01}" presName="conn2-1" presStyleLbl="parChTrans1D3" presStyleIdx="0" presStyleCnt="4"/>
      <dgm:spPr/>
    </dgm:pt>
    <dgm:pt modelId="{5B3DA950-5732-4F50-9007-C4B37206CA6A}" type="pres">
      <dgm:prSet presAssocID="{FD29E9CB-6A01-4A9B-9F4E-27E67A49DF01}" presName="connTx" presStyleLbl="parChTrans1D3" presStyleIdx="0" presStyleCnt="4"/>
      <dgm:spPr/>
    </dgm:pt>
    <dgm:pt modelId="{758DC8EC-A4BA-4619-B718-20FBFD992042}" type="pres">
      <dgm:prSet presAssocID="{C919D829-5DE7-44E3-A703-2374CAAA528A}" presName="root2" presStyleCnt="0"/>
      <dgm:spPr/>
    </dgm:pt>
    <dgm:pt modelId="{3C814EF7-E8C6-406E-B84B-1BE9B7B85ED7}" type="pres">
      <dgm:prSet presAssocID="{C919D829-5DE7-44E3-A703-2374CAAA528A}" presName="LevelTwoTextNode" presStyleLbl="node3" presStyleIdx="0" presStyleCnt="4" custScaleX="313842" custScaleY="106036" custLinFactNeighborX="-15255">
        <dgm:presLayoutVars>
          <dgm:chPref val="3"/>
        </dgm:presLayoutVars>
      </dgm:prSet>
      <dgm:spPr/>
    </dgm:pt>
    <dgm:pt modelId="{076353A7-55D6-4752-AAA3-EC068B98BCEB}" type="pres">
      <dgm:prSet presAssocID="{C919D829-5DE7-44E3-A703-2374CAAA528A}" presName="level3hierChild" presStyleCnt="0"/>
      <dgm:spPr/>
    </dgm:pt>
    <dgm:pt modelId="{3A66EC48-019D-4551-9DF7-C08DD4DAAEDE}" type="pres">
      <dgm:prSet presAssocID="{1E46BD5D-D9B4-4FEA-893D-BB9710600DB3}" presName="conn2-1" presStyleLbl="parChTrans1D3" presStyleIdx="1" presStyleCnt="4"/>
      <dgm:spPr/>
    </dgm:pt>
    <dgm:pt modelId="{FE69DFAD-A980-4A1E-B4DF-03B18345A6E2}" type="pres">
      <dgm:prSet presAssocID="{1E46BD5D-D9B4-4FEA-893D-BB9710600DB3}" presName="connTx" presStyleLbl="parChTrans1D3" presStyleIdx="1" presStyleCnt="4"/>
      <dgm:spPr/>
    </dgm:pt>
    <dgm:pt modelId="{F1E8BCDB-4484-402B-92EE-D93FE40CE1FB}" type="pres">
      <dgm:prSet presAssocID="{CA76D130-3049-4C76-A857-356ECADB4597}" presName="root2" presStyleCnt="0"/>
      <dgm:spPr/>
    </dgm:pt>
    <dgm:pt modelId="{501C551B-C7F7-463C-B520-14A898D0E01A}" type="pres">
      <dgm:prSet presAssocID="{CA76D130-3049-4C76-A857-356ECADB4597}" presName="LevelTwoTextNode" presStyleLbl="node3" presStyleIdx="1" presStyleCnt="4" custScaleX="313842" custScaleY="106036" custLinFactNeighborX="-15255">
        <dgm:presLayoutVars>
          <dgm:chPref val="3"/>
        </dgm:presLayoutVars>
      </dgm:prSet>
      <dgm:spPr/>
    </dgm:pt>
    <dgm:pt modelId="{D39C1E97-2BF7-4908-9B3C-3EB466D4C4E1}" type="pres">
      <dgm:prSet presAssocID="{CA76D130-3049-4C76-A857-356ECADB4597}" presName="level3hierChild" presStyleCnt="0"/>
      <dgm:spPr/>
    </dgm:pt>
    <dgm:pt modelId="{150F7D0E-2BA0-4880-8FFA-5963442EC381}" type="pres">
      <dgm:prSet presAssocID="{47283ACD-E92F-4C73-981F-C96A2261378B}" presName="conn2-1" presStyleLbl="parChTrans1D3" presStyleIdx="2" presStyleCnt="4"/>
      <dgm:spPr/>
    </dgm:pt>
    <dgm:pt modelId="{944449AF-B4DA-48AC-9322-1EB0C0E1C770}" type="pres">
      <dgm:prSet presAssocID="{47283ACD-E92F-4C73-981F-C96A2261378B}" presName="connTx" presStyleLbl="parChTrans1D3" presStyleIdx="2" presStyleCnt="4"/>
      <dgm:spPr/>
    </dgm:pt>
    <dgm:pt modelId="{C52B2595-2D77-4DD5-9CA9-66B25D0FE921}" type="pres">
      <dgm:prSet presAssocID="{C565813E-E1BD-4E4F-B228-F4748127F0B5}" presName="root2" presStyleCnt="0"/>
      <dgm:spPr/>
    </dgm:pt>
    <dgm:pt modelId="{E61D120C-2374-4DC0-82BC-F42C9E192158}" type="pres">
      <dgm:prSet presAssocID="{C565813E-E1BD-4E4F-B228-F4748127F0B5}" presName="LevelTwoTextNode" presStyleLbl="node3" presStyleIdx="2" presStyleCnt="4" custScaleX="313842" custLinFactNeighborX="-13944">
        <dgm:presLayoutVars>
          <dgm:chPref val="3"/>
        </dgm:presLayoutVars>
      </dgm:prSet>
      <dgm:spPr/>
    </dgm:pt>
    <dgm:pt modelId="{21DCDE1E-6F1F-4403-9096-8CE72C30110A}" type="pres">
      <dgm:prSet presAssocID="{C565813E-E1BD-4E4F-B228-F4748127F0B5}" presName="level3hierChild" presStyleCnt="0"/>
      <dgm:spPr/>
    </dgm:pt>
    <dgm:pt modelId="{BC1BBE81-0A23-4C9F-8796-8B9884089794}" type="pres">
      <dgm:prSet presAssocID="{57DA4979-2884-4F38-94C3-6F4F9A7FF67E}" presName="conn2-1" presStyleLbl="parChTrans1D2" presStyleIdx="1" presStyleCnt="2"/>
      <dgm:spPr/>
    </dgm:pt>
    <dgm:pt modelId="{721549E7-D7BB-44F6-AC8A-2BDCF59E85F8}" type="pres">
      <dgm:prSet presAssocID="{57DA4979-2884-4F38-94C3-6F4F9A7FF67E}" presName="connTx" presStyleLbl="parChTrans1D2" presStyleIdx="1" presStyleCnt="2"/>
      <dgm:spPr/>
    </dgm:pt>
    <dgm:pt modelId="{99B184B1-B0F0-4D51-BFCF-ED0853270E98}" type="pres">
      <dgm:prSet presAssocID="{222DC468-7787-4ACA-AB72-A5BE4AE45BBE}" presName="root2" presStyleCnt="0"/>
      <dgm:spPr/>
    </dgm:pt>
    <dgm:pt modelId="{84CD4D20-749B-4C3C-B452-72214FB6638B}" type="pres">
      <dgm:prSet presAssocID="{222DC468-7787-4ACA-AB72-A5BE4AE45BBE}" presName="LevelTwoTextNode" presStyleLbl="node2" presStyleIdx="1" presStyleCnt="2" custScaleX="103601" custScaleY="128304" custLinFactNeighborX="-9605">
        <dgm:presLayoutVars>
          <dgm:chPref val="3"/>
        </dgm:presLayoutVars>
      </dgm:prSet>
      <dgm:spPr/>
    </dgm:pt>
    <dgm:pt modelId="{003E65DD-B8F2-48C9-B9A8-94E81C058C5B}" type="pres">
      <dgm:prSet presAssocID="{222DC468-7787-4ACA-AB72-A5BE4AE45BBE}" presName="level3hierChild" presStyleCnt="0"/>
      <dgm:spPr/>
    </dgm:pt>
    <dgm:pt modelId="{252A8F27-4D3C-4B34-9EBE-969A02F79C53}" type="pres">
      <dgm:prSet presAssocID="{8EC8F715-5DF3-4D7A-80B5-58B4E792B389}" presName="conn2-1" presStyleLbl="parChTrans1D3" presStyleIdx="3" presStyleCnt="4"/>
      <dgm:spPr/>
    </dgm:pt>
    <dgm:pt modelId="{2D88F9E5-65C0-4FFB-9777-88E693004EDF}" type="pres">
      <dgm:prSet presAssocID="{8EC8F715-5DF3-4D7A-80B5-58B4E792B389}" presName="connTx" presStyleLbl="parChTrans1D3" presStyleIdx="3" presStyleCnt="4"/>
      <dgm:spPr/>
    </dgm:pt>
    <dgm:pt modelId="{A0524D92-9F54-4910-B995-25153582F604}" type="pres">
      <dgm:prSet presAssocID="{07E11964-0FF2-43BF-98C9-C19F9AD3975A}" presName="root2" presStyleCnt="0"/>
      <dgm:spPr/>
    </dgm:pt>
    <dgm:pt modelId="{295B39BE-3687-4688-865A-971359C8FAF2}" type="pres">
      <dgm:prSet presAssocID="{07E11964-0FF2-43BF-98C9-C19F9AD3975A}" presName="LevelTwoTextNode" presStyleLbl="node3" presStyleIdx="3" presStyleCnt="4" custScaleX="313842" custScaleY="106036" custLinFactNeighborX="-15255">
        <dgm:presLayoutVars>
          <dgm:chPref val="3"/>
        </dgm:presLayoutVars>
      </dgm:prSet>
      <dgm:spPr/>
    </dgm:pt>
    <dgm:pt modelId="{92984AC3-1116-407B-B6AA-2C18D05F6A83}" type="pres">
      <dgm:prSet presAssocID="{07E11964-0FF2-43BF-98C9-C19F9AD3975A}" presName="level3hierChild" presStyleCnt="0"/>
      <dgm:spPr/>
    </dgm:pt>
  </dgm:ptLst>
  <dgm:cxnLst>
    <dgm:cxn modelId="{EF19D202-8D30-46D0-9920-F6995A3A6F57}" type="presOf" srcId="{5FB55C41-3AFB-4D99-BA3F-A892ABFAE2E8}" destId="{69E60CF4-0A5A-4DB9-833E-DC05F70FEB3D}" srcOrd="0" destOrd="0" presId="urn:microsoft.com/office/officeart/2005/8/layout/hierarchy2"/>
    <dgm:cxn modelId="{F9F24407-D467-422E-9BDD-C29808412D15}" type="presOf" srcId="{C919D829-5DE7-44E3-A703-2374CAAA528A}" destId="{3C814EF7-E8C6-406E-B84B-1BE9B7B85ED7}" srcOrd="0" destOrd="0" presId="urn:microsoft.com/office/officeart/2005/8/layout/hierarchy2"/>
    <dgm:cxn modelId="{1A97A814-D993-497B-8334-96CFEA09F989}" type="presOf" srcId="{5E47B5FE-49F5-46C2-92E7-514E46DD8243}" destId="{0F111C51-0ED1-4848-86A2-DFCD39341867}" srcOrd="1" destOrd="0" presId="urn:microsoft.com/office/officeart/2005/8/layout/hierarchy2"/>
    <dgm:cxn modelId="{7AA76F19-F9BD-48F6-A7DE-2B44A4CE865B}" type="presOf" srcId="{8EC8F715-5DF3-4D7A-80B5-58B4E792B389}" destId="{252A8F27-4D3C-4B34-9EBE-969A02F79C53}" srcOrd="0" destOrd="0" presId="urn:microsoft.com/office/officeart/2005/8/layout/hierarchy2"/>
    <dgm:cxn modelId="{771E561C-9CF3-4568-A1C0-156D68FC6218}" type="presOf" srcId="{57DA4979-2884-4F38-94C3-6F4F9A7FF67E}" destId="{BC1BBE81-0A23-4C9F-8796-8B9884089794}" srcOrd="0" destOrd="0" presId="urn:microsoft.com/office/officeart/2005/8/layout/hierarchy2"/>
    <dgm:cxn modelId="{38AE6529-EE3E-4BB5-8A8F-02E606676B7C}" type="presOf" srcId="{1E46BD5D-D9B4-4FEA-893D-BB9710600DB3}" destId="{FE69DFAD-A980-4A1E-B4DF-03B18345A6E2}" srcOrd="1" destOrd="0" presId="urn:microsoft.com/office/officeart/2005/8/layout/hierarchy2"/>
    <dgm:cxn modelId="{AFA0362E-38C1-4C60-9FD0-474B5C3F0C4F}" type="presOf" srcId="{C565813E-E1BD-4E4F-B228-F4748127F0B5}" destId="{E61D120C-2374-4DC0-82BC-F42C9E192158}" srcOrd="0" destOrd="0" presId="urn:microsoft.com/office/officeart/2005/8/layout/hierarchy2"/>
    <dgm:cxn modelId="{40DFDC3A-C28F-4D2A-A52D-2849F6F4F717}" type="presOf" srcId="{CA76D130-3049-4C76-A857-356ECADB4597}" destId="{501C551B-C7F7-463C-B520-14A898D0E01A}" srcOrd="0" destOrd="0" presId="urn:microsoft.com/office/officeart/2005/8/layout/hierarchy2"/>
    <dgm:cxn modelId="{C10E123C-2497-43F2-AB3F-5AF0F80D57C0}" type="presOf" srcId="{FD29E9CB-6A01-4A9B-9F4E-27E67A49DF01}" destId="{716D3BE2-B8AB-4727-A1BB-A127E03F7265}" srcOrd="0" destOrd="0" presId="urn:microsoft.com/office/officeart/2005/8/layout/hierarchy2"/>
    <dgm:cxn modelId="{5935D142-D470-44AD-BF30-6A71F0E0CE8F}" type="presOf" srcId="{8EC8F715-5DF3-4D7A-80B5-58B4E792B389}" destId="{2D88F9E5-65C0-4FFB-9777-88E693004EDF}" srcOrd="1" destOrd="0" presId="urn:microsoft.com/office/officeart/2005/8/layout/hierarchy2"/>
    <dgm:cxn modelId="{52F0AE6B-31B6-4BD7-A019-375994316291}" srcId="{F217D737-9D88-4143-8533-C6C39400EC22}" destId="{CA76D130-3049-4C76-A857-356ECADB4597}" srcOrd="1" destOrd="0" parTransId="{1E46BD5D-D9B4-4FEA-893D-BB9710600DB3}" sibTransId="{3DA6840F-7201-4C34-8F5B-04385EEEA6F7}"/>
    <dgm:cxn modelId="{4B10AA55-8CEE-4B2E-834F-A0E3A8B64A9C}" srcId="{5FB55C41-3AFB-4D99-BA3F-A892ABFAE2E8}" destId="{222DC468-7787-4ACA-AB72-A5BE4AE45BBE}" srcOrd="1" destOrd="0" parTransId="{57DA4979-2884-4F38-94C3-6F4F9A7FF67E}" sibTransId="{057FCFF8-8AD2-4CD6-81D9-C93FD2FF8F54}"/>
    <dgm:cxn modelId="{9757D676-A2D8-41F4-A8CD-D9E6A24B50D5}" type="presOf" srcId="{33BFA216-4907-427F-85C1-BCE011CB2111}" destId="{F4A81C04-0848-495C-9841-6D4438114F61}" srcOrd="0" destOrd="0" presId="urn:microsoft.com/office/officeart/2005/8/layout/hierarchy2"/>
    <dgm:cxn modelId="{40C4FD56-7C67-4D6F-A6F4-F067CC0D1D38}" type="presOf" srcId="{FD29E9CB-6A01-4A9B-9F4E-27E67A49DF01}" destId="{5B3DA950-5732-4F50-9007-C4B37206CA6A}" srcOrd="1" destOrd="0" presId="urn:microsoft.com/office/officeart/2005/8/layout/hierarchy2"/>
    <dgm:cxn modelId="{A4194081-192B-49F1-8BBD-11C8FD666A51}" type="presOf" srcId="{F217D737-9D88-4143-8533-C6C39400EC22}" destId="{DCEE9B6B-34F8-4F69-A7A0-A1D1A05815FA}" srcOrd="0" destOrd="0" presId="urn:microsoft.com/office/officeart/2005/8/layout/hierarchy2"/>
    <dgm:cxn modelId="{BFE03F82-1369-41F6-BF54-4B9C97BF7300}" srcId="{222DC468-7787-4ACA-AB72-A5BE4AE45BBE}" destId="{07E11964-0FF2-43BF-98C9-C19F9AD3975A}" srcOrd="0" destOrd="0" parTransId="{8EC8F715-5DF3-4D7A-80B5-58B4E792B389}" sibTransId="{A13AB93C-0A6E-4E45-B920-4BE61E47C01D}"/>
    <dgm:cxn modelId="{80D2ED87-28A2-4DE1-BE44-9B791D766E68}" type="presOf" srcId="{07E11964-0FF2-43BF-98C9-C19F9AD3975A}" destId="{295B39BE-3687-4688-865A-971359C8FAF2}" srcOrd="0" destOrd="0" presId="urn:microsoft.com/office/officeart/2005/8/layout/hierarchy2"/>
    <dgm:cxn modelId="{90B08A93-BF9A-408A-BBCE-4DC9776C0046}" type="presOf" srcId="{47283ACD-E92F-4C73-981F-C96A2261378B}" destId="{944449AF-B4DA-48AC-9322-1EB0C0E1C770}" srcOrd="1" destOrd="0" presId="urn:microsoft.com/office/officeart/2005/8/layout/hierarchy2"/>
    <dgm:cxn modelId="{D44827AC-9073-4D1F-A244-7509326F8466}" type="presOf" srcId="{1E46BD5D-D9B4-4FEA-893D-BB9710600DB3}" destId="{3A66EC48-019D-4551-9DF7-C08DD4DAAEDE}" srcOrd="0" destOrd="0" presId="urn:microsoft.com/office/officeart/2005/8/layout/hierarchy2"/>
    <dgm:cxn modelId="{EF6878CA-CD17-4D84-B28C-33D501286F0C}" type="presOf" srcId="{57DA4979-2884-4F38-94C3-6F4F9A7FF67E}" destId="{721549E7-D7BB-44F6-AC8A-2BDCF59E85F8}" srcOrd="1" destOrd="0" presId="urn:microsoft.com/office/officeart/2005/8/layout/hierarchy2"/>
    <dgm:cxn modelId="{66E07AD0-DCAF-427F-B057-E280D274DE06}" type="presOf" srcId="{47283ACD-E92F-4C73-981F-C96A2261378B}" destId="{150F7D0E-2BA0-4880-8FFA-5963442EC381}" srcOrd="0" destOrd="0" presId="urn:microsoft.com/office/officeart/2005/8/layout/hierarchy2"/>
    <dgm:cxn modelId="{6E8AACE1-C5E8-4AB6-99B0-58EDAD7F031B}" type="presOf" srcId="{222DC468-7787-4ACA-AB72-A5BE4AE45BBE}" destId="{84CD4D20-749B-4C3C-B452-72214FB6638B}" srcOrd="0" destOrd="0" presId="urn:microsoft.com/office/officeart/2005/8/layout/hierarchy2"/>
    <dgm:cxn modelId="{88BEFAED-E205-4E2E-ABE2-DF290428DD67}" srcId="{F217D737-9D88-4143-8533-C6C39400EC22}" destId="{C919D829-5DE7-44E3-A703-2374CAAA528A}" srcOrd="0" destOrd="0" parTransId="{FD29E9CB-6A01-4A9B-9F4E-27E67A49DF01}" sibTransId="{2A11AA86-0362-4B38-A195-C9DADBE313D6}"/>
    <dgm:cxn modelId="{C59304F4-AB85-4E6F-A23C-9471DB449F19}" type="presOf" srcId="{5E47B5FE-49F5-46C2-92E7-514E46DD8243}" destId="{57A88AE0-06F0-42EA-8A2F-B151058D91B4}" srcOrd="0" destOrd="0" presId="urn:microsoft.com/office/officeart/2005/8/layout/hierarchy2"/>
    <dgm:cxn modelId="{8B563AFB-DEB3-42BA-B123-3BD17F617230}" srcId="{33BFA216-4907-427F-85C1-BCE011CB2111}" destId="{5FB55C41-3AFB-4D99-BA3F-A892ABFAE2E8}" srcOrd="0" destOrd="0" parTransId="{E68B00E3-63AB-421C-A21B-5527111D554D}" sibTransId="{B3F2C8C0-7EAB-483C-BCCF-72E2AD07ECDC}"/>
    <dgm:cxn modelId="{F6BDCDFD-4468-463C-A908-8AC6A3FE289A}" srcId="{F217D737-9D88-4143-8533-C6C39400EC22}" destId="{C565813E-E1BD-4E4F-B228-F4748127F0B5}" srcOrd="2" destOrd="0" parTransId="{47283ACD-E92F-4C73-981F-C96A2261378B}" sibTransId="{C625CEA2-E888-41B5-B48F-94E85112EAC7}"/>
    <dgm:cxn modelId="{1EFFDBFE-FB87-4FCF-A3AE-B8F8ED22419B}" srcId="{5FB55C41-3AFB-4D99-BA3F-A892ABFAE2E8}" destId="{F217D737-9D88-4143-8533-C6C39400EC22}" srcOrd="0" destOrd="0" parTransId="{5E47B5FE-49F5-46C2-92E7-514E46DD8243}" sibTransId="{E7EE73B0-1BB9-43EC-84C1-91589F073EDD}"/>
    <dgm:cxn modelId="{599CBFF6-60E8-4705-9A07-2CDC2E68FEA1}" type="presParOf" srcId="{F4A81C04-0848-495C-9841-6D4438114F61}" destId="{64B85D5D-3508-4683-AA43-3E9779F0EDAD}" srcOrd="0" destOrd="0" presId="urn:microsoft.com/office/officeart/2005/8/layout/hierarchy2"/>
    <dgm:cxn modelId="{8A92C52B-A40F-4F5F-8E2C-28F41FD8E126}" type="presParOf" srcId="{64B85D5D-3508-4683-AA43-3E9779F0EDAD}" destId="{69E60CF4-0A5A-4DB9-833E-DC05F70FEB3D}" srcOrd="0" destOrd="0" presId="urn:microsoft.com/office/officeart/2005/8/layout/hierarchy2"/>
    <dgm:cxn modelId="{D8603CBB-F256-4B89-BAAB-6DEEA1F3C399}" type="presParOf" srcId="{64B85D5D-3508-4683-AA43-3E9779F0EDAD}" destId="{EB4DE3C5-6984-4E59-9D5D-646E3B153941}" srcOrd="1" destOrd="0" presId="urn:microsoft.com/office/officeart/2005/8/layout/hierarchy2"/>
    <dgm:cxn modelId="{E1E6E111-5C86-484A-88B1-CF7604D7D67E}" type="presParOf" srcId="{EB4DE3C5-6984-4E59-9D5D-646E3B153941}" destId="{57A88AE0-06F0-42EA-8A2F-B151058D91B4}" srcOrd="0" destOrd="0" presId="urn:microsoft.com/office/officeart/2005/8/layout/hierarchy2"/>
    <dgm:cxn modelId="{5152E91D-C1EA-4636-8936-E2D80EE4CF88}" type="presParOf" srcId="{57A88AE0-06F0-42EA-8A2F-B151058D91B4}" destId="{0F111C51-0ED1-4848-86A2-DFCD39341867}" srcOrd="0" destOrd="0" presId="urn:microsoft.com/office/officeart/2005/8/layout/hierarchy2"/>
    <dgm:cxn modelId="{EBC571E7-0F98-4E4F-907B-D160BAD2BCB2}" type="presParOf" srcId="{EB4DE3C5-6984-4E59-9D5D-646E3B153941}" destId="{FBAB20EE-37F7-4BFA-87D1-4D15BFF5973B}" srcOrd="1" destOrd="0" presId="urn:microsoft.com/office/officeart/2005/8/layout/hierarchy2"/>
    <dgm:cxn modelId="{C535C7F9-F91E-4747-BE78-BA00E03FE1C5}" type="presParOf" srcId="{FBAB20EE-37F7-4BFA-87D1-4D15BFF5973B}" destId="{DCEE9B6B-34F8-4F69-A7A0-A1D1A05815FA}" srcOrd="0" destOrd="0" presId="urn:microsoft.com/office/officeart/2005/8/layout/hierarchy2"/>
    <dgm:cxn modelId="{53400302-9C4D-4F1A-BC3A-88E4D40455EE}" type="presParOf" srcId="{FBAB20EE-37F7-4BFA-87D1-4D15BFF5973B}" destId="{F31B1C9D-AA7C-4024-8808-8E465AF3831E}" srcOrd="1" destOrd="0" presId="urn:microsoft.com/office/officeart/2005/8/layout/hierarchy2"/>
    <dgm:cxn modelId="{C5B85763-9BE4-492B-A083-0E3226FBD991}" type="presParOf" srcId="{F31B1C9D-AA7C-4024-8808-8E465AF3831E}" destId="{716D3BE2-B8AB-4727-A1BB-A127E03F7265}" srcOrd="0" destOrd="0" presId="urn:microsoft.com/office/officeart/2005/8/layout/hierarchy2"/>
    <dgm:cxn modelId="{C25337B5-516A-4CCF-A860-471B6A03FD9E}" type="presParOf" srcId="{716D3BE2-B8AB-4727-A1BB-A127E03F7265}" destId="{5B3DA950-5732-4F50-9007-C4B37206CA6A}" srcOrd="0" destOrd="0" presId="urn:microsoft.com/office/officeart/2005/8/layout/hierarchy2"/>
    <dgm:cxn modelId="{8578D466-1C42-4543-8AB5-55979B5C09C7}" type="presParOf" srcId="{F31B1C9D-AA7C-4024-8808-8E465AF3831E}" destId="{758DC8EC-A4BA-4619-B718-20FBFD992042}" srcOrd="1" destOrd="0" presId="urn:microsoft.com/office/officeart/2005/8/layout/hierarchy2"/>
    <dgm:cxn modelId="{81258826-4ED3-4C5E-916E-BA3EF81E9F24}" type="presParOf" srcId="{758DC8EC-A4BA-4619-B718-20FBFD992042}" destId="{3C814EF7-E8C6-406E-B84B-1BE9B7B85ED7}" srcOrd="0" destOrd="0" presId="urn:microsoft.com/office/officeart/2005/8/layout/hierarchy2"/>
    <dgm:cxn modelId="{78034E1A-5CF6-43C6-903A-BDAB7BC0A50F}" type="presParOf" srcId="{758DC8EC-A4BA-4619-B718-20FBFD992042}" destId="{076353A7-55D6-4752-AAA3-EC068B98BCEB}" srcOrd="1" destOrd="0" presId="urn:microsoft.com/office/officeart/2005/8/layout/hierarchy2"/>
    <dgm:cxn modelId="{81DE9951-BCFC-4253-8387-B3075046367B}" type="presParOf" srcId="{F31B1C9D-AA7C-4024-8808-8E465AF3831E}" destId="{3A66EC48-019D-4551-9DF7-C08DD4DAAEDE}" srcOrd="2" destOrd="0" presId="urn:microsoft.com/office/officeart/2005/8/layout/hierarchy2"/>
    <dgm:cxn modelId="{3F7E3A2B-25EC-4CF1-8384-C15AA1E8A212}" type="presParOf" srcId="{3A66EC48-019D-4551-9DF7-C08DD4DAAEDE}" destId="{FE69DFAD-A980-4A1E-B4DF-03B18345A6E2}" srcOrd="0" destOrd="0" presId="urn:microsoft.com/office/officeart/2005/8/layout/hierarchy2"/>
    <dgm:cxn modelId="{E4F84344-3A16-4E1F-AD01-63E9EFA49E82}" type="presParOf" srcId="{F31B1C9D-AA7C-4024-8808-8E465AF3831E}" destId="{F1E8BCDB-4484-402B-92EE-D93FE40CE1FB}" srcOrd="3" destOrd="0" presId="urn:microsoft.com/office/officeart/2005/8/layout/hierarchy2"/>
    <dgm:cxn modelId="{971D22AB-FF48-40DA-94B1-6457B861EF8D}" type="presParOf" srcId="{F1E8BCDB-4484-402B-92EE-D93FE40CE1FB}" destId="{501C551B-C7F7-463C-B520-14A898D0E01A}" srcOrd="0" destOrd="0" presId="urn:microsoft.com/office/officeart/2005/8/layout/hierarchy2"/>
    <dgm:cxn modelId="{63C411B2-622A-48E0-BDBA-C8964A2E457C}" type="presParOf" srcId="{F1E8BCDB-4484-402B-92EE-D93FE40CE1FB}" destId="{D39C1E97-2BF7-4908-9B3C-3EB466D4C4E1}" srcOrd="1" destOrd="0" presId="urn:microsoft.com/office/officeart/2005/8/layout/hierarchy2"/>
    <dgm:cxn modelId="{0BB0C464-C323-422E-AEEC-597DDEBE37FF}" type="presParOf" srcId="{F31B1C9D-AA7C-4024-8808-8E465AF3831E}" destId="{150F7D0E-2BA0-4880-8FFA-5963442EC381}" srcOrd="4" destOrd="0" presId="urn:microsoft.com/office/officeart/2005/8/layout/hierarchy2"/>
    <dgm:cxn modelId="{D9B92609-1343-4640-955D-F92FB7C7E0AD}" type="presParOf" srcId="{150F7D0E-2BA0-4880-8FFA-5963442EC381}" destId="{944449AF-B4DA-48AC-9322-1EB0C0E1C770}" srcOrd="0" destOrd="0" presId="urn:microsoft.com/office/officeart/2005/8/layout/hierarchy2"/>
    <dgm:cxn modelId="{8C06FE69-FCAC-4BFD-99CE-5623C18D6C50}" type="presParOf" srcId="{F31B1C9D-AA7C-4024-8808-8E465AF3831E}" destId="{C52B2595-2D77-4DD5-9CA9-66B25D0FE921}" srcOrd="5" destOrd="0" presId="urn:microsoft.com/office/officeart/2005/8/layout/hierarchy2"/>
    <dgm:cxn modelId="{F6F98777-0D80-40D0-B237-A69CA625A9AE}" type="presParOf" srcId="{C52B2595-2D77-4DD5-9CA9-66B25D0FE921}" destId="{E61D120C-2374-4DC0-82BC-F42C9E192158}" srcOrd="0" destOrd="0" presId="urn:microsoft.com/office/officeart/2005/8/layout/hierarchy2"/>
    <dgm:cxn modelId="{C0FF8039-227E-4B2B-B2F4-7C099BE266AA}" type="presParOf" srcId="{C52B2595-2D77-4DD5-9CA9-66B25D0FE921}" destId="{21DCDE1E-6F1F-4403-9096-8CE72C30110A}" srcOrd="1" destOrd="0" presId="urn:microsoft.com/office/officeart/2005/8/layout/hierarchy2"/>
    <dgm:cxn modelId="{AEBDCB3B-8815-4E60-85D2-D8D54B591F48}" type="presParOf" srcId="{EB4DE3C5-6984-4E59-9D5D-646E3B153941}" destId="{BC1BBE81-0A23-4C9F-8796-8B9884089794}" srcOrd="2" destOrd="0" presId="urn:microsoft.com/office/officeart/2005/8/layout/hierarchy2"/>
    <dgm:cxn modelId="{ADE39F5A-CF7C-4A9C-9566-0A9CE400EAA2}" type="presParOf" srcId="{BC1BBE81-0A23-4C9F-8796-8B9884089794}" destId="{721549E7-D7BB-44F6-AC8A-2BDCF59E85F8}" srcOrd="0" destOrd="0" presId="urn:microsoft.com/office/officeart/2005/8/layout/hierarchy2"/>
    <dgm:cxn modelId="{4623870A-395C-40EA-B0B0-C9BCEF6ADC81}" type="presParOf" srcId="{EB4DE3C5-6984-4E59-9D5D-646E3B153941}" destId="{99B184B1-B0F0-4D51-BFCF-ED0853270E98}" srcOrd="3" destOrd="0" presId="urn:microsoft.com/office/officeart/2005/8/layout/hierarchy2"/>
    <dgm:cxn modelId="{37C1B4D0-2252-40E2-AB6C-02C7C912AD17}" type="presParOf" srcId="{99B184B1-B0F0-4D51-BFCF-ED0853270E98}" destId="{84CD4D20-749B-4C3C-B452-72214FB6638B}" srcOrd="0" destOrd="0" presId="urn:microsoft.com/office/officeart/2005/8/layout/hierarchy2"/>
    <dgm:cxn modelId="{953CFD29-A224-4273-A3FE-09876662B374}" type="presParOf" srcId="{99B184B1-B0F0-4D51-BFCF-ED0853270E98}" destId="{003E65DD-B8F2-48C9-B9A8-94E81C058C5B}" srcOrd="1" destOrd="0" presId="urn:microsoft.com/office/officeart/2005/8/layout/hierarchy2"/>
    <dgm:cxn modelId="{2AB784F5-BB5B-475C-A1A8-9815757F3A82}" type="presParOf" srcId="{003E65DD-B8F2-48C9-B9A8-94E81C058C5B}" destId="{252A8F27-4D3C-4B34-9EBE-969A02F79C53}" srcOrd="0" destOrd="0" presId="urn:microsoft.com/office/officeart/2005/8/layout/hierarchy2"/>
    <dgm:cxn modelId="{DF85A9FF-5226-471F-9883-52743B34FEC5}" type="presParOf" srcId="{252A8F27-4D3C-4B34-9EBE-969A02F79C53}" destId="{2D88F9E5-65C0-4FFB-9777-88E693004EDF}" srcOrd="0" destOrd="0" presId="urn:microsoft.com/office/officeart/2005/8/layout/hierarchy2"/>
    <dgm:cxn modelId="{2D6DBA9E-C3FC-46FA-9F1E-D1E4714EEBE2}" type="presParOf" srcId="{003E65DD-B8F2-48C9-B9A8-94E81C058C5B}" destId="{A0524D92-9F54-4910-B995-25153582F604}" srcOrd="1" destOrd="0" presId="urn:microsoft.com/office/officeart/2005/8/layout/hierarchy2"/>
    <dgm:cxn modelId="{72E682B6-942D-41EA-9FA6-1B0CAC02B0FA}" type="presParOf" srcId="{A0524D92-9F54-4910-B995-25153582F604}" destId="{295B39BE-3687-4688-865A-971359C8FAF2}" srcOrd="0" destOrd="0" presId="urn:microsoft.com/office/officeart/2005/8/layout/hierarchy2"/>
    <dgm:cxn modelId="{24A134C9-D9B6-45B2-B952-6A8BBD4C2227}" type="presParOf" srcId="{A0524D92-9F54-4910-B995-25153582F604}" destId="{92984AC3-1116-407B-B6AA-2C18D05F6A8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B243E3A-8727-4111-A6E8-9CD80BA31ED8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B176171D-90F5-4C20-8359-15FF8C09E6FD}">
      <dgm:prSet phldrT="[テキスト]" custT="1"/>
      <dgm:spPr>
        <a:solidFill>
          <a:srgbClr val="E3CBFF"/>
        </a:solidFill>
      </dgm:spPr>
      <dgm:t>
        <a:bodyPr/>
        <a:lstStyle/>
        <a:p>
          <a:pPr algn="ctr"/>
          <a:r>
            <a:rPr kumimoji="1" lang="en-US" altLang="ja-JP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SDGs</a:t>
          </a:r>
          <a:br>
            <a:rPr kumimoji="1" lang="en-US" altLang="ja-JP" sz="2400" b="1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kumimoji="1" lang="ja-JP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（持続的</a:t>
          </a:r>
          <a:br>
            <a:rPr kumimoji="1" lang="en-US" altLang="ja-JP" sz="2400" b="1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kumimoji="1" lang="ja-JP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開発目標）</a:t>
          </a:r>
          <a:br>
            <a:rPr kumimoji="1" lang="en-US" altLang="ja-JP" sz="2400" b="1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kumimoji="1" lang="ja-JP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の</a:t>
          </a:r>
          <a:r>
            <a:rPr kumimoji="1" lang="en-US" altLang="ja-JP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5P</a:t>
          </a:r>
          <a:br>
            <a:rPr kumimoji="1" lang="en-US" altLang="ja-JP" sz="2400" b="1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kumimoji="1" lang="ja-JP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（世界規模の善行）</a:t>
          </a:r>
        </a:p>
      </dgm:t>
    </dgm:pt>
    <dgm:pt modelId="{A2CE63D0-A96A-4DEC-A296-27D7BDEA1010}" type="parTrans" cxnId="{4E4AE928-176C-4C22-9852-284F0489C0E7}">
      <dgm:prSet/>
      <dgm:spPr/>
      <dgm:t>
        <a:bodyPr/>
        <a:lstStyle/>
        <a:p>
          <a:endParaRPr kumimoji="1" lang="ja-JP" altLang="en-US"/>
        </a:p>
      </dgm:t>
    </dgm:pt>
    <dgm:pt modelId="{4F839D60-7B21-4FCC-8733-9C5BCF21D481}" type="sibTrans" cxnId="{4E4AE928-176C-4C22-9852-284F0489C0E7}">
      <dgm:prSet/>
      <dgm:spPr/>
      <dgm:t>
        <a:bodyPr/>
        <a:lstStyle/>
        <a:p>
          <a:endParaRPr kumimoji="1" lang="ja-JP" altLang="en-US"/>
        </a:p>
      </dgm:t>
    </dgm:pt>
    <dgm:pt modelId="{2259E3C0-5953-4038-BAE5-F2F6E047EBA1}">
      <dgm:prSet phldrT="[テキスト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kumimoji="1" lang="en-US" altLang="ja-JP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People</a:t>
          </a:r>
          <a:endParaRPr kumimoji="1" lang="ja-JP" altLang="en-US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44DB07-A528-4245-8150-B16D1CCEADCA}" type="parTrans" cxnId="{5D7923AD-FA4E-4D34-B78A-C359E54E0CF0}">
      <dgm:prSet/>
      <dgm:spPr/>
      <dgm:t>
        <a:bodyPr/>
        <a:lstStyle/>
        <a:p>
          <a:endParaRPr kumimoji="1" lang="ja-JP" altLang="en-US"/>
        </a:p>
      </dgm:t>
    </dgm:pt>
    <dgm:pt modelId="{8E3CD2CD-346B-4FB0-8A70-305DDBB93A63}" type="sibTrans" cxnId="{5D7923AD-FA4E-4D34-B78A-C359E54E0CF0}">
      <dgm:prSet/>
      <dgm:spPr/>
      <dgm:t>
        <a:bodyPr/>
        <a:lstStyle/>
        <a:p>
          <a:endParaRPr kumimoji="1" lang="ja-JP" altLang="en-US"/>
        </a:p>
      </dgm:t>
    </dgm:pt>
    <dgm:pt modelId="{36ABB479-F225-46EF-89AE-D1EBCEFA895B}">
      <dgm:prSet phldrT="[テキスト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400" dirty="0"/>
            <a:t>１．貧困をなくそう</a:t>
          </a:r>
        </a:p>
      </dgm:t>
    </dgm:pt>
    <dgm:pt modelId="{43139887-DEF7-451C-88AB-3D07378210C3}" type="parTrans" cxnId="{1E8BAC15-15A6-4AE9-AB5C-9045523984CA}">
      <dgm:prSet/>
      <dgm:spPr/>
      <dgm:t>
        <a:bodyPr/>
        <a:lstStyle/>
        <a:p>
          <a:endParaRPr kumimoji="1" lang="ja-JP" altLang="en-US"/>
        </a:p>
      </dgm:t>
    </dgm:pt>
    <dgm:pt modelId="{236356C3-7D52-46D5-9887-4CD55408FB33}" type="sibTrans" cxnId="{1E8BAC15-15A6-4AE9-AB5C-9045523984CA}">
      <dgm:prSet/>
      <dgm:spPr/>
      <dgm:t>
        <a:bodyPr/>
        <a:lstStyle/>
        <a:p>
          <a:endParaRPr kumimoji="1" lang="ja-JP" altLang="en-US"/>
        </a:p>
      </dgm:t>
    </dgm:pt>
    <dgm:pt modelId="{26D55047-C63E-48E0-A721-6514B0192F97}">
      <dgm:prSet phldrT="[テキスト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400" dirty="0"/>
            <a:t>３．すべての人に健康と福祉を</a:t>
          </a:r>
        </a:p>
      </dgm:t>
    </dgm:pt>
    <dgm:pt modelId="{AEE85B74-AAAE-46BB-962E-4DBC874D3EFC}" type="parTrans" cxnId="{2873C4BA-D842-4625-A3B3-577AC6A99831}">
      <dgm:prSet/>
      <dgm:spPr/>
      <dgm:t>
        <a:bodyPr/>
        <a:lstStyle/>
        <a:p>
          <a:endParaRPr kumimoji="1" lang="ja-JP" altLang="en-US"/>
        </a:p>
      </dgm:t>
    </dgm:pt>
    <dgm:pt modelId="{00F57417-8446-4692-90D6-06A1D8B4AF50}" type="sibTrans" cxnId="{2873C4BA-D842-4625-A3B3-577AC6A99831}">
      <dgm:prSet/>
      <dgm:spPr/>
      <dgm:t>
        <a:bodyPr/>
        <a:lstStyle/>
        <a:p>
          <a:endParaRPr kumimoji="1" lang="ja-JP" altLang="en-US"/>
        </a:p>
      </dgm:t>
    </dgm:pt>
    <dgm:pt modelId="{612AA07F-B4FD-4F78-A7C1-5F6C9350D6A8}">
      <dgm:prSet phldrT="[テキスト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kumimoji="1" lang="en-US" altLang="ja-JP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Prosperity</a:t>
          </a:r>
          <a:endParaRPr kumimoji="1" lang="ja-JP" altLang="en-US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6D2645-8E36-4078-82AB-7B5B30A60078}" type="parTrans" cxnId="{BDF0542F-2405-42D7-9842-6FC91567BF80}">
      <dgm:prSet/>
      <dgm:spPr/>
      <dgm:t>
        <a:bodyPr/>
        <a:lstStyle/>
        <a:p>
          <a:endParaRPr kumimoji="1" lang="ja-JP" altLang="en-US"/>
        </a:p>
      </dgm:t>
    </dgm:pt>
    <dgm:pt modelId="{3CA60F74-F648-4C08-B204-92D80DFC3112}" type="sibTrans" cxnId="{BDF0542F-2405-42D7-9842-6FC91567BF80}">
      <dgm:prSet/>
      <dgm:spPr/>
      <dgm:t>
        <a:bodyPr/>
        <a:lstStyle/>
        <a:p>
          <a:endParaRPr kumimoji="1" lang="ja-JP" altLang="en-US"/>
        </a:p>
      </dgm:t>
    </dgm:pt>
    <dgm:pt modelId="{BD6177D6-AE94-4CAB-9345-F1A0F53C7E2B}">
      <dgm:prSet phldrT="[テキスト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400" dirty="0"/>
            <a:t>７．エネルギーをみんなにそしてクリーンに</a:t>
          </a:r>
        </a:p>
      </dgm:t>
    </dgm:pt>
    <dgm:pt modelId="{D319F1ED-43AE-4C1E-9FFA-A18AC17FD637}" type="parTrans" cxnId="{0B0B19F0-11C2-4B62-BEF2-B954F004D9C7}">
      <dgm:prSet/>
      <dgm:spPr/>
      <dgm:t>
        <a:bodyPr/>
        <a:lstStyle/>
        <a:p>
          <a:endParaRPr kumimoji="1" lang="ja-JP" altLang="en-US"/>
        </a:p>
      </dgm:t>
    </dgm:pt>
    <dgm:pt modelId="{21B896C2-262A-4DD0-ABAB-C0A8BE554570}" type="sibTrans" cxnId="{0B0B19F0-11C2-4B62-BEF2-B954F004D9C7}">
      <dgm:prSet/>
      <dgm:spPr/>
      <dgm:t>
        <a:bodyPr/>
        <a:lstStyle/>
        <a:p>
          <a:endParaRPr kumimoji="1" lang="ja-JP" altLang="en-US"/>
        </a:p>
      </dgm:t>
    </dgm:pt>
    <dgm:pt modelId="{B93B7547-7A15-4765-A4E9-DB4DDF91D958}">
      <dgm:prSet phldrT="[テキスト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kumimoji="1" lang="en-US" altLang="ja-JP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Planet</a:t>
          </a:r>
          <a:endParaRPr kumimoji="1" lang="ja-JP" altLang="en-US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50E242-547D-4986-A9FB-7A0FAE6F46BA}" type="parTrans" cxnId="{BA476A25-B709-424B-B4B9-B6BE47B0EBCF}">
      <dgm:prSet/>
      <dgm:spPr/>
      <dgm:t>
        <a:bodyPr/>
        <a:lstStyle/>
        <a:p>
          <a:endParaRPr kumimoji="1" lang="ja-JP" altLang="en-US"/>
        </a:p>
      </dgm:t>
    </dgm:pt>
    <dgm:pt modelId="{D5030E86-B2E2-4A93-8C04-BE8315DD5CBC}" type="sibTrans" cxnId="{BA476A25-B709-424B-B4B9-B6BE47B0EBCF}">
      <dgm:prSet/>
      <dgm:spPr/>
      <dgm:t>
        <a:bodyPr/>
        <a:lstStyle/>
        <a:p>
          <a:endParaRPr kumimoji="1" lang="ja-JP" altLang="en-US"/>
        </a:p>
      </dgm:t>
    </dgm:pt>
    <dgm:pt modelId="{EDDA0690-6F7D-4001-8B6F-1E5AC4BEAE68}">
      <dgm:prSet phldrT="[テキスト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kumimoji="1" lang="en-US" altLang="ja-JP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Peace</a:t>
          </a:r>
          <a:endParaRPr kumimoji="1" lang="ja-JP" altLang="en-US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FB7123-6606-4D92-B8E1-AFD79C5F5A8F}" type="parTrans" cxnId="{4D240D21-FB67-483E-A9D1-7264BDD608E6}">
      <dgm:prSet/>
      <dgm:spPr/>
      <dgm:t>
        <a:bodyPr/>
        <a:lstStyle/>
        <a:p>
          <a:endParaRPr kumimoji="1" lang="ja-JP" altLang="en-US"/>
        </a:p>
      </dgm:t>
    </dgm:pt>
    <dgm:pt modelId="{6E18B718-37E6-43E4-BCA5-6AD32F697DA6}" type="sibTrans" cxnId="{4D240D21-FB67-483E-A9D1-7264BDD608E6}">
      <dgm:prSet/>
      <dgm:spPr/>
      <dgm:t>
        <a:bodyPr/>
        <a:lstStyle/>
        <a:p>
          <a:endParaRPr kumimoji="1" lang="ja-JP" altLang="en-US"/>
        </a:p>
      </dgm:t>
    </dgm:pt>
    <dgm:pt modelId="{426B250F-7F0E-4F82-A819-BF5DC04EC913}">
      <dgm:prSet phldrT="[テキスト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kumimoji="1" lang="en-US" altLang="ja-JP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Partnership</a:t>
          </a:r>
          <a:endParaRPr kumimoji="1" lang="ja-JP" altLang="en-US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9CD728-F087-49A8-9CF7-79444240C1B6}" type="parTrans" cxnId="{EC5242EC-452F-4935-AB43-2961F15140AE}">
      <dgm:prSet/>
      <dgm:spPr/>
      <dgm:t>
        <a:bodyPr/>
        <a:lstStyle/>
        <a:p>
          <a:endParaRPr kumimoji="1" lang="ja-JP" altLang="en-US"/>
        </a:p>
      </dgm:t>
    </dgm:pt>
    <dgm:pt modelId="{1819882C-E99B-4060-A494-CE3F3A499652}" type="sibTrans" cxnId="{EC5242EC-452F-4935-AB43-2961F15140AE}">
      <dgm:prSet/>
      <dgm:spPr/>
      <dgm:t>
        <a:bodyPr/>
        <a:lstStyle/>
        <a:p>
          <a:endParaRPr kumimoji="1" lang="ja-JP" altLang="en-US"/>
        </a:p>
      </dgm:t>
    </dgm:pt>
    <dgm:pt modelId="{1E55BDFA-5961-49A0-BE27-9E22C12D9806}">
      <dgm:prSet phldrT="[テキスト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400" dirty="0"/>
            <a:t>２．飢餓をゼロに</a:t>
          </a:r>
        </a:p>
      </dgm:t>
    </dgm:pt>
    <dgm:pt modelId="{E769ABEB-4983-428F-8ACB-113B005D0D0D}" type="parTrans" cxnId="{658D6CB2-3DB5-4A2C-A82A-2A4E025E35AC}">
      <dgm:prSet/>
      <dgm:spPr/>
      <dgm:t>
        <a:bodyPr/>
        <a:lstStyle/>
        <a:p>
          <a:endParaRPr kumimoji="1" lang="ja-JP" altLang="en-US"/>
        </a:p>
      </dgm:t>
    </dgm:pt>
    <dgm:pt modelId="{0F4D8FF2-9C1A-482F-AD17-2415BBD99154}" type="sibTrans" cxnId="{658D6CB2-3DB5-4A2C-A82A-2A4E025E35AC}">
      <dgm:prSet/>
      <dgm:spPr/>
      <dgm:t>
        <a:bodyPr/>
        <a:lstStyle/>
        <a:p>
          <a:endParaRPr kumimoji="1" lang="ja-JP" altLang="en-US"/>
        </a:p>
      </dgm:t>
    </dgm:pt>
    <dgm:pt modelId="{1E535911-AFF9-4B0E-B5C7-3B84D8406CC7}">
      <dgm:prSet phldrT="[テキスト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400" dirty="0"/>
            <a:t>４．質の高い教育をみんなに</a:t>
          </a:r>
        </a:p>
      </dgm:t>
    </dgm:pt>
    <dgm:pt modelId="{35AC7B04-5E41-4B85-8A3B-6052C86BBA0E}" type="parTrans" cxnId="{44D464B7-8400-43B0-91FB-86CB07BAC06F}">
      <dgm:prSet/>
      <dgm:spPr/>
      <dgm:t>
        <a:bodyPr/>
        <a:lstStyle/>
        <a:p>
          <a:endParaRPr kumimoji="1" lang="ja-JP" altLang="en-US"/>
        </a:p>
      </dgm:t>
    </dgm:pt>
    <dgm:pt modelId="{D52D1D85-20F0-4A8C-A55D-73636B9E88D2}" type="sibTrans" cxnId="{44D464B7-8400-43B0-91FB-86CB07BAC06F}">
      <dgm:prSet/>
      <dgm:spPr/>
      <dgm:t>
        <a:bodyPr/>
        <a:lstStyle/>
        <a:p>
          <a:endParaRPr kumimoji="1" lang="ja-JP" altLang="en-US"/>
        </a:p>
      </dgm:t>
    </dgm:pt>
    <dgm:pt modelId="{D097E52B-634F-4484-8F08-031CFD0BB4B3}">
      <dgm:prSet phldrT="[テキスト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400" dirty="0"/>
            <a:t>５．ジェンダー平等を実現しよう</a:t>
          </a:r>
        </a:p>
      </dgm:t>
    </dgm:pt>
    <dgm:pt modelId="{54590ACA-FBBC-44F0-8E7F-6A771944A277}" type="parTrans" cxnId="{8604F535-E605-4BA3-A20A-C026F9D48AB4}">
      <dgm:prSet/>
      <dgm:spPr/>
      <dgm:t>
        <a:bodyPr/>
        <a:lstStyle/>
        <a:p>
          <a:endParaRPr kumimoji="1" lang="ja-JP" altLang="en-US"/>
        </a:p>
      </dgm:t>
    </dgm:pt>
    <dgm:pt modelId="{DA1E71B7-FB16-4FF9-9171-DBD06B4D1F8F}" type="sibTrans" cxnId="{8604F535-E605-4BA3-A20A-C026F9D48AB4}">
      <dgm:prSet/>
      <dgm:spPr/>
      <dgm:t>
        <a:bodyPr/>
        <a:lstStyle/>
        <a:p>
          <a:endParaRPr kumimoji="1" lang="ja-JP" altLang="en-US"/>
        </a:p>
      </dgm:t>
    </dgm:pt>
    <dgm:pt modelId="{3A3CC75F-C5A9-411C-A40A-7689D5A5E37C}">
      <dgm:prSet phldrT="[テキスト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400" dirty="0"/>
            <a:t>６．安全な水とトイレを世界に</a:t>
          </a:r>
        </a:p>
      </dgm:t>
    </dgm:pt>
    <dgm:pt modelId="{0EAA066C-2ACE-41E3-B01B-53F65F4574B8}" type="parTrans" cxnId="{A47DF4DF-1F3C-4206-B03B-6E57A1510D2D}">
      <dgm:prSet/>
      <dgm:spPr/>
      <dgm:t>
        <a:bodyPr/>
        <a:lstStyle/>
        <a:p>
          <a:endParaRPr kumimoji="1" lang="ja-JP" altLang="en-US"/>
        </a:p>
      </dgm:t>
    </dgm:pt>
    <dgm:pt modelId="{6EE8EACA-CB7D-48F9-B799-FC1CBF87F26A}" type="sibTrans" cxnId="{A47DF4DF-1F3C-4206-B03B-6E57A1510D2D}">
      <dgm:prSet/>
      <dgm:spPr/>
      <dgm:t>
        <a:bodyPr/>
        <a:lstStyle/>
        <a:p>
          <a:endParaRPr kumimoji="1" lang="ja-JP" altLang="en-US"/>
        </a:p>
      </dgm:t>
    </dgm:pt>
    <dgm:pt modelId="{65AD6A0E-2FB0-4749-AC54-741F22CDD6CE}">
      <dgm:prSet phldrT="[テキスト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l"/>
          <a:r>
            <a:rPr kumimoji="1" lang="ja-JP" altLang="en-US" sz="2400" dirty="0"/>
            <a:t>８．働きがいも経済成長も</a:t>
          </a:r>
        </a:p>
      </dgm:t>
    </dgm:pt>
    <dgm:pt modelId="{BF2ADBEC-25E9-49F0-A228-F88B5BAA5A96}" type="parTrans" cxnId="{F2869D49-43F9-45DB-AA98-D1A12A8125C3}">
      <dgm:prSet/>
      <dgm:spPr/>
      <dgm:t>
        <a:bodyPr/>
        <a:lstStyle/>
        <a:p>
          <a:endParaRPr kumimoji="1" lang="ja-JP" altLang="en-US"/>
        </a:p>
      </dgm:t>
    </dgm:pt>
    <dgm:pt modelId="{A159AD2F-8CEF-48EC-BA51-133C97DB7E63}" type="sibTrans" cxnId="{F2869D49-43F9-45DB-AA98-D1A12A8125C3}">
      <dgm:prSet/>
      <dgm:spPr/>
      <dgm:t>
        <a:bodyPr/>
        <a:lstStyle/>
        <a:p>
          <a:endParaRPr kumimoji="1" lang="ja-JP" altLang="en-US"/>
        </a:p>
      </dgm:t>
    </dgm:pt>
    <dgm:pt modelId="{DC762D2D-3957-4FC9-947C-ED40F95744E7}">
      <dgm:prSet phldrT="[テキスト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l"/>
          <a:r>
            <a:rPr kumimoji="1" lang="ja-JP" altLang="en-US" sz="2400" dirty="0"/>
            <a:t>９．産業と技術革新の基盤を作ろう</a:t>
          </a:r>
        </a:p>
      </dgm:t>
    </dgm:pt>
    <dgm:pt modelId="{E4FB7EF0-03D5-4DAC-9E49-419774FFD6D1}" type="parTrans" cxnId="{A38E87E7-263B-4645-B521-F36A53014067}">
      <dgm:prSet/>
      <dgm:spPr/>
      <dgm:t>
        <a:bodyPr/>
        <a:lstStyle/>
        <a:p>
          <a:endParaRPr kumimoji="1" lang="ja-JP" altLang="en-US"/>
        </a:p>
      </dgm:t>
    </dgm:pt>
    <dgm:pt modelId="{28E5506F-6A68-414B-BC83-AE3EA7654357}" type="sibTrans" cxnId="{A38E87E7-263B-4645-B521-F36A53014067}">
      <dgm:prSet/>
      <dgm:spPr/>
      <dgm:t>
        <a:bodyPr/>
        <a:lstStyle/>
        <a:p>
          <a:endParaRPr kumimoji="1" lang="ja-JP" altLang="en-US"/>
        </a:p>
      </dgm:t>
    </dgm:pt>
    <dgm:pt modelId="{FEF4736C-A508-4A16-991E-C60764F01813}">
      <dgm:prSet phldrT="[テキスト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en-US" altLang="ja-JP" sz="2400" dirty="0"/>
            <a:t>10</a:t>
          </a:r>
          <a:r>
            <a:rPr kumimoji="1" lang="ja-JP" altLang="en-US" sz="2400" dirty="0"/>
            <a:t>．人や国の不平等</a:t>
          </a:r>
          <a:r>
            <a:rPr kumimoji="1" lang="en-US" altLang="ja-JP" sz="2400" dirty="0"/>
            <a:t>〔</a:t>
          </a:r>
          <a:r>
            <a:rPr kumimoji="1" lang="ja-JP" altLang="en-US" sz="2400" dirty="0"/>
            <a:t>格差</a:t>
          </a:r>
          <a:r>
            <a:rPr kumimoji="1" lang="en-US" altLang="ja-JP" sz="2400" dirty="0"/>
            <a:t>〕</a:t>
          </a:r>
          <a:r>
            <a:rPr kumimoji="1" lang="ja-JP" altLang="en-US" sz="2400" dirty="0"/>
            <a:t>をなくそう</a:t>
          </a:r>
        </a:p>
      </dgm:t>
    </dgm:pt>
    <dgm:pt modelId="{E6B97331-86DB-4CA0-9E5D-E7A6BA5EF2EF}" type="parTrans" cxnId="{4AD0F959-1284-472E-89F6-95294C96D1F9}">
      <dgm:prSet/>
      <dgm:spPr/>
      <dgm:t>
        <a:bodyPr/>
        <a:lstStyle/>
        <a:p>
          <a:endParaRPr kumimoji="1" lang="ja-JP" altLang="en-US"/>
        </a:p>
      </dgm:t>
    </dgm:pt>
    <dgm:pt modelId="{010A9B4D-B788-47B7-8AAD-A44DC5241ED4}" type="sibTrans" cxnId="{4AD0F959-1284-472E-89F6-95294C96D1F9}">
      <dgm:prSet/>
      <dgm:spPr/>
      <dgm:t>
        <a:bodyPr/>
        <a:lstStyle/>
        <a:p>
          <a:endParaRPr kumimoji="1" lang="ja-JP" altLang="en-US"/>
        </a:p>
      </dgm:t>
    </dgm:pt>
    <dgm:pt modelId="{3DA56672-734B-406C-A594-5CD99F243ED9}">
      <dgm:prSet phldrT="[テキスト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l"/>
          <a:r>
            <a:rPr kumimoji="1" lang="en-US" altLang="ja-JP" sz="2400" dirty="0"/>
            <a:t>11</a:t>
          </a:r>
          <a:r>
            <a:rPr kumimoji="1" lang="ja-JP" altLang="en-US" sz="2400" dirty="0"/>
            <a:t>．住み続けられるまちづくりを</a:t>
          </a:r>
        </a:p>
      </dgm:t>
    </dgm:pt>
    <dgm:pt modelId="{8FA7B00E-1A5F-47FA-A7A8-DB1068322C6C}" type="parTrans" cxnId="{1DA58ED0-802D-43F5-BB73-AE7D73AE5E95}">
      <dgm:prSet/>
      <dgm:spPr/>
      <dgm:t>
        <a:bodyPr/>
        <a:lstStyle/>
        <a:p>
          <a:endParaRPr kumimoji="1" lang="ja-JP" altLang="en-US"/>
        </a:p>
      </dgm:t>
    </dgm:pt>
    <dgm:pt modelId="{FF807417-07E1-49A7-AC16-97E7FF52BAFC}" type="sibTrans" cxnId="{1DA58ED0-802D-43F5-BB73-AE7D73AE5E95}">
      <dgm:prSet/>
      <dgm:spPr/>
      <dgm:t>
        <a:bodyPr/>
        <a:lstStyle/>
        <a:p>
          <a:endParaRPr kumimoji="1" lang="ja-JP" altLang="en-US"/>
        </a:p>
      </dgm:t>
    </dgm:pt>
    <dgm:pt modelId="{16373365-31D3-466B-8E73-1B4680CEE3F1}">
      <dgm:prSet phldrT="[テキスト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400" dirty="0"/>
            <a:t>環境</a:t>
          </a:r>
        </a:p>
      </dgm:t>
    </dgm:pt>
    <dgm:pt modelId="{31EC7046-A440-46E0-A1D0-30F4AD3611F3}" type="parTrans" cxnId="{748AC130-672C-4BD4-8D4D-C4C6F0757CB7}">
      <dgm:prSet/>
      <dgm:spPr/>
      <dgm:t>
        <a:bodyPr/>
        <a:lstStyle/>
        <a:p>
          <a:endParaRPr kumimoji="1" lang="ja-JP" altLang="en-US"/>
        </a:p>
      </dgm:t>
    </dgm:pt>
    <dgm:pt modelId="{CC219537-1EFB-49AE-832F-65E636CA6B24}" type="sibTrans" cxnId="{748AC130-672C-4BD4-8D4D-C4C6F0757CB7}">
      <dgm:prSet/>
      <dgm:spPr/>
      <dgm:t>
        <a:bodyPr/>
        <a:lstStyle/>
        <a:p>
          <a:endParaRPr kumimoji="1" lang="ja-JP" altLang="en-US"/>
        </a:p>
      </dgm:t>
    </dgm:pt>
    <dgm:pt modelId="{63339A27-78D7-4F98-95DF-93C33F87B480}">
      <dgm:prSet phldrT="[テキスト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en-US" altLang="ja-JP" sz="2400" dirty="0"/>
            <a:t>14</a:t>
          </a:r>
          <a:r>
            <a:rPr kumimoji="1" lang="ja-JP" altLang="en-US" sz="2400" dirty="0"/>
            <a:t>．海の豊かさを守ろう</a:t>
          </a:r>
        </a:p>
      </dgm:t>
    </dgm:pt>
    <dgm:pt modelId="{D7C796C1-1FA0-4890-A943-626FBD82D97B}" type="parTrans" cxnId="{916C43E6-87EC-434C-B586-D31D733007D7}">
      <dgm:prSet/>
      <dgm:spPr/>
      <dgm:t>
        <a:bodyPr/>
        <a:lstStyle/>
        <a:p>
          <a:endParaRPr kumimoji="1" lang="ja-JP" altLang="en-US"/>
        </a:p>
      </dgm:t>
    </dgm:pt>
    <dgm:pt modelId="{CB892D7A-4284-47F4-B8BA-6E9C97CCEFA0}" type="sibTrans" cxnId="{916C43E6-87EC-434C-B586-D31D733007D7}">
      <dgm:prSet/>
      <dgm:spPr/>
      <dgm:t>
        <a:bodyPr/>
        <a:lstStyle/>
        <a:p>
          <a:endParaRPr kumimoji="1" lang="ja-JP" altLang="en-US"/>
        </a:p>
      </dgm:t>
    </dgm:pt>
    <dgm:pt modelId="{9C2DFBB7-E762-4FE3-BA4B-052786D51008}">
      <dgm:prSet phldrT="[テキスト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en-US" altLang="ja-JP" sz="2400" dirty="0"/>
            <a:t>15</a:t>
          </a:r>
          <a:r>
            <a:rPr kumimoji="1" lang="ja-JP" altLang="en-US" sz="2400" dirty="0"/>
            <a:t>．陸の豊かさも守ろう</a:t>
          </a:r>
        </a:p>
      </dgm:t>
    </dgm:pt>
    <dgm:pt modelId="{74DB9FE2-8B09-4AAF-BCB4-7BEB56A6C492}" type="parTrans" cxnId="{AF83A79B-5796-4A64-B1AF-83D07A512135}">
      <dgm:prSet/>
      <dgm:spPr/>
      <dgm:t>
        <a:bodyPr/>
        <a:lstStyle/>
        <a:p>
          <a:endParaRPr kumimoji="1" lang="ja-JP" altLang="en-US"/>
        </a:p>
      </dgm:t>
    </dgm:pt>
    <dgm:pt modelId="{F1C3414F-B3D2-4352-AE9E-C1BE344784DA}" type="sibTrans" cxnId="{AF83A79B-5796-4A64-B1AF-83D07A512135}">
      <dgm:prSet/>
      <dgm:spPr/>
      <dgm:t>
        <a:bodyPr/>
        <a:lstStyle/>
        <a:p>
          <a:endParaRPr kumimoji="1" lang="ja-JP" altLang="en-US"/>
        </a:p>
      </dgm:t>
    </dgm:pt>
    <dgm:pt modelId="{33D12141-7916-4143-B3C1-8589DB868B54}">
      <dgm:prSet phldrT="[テキスト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en-US" altLang="ja-JP" sz="2400" dirty="0"/>
            <a:t>16</a:t>
          </a:r>
          <a:r>
            <a:rPr kumimoji="1" lang="ja-JP" altLang="en-US" sz="2400" dirty="0"/>
            <a:t>．平和と公正をすべての人に</a:t>
          </a:r>
        </a:p>
      </dgm:t>
    </dgm:pt>
    <dgm:pt modelId="{D71DD1BE-5C52-4B5C-AA30-E78EAD2425FA}" type="parTrans" cxnId="{11A58775-27E6-4C6A-A377-3F0DD2D80313}">
      <dgm:prSet/>
      <dgm:spPr/>
      <dgm:t>
        <a:bodyPr/>
        <a:lstStyle/>
        <a:p>
          <a:endParaRPr kumimoji="1" lang="ja-JP" altLang="en-US"/>
        </a:p>
      </dgm:t>
    </dgm:pt>
    <dgm:pt modelId="{12C1453A-ABC7-4900-9D25-EE1C1FD5A9E5}" type="sibTrans" cxnId="{11A58775-27E6-4C6A-A377-3F0DD2D80313}">
      <dgm:prSet/>
      <dgm:spPr/>
      <dgm:t>
        <a:bodyPr/>
        <a:lstStyle/>
        <a:p>
          <a:endParaRPr kumimoji="1" lang="ja-JP" altLang="en-US"/>
        </a:p>
      </dgm:t>
    </dgm:pt>
    <dgm:pt modelId="{08DDDBF5-9DA7-4A15-8723-20C378E4454A}">
      <dgm:prSet phldrT="[テキスト]" custT="1"/>
      <dgm:spPr/>
      <dgm:t>
        <a:bodyPr/>
        <a:lstStyle/>
        <a:p>
          <a:pPr algn="l"/>
          <a:r>
            <a:rPr kumimoji="1" lang="en-US" altLang="ja-JP" sz="2400" dirty="0"/>
            <a:t>17</a:t>
          </a:r>
          <a:r>
            <a:rPr kumimoji="1" lang="ja-JP" altLang="en-US" sz="2400" dirty="0"/>
            <a:t>．パートナーシップで目標を実現しよう</a:t>
          </a:r>
        </a:p>
      </dgm:t>
    </dgm:pt>
    <dgm:pt modelId="{4D7BDCB9-9FB1-4BF0-A6EF-5700C7854326}" type="parTrans" cxnId="{1088518F-EA96-4BF3-A4AD-C5EFA817B7A4}">
      <dgm:prSet/>
      <dgm:spPr/>
      <dgm:t>
        <a:bodyPr/>
        <a:lstStyle/>
        <a:p>
          <a:endParaRPr kumimoji="1" lang="ja-JP" altLang="en-US"/>
        </a:p>
      </dgm:t>
    </dgm:pt>
    <dgm:pt modelId="{D7F60F3D-E202-4EF2-98AB-B1C4F3B1EA91}" type="sibTrans" cxnId="{1088518F-EA96-4BF3-A4AD-C5EFA817B7A4}">
      <dgm:prSet/>
      <dgm:spPr/>
      <dgm:t>
        <a:bodyPr/>
        <a:lstStyle/>
        <a:p>
          <a:endParaRPr kumimoji="1" lang="ja-JP" altLang="en-US"/>
        </a:p>
      </dgm:t>
    </dgm:pt>
    <dgm:pt modelId="{3930A53E-AB31-4E9C-A84E-9972CB5A0AE0}">
      <dgm:prSet phldrT="[テキスト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400" dirty="0"/>
            <a:t>生活</a:t>
          </a:r>
        </a:p>
      </dgm:t>
    </dgm:pt>
    <dgm:pt modelId="{A2D8CF0D-99D8-47F1-9E92-19AF0A0BB271}" type="parTrans" cxnId="{0937C4E2-42BB-459D-9114-1DF4E082AD75}">
      <dgm:prSet/>
      <dgm:spPr/>
      <dgm:t>
        <a:bodyPr/>
        <a:lstStyle/>
        <a:p>
          <a:endParaRPr kumimoji="1" lang="ja-JP" altLang="en-US"/>
        </a:p>
      </dgm:t>
    </dgm:pt>
    <dgm:pt modelId="{4D2C87C6-B7C6-4059-906D-5F3027F39442}" type="sibTrans" cxnId="{0937C4E2-42BB-459D-9114-1DF4E082AD75}">
      <dgm:prSet/>
      <dgm:spPr/>
      <dgm:t>
        <a:bodyPr/>
        <a:lstStyle/>
        <a:p>
          <a:endParaRPr kumimoji="1" lang="ja-JP" altLang="en-US"/>
        </a:p>
      </dgm:t>
    </dgm:pt>
    <dgm:pt modelId="{E92A7370-1C9A-4F2F-90DC-387D9A0BBCE2}">
      <dgm:prSet phldrT="[テキスト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400" dirty="0"/>
            <a:t>文化</a:t>
          </a:r>
        </a:p>
      </dgm:t>
    </dgm:pt>
    <dgm:pt modelId="{7592A029-00F8-4619-9385-5FA3F650F9A7}" type="parTrans" cxnId="{995D48A2-1EE3-494A-B00A-4BD9F923047D}">
      <dgm:prSet/>
      <dgm:spPr/>
      <dgm:t>
        <a:bodyPr/>
        <a:lstStyle/>
        <a:p>
          <a:endParaRPr kumimoji="1" lang="ja-JP" altLang="en-US"/>
        </a:p>
      </dgm:t>
    </dgm:pt>
    <dgm:pt modelId="{F39B7ADC-D964-40C4-9AF0-31B46C98F54F}" type="sibTrans" cxnId="{995D48A2-1EE3-494A-B00A-4BD9F923047D}">
      <dgm:prSet/>
      <dgm:spPr/>
      <dgm:t>
        <a:bodyPr/>
        <a:lstStyle/>
        <a:p>
          <a:endParaRPr kumimoji="1" lang="ja-JP" altLang="en-US"/>
        </a:p>
      </dgm:t>
    </dgm:pt>
    <dgm:pt modelId="{F984ACD3-2CDF-45CA-8380-3085A9317D66}">
      <dgm:prSet phldrT="[テキスト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400" dirty="0"/>
            <a:t>発展</a:t>
          </a:r>
        </a:p>
      </dgm:t>
    </dgm:pt>
    <dgm:pt modelId="{CEA35EAC-E7A1-415F-830D-36180DBCFCBB}" type="parTrans" cxnId="{B3EAD8AB-7E47-4536-8AFD-2C64BBE5A9A7}">
      <dgm:prSet/>
      <dgm:spPr/>
      <dgm:t>
        <a:bodyPr/>
        <a:lstStyle/>
        <a:p>
          <a:endParaRPr kumimoji="1" lang="ja-JP" altLang="en-US"/>
        </a:p>
      </dgm:t>
    </dgm:pt>
    <dgm:pt modelId="{124118E4-ABC9-4409-B4A5-88872B1C613C}" type="sibTrans" cxnId="{B3EAD8AB-7E47-4536-8AFD-2C64BBE5A9A7}">
      <dgm:prSet/>
      <dgm:spPr/>
      <dgm:t>
        <a:bodyPr/>
        <a:lstStyle/>
        <a:p>
          <a:endParaRPr kumimoji="1" lang="ja-JP" altLang="en-US"/>
        </a:p>
      </dgm:t>
    </dgm:pt>
    <dgm:pt modelId="{854D66F4-F6FC-4CCE-94A6-784DD2C2B8BE}">
      <dgm:prSet phldrT="[テキスト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l"/>
          <a:r>
            <a:rPr kumimoji="1" lang="ja-JP" altLang="en-US" sz="2400" dirty="0"/>
            <a:t>安定</a:t>
          </a:r>
        </a:p>
      </dgm:t>
    </dgm:pt>
    <dgm:pt modelId="{E7D84B7E-564D-4D3E-9D97-00710461B5BF}" type="parTrans" cxnId="{CF7AA3D5-F023-481C-8EEA-51F633266968}">
      <dgm:prSet/>
      <dgm:spPr/>
      <dgm:t>
        <a:bodyPr/>
        <a:lstStyle/>
        <a:p>
          <a:endParaRPr kumimoji="1" lang="ja-JP" altLang="en-US"/>
        </a:p>
      </dgm:t>
    </dgm:pt>
    <dgm:pt modelId="{013F7F2D-D4BC-449D-BEFD-8542E3DB0BB2}" type="sibTrans" cxnId="{CF7AA3D5-F023-481C-8EEA-51F633266968}">
      <dgm:prSet/>
      <dgm:spPr/>
      <dgm:t>
        <a:bodyPr/>
        <a:lstStyle/>
        <a:p>
          <a:endParaRPr kumimoji="1" lang="ja-JP" altLang="en-US"/>
        </a:p>
      </dgm:t>
    </dgm:pt>
    <dgm:pt modelId="{17D40E6C-97E3-4D76-9BAA-A8500B63C76E}">
      <dgm:prSet phldrT="[テキスト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l"/>
          <a:r>
            <a:rPr kumimoji="1" lang="en-US" altLang="ja-JP" sz="2400"/>
            <a:t>12</a:t>
          </a:r>
          <a:r>
            <a:rPr kumimoji="1" lang="ja-JP" altLang="en-US" sz="2400"/>
            <a:t>．つくる責任つかう責任</a:t>
          </a:r>
          <a:endParaRPr kumimoji="1" lang="ja-JP" altLang="en-US" sz="2400" dirty="0"/>
        </a:p>
      </dgm:t>
    </dgm:pt>
    <dgm:pt modelId="{952D8D28-B197-444F-B8EA-479B4536D605}" type="parTrans" cxnId="{9FDEF7D2-EBE6-4C53-8522-80FEFF17AD53}">
      <dgm:prSet/>
      <dgm:spPr/>
      <dgm:t>
        <a:bodyPr/>
        <a:lstStyle/>
        <a:p>
          <a:endParaRPr kumimoji="1" lang="ja-JP" altLang="en-US"/>
        </a:p>
      </dgm:t>
    </dgm:pt>
    <dgm:pt modelId="{C14E9376-D047-4B40-92A8-14299020CE40}" type="sibTrans" cxnId="{9FDEF7D2-EBE6-4C53-8522-80FEFF17AD53}">
      <dgm:prSet/>
      <dgm:spPr/>
      <dgm:t>
        <a:bodyPr/>
        <a:lstStyle/>
        <a:p>
          <a:endParaRPr kumimoji="1" lang="ja-JP" altLang="en-US"/>
        </a:p>
      </dgm:t>
    </dgm:pt>
    <dgm:pt modelId="{C3CADD81-3634-4253-946E-8AD9848BB77D}">
      <dgm:prSet phldrT="[テキスト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en-US" altLang="ja-JP" sz="2400" dirty="0"/>
            <a:t>13</a:t>
          </a:r>
          <a:r>
            <a:rPr kumimoji="1" lang="ja-JP" altLang="en-US" sz="2400" dirty="0"/>
            <a:t>．気候変動に</a:t>
          </a:r>
          <a:r>
            <a:rPr kumimoji="1" lang="en-US" altLang="ja-JP" sz="2400" dirty="0"/>
            <a:t>	</a:t>
          </a:r>
          <a:r>
            <a:rPr kumimoji="1" lang="ja-JP" altLang="en-US" sz="2400" dirty="0"/>
            <a:t>具体的な対策を</a:t>
          </a:r>
        </a:p>
      </dgm:t>
    </dgm:pt>
    <dgm:pt modelId="{9A1EA2CA-1BD5-4F96-8DB7-1E935013C268}" type="parTrans" cxnId="{590ECEB3-84F1-49AA-B63E-B7D040E62FCE}">
      <dgm:prSet/>
      <dgm:spPr/>
      <dgm:t>
        <a:bodyPr/>
        <a:lstStyle/>
        <a:p>
          <a:endParaRPr kumimoji="1" lang="ja-JP" altLang="en-US"/>
        </a:p>
      </dgm:t>
    </dgm:pt>
    <dgm:pt modelId="{65D55131-0660-4FE7-8A44-7E627500E7FF}" type="sibTrans" cxnId="{590ECEB3-84F1-49AA-B63E-B7D040E62FCE}">
      <dgm:prSet/>
      <dgm:spPr/>
      <dgm:t>
        <a:bodyPr/>
        <a:lstStyle/>
        <a:p>
          <a:endParaRPr kumimoji="1" lang="ja-JP" altLang="en-US"/>
        </a:p>
      </dgm:t>
    </dgm:pt>
    <dgm:pt modelId="{2A458514-2D36-4D4E-BE92-27AB219B2514}">
      <dgm:prSet phldrT="[テキスト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400" dirty="0"/>
            <a:t>共存</a:t>
          </a:r>
        </a:p>
      </dgm:t>
    </dgm:pt>
    <dgm:pt modelId="{1C22897C-EB4F-4FB6-A955-3F9ABE6A8338}" type="parTrans" cxnId="{44EA9FD0-1FB1-4336-AE28-46D5E8266128}">
      <dgm:prSet/>
      <dgm:spPr/>
      <dgm:t>
        <a:bodyPr/>
        <a:lstStyle/>
        <a:p>
          <a:endParaRPr kumimoji="1" lang="ja-JP" altLang="en-US"/>
        </a:p>
      </dgm:t>
    </dgm:pt>
    <dgm:pt modelId="{0156AC22-4159-4CF7-9157-C3900C41A1FB}" type="sibTrans" cxnId="{44EA9FD0-1FB1-4336-AE28-46D5E8266128}">
      <dgm:prSet/>
      <dgm:spPr/>
      <dgm:t>
        <a:bodyPr/>
        <a:lstStyle/>
        <a:p>
          <a:endParaRPr kumimoji="1" lang="ja-JP" altLang="en-US"/>
        </a:p>
      </dgm:t>
    </dgm:pt>
    <dgm:pt modelId="{981DD010-CEA5-4726-946F-3D5BFEEC93B9}">
      <dgm:prSet phldrT="[テキスト]" custT="1"/>
      <dgm:spPr/>
      <dgm:t>
        <a:bodyPr/>
        <a:lstStyle/>
        <a:p>
          <a:pPr algn="l"/>
          <a:r>
            <a:rPr kumimoji="1" lang="ja-JP" altLang="en-US" sz="2400" dirty="0"/>
            <a:t>協働</a:t>
          </a:r>
        </a:p>
      </dgm:t>
    </dgm:pt>
    <dgm:pt modelId="{98FC1EAF-2740-4306-A1E9-705886D0B259}" type="parTrans" cxnId="{40737532-CD34-4D23-B3CC-105CE99A9FF0}">
      <dgm:prSet/>
      <dgm:spPr/>
      <dgm:t>
        <a:bodyPr/>
        <a:lstStyle/>
        <a:p>
          <a:endParaRPr kumimoji="1" lang="ja-JP" altLang="en-US"/>
        </a:p>
      </dgm:t>
    </dgm:pt>
    <dgm:pt modelId="{7575E93F-F217-4C61-85ED-BC3141F06C78}" type="sibTrans" cxnId="{40737532-CD34-4D23-B3CC-105CE99A9FF0}">
      <dgm:prSet/>
      <dgm:spPr/>
      <dgm:t>
        <a:bodyPr/>
        <a:lstStyle/>
        <a:p>
          <a:endParaRPr kumimoji="1" lang="ja-JP" altLang="en-US"/>
        </a:p>
      </dgm:t>
    </dgm:pt>
    <dgm:pt modelId="{FD262A13-6D78-4AEB-B931-58DDD0DA51C2}" type="pres">
      <dgm:prSet presAssocID="{0B243E3A-8727-4111-A6E8-9CD80BA31ED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103A504-9DB1-4E40-A31D-F19958E282EA}" type="pres">
      <dgm:prSet presAssocID="{B176171D-90F5-4C20-8359-15FF8C09E6FD}" presName="root1" presStyleCnt="0"/>
      <dgm:spPr/>
    </dgm:pt>
    <dgm:pt modelId="{454E1ED0-DD24-488D-8C1E-7D094EAC4B79}" type="pres">
      <dgm:prSet presAssocID="{B176171D-90F5-4C20-8359-15FF8C09E6FD}" presName="LevelOneTextNode" presStyleLbl="node0" presStyleIdx="0" presStyleCnt="1" custScaleX="311810" custScaleY="895429" custLinFactNeighborX="-36443" custLinFactNeighborY="-1776">
        <dgm:presLayoutVars>
          <dgm:chPref val="3"/>
        </dgm:presLayoutVars>
      </dgm:prSet>
      <dgm:spPr/>
    </dgm:pt>
    <dgm:pt modelId="{ADE5E70B-BCF0-4C12-A031-778AE3843D77}" type="pres">
      <dgm:prSet presAssocID="{B176171D-90F5-4C20-8359-15FF8C09E6FD}" presName="level2hierChild" presStyleCnt="0"/>
      <dgm:spPr/>
    </dgm:pt>
    <dgm:pt modelId="{0A6E024E-33BD-442D-BABB-29FB0A636F07}" type="pres">
      <dgm:prSet presAssocID="{5044DB07-A528-4245-8150-B16D1CCEADCA}" presName="conn2-1" presStyleLbl="parChTrans1D2" presStyleIdx="0" presStyleCnt="5"/>
      <dgm:spPr/>
    </dgm:pt>
    <dgm:pt modelId="{5FE8D8CA-1877-487B-A492-3E419C8625AA}" type="pres">
      <dgm:prSet presAssocID="{5044DB07-A528-4245-8150-B16D1CCEADCA}" presName="connTx" presStyleLbl="parChTrans1D2" presStyleIdx="0" presStyleCnt="5"/>
      <dgm:spPr/>
    </dgm:pt>
    <dgm:pt modelId="{30093DC2-11A0-4217-9FA3-7A06337E2DCE}" type="pres">
      <dgm:prSet presAssocID="{2259E3C0-5953-4038-BAE5-F2F6E047EBA1}" presName="root2" presStyleCnt="0"/>
      <dgm:spPr/>
    </dgm:pt>
    <dgm:pt modelId="{003919AF-BF75-476B-9344-C4AC150FE34E}" type="pres">
      <dgm:prSet presAssocID="{2259E3C0-5953-4038-BAE5-F2F6E047EBA1}" presName="LevelTwoTextNode" presStyleLbl="node2" presStyleIdx="0" presStyleCnt="5" custScaleX="313842" custLinFactNeighborX="-14161">
        <dgm:presLayoutVars>
          <dgm:chPref val="3"/>
        </dgm:presLayoutVars>
      </dgm:prSet>
      <dgm:spPr/>
    </dgm:pt>
    <dgm:pt modelId="{606CCC91-966F-42AA-A8EB-E50986828A91}" type="pres">
      <dgm:prSet presAssocID="{2259E3C0-5953-4038-BAE5-F2F6E047EBA1}" presName="level3hierChild" presStyleCnt="0"/>
      <dgm:spPr/>
    </dgm:pt>
    <dgm:pt modelId="{3C18E11D-879C-4E54-A55C-9DAADDE1DED3}" type="pres">
      <dgm:prSet presAssocID="{A2D8CF0D-99D8-47F1-9E92-19AF0A0BB271}" presName="conn2-1" presStyleLbl="parChTrans1D3" presStyleIdx="0" presStyleCnt="7"/>
      <dgm:spPr/>
    </dgm:pt>
    <dgm:pt modelId="{BD23ABF9-5D02-46D1-ABA1-638FB3A55641}" type="pres">
      <dgm:prSet presAssocID="{A2D8CF0D-99D8-47F1-9E92-19AF0A0BB271}" presName="connTx" presStyleLbl="parChTrans1D3" presStyleIdx="0" presStyleCnt="7"/>
      <dgm:spPr/>
    </dgm:pt>
    <dgm:pt modelId="{84C3792F-F56E-4AC1-974B-B7E113FDC70D}" type="pres">
      <dgm:prSet presAssocID="{3930A53E-AB31-4E9C-A84E-9972CB5A0AE0}" presName="root2" presStyleCnt="0"/>
      <dgm:spPr/>
    </dgm:pt>
    <dgm:pt modelId="{1FF31DB3-EE9F-413A-B022-14B13DD8C8B7}" type="pres">
      <dgm:prSet presAssocID="{3930A53E-AB31-4E9C-A84E-9972CB5A0AE0}" presName="LevelTwoTextNode" presStyleLbl="node3" presStyleIdx="0" presStyleCnt="7" custScaleX="133100" custScaleY="133100" custLinFactNeighborX="-4466">
        <dgm:presLayoutVars>
          <dgm:chPref val="3"/>
        </dgm:presLayoutVars>
      </dgm:prSet>
      <dgm:spPr/>
    </dgm:pt>
    <dgm:pt modelId="{CE3332B0-1C9B-44F3-A32D-07D81F505DD6}" type="pres">
      <dgm:prSet presAssocID="{3930A53E-AB31-4E9C-A84E-9972CB5A0AE0}" presName="level3hierChild" presStyleCnt="0"/>
      <dgm:spPr/>
    </dgm:pt>
    <dgm:pt modelId="{B2CFD054-96D5-46ED-A41E-B31FAFAA9B33}" type="pres">
      <dgm:prSet presAssocID="{43139887-DEF7-451C-88AB-3D07378210C3}" presName="conn2-1" presStyleLbl="parChTrans1D4" presStyleIdx="0" presStyleCnt="17"/>
      <dgm:spPr/>
    </dgm:pt>
    <dgm:pt modelId="{CCE3CA6F-C149-4BD9-9AE3-E2D0ECF70A8D}" type="pres">
      <dgm:prSet presAssocID="{43139887-DEF7-451C-88AB-3D07378210C3}" presName="connTx" presStyleLbl="parChTrans1D4" presStyleIdx="0" presStyleCnt="17"/>
      <dgm:spPr/>
    </dgm:pt>
    <dgm:pt modelId="{DD2E80D8-8590-4932-9602-75069F01B2C3}" type="pres">
      <dgm:prSet presAssocID="{36ABB479-F225-46EF-89AE-D1EBCEFA895B}" presName="root2" presStyleCnt="0"/>
      <dgm:spPr/>
    </dgm:pt>
    <dgm:pt modelId="{CF1FEEF2-D772-4D58-9D8F-A93A8B713451}" type="pres">
      <dgm:prSet presAssocID="{36ABB479-F225-46EF-89AE-D1EBCEFA895B}" presName="LevelTwoTextNode" presStyleLbl="node4" presStyleIdx="0" presStyleCnt="17" custScaleX="1083469" custLinFactNeighborX="24402">
        <dgm:presLayoutVars>
          <dgm:chPref val="3"/>
        </dgm:presLayoutVars>
      </dgm:prSet>
      <dgm:spPr/>
    </dgm:pt>
    <dgm:pt modelId="{35F425DB-0ACC-4519-A88C-93E2DCF8B9E9}" type="pres">
      <dgm:prSet presAssocID="{36ABB479-F225-46EF-89AE-D1EBCEFA895B}" presName="level3hierChild" presStyleCnt="0"/>
      <dgm:spPr/>
    </dgm:pt>
    <dgm:pt modelId="{AA2572DD-DF15-4B33-9D2D-9B9668119341}" type="pres">
      <dgm:prSet presAssocID="{E769ABEB-4983-428F-8ACB-113B005D0D0D}" presName="conn2-1" presStyleLbl="parChTrans1D4" presStyleIdx="1" presStyleCnt="17"/>
      <dgm:spPr/>
    </dgm:pt>
    <dgm:pt modelId="{BECC82C7-2B85-4E6B-ACBF-FE335F157EE6}" type="pres">
      <dgm:prSet presAssocID="{E769ABEB-4983-428F-8ACB-113B005D0D0D}" presName="connTx" presStyleLbl="parChTrans1D4" presStyleIdx="1" presStyleCnt="17"/>
      <dgm:spPr/>
    </dgm:pt>
    <dgm:pt modelId="{5C61211B-B733-4BAD-B3FF-BACC3CBD974E}" type="pres">
      <dgm:prSet presAssocID="{1E55BDFA-5961-49A0-BE27-9E22C12D9806}" presName="root2" presStyleCnt="0"/>
      <dgm:spPr/>
    </dgm:pt>
    <dgm:pt modelId="{CF0740D2-075A-4FD4-9684-B89C934AE416}" type="pres">
      <dgm:prSet presAssocID="{1E55BDFA-5961-49A0-BE27-9E22C12D9806}" presName="LevelTwoTextNode" presStyleLbl="node4" presStyleIdx="1" presStyleCnt="17" custScaleX="1083469" custLinFactNeighborX="24402">
        <dgm:presLayoutVars>
          <dgm:chPref val="3"/>
        </dgm:presLayoutVars>
      </dgm:prSet>
      <dgm:spPr/>
    </dgm:pt>
    <dgm:pt modelId="{C6BFD788-335B-4ED2-89B5-8E883BAD04FC}" type="pres">
      <dgm:prSet presAssocID="{1E55BDFA-5961-49A0-BE27-9E22C12D9806}" presName="level3hierChild" presStyleCnt="0"/>
      <dgm:spPr/>
    </dgm:pt>
    <dgm:pt modelId="{2CFD3644-FB0E-4599-B96C-B6995ED306FF}" type="pres">
      <dgm:prSet presAssocID="{AEE85B74-AAAE-46BB-962E-4DBC874D3EFC}" presName="conn2-1" presStyleLbl="parChTrans1D4" presStyleIdx="2" presStyleCnt="17"/>
      <dgm:spPr/>
    </dgm:pt>
    <dgm:pt modelId="{CAFC0B17-83E3-4336-8BA2-EF065170EFFE}" type="pres">
      <dgm:prSet presAssocID="{AEE85B74-AAAE-46BB-962E-4DBC874D3EFC}" presName="connTx" presStyleLbl="parChTrans1D4" presStyleIdx="2" presStyleCnt="17"/>
      <dgm:spPr/>
    </dgm:pt>
    <dgm:pt modelId="{CB9A5929-5FC4-4A0B-A18F-F9325AF273DD}" type="pres">
      <dgm:prSet presAssocID="{26D55047-C63E-48E0-A721-6514B0192F97}" presName="root2" presStyleCnt="0"/>
      <dgm:spPr/>
    </dgm:pt>
    <dgm:pt modelId="{341E0E99-04E4-4E04-9DD1-B2AF9837E229}" type="pres">
      <dgm:prSet presAssocID="{26D55047-C63E-48E0-A721-6514B0192F97}" presName="LevelTwoTextNode" presStyleLbl="node4" presStyleIdx="2" presStyleCnt="17" custScaleX="1083469" custLinFactNeighborX="24402">
        <dgm:presLayoutVars>
          <dgm:chPref val="3"/>
        </dgm:presLayoutVars>
      </dgm:prSet>
      <dgm:spPr/>
    </dgm:pt>
    <dgm:pt modelId="{52C50AEF-A632-4AFA-8BBE-ABBE8F1AC2F6}" type="pres">
      <dgm:prSet presAssocID="{26D55047-C63E-48E0-A721-6514B0192F97}" presName="level3hierChild" presStyleCnt="0"/>
      <dgm:spPr/>
    </dgm:pt>
    <dgm:pt modelId="{F0A5736E-6519-4F58-83FE-367B7BA346C4}" type="pres">
      <dgm:prSet presAssocID="{7592A029-00F8-4619-9385-5FA3F650F9A7}" presName="conn2-1" presStyleLbl="parChTrans1D3" presStyleIdx="1" presStyleCnt="7"/>
      <dgm:spPr/>
    </dgm:pt>
    <dgm:pt modelId="{6A0AD298-881E-4A8D-9FFA-73A14B8158CE}" type="pres">
      <dgm:prSet presAssocID="{7592A029-00F8-4619-9385-5FA3F650F9A7}" presName="connTx" presStyleLbl="parChTrans1D3" presStyleIdx="1" presStyleCnt="7"/>
      <dgm:spPr/>
    </dgm:pt>
    <dgm:pt modelId="{09002B39-9EDB-4C49-A987-15644B9632E2}" type="pres">
      <dgm:prSet presAssocID="{E92A7370-1C9A-4F2F-90DC-387D9A0BBCE2}" presName="root2" presStyleCnt="0"/>
      <dgm:spPr/>
    </dgm:pt>
    <dgm:pt modelId="{A423D6D6-0070-42FC-B0EF-62C921E74F24}" type="pres">
      <dgm:prSet presAssocID="{E92A7370-1C9A-4F2F-90DC-387D9A0BBCE2}" presName="LevelTwoTextNode" presStyleLbl="node3" presStyleIdx="1" presStyleCnt="7" custScaleX="133100" custScaleY="133100" custLinFactNeighborX="-4466">
        <dgm:presLayoutVars>
          <dgm:chPref val="3"/>
        </dgm:presLayoutVars>
      </dgm:prSet>
      <dgm:spPr/>
    </dgm:pt>
    <dgm:pt modelId="{B1850363-8E90-4874-9610-B8A8FB2EA46D}" type="pres">
      <dgm:prSet presAssocID="{E92A7370-1C9A-4F2F-90DC-387D9A0BBCE2}" presName="level3hierChild" presStyleCnt="0"/>
      <dgm:spPr/>
    </dgm:pt>
    <dgm:pt modelId="{D703903A-9974-4EEA-969D-43967AA12409}" type="pres">
      <dgm:prSet presAssocID="{35AC7B04-5E41-4B85-8A3B-6052C86BBA0E}" presName="conn2-1" presStyleLbl="parChTrans1D4" presStyleIdx="3" presStyleCnt="17"/>
      <dgm:spPr/>
    </dgm:pt>
    <dgm:pt modelId="{3F620DB4-A59B-4C62-9BA8-D4F3C14F952C}" type="pres">
      <dgm:prSet presAssocID="{35AC7B04-5E41-4B85-8A3B-6052C86BBA0E}" presName="connTx" presStyleLbl="parChTrans1D4" presStyleIdx="3" presStyleCnt="17"/>
      <dgm:spPr/>
    </dgm:pt>
    <dgm:pt modelId="{24876C84-425E-4824-9717-E009C2EBA8E3}" type="pres">
      <dgm:prSet presAssocID="{1E535911-AFF9-4B0E-B5C7-3B84D8406CC7}" presName="root2" presStyleCnt="0"/>
      <dgm:spPr/>
    </dgm:pt>
    <dgm:pt modelId="{B6CF3503-288C-4377-B7F2-5EB561276A71}" type="pres">
      <dgm:prSet presAssocID="{1E535911-AFF9-4B0E-B5C7-3B84D8406CC7}" presName="LevelTwoTextNode" presStyleLbl="node4" presStyleIdx="3" presStyleCnt="17" custScaleX="1083469" custLinFactNeighborX="24402">
        <dgm:presLayoutVars>
          <dgm:chPref val="3"/>
        </dgm:presLayoutVars>
      </dgm:prSet>
      <dgm:spPr/>
    </dgm:pt>
    <dgm:pt modelId="{147D5F24-E7C3-4297-B2B8-86C7F2B96966}" type="pres">
      <dgm:prSet presAssocID="{1E535911-AFF9-4B0E-B5C7-3B84D8406CC7}" presName="level3hierChild" presStyleCnt="0"/>
      <dgm:spPr/>
    </dgm:pt>
    <dgm:pt modelId="{599756A5-74D7-494D-A454-5B0F0DA074E0}" type="pres">
      <dgm:prSet presAssocID="{54590ACA-FBBC-44F0-8E7F-6A771944A277}" presName="conn2-1" presStyleLbl="parChTrans1D4" presStyleIdx="4" presStyleCnt="17"/>
      <dgm:spPr/>
    </dgm:pt>
    <dgm:pt modelId="{57D87CD3-30B8-44BA-8FC3-20E0F1184DCD}" type="pres">
      <dgm:prSet presAssocID="{54590ACA-FBBC-44F0-8E7F-6A771944A277}" presName="connTx" presStyleLbl="parChTrans1D4" presStyleIdx="4" presStyleCnt="17"/>
      <dgm:spPr/>
    </dgm:pt>
    <dgm:pt modelId="{69CC7749-F4B0-4CF8-BC1B-F4DA8EB9CC4D}" type="pres">
      <dgm:prSet presAssocID="{D097E52B-634F-4484-8F08-031CFD0BB4B3}" presName="root2" presStyleCnt="0"/>
      <dgm:spPr/>
    </dgm:pt>
    <dgm:pt modelId="{D522F9A0-3893-40CB-92B5-4F827AE80D79}" type="pres">
      <dgm:prSet presAssocID="{D097E52B-634F-4484-8F08-031CFD0BB4B3}" presName="LevelTwoTextNode" presStyleLbl="node4" presStyleIdx="4" presStyleCnt="17" custScaleX="1083469" custLinFactNeighborX="24402">
        <dgm:presLayoutVars>
          <dgm:chPref val="3"/>
        </dgm:presLayoutVars>
      </dgm:prSet>
      <dgm:spPr/>
    </dgm:pt>
    <dgm:pt modelId="{C874CF1F-6179-4C76-A824-F038F1020C86}" type="pres">
      <dgm:prSet presAssocID="{D097E52B-634F-4484-8F08-031CFD0BB4B3}" presName="level3hierChild" presStyleCnt="0"/>
      <dgm:spPr/>
    </dgm:pt>
    <dgm:pt modelId="{D47CFA51-9A36-4512-A9B9-526FA5AF2171}" type="pres">
      <dgm:prSet presAssocID="{0EAA066C-2ACE-41E3-B01B-53F65F4574B8}" presName="conn2-1" presStyleLbl="parChTrans1D4" presStyleIdx="5" presStyleCnt="17"/>
      <dgm:spPr/>
    </dgm:pt>
    <dgm:pt modelId="{FE8C8C98-516E-4E01-B5C9-0A69EDE74CDD}" type="pres">
      <dgm:prSet presAssocID="{0EAA066C-2ACE-41E3-B01B-53F65F4574B8}" presName="connTx" presStyleLbl="parChTrans1D4" presStyleIdx="5" presStyleCnt="17"/>
      <dgm:spPr/>
    </dgm:pt>
    <dgm:pt modelId="{E58FB7FD-74AE-4E73-8432-4396F623E1E5}" type="pres">
      <dgm:prSet presAssocID="{3A3CC75F-C5A9-411C-A40A-7689D5A5E37C}" presName="root2" presStyleCnt="0"/>
      <dgm:spPr/>
    </dgm:pt>
    <dgm:pt modelId="{EDA960BE-B5CF-4D6C-A1A8-C5C085619332}" type="pres">
      <dgm:prSet presAssocID="{3A3CC75F-C5A9-411C-A40A-7689D5A5E37C}" presName="LevelTwoTextNode" presStyleLbl="node4" presStyleIdx="5" presStyleCnt="17" custScaleX="1083469" custLinFactNeighborX="24402">
        <dgm:presLayoutVars>
          <dgm:chPref val="3"/>
        </dgm:presLayoutVars>
      </dgm:prSet>
      <dgm:spPr/>
    </dgm:pt>
    <dgm:pt modelId="{CFF4625E-E5B7-4AA2-82D3-CC6E5AFE919F}" type="pres">
      <dgm:prSet presAssocID="{3A3CC75F-C5A9-411C-A40A-7689D5A5E37C}" presName="level3hierChild" presStyleCnt="0"/>
      <dgm:spPr/>
    </dgm:pt>
    <dgm:pt modelId="{7E94FB9C-EE56-436D-8F3E-5567DC73F1BD}" type="pres">
      <dgm:prSet presAssocID="{536D2645-8E36-4078-82AB-7B5B30A60078}" presName="conn2-1" presStyleLbl="parChTrans1D2" presStyleIdx="1" presStyleCnt="5"/>
      <dgm:spPr/>
    </dgm:pt>
    <dgm:pt modelId="{E4ADC613-B9E4-4863-B110-4037E83B70CB}" type="pres">
      <dgm:prSet presAssocID="{536D2645-8E36-4078-82AB-7B5B30A60078}" presName="connTx" presStyleLbl="parChTrans1D2" presStyleIdx="1" presStyleCnt="5"/>
      <dgm:spPr/>
    </dgm:pt>
    <dgm:pt modelId="{D60A28F1-15D5-4AB3-B5DD-388D2DBBC4E2}" type="pres">
      <dgm:prSet presAssocID="{612AA07F-B4FD-4F78-A7C1-5F6C9350D6A8}" presName="root2" presStyleCnt="0"/>
      <dgm:spPr/>
    </dgm:pt>
    <dgm:pt modelId="{4688101F-9C5D-44B0-81BE-1F64DD1B9F4F}" type="pres">
      <dgm:prSet presAssocID="{612AA07F-B4FD-4F78-A7C1-5F6C9350D6A8}" presName="LevelTwoTextNode" presStyleLbl="node2" presStyleIdx="1" presStyleCnt="5" custScaleX="313842" custLinFactNeighborX="-14161">
        <dgm:presLayoutVars>
          <dgm:chPref val="3"/>
        </dgm:presLayoutVars>
      </dgm:prSet>
      <dgm:spPr/>
    </dgm:pt>
    <dgm:pt modelId="{3D101BF2-3871-4412-BB33-430A65F30F68}" type="pres">
      <dgm:prSet presAssocID="{612AA07F-B4FD-4F78-A7C1-5F6C9350D6A8}" presName="level3hierChild" presStyleCnt="0"/>
      <dgm:spPr/>
    </dgm:pt>
    <dgm:pt modelId="{663236D6-B72C-4CD1-B77C-528EDC152327}" type="pres">
      <dgm:prSet presAssocID="{CEA35EAC-E7A1-415F-830D-36180DBCFCBB}" presName="conn2-1" presStyleLbl="parChTrans1D3" presStyleIdx="2" presStyleCnt="7"/>
      <dgm:spPr/>
    </dgm:pt>
    <dgm:pt modelId="{69A3674E-EE22-4467-B91D-5F1C8EC3CA75}" type="pres">
      <dgm:prSet presAssocID="{CEA35EAC-E7A1-415F-830D-36180DBCFCBB}" presName="connTx" presStyleLbl="parChTrans1D3" presStyleIdx="2" presStyleCnt="7"/>
      <dgm:spPr/>
    </dgm:pt>
    <dgm:pt modelId="{BDE66494-F33C-405A-8A19-7C7EE55E8C85}" type="pres">
      <dgm:prSet presAssocID="{F984ACD3-2CDF-45CA-8380-3085A9317D66}" presName="root2" presStyleCnt="0"/>
      <dgm:spPr/>
    </dgm:pt>
    <dgm:pt modelId="{1FB0CAA5-01EF-496D-B0A1-EAAE6FBFAFB6}" type="pres">
      <dgm:prSet presAssocID="{F984ACD3-2CDF-45CA-8380-3085A9317D66}" presName="LevelTwoTextNode" presStyleLbl="node3" presStyleIdx="2" presStyleCnt="7" custScaleX="133100" custScaleY="133100" custLinFactNeighborX="-4466">
        <dgm:presLayoutVars>
          <dgm:chPref val="3"/>
        </dgm:presLayoutVars>
      </dgm:prSet>
      <dgm:spPr/>
    </dgm:pt>
    <dgm:pt modelId="{1824BE87-8946-49D3-92FB-F5600B4307FB}" type="pres">
      <dgm:prSet presAssocID="{F984ACD3-2CDF-45CA-8380-3085A9317D66}" presName="level3hierChild" presStyleCnt="0"/>
      <dgm:spPr/>
    </dgm:pt>
    <dgm:pt modelId="{CDAE1E3C-9E19-4364-AE64-3A16D27CBDEC}" type="pres">
      <dgm:prSet presAssocID="{D319F1ED-43AE-4C1E-9FFA-A18AC17FD637}" presName="conn2-1" presStyleLbl="parChTrans1D4" presStyleIdx="6" presStyleCnt="17"/>
      <dgm:spPr/>
    </dgm:pt>
    <dgm:pt modelId="{0DE954FA-B521-4B8B-9F29-94E35CDA601D}" type="pres">
      <dgm:prSet presAssocID="{D319F1ED-43AE-4C1E-9FFA-A18AC17FD637}" presName="connTx" presStyleLbl="parChTrans1D4" presStyleIdx="6" presStyleCnt="17"/>
      <dgm:spPr/>
    </dgm:pt>
    <dgm:pt modelId="{5AEEA4C5-260E-404B-BF28-EFEF2D01B853}" type="pres">
      <dgm:prSet presAssocID="{BD6177D6-AE94-4CAB-9345-F1A0F53C7E2B}" presName="root2" presStyleCnt="0"/>
      <dgm:spPr/>
    </dgm:pt>
    <dgm:pt modelId="{834A3C4C-ED6C-4912-B55C-0F7445627632}" type="pres">
      <dgm:prSet presAssocID="{BD6177D6-AE94-4CAB-9345-F1A0F53C7E2B}" presName="LevelTwoTextNode" presStyleLbl="node4" presStyleIdx="6" presStyleCnt="17" custScaleX="1083469" custLinFactNeighborX="24402">
        <dgm:presLayoutVars>
          <dgm:chPref val="3"/>
        </dgm:presLayoutVars>
      </dgm:prSet>
      <dgm:spPr/>
    </dgm:pt>
    <dgm:pt modelId="{CB0EAD65-1F16-4B34-B76E-37D8F8C7AC06}" type="pres">
      <dgm:prSet presAssocID="{BD6177D6-AE94-4CAB-9345-F1A0F53C7E2B}" presName="level3hierChild" presStyleCnt="0"/>
      <dgm:spPr/>
    </dgm:pt>
    <dgm:pt modelId="{D2EC7B3C-368F-402C-B116-FCFB5C761FD9}" type="pres">
      <dgm:prSet presAssocID="{BF2ADBEC-25E9-49F0-A228-F88B5BAA5A96}" presName="conn2-1" presStyleLbl="parChTrans1D4" presStyleIdx="7" presStyleCnt="17"/>
      <dgm:spPr/>
    </dgm:pt>
    <dgm:pt modelId="{CD6FA477-5BA6-40D7-A872-C01F1D2F3FCE}" type="pres">
      <dgm:prSet presAssocID="{BF2ADBEC-25E9-49F0-A228-F88B5BAA5A96}" presName="connTx" presStyleLbl="parChTrans1D4" presStyleIdx="7" presStyleCnt="17"/>
      <dgm:spPr/>
    </dgm:pt>
    <dgm:pt modelId="{D181D6EB-11CE-4C88-BF83-B424C9359B28}" type="pres">
      <dgm:prSet presAssocID="{65AD6A0E-2FB0-4749-AC54-741F22CDD6CE}" presName="root2" presStyleCnt="0"/>
      <dgm:spPr/>
    </dgm:pt>
    <dgm:pt modelId="{7514999F-037F-42F8-8256-19F5DED0754B}" type="pres">
      <dgm:prSet presAssocID="{65AD6A0E-2FB0-4749-AC54-741F22CDD6CE}" presName="LevelTwoTextNode" presStyleLbl="node4" presStyleIdx="7" presStyleCnt="17" custScaleX="1083469" custLinFactNeighborX="24402">
        <dgm:presLayoutVars>
          <dgm:chPref val="3"/>
        </dgm:presLayoutVars>
      </dgm:prSet>
      <dgm:spPr/>
    </dgm:pt>
    <dgm:pt modelId="{143C1C5F-1E2A-44C3-A9FB-24D9666E48B6}" type="pres">
      <dgm:prSet presAssocID="{65AD6A0E-2FB0-4749-AC54-741F22CDD6CE}" presName="level3hierChild" presStyleCnt="0"/>
      <dgm:spPr/>
    </dgm:pt>
    <dgm:pt modelId="{85C20F1B-C9B5-44B9-BE90-AD471F247551}" type="pres">
      <dgm:prSet presAssocID="{E4FB7EF0-03D5-4DAC-9E49-419774FFD6D1}" presName="conn2-1" presStyleLbl="parChTrans1D4" presStyleIdx="8" presStyleCnt="17"/>
      <dgm:spPr/>
    </dgm:pt>
    <dgm:pt modelId="{C381E5BE-6357-4A61-97F4-B199873796EE}" type="pres">
      <dgm:prSet presAssocID="{E4FB7EF0-03D5-4DAC-9E49-419774FFD6D1}" presName="connTx" presStyleLbl="parChTrans1D4" presStyleIdx="8" presStyleCnt="17"/>
      <dgm:spPr/>
    </dgm:pt>
    <dgm:pt modelId="{DE4B7232-7A19-49F0-89DB-4DF1FFC40AE3}" type="pres">
      <dgm:prSet presAssocID="{DC762D2D-3957-4FC9-947C-ED40F95744E7}" presName="root2" presStyleCnt="0"/>
      <dgm:spPr/>
    </dgm:pt>
    <dgm:pt modelId="{E6F693BB-2E3E-436F-BA89-2514AF3F6F07}" type="pres">
      <dgm:prSet presAssocID="{DC762D2D-3957-4FC9-947C-ED40F95744E7}" presName="LevelTwoTextNode" presStyleLbl="node4" presStyleIdx="8" presStyleCnt="17" custScaleX="1083469" custLinFactNeighborX="24402">
        <dgm:presLayoutVars>
          <dgm:chPref val="3"/>
        </dgm:presLayoutVars>
      </dgm:prSet>
      <dgm:spPr/>
    </dgm:pt>
    <dgm:pt modelId="{ED69B7A3-2D9E-45B5-BB57-7559D4AE0B60}" type="pres">
      <dgm:prSet presAssocID="{DC762D2D-3957-4FC9-947C-ED40F95744E7}" presName="level3hierChild" presStyleCnt="0"/>
      <dgm:spPr/>
    </dgm:pt>
    <dgm:pt modelId="{50FDBD0C-E84D-47FF-AFCA-CEACC0A67701}" type="pres">
      <dgm:prSet presAssocID="{E7D84B7E-564D-4D3E-9D97-00710461B5BF}" presName="conn2-1" presStyleLbl="parChTrans1D3" presStyleIdx="3" presStyleCnt="7"/>
      <dgm:spPr/>
    </dgm:pt>
    <dgm:pt modelId="{9CD362FC-6E4A-402A-9D11-ACF8E86E68AA}" type="pres">
      <dgm:prSet presAssocID="{E7D84B7E-564D-4D3E-9D97-00710461B5BF}" presName="connTx" presStyleLbl="parChTrans1D3" presStyleIdx="3" presStyleCnt="7"/>
      <dgm:spPr/>
    </dgm:pt>
    <dgm:pt modelId="{ABD7B330-8858-4649-9977-80672CBE6F58}" type="pres">
      <dgm:prSet presAssocID="{854D66F4-F6FC-4CCE-94A6-784DD2C2B8BE}" presName="root2" presStyleCnt="0"/>
      <dgm:spPr/>
    </dgm:pt>
    <dgm:pt modelId="{B809B9BC-8868-49DE-86A1-844FE8610B1C}" type="pres">
      <dgm:prSet presAssocID="{854D66F4-F6FC-4CCE-94A6-784DD2C2B8BE}" presName="LevelTwoTextNode" presStyleLbl="node3" presStyleIdx="3" presStyleCnt="7" custScaleX="133100" custScaleY="133100" custLinFactNeighborX="-4466">
        <dgm:presLayoutVars>
          <dgm:chPref val="3"/>
        </dgm:presLayoutVars>
      </dgm:prSet>
      <dgm:spPr/>
    </dgm:pt>
    <dgm:pt modelId="{75ECC654-CBF2-425A-AE84-E575298D8723}" type="pres">
      <dgm:prSet presAssocID="{854D66F4-F6FC-4CCE-94A6-784DD2C2B8BE}" presName="level3hierChild" presStyleCnt="0"/>
      <dgm:spPr/>
    </dgm:pt>
    <dgm:pt modelId="{B71B7F28-8EEF-42FA-8B14-436BA0ADA4BE}" type="pres">
      <dgm:prSet presAssocID="{E6B97331-86DB-4CA0-9E5D-E7A6BA5EF2EF}" presName="conn2-1" presStyleLbl="parChTrans1D4" presStyleIdx="9" presStyleCnt="17"/>
      <dgm:spPr/>
    </dgm:pt>
    <dgm:pt modelId="{1BBF7B3C-FECB-41A1-8F45-EBCBEACBCCED}" type="pres">
      <dgm:prSet presAssocID="{E6B97331-86DB-4CA0-9E5D-E7A6BA5EF2EF}" presName="connTx" presStyleLbl="parChTrans1D4" presStyleIdx="9" presStyleCnt="17"/>
      <dgm:spPr/>
    </dgm:pt>
    <dgm:pt modelId="{49505CE1-A9B1-4785-A53D-AA708F70F95C}" type="pres">
      <dgm:prSet presAssocID="{FEF4736C-A508-4A16-991E-C60764F01813}" presName="root2" presStyleCnt="0"/>
      <dgm:spPr/>
    </dgm:pt>
    <dgm:pt modelId="{D309861D-98C4-44FF-B7A0-28112D12F622}" type="pres">
      <dgm:prSet presAssocID="{FEF4736C-A508-4A16-991E-C60764F01813}" presName="LevelTwoTextNode" presStyleLbl="node4" presStyleIdx="9" presStyleCnt="17" custScaleX="1083469" custLinFactNeighborX="24402">
        <dgm:presLayoutVars>
          <dgm:chPref val="3"/>
        </dgm:presLayoutVars>
      </dgm:prSet>
      <dgm:spPr/>
    </dgm:pt>
    <dgm:pt modelId="{A03B8231-EDD1-4007-911D-65B3EB2163FC}" type="pres">
      <dgm:prSet presAssocID="{FEF4736C-A508-4A16-991E-C60764F01813}" presName="level3hierChild" presStyleCnt="0"/>
      <dgm:spPr/>
    </dgm:pt>
    <dgm:pt modelId="{60B160AF-1DE7-48D1-9277-80856D505833}" type="pres">
      <dgm:prSet presAssocID="{8FA7B00E-1A5F-47FA-A7A8-DB1068322C6C}" presName="conn2-1" presStyleLbl="parChTrans1D4" presStyleIdx="10" presStyleCnt="17"/>
      <dgm:spPr/>
    </dgm:pt>
    <dgm:pt modelId="{462CF823-FE93-4C00-94FA-4EEDAD9EA635}" type="pres">
      <dgm:prSet presAssocID="{8FA7B00E-1A5F-47FA-A7A8-DB1068322C6C}" presName="connTx" presStyleLbl="parChTrans1D4" presStyleIdx="10" presStyleCnt="17"/>
      <dgm:spPr/>
    </dgm:pt>
    <dgm:pt modelId="{EE3160CC-7129-4E6D-AA7B-D5B4BC29F48D}" type="pres">
      <dgm:prSet presAssocID="{3DA56672-734B-406C-A594-5CD99F243ED9}" presName="root2" presStyleCnt="0"/>
      <dgm:spPr/>
    </dgm:pt>
    <dgm:pt modelId="{831C0596-4138-4052-A1D1-10FDAD802736}" type="pres">
      <dgm:prSet presAssocID="{3DA56672-734B-406C-A594-5CD99F243ED9}" presName="LevelTwoTextNode" presStyleLbl="node4" presStyleIdx="10" presStyleCnt="17" custScaleX="1083469" custLinFactNeighborX="24402">
        <dgm:presLayoutVars>
          <dgm:chPref val="3"/>
        </dgm:presLayoutVars>
      </dgm:prSet>
      <dgm:spPr/>
    </dgm:pt>
    <dgm:pt modelId="{553C700B-66B9-40AC-A621-ADA2D2F0B5C6}" type="pres">
      <dgm:prSet presAssocID="{3DA56672-734B-406C-A594-5CD99F243ED9}" presName="level3hierChild" presStyleCnt="0"/>
      <dgm:spPr/>
    </dgm:pt>
    <dgm:pt modelId="{824A4130-DA0A-44C3-B8C0-908E5A385996}" type="pres">
      <dgm:prSet presAssocID="{952D8D28-B197-444F-B8EA-479B4536D605}" presName="conn2-1" presStyleLbl="parChTrans1D4" presStyleIdx="11" presStyleCnt="17"/>
      <dgm:spPr/>
    </dgm:pt>
    <dgm:pt modelId="{27AE22D1-BAA6-4F40-B50D-078B2FC8CBD8}" type="pres">
      <dgm:prSet presAssocID="{952D8D28-B197-444F-B8EA-479B4536D605}" presName="connTx" presStyleLbl="parChTrans1D4" presStyleIdx="11" presStyleCnt="17"/>
      <dgm:spPr/>
    </dgm:pt>
    <dgm:pt modelId="{D23514CE-6BE0-48D1-A9B5-A02D534944B3}" type="pres">
      <dgm:prSet presAssocID="{17D40E6C-97E3-4D76-9BAA-A8500B63C76E}" presName="root2" presStyleCnt="0"/>
      <dgm:spPr/>
    </dgm:pt>
    <dgm:pt modelId="{87D730E9-FFC2-463E-B8B1-6242714A6C11}" type="pres">
      <dgm:prSet presAssocID="{17D40E6C-97E3-4D76-9BAA-A8500B63C76E}" presName="LevelTwoTextNode" presStyleLbl="node4" presStyleIdx="11" presStyleCnt="17" custScaleX="1083469" custLinFactNeighborX="24402">
        <dgm:presLayoutVars>
          <dgm:chPref val="3"/>
        </dgm:presLayoutVars>
      </dgm:prSet>
      <dgm:spPr/>
    </dgm:pt>
    <dgm:pt modelId="{78DF661E-D1AA-4102-9ECF-6B74EB866B75}" type="pres">
      <dgm:prSet presAssocID="{17D40E6C-97E3-4D76-9BAA-A8500B63C76E}" presName="level3hierChild" presStyleCnt="0"/>
      <dgm:spPr/>
    </dgm:pt>
    <dgm:pt modelId="{B5BC8713-D7C8-4890-B09E-91066D4D07F5}" type="pres">
      <dgm:prSet presAssocID="{0650E242-547D-4986-A9FB-7A0FAE6F46BA}" presName="conn2-1" presStyleLbl="parChTrans1D2" presStyleIdx="2" presStyleCnt="5"/>
      <dgm:spPr/>
    </dgm:pt>
    <dgm:pt modelId="{82C95915-7380-46CF-9423-D09F64F766F9}" type="pres">
      <dgm:prSet presAssocID="{0650E242-547D-4986-A9FB-7A0FAE6F46BA}" presName="connTx" presStyleLbl="parChTrans1D2" presStyleIdx="2" presStyleCnt="5"/>
      <dgm:spPr/>
    </dgm:pt>
    <dgm:pt modelId="{39B31382-E6E3-4275-BCB6-E88C219C530E}" type="pres">
      <dgm:prSet presAssocID="{B93B7547-7A15-4765-A4E9-DB4DDF91D958}" presName="root2" presStyleCnt="0"/>
      <dgm:spPr/>
    </dgm:pt>
    <dgm:pt modelId="{808856FE-0B2A-49A1-B544-74527A37F453}" type="pres">
      <dgm:prSet presAssocID="{B93B7547-7A15-4765-A4E9-DB4DDF91D958}" presName="LevelTwoTextNode" presStyleLbl="node2" presStyleIdx="2" presStyleCnt="5" custScaleX="313842" custLinFactNeighborX="-14161">
        <dgm:presLayoutVars>
          <dgm:chPref val="3"/>
        </dgm:presLayoutVars>
      </dgm:prSet>
      <dgm:spPr/>
    </dgm:pt>
    <dgm:pt modelId="{420BB17C-38F1-4454-9628-D2AE2897AF20}" type="pres">
      <dgm:prSet presAssocID="{B93B7547-7A15-4765-A4E9-DB4DDF91D958}" presName="level3hierChild" presStyleCnt="0"/>
      <dgm:spPr/>
    </dgm:pt>
    <dgm:pt modelId="{4DA8D9C8-9662-425B-8A5A-624F48D23C59}" type="pres">
      <dgm:prSet presAssocID="{31EC7046-A440-46E0-A1D0-30F4AD3611F3}" presName="conn2-1" presStyleLbl="parChTrans1D3" presStyleIdx="4" presStyleCnt="7"/>
      <dgm:spPr/>
    </dgm:pt>
    <dgm:pt modelId="{D7BD616E-15E9-4F82-B98B-731DE10CA13B}" type="pres">
      <dgm:prSet presAssocID="{31EC7046-A440-46E0-A1D0-30F4AD3611F3}" presName="connTx" presStyleLbl="parChTrans1D3" presStyleIdx="4" presStyleCnt="7"/>
      <dgm:spPr/>
    </dgm:pt>
    <dgm:pt modelId="{64010AB4-05D6-4502-BB60-30E68452EDEB}" type="pres">
      <dgm:prSet presAssocID="{16373365-31D3-466B-8E73-1B4680CEE3F1}" presName="root2" presStyleCnt="0"/>
      <dgm:spPr/>
    </dgm:pt>
    <dgm:pt modelId="{8537D568-33E8-4B52-8143-F58F79F0AB59}" type="pres">
      <dgm:prSet presAssocID="{16373365-31D3-466B-8E73-1B4680CEE3F1}" presName="LevelTwoTextNode" presStyleLbl="node3" presStyleIdx="4" presStyleCnt="7" custScaleX="121000" custLinFactNeighborX="8074">
        <dgm:presLayoutVars>
          <dgm:chPref val="3"/>
        </dgm:presLayoutVars>
      </dgm:prSet>
      <dgm:spPr/>
    </dgm:pt>
    <dgm:pt modelId="{1628F12F-9B79-48F6-8B0A-5B691D674534}" type="pres">
      <dgm:prSet presAssocID="{16373365-31D3-466B-8E73-1B4680CEE3F1}" presName="level3hierChild" presStyleCnt="0"/>
      <dgm:spPr/>
    </dgm:pt>
    <dgm:pt modelId="{FF458D56-FD7A-4C8F-AA00-00A67FB26BF5}" type="pres">
      <dgm:prSet presAssocID="{9A1EA2CA-1BD5-4F96-8DB7-1E935013C268}" presName="conn2-1" presStyleLbl="parChTrans1D4" presStyleIdx="12" presStyleCnt="17"/>
      <dgm:spPr/>
    </dgm:pt>
    <dgm:pt modelId="{31298599-16D7-49A2-8FCC-3B2478FE65ED}" type="pres">
      <dgm:prSet presAssocID="{9A1EA2CA-1BD5-4F96-8DB7-1E935013C268}" presName="connTx" presStyleLbl="parChTrans1D4" presStyleIdx="12" presStyleCnt="17"/>
      <dgm:spPr/>
    </dgm:pt>
    <dgm:pt modelId="{82B921B2-6457-435B-A5E0-4EF250389498}" type="pres">
      <dgm:prSet presAssocID="{C3CADD81-3634-4253-946E-8AD9848BB77D}" presName="root2" presStyleCnt="0"/>
      <dgm:spPr/>
    </dgm:pt>
    <dgm:pt modelId="{FCA9D0D9-7E0D-477D-936A-A27DAEC81B25}" type="pres">
      <dgm:prSet presAssocID="{C3CADD81-3634-4253-946E-8AD9848BB77D}" presName="LevelTwoTextNode" presStyleLbl="node4" presStyleIdx="12" presStyleCnt="17" custScaleX="1083469" custLinFactNeighborX="35530">
        <dgm:presLayoutVars>
          <dgm:chPref val="3"/>
        </dgm:presLayoutVars>
      </dgm:prSet>
      <dgm:spPr/>
    </dgm:pt>
    <dgm:pt modelId="{1D5A1385-4D23-40C8-8731-588ECD43C46E}" type="pres">
      <dgm:prSet presAssocID="{C3CADD81-3634-4253-946E-8AD9848BB77D}" presName="level3hierChild" presStyleCnt="0"/>
      <dgm:spPr/>
    </dgm:pt>
    <dgm:pt modelId="{D1D5C034-1871-4E60-82DC-453A888B5927}" type="pres">
      <dgm:prSet presAssocID="{D7C796C1-1FA0-4890-A943-626FBD82D97B}" presName="conn2-1" presStyleLbl="parChTrans1D4" presStyleIdx="13" presStyleCnt="17"/>
      <dgm:spPr/>
    </dgm:pt>
    <dgm:pt modelId="{D16DB69C-7D3C-44A1-A369-62892DFE85CF}" type="pres">
      <dgm:prSet presAssocID="{D7C796C1-1FA0-4890-A943-626FBD82D97B}" presName="connTx" presStyleLbl="parChTrans1D4" presStyleIdx="13" presStyleCnt="17"/>
      <dgm:spPr/>
    </dgm:pt>
    <dgm:pt modelId="{CAD0B418-9D08-4C68-9A28-14F7E1E6D5CC}" type="pres">
      <dgm:prSet presAssocID="{63339A27-78D7-4F98-95DF-93C33F87B480}" presName="root2" presStyleCnt="0"/>
      <dgm:spPr/>
    </dgm:pt>
    <dgm:pt modelId="{B4EC2474-4361-44D7-9944-AF0739394980}" type="pres">
      <dgm:prSet presAssocID="{63339A27-78D7-4F98-95DF-93C33F87B480}" presName="LevelTwoTextNode" presStyleLbl="node4" presStyleIdx="13" presStyleCnt="17" custScaleX="1083469" custLinFactNeighborX="36502">
        <dgm:presLayoutVars>
          <dgm:chPref val="3"/>
        </dgm:presLayoutVars>
      </dgm:prSet>
      <dgm:spPr/>
    </dgm:pt>
    <dgm:pt modelId="{56CDF95E-BBEC-4A35-85DB-AEBC80946415}" type="pres">
      <dgm:prSet presAssocID="{63339A27-78D7-4F98-95DF-93C33F87B480}" presName="level3hierChild" presStyleCnt="0"/>
      <dgm:spPr/>
    </dgm:pt>
    <dgm:pt modelId="{9AAB3EEE-2115-4BF3-A076-EB4329C37097}" type="pres">
      <dgm:prSet presAssocID="{74DB9FE2-8B09-4AAF-BCB4-7BEB56A6C492}" presName="conn2-1" presStyleLbl="parChTrans1D4" presStyleIdx="14" presStyleCnt="17"/>
      <dgm:spPr/>
    </dgm:pt>
    <dgm:pt modelId="{073DC58A-ACF3-4C87-A3ED-A06BCC0F2441}" type="pres">
      <dgm:prSet presAssocID="{74DB9FE2-8B09-4AAF-BCB4-7BEB56A6C492}" presName="connTx" presStyleLbl="parChTrans1D4" presStyleIdx="14" presStyleCnt="17"/>
      <dgm:spPr/>
    </dgm:pt>
    <dgm:pt modelId="{2BEB9763-AB2C-40E8-993B-3E4C43BA2166}" type="pres">
      <dgm:prSet presAssocID="{9C2DFBB7-E762-4FE3-BA4B-052786D51008}" presName="root2" presStyleCnt="0"/>
      <dgm:spPr/>
    </dgm:pt>
    <dgm:pt modelId="{92A6743E-ED80-46B6-8DA0-27E54686A922}" type="pres">
      <dgm:prSet presAssocID="{9C2DFBB7-E762-4FE3-BA4B-052786D51008}" presName="LevelTwoTextNode" presStyleLbl="node4" presStyleIdx="14" presStyleCnt="17" custScaleX="1083469" custLinFactNeighborX="36502">
        <dgm:presLayoutVars>
          <dgm:chPref val="3"/>
        </dgm:presLayoutVars>
      </dgm:prSet>
      <dgm:spPr/>
    </dgm:pt>
    <dgm:pt modelId="{9BF8AA11-105A-48E8-BDD7-5667D8110BBE}" type="pres">
      <dgm:prSet presAssocID="{9C2DFBB7-E762-4FE3-BA4B-052786D51008}" presName="level3hierChild" presStyleCnt="0"/>
      <dgm:spPr/>
    </dgm:pt>
    <dgm:pt modelId="{BCCA81A0-D285-4F04-AE8E-D134F2915D4D}" type="pres">
      <dgm:prSet presAssocID="{21FB7123-6606-4D92-B8E1-AFD79C5F5A8F}" presName="conn2-1" presStyleLbl="parChTrans1D2" presStyleIdx="3" presStyleCnt="5"/>
      <dgm:spPr/>
    </dgm:pt>
    <dgm:pt modelId="{DEF6A7E8-63D7-4950-A845-4566F18567ED}" type="pres">
      <dgm:prSet presAssocID="{21FB7123-6606-4D92-B8E1-AFD79C5F5A8F}" presName="connTx" presStyleLbl="parChTrans1D2" presStyleIdx="3" presStyleCnt="5"/>
      <dgm:spPr/>
    </dgm:pt>
    <dgm:pt modelId="{ADD589E7-3E00-4ACD-B480-1DC83CA87E18}" type="pres">
      <dgm:prSet presAssocID="{EDDA0690-6F7D-4001-8B6F-1E5AC4BEAE68}" presName="root2" presStyleCnt="0"/>
      <dgm:spPr/>
    </dgm:pt>
    <dgm:pt modelId="{D9C84F13-1FA4-439F-AF35-E6519E0BA9A7}" type="pres">
      <dgm:prSet presAssocID="{EDDA0690-6F7D-4001-8B6F-1E5AC4BEAE68}" presName="LevelTwoTextNode" presStyleLbl="node2" presStyleIdx="3" presStyleCnt="5" custScaleX="313842" custLinFactNeighborX="-14161">
        <dgm:presLayoutVars>
          <dgm:chPref val="3"/>
        </dgm:presLayoutVars>
      </dgm:prSet>
      <dgm:spPr/>
    </dgm:pt>
    <dgm:pt modelId="{4C34C581-9063-4B42-ABFA-0C6E5065F472}" type="pres">
      <dgm:prSet presAssocID="{EDDA0690-6F7D-4001-8B6F-1E5AC4BEAE68}" presName="level3hierChild" presStyleCnt="0"/>
      <dgm:spPr/>
    </dgm:pt>
    <dgm:pt modelId="{E60091A3-CE3A-41E3-B65B-CF8D3998C3FF}" type="pres">
      <dgm:prSet presAssocID="{1C22897C-EB4F-4FB6-A955-3F9ABE6A8338}" presName="conn2-1" presStyleLbl="parChTrans1D3" presStyleIdx="5" presStyleCnt="7"/>
      <dgm:spPr/>
    </dgm:pt>
    <dgm:pt modelId="{41E0BC35-7656-4B41-9A02-5584D3AE2AEB}" type="pres">
      <dgm:prSet presAssocID="{1C22897C-EB4F-4FB6-A955-3F9ABE6A8338}" presName="connTx" presStyleLbl="parChTrans1D3" presStyleIdx="5" presStyleCnt="7"/>
      <dgm:spPr/>
    </dgm:pt>
    <dgm:pt modelId="{F6BEFDEA-80FD-48E4-9428-96A51099159D}" type="pres">
      <dgm:prSet presAssocID="{2A458514-2D36-4D4E-BE92-27AB219B2514}" presName="root2" presStyleCnt="0"/>
      <dgm:spPr/>
    </dgm:pt>
    <dgm:pt modelId="{285E73DD-33BD-4782-A869-24577AEDEDD1}" type="pres">
      <dgm:prSet presAssocID="{2A458514-2D36-4D4E-BE92-27AB219B2514}" presName="LevelTwoTextNode" presStyleLbl="node3" presStyleIdx="5" presStyleCnt="7" custScaleX="121000" custLinFactNeighborX="8074">
        <dgm:presLayoutVars>
          <dgm:chPref val="3"/>
        </dgm:presLayoutVars>
      </dgm:prSet>
      <dgm:spPr/>
    </dgm:pt>
    <dgm:pt modelId="{A5434374-D125-4E92-8172-9D8247B670B4}" type="pres">
      <dgm:prSet presAssocID="{2A458514-2D36-4D4E-BE92-27AB219B2514}" presName="level3hierChild" presStyleCnt="0"/>
      <dgm:spPr/>
    </dgm:pt>
    <dgm:pt modelId="{EEA3851D-8A72-429B-A598-573E4B43366C}" type="pres">
      <dgm:prSet presAssocID="{D71DD1BE-5C52-4B5C-AA30-E78EAD2425FA}" presName="conn2-1" presStyleLbl="parChTrans1D4" presStyleIdx="15" presStyleCnt="17"/>
      <dgm:spPr/>
    </dgm:pt>
    <dgm:pt modelId="{8DE9A65A-A03F-4528-B253-1F6535AD08DD}" type="pres">
      <dgm:prSet presAssocID="{D71DD1BE-5C52-4B5C-AA30-E78EAD2425FA}" presName="connTx" presStyleLbl="parChTrans1D4" presStyleIdx="15" presStyleCnt="17"/>
      <dgm:spPr/>
    </dgm:pt>
    <dgm:pt modelId="{73EEC558-60AA-4DFE-80F8-979F4F5D9B3C}" type="pres">
      <dgm:prSet presAssocID="{33D12141-7916-4143-B3C1-8589DB868B54}" presName="root2" presStyleCnt="0"/>
      <dgm:spPr/>
    </dgm:pt>
    <dgm:pt modelId="{D7A62673-3923-47AE-9F5A-69DB201F653F}" type="pres">
      <dgm:prSet presAssocID="{33D12141-7916-4143-B3C1-8589DB868B54}" presName="LevelTwoTextNode" presStyleLbl="node4" presStyleIdx="15" presStyleCnt="17" custScaleX="1083469" custLinFactNeighborX="36502">
        <dgm:presLayoutVars>
          <dgm:chPref val="3"/>
        </dgm:presLayoutVars>
      </dgm:prSet>
      <dgm:spPr/>
    </dgm:pt>
    <dgm:pt modelId="{F30C1E78-BD82-4091-9BCD-C6F17C67DDA7}" type="pres">
      <dgm:prSet presAssocID="{33D12141-7916-4143-B3C1-8589DB868B54}" presName="level3hierChild" presStyleCnt="0"/>
      <dgm:spPr/>
    </dgm:pt>
    <dgm:pt modelId="{417C385D-E476-4BD6-B12F-1ACFCC838704}" type="pres">
      <dgm:prSet presAssocID="{F99CD728-F087-49A8-9CF7-79444240C1B6}" presName="conn2-1" presStyleLbl="parChTrans1D2" presStyleIdx="4" presStyleCnt="5"/>
      <dgm:spPr/>
    </dgm:pt>
    <dgm:pt modelId="{658ED9E0-643D-4EB1-BCE8-A9BC7548ABAD}" type="pres">
      <dgm:prSet presAssocID="{F99CD728-F087-49A8-9CF7-79444240C1B6}" presName="connTx" presStyleLbl="parChTrans1D2" presStyleIdx="4" presStyleCnt="5"/>
      <dgm:spPr/>
    </dgm:pt>
    <dgm:pt modelId="{1E817C35-8D0C-4843-9F57-976409CB0BB8}" type="pres">
      <dgm:prSet presAssocID="{426B250F-7F0E-4F82-A819-BF5DC04EC913}" presName="root2" presStyleCnt="0"/>
      <dgm:spPr/>
    </dgm:pt>
    <dgm:pt modelId="{D4A15DC9-9111-42D4-A605-155F6F12F9B7}" type="pres">
      <dgm:prSet presAssocID="{426B250F-7F0E-4F82-A819-BF5DC04EC913}" presName="LevelTwoTextNode" presStyleLbl="node2" presStyleIdx="4" presStyleCnt="5" custScaleX="313842" custLinFactNeighborX="-14161">
        <dgm:presLayoutVars>
          <dgm:chPref val="3"/>
        </dgm:presLayoutVars>
      </dgm:prSet>
      <dgm:spPr/>
    </dgm:pt>
    <dgm:pt modelId="{44684555-A724-47CC-84F3-446A3A1903C8}" type="pres">
      <dgm:prSet presAssocID="{426B250F-7F0E-4F82-A819-BF5DC04EC913}" presName="level3hierChild" presStyleCnt="0"/>
      <dgm:spPr/>
    </dgm:pt>
    <dgm:pt modelId="{20B9019A-0D3A-4B22-8260-689DBAFA744E}" type="pres">
      <dgm:prSet presAssocID="{98FC1EAF-2740-4306-A1E9-705886D0B259}" presName="conn2-1" presStyleLbl="parChTrans1D3" presStyleIdx="6" presStyleCnt="7"/>
      <dgm:spPr/>
    </dgm:pt>
    <dgm:pt modelId="{56B3F71C-797D-4AA6-B04B-BECB38420D73}" type="pres">
      <dgm:prSet presAssocID="{98FC1EAF-2740-4306-A1E9-705886D0B259}" presName="connTx" presStyleLbl="parChTrans1D3" presStyleIdx="6" presStyleCnt="7"/>
      <dgm:spPr/>
    </dgm:pt>
    <dgm:pt modelId="{8CFB302F-CC42-4F2C-A836-BA522F54F6BD}" type="pres">
      <dgm:prSet presAssocID="{981DD010-CEA5-4726-946F-3D5BFEEC93B9}" presName="root2" presStyleCnt="0"/>
      <dgm:spPr/>
    </dgm:pt>
    <dgm:pt modelId="{1A50BB26-4E98-4C5B-9146-9D0F7D4F7A08}" type="pres">
      <dgm:prSet presAssocID="{981DD010-CEA5-4726-946F-3D5BFEEC93B9}" presName="LevelTwoTextNode" presStyleLbl="node3" presStyleIdx="6" presStyleCnt="7" custScaleX="121000" custLinFactNeighborX="8074">
        <dgm:presLayoutVars>
          <dgm:chPref val="3"/>
        </dgm:presLayoutVars>
      </dgm:prSet>
      <dgm:spPr/>
    </dgm:pt>
    <dgm:pt modelId="{BAAFC9D4-1DE4-4858-A370-5DADE6095131}" type="pres">
      <dgm:prSet presAssocID="{981DD010-CEA5-4726-946F-3D5BFEEC93B9}" presName="level3hierChild" presStyleCnt="0"/>
      <dgm:spPr/>
    </dgm:pt>
    <dgm:pt modelId="{C9FF5DD2-1EAA-4608-A25B-FCF3079DB870}" type="pres">
      <dgm:prSet presAssocID="{4D7BDCB9-9FB1-4BF0-A6EF-5700C7854326}" presName="conn2-1" presStyleLbl="parChTrans1D4" presStyleIdx="16" presStyleCnt="17"/>
      <dgm:spPr/>
    </dgm:pt>
    <dgm:pt modelId="{A10DB5AB-AB8B-4162-89F3-2ECD7BE4C943}" type="pres">
      <dgm:prSet presAssocID="{4D7BDCB9-9FB1-4BF0-A6EF-5700C7854326}" presName="connTx" presStyleLbl="parChTrans1D4" presStyleIdx="16" presStyleCnt="17"/>
      <dgm:spPr/>
    </dgm:pt>
    <dgm:pt modelId="{7BD5379E-1F6B-45BA-9664-8473392AA42A}" type="pres">
      <dgm:prSet presAssocID="{08DDDBF5-9DA7-4A15-8723-20C378E4454A}" presName="root2" presStyleCnt="0"/>
      <dgm:spPr/>
    </dgm:pt>
    <dgm:pt modelId="{A763E564-D3B3-4F76-959B-4ECBD0C2D550}" type="pres">
      <dgm:prSet presAssocID="{08DDDBF5-9DA7-4A15-8723-20C378E4454A}" presName="LevelTwoTextNode" presStyleLbl="node4" presStyleIdx="16" presStyleCnt="17" custScaleX="1083469" custLinFactNeighborX="36502">
        <dgm:presLayoutVars>
          <dgm:chPref val="3"/>
        </dgm:presLayoutVars>
      </dgm:prSet>
      <dgm:spPr/>
    </dgm:pt>
    <dgm:pt modelId="{FDC850AC-B2B0-4E47-9DBB-EA7C104CCC6A}" type="pres">
      <dgm:prSet presAssocID="{08DDDBF5-9DA7-4A15-8723-20C378E4454A}" presName="level3hierChild" presStyleCnt="0"/>
      <dgm:spPr/>
    </dgm:pt>
  </dgm:ptLst>
  <dgm:cxnLst>
    <dgm:cxn modelId="{F2C4BE03-9ED8-46C5-B818-4279C97E1C51}" type="presOf" srcId="{7592A029-00F8-4619-9385-5FA3F650F9A7}" destId="{F0A5736E-6519-4F58-83FE-367B7BA346C4}" srcOrd="0" destOrd="0" presId="urn:microsoft.com/office/officeart/2005/8/layout/hierarchy2"/>
    <dgm:cxn modelId="{DEF67604-D366-4301-98C5-FBFEAB6FA451}" type="presOf" srcId="{35AC7B04-5E41-4B85-8A3B-6052C86BBA0E}" destId="{D703903A-9974-4EEA-969D-43967AA12409}" srcOrd="0" destOrd="0" presId="urn:microsoft.com/office/officeart/2005/8/layout/hierarchy2"/>
    <dgm:cxn modelId="{0DB99604-1A07-43CF-8692-608ECB47FD66}" type="presOf" srcId="{17D40E6C-97E3-4D76-9BAA-A8500B63C76E}" destId="{87D730E9-FFC2-463E-B8B1-6242714A6C11}" srcOrd="0" destOrd="0" presId="urn:microsoft.com/office/officeart/2005/8/layout/hierarchy2"/>
    <dgm:cxn modelId="{4C7FBC04-79F0-4683-B563-DFB9D7E3EC1B}" type="presOf" srcId="{35AC7B04-5E41-4B85-8A3B-6052C86BBA0E}" destId="{3F620DB4-A59B-4C62-9BA8-D4F3C14F952C}" srcOrd="1" destOrd="0" presId="urn:microsoft.com/office/officeart/2005/8/layout/hierarchy2"/>
    <dgm:cxn modelId="{61317A08-2208-43CA-BE17-48A8ADB9D838}" type="presOf" srcId="{9A1EA2CA-1BD5-4F96-8DB7-1E935013C268}" destId="{31298599-16D7-49A2-8FCC-3B2478FE65ED}" srcOrd="1" destOrd="0" presId="urn:microsoft.com/office/officeart/2005/8/layout/hierarchy2"/>
    <dgm:cxn modelId="{1402AE0A-5C89-457F-AEC0-EF8B2790BA8E}" type="presOf" srcId="{952D8D28-B197-444F-B8EA-479B4536D605}" destId="{27AE22D1-BAA6-4F40-B50D-078B2FC8CBD8}" srcOrd="1" destOrd="0" presId="urn:microsoft.com/office/officeart/2005/8/layout/hierarchy2"/>
    <dgm:cxn modelId="{1E8BAC15-15A6-4AE9-AB5C-9045523984CA}" srcId="{3930A53E-AB31-4E9C-A84E-9972CB5A0AE0}" destId="{36ABB479-F225-46EF-89AE-D1EBCEFA895B}" srcOrd="0" destOrd="0" parTransId="{43139887-DEF7-451C-88AB-3D07378210C3}" sibTransId="{236356C3-7D52-46D5-9887-4CD55408FB33}"/>
    <dgm:cxn modelId="{79BDD315-5713-44DE-83D2-7AD2C7694A8D}" type="presOf" srcId="{31EC7046-A440-46E0-A1D0-30F4AD3611F3}" destId="{D7BD616E-15E9-4F82-B98B-731DE10CA13B}" srcOrd="1" destOrd="0" presId="urn:microsoft.com/office/officeart/2005/8/layout/hierarchy2"/>
    <dgm:cxn modelId="{4D240D21-FB67-483E-A9D1-7264BDD608E6}" srcId="{B176171D-90F5-4C20-8359-15FF8C09E6FD}" destId="{EDDA0690-6F7D-4001-8B6F-1E5AC4BEAE68}" srcOrd="3" destOrd="0" parTransId="{21FB7123-6606-4D92-B8E1-AFD79C5F5A8F}" sibTransId="{6E18B718-37E6-43E4-BCA5-6AD32F697DA6}"/>
    <dgm:cxn modelId="{BA476A25-B709-424B-B4B9-B6BE47B0EBCF}" srcId="{B176171D-90F5-4C20-8359-15FF8C09E6FD}" destId="{B93B7547-7A15-4765-A4E9-DB4DDF91D958}" srcOrd="2" destOrd="0" parTransId="{0650E242-547D-4986-A9FB-7A0FAE6F46BA}" sibTransId="{D5030E86-B2E2-4A93-8C04-BE8315DD5CBC}"/>
    <dgm:cxn modelId="{66CFFE26-AB0A-4927-8627-3833DB8D057C}" type="presOf" srcId="{854D66F4-F6FC-4CCE-94A6-784DD2C2B8BE}" destId="{B809B9BC-8868-49DE-86A1-844FE8610B1C}" srcOrd="0" destOrd="0" presId="urn:microsoft.com/office/officeart/2005/8/layout/hierarchy2"/>
    <dgm:cxn modelId="{4E4AE928-176C-4C22-9852-284F0489C0E7}" srcId="{0B243E3A-8727-4111-A6E8-9CD80BA31ED8}" destId="{B176171D-90F5-4C20-8359-15FF8C09E6FD}" srcOrd="0" destOrd="0" parTransId="{A2CE63D0-A96A-4DEC-A296-27D7BDEA1010}" sibTransId="{4F839D60-7B21-4FCC-8733-9C5BCF21D481}"/>
    <dgm:cxn modelId="{12AEB029-4A1F-4245-8BC6-0EE622C09CFC}" type="presOf" srcId="{8FA7B00E-1A5F-47FA-A7A8-DB1068322C6C}" destId="{462CF823-FE93-4C00-94FA-4EEDAD9EA635}" srcOrd="1" destOrd="0" presId="urn:microsoft.com/office/officeart/2005/8/layout/hierarchy2"/>
    <dgm:cxn modelId="{CC6B6E2B-555F-4DBD-B1B3-60276FAEF3CB}" type="presOf" srcId="{D7C796C1-1FA0-4890-A943-626FBD82D97B}" destId="{D16DB69C-7D3C-44A1-A369-62892DFE85CF}" srcOrd="1" destOrd="0" presId="urn:microsoft.com/office/officeart/2005/8/layout/hierarchy2"/>
    <dgm:cxn modelId="{E3B46E2E-E624-48AC-BC04-A86D7B4DB373}" type="presOf" srcId="{1C22897C-EB4F-4FB6-A955-3F9ABE6A8338}" destId="{E60091A3-CE3A-41E3-B65B-CF8D3998C3FF}" srcOrd="0" destOrd="0" presId="urn:microsoft.com/office/officeart/2005/8/layout/hierarchy2"/>
    <dgm:cxn modelId="{BDF0542F-2405-42D7-9842-6FC91567BF80}" srcId="{B176171D-90F5-4C20-8359-15FF8C09E6FD}" destId="{612AA07F-B4FD-4F78-A7C1-5F6C9350D6A8}" srcOrd="1" destOrd="0" parTransId="{536D2645-8E36-4078-82AB-7B5B30A60078}" sibTransId="{3CA60F74-F648-4C08-B204-92D80DFC3112}"/>
    <dgm:cxn modelId="{F3A23330-3A95-4C34-8E86-5C524758AB6B}" type="presOf" srcId="{98FC1EAF-2740-4306-A1E9-705886D0B259}" destId="{20B9019A-0D3A-4B22-8260-689DBAFA744E}" srcOrd="0" destOrd="0" presId="urn:microsoft.com/office/officeart/2005/8/layout/hierarchy2"/>
    <dgm:cxn modelId="{B93DA330-CB05-47BB-9ED4-E74F818C26EB}" type="presOf" srcId="{0650E242-547D-4986-A9FB-7A0FAE6F46BA}" destId="{82C95915-7380-46CF-9423-D09F64F766F9}" srcOrd="1" destOrd="0" presId="urn:microsoft.com/office/officeart/2005/8/layout/hierarchy2"/>
    <dgm:cxn modelId="{748AC130-672C-4BD4-8D4D-C4C6F0757CB7}" srcId="{B93B7547-7A15-4765-A4E9-DB4DDF91D958}" destId="{16373365-31D3-466B-8E73-1B4680CEE3F1}" srcOrd="0" destOrd="0" parTransId="{31EC7046-A440-46E0-A1D0-30F4AD3611F3}" sibTransId="{CC219537-1EFB-49AE-832F-65E636CA6B24}"/>
    <dgm:cxn modelId="{C7FC4431-CDC7-4894-94C8-8BBC909DE65F}" type="presOf" srcId="{74DB9FE2-8B09-4AAF-BCB4-7BEB56A6C492}" destId="{9AAB3EEE-2115-4BF3-A076-EB4329C37097}" srcOrd="0" destOrd="0" presId="urn:microsoft.com/office/officeart/2005/8/layout/hierarchy2"/>
    <dgm:cxn modelId="{40737532-CD34-4D23-B3CC-105CE99A9FF0}" srcId="{426B250F-7F0E-4F82-A819-BF5DC04EC913}" destId="{981DD010-CEA5-4726-946F-3D5BFEEC93B9}" srcOrd="0" destOrd="0" parTransId="{98FC1EAF-2740-4306-A1E9-705886D0B259}" sibTransId="{7575E93F-F217-4C61-85ED-BC3141F06C78}"/>
    <dgm:cxn modelId="{46195733-052F-4AFE-BF3B-3BACE3A208D3}" type="presOf" srcId="{C3CADD81-3634-4253-946E-8AD9848BB77D}" destId="{FCA9D0D9-7E0D-477D-936A-A27DAEC81B25}" srcOrd="0" destOrd="0" presId="urn:microsoft.com/office/officeart/2005/8/layout/hierarchy2"/>
    <dgm:cxn modelId="{9C9AA933-90D2-4A72-8921-DEA33F819D49}" type="presOf" srcId="{981DD010-CEA5-4726-946F-3D5BFEEC93B9}" destId="{1A50BB26-4E98-4C5B-9146-9D0F7D4F7A08}" srcOrd="0" destOrd="0" presId="urn:microsoft.com/office/officeart/2005/8/layout/hierarchy2"/>
    <dgm:cxn modelId="{8AB3E334-B1B7-46EE-9FE7-5318F9F33474}" type="presOf" srcId="{B93B7547-7A15-4765-A4E9-DB4DDF91D958}" destId="{808856FE-0B2A-49A1-B544-74527A37F453}" srcOrd="0" destOrd="0" presId="urn:microsoft.com/office/officeart/2005/8/layout/hierarchy2"/>
    <dgm:cxn modelId="{8604F535-E605-4BA3-A20A-C026F9D48AB4}" srcId="{E92A7370-1C9A-4F2F-90DC-387D9A0BBCE2}" destId="{D097E52B-634F-4484-8F08-031CFD0BB4B3}" srcOrd="1" destOrd="0" parTransId="{54590ACA-FBBC-44F0-8E7F-6A771944A277}" sibTransId="{DA1E71B7-FB16-4FF9-9171-DBD06B4D1F8F}"/>
    <dgm:cxn modelId="{CA72853A-C7AA-48CA-8916-F17BD068F590}" type="presOf" srcId="{F984ACD3-2CDF-45CA-8380-3085A9317D66}" destId="{1FB0CAA5-01EF-496D-B0A1-EAAE6FBFAFB6}" srcOrd="0" destOrd="0" presId="urn:microsoft.com/office/officeart/2005/8/layout/hierarchy2"/>
    <dgm:cxn modelId="{830BE95B-A603-4947-A8FB-7176BD8393D4}" type="presOf" srcId="{3930A53E-AB31-4E9C-A84E-9972CB5A0AE0}" destId="{1FF31DB3-EE9F-413A-B022-14B13DD8C8B7}" srcOrd="0" destOrd="0" presId="urn:microsoft.com/office/officeart/2005/8/layout/hierarchy2"/>
    <dgm:cxn modelId="{208DFE5E-9F0E-4BC4-8C5A-EDB738B8215D}" type="presOf" srcId="{7592A029-00F8-4619-9385-5FA3F650F9A7}" destId="{6A0AD298-881E-4A8D-9FFA-73A14B8158CE}" srcOrd="1" destOrd="0" presId="urn:microsoft.com/office/officeart/2005/8/layout/hierarchy2"/>
    <dgm:cxn modelId="{A3ED7146-D181-4FD0-A07D-C5D28B581B56}" type="presOf" srcId="{CEA35EAC-E7A1-415F-830D-36180DBCFCBB}" destId="{663236D6-B72C-4CD1-B77C-528EDC152327}" srcOrd="0" destOrd="0" presId="urn:microsoft.com/office/officeart/2005/8/layout/hierarchy2"/>
    <dgm:cxn modelId="{9A4BE068-440E-4F5C-9BFE-DBA908A9F358}" type="presOf" srcId="{E92A7370-1C9A-4F2F-90DC-387D9A0BBCE2}" destId="{A423D6D6-0070-42FC-B0EF-62C921E74F24}" srcOrd="0" destOrd="0" presId="urn:microsoft.com/office/officeart/2005/8/layout/hierarchy2"/>
    <dgm:cxn modelId="{273F9649-DD32-4FED-A635-89A8EA095667}" type="presOf" srcId="{98FC1EAF-2740-4306-A1E9-705886D0B259}" destId="{56B3F71C-797D-4AA6-B04B-BECB38420D73}" srcOrd="1" destOrd="0" presId="urn:microsoft.com/office/officeart/2005/8/layout/hierarchy2"/>
    <dgm:cxn modelId="{F2869D49-43F9-45DB-AA98-D1A12A8125C3}" srcId="{F984ACD3-2CDF-45CA-8380-3085A9317D66}" destId="{65AD6A0E-2FB0-4749-AC54-741F22CDD6CE}" srcOrd="1" destOrd="0" parTransId="{BF2ADBEC-25E9-49F0-A228-F88B5BAA5A96}" sibTransId="{A159AD2F-8CEF-48EC-BA51-133C97DB7E63}"/>
    <dgm:cxn modelId="{27AA2B4A-9367-4D70-B36A-A58FCC77E372}" type="presOf" srcId="{21FB7123-6606-4D92-B8E1-AFD79C5F5A8F}" destId="{DEF6A7E8-63D7-4950-A845-4566F18567ED}" srcOrd="1" destOrd="0" presId="urn:microsoft.com/office/officeart/2005/8/layout/hierarchy2"/>
    <dgm:cxn modelId="{25443B6D-DBDD-4BEE-B85C-0B57FEA95AFA}" type="presOf" srcId="{F99CD728-F087-49A8-9CF7-79444240C1B6}" destId="{417C385D-E476-4BD6-B12F-1ACFCC838704}" srcOrd="0" destOrd="0" presId="urn:microsoft.com/office/officeart/2005/8/layout/hierarchy2"/>
    <dgm:cxn modelId="{AC5CF86D-FD2E-44D1-8981-79291FA4A55A}" type="presOf" srcId="{BF2ADBEC-25E9-49F0-A228-F88B5BAA5A96}" destId="{D2EC7B3C-368F-402C-B116-FCFB5C761FD9}" srcOrd="0" destOrd="0" presId="urn:microsoft.com/office/officeart/2005/8/layout/hierarchy2"/>
    <dgm:cxn modelId="{7C61614F-6E8F-405B-80E8-4EDC9E67828A}" type="presOf" srcId="{0EAA066C-2ACE-41E3-B01B-53F65F4574B8}" destId="{FE8C8C98-516E-4E01-B5C9-0A69EDE74CDD}" srcOrd="1" destOrd="0" presId="urn:microsoft.com/office/officeart/2005/8/layout/hierarchy2"/>
    <dgm:cxn modelId="{C8E4AC6F-5967-4FF1-A00D-D30FBB3F590F}" type="presOf" srcId="{612AA07F-B4FD-4F78-A7C1-5F6C9350D6A8}" destId="{4688101F-9C5D-44B0-81BE-1F64DD1B9F4F}" srcOrd="0" destOrd="0" presId="urn:microsoft.com/office/officeart/2005/8/layout/hierarchy2"/>
    <dgm:cxn modelId="{DC4FEC6F-CC61-4E99-A09C-17872475A785}" type="presOf" srcId="{21FB7123-6606-4D92-B8E1-AFD79C5F5A8F}" destId="{BCCA81A0-D285-4F04-AE8E-D134F2915D4D}" srcOrd="0" destOrd="0" presId="urn:microsoft.com/office/officeart/2005/8/layout/hierarchy2"/>
    <dgm:cxn modelId="{75193170-DA67-4FFB-8CDA-06861EE07249}" type="presOf" srcId="{9C2DFBB7-E762-4FE3-BA4B-052786D51008}" destId="{92A6743E-ED80-46B6-8DA0-27E54686A922}" srcOrd="0" destOrd="0" presId="urn:microsoft.com/office/officeart/2005/8/layout/hierarchy2"/>
    <dgm:cxn modelId="{59020A51-6565-49B9-BF7B-0367AADC69EC}" type="presOf" srcId="{0EAA066C-2ACE-41E3-B01B-53F65F4574B8}" destId="{D47CFA51-9A36-4512-A9B9-526FA5AF2171}" srcOrd="0" destOrd="0" presId="urn:microsoft.com/office/officeart/2005/8/layout/hierarchy2"/>
    <dgm:cxn modelId="{23F93851-388F-44F5-A0CC-043C41BBA24A}" type="presOf" srcId="{FEF4736C-A508-4A16-991E-C60764F01813}" destId="{D309861D-98C4-44FF-B7A0-28112D12F622}" srcOrd="0" destOrd="0" presId="urn:microsoft.com/office/officeart/2005/8/layout/hierarchy2"/>
    <dgm:cxn modelId="{6F2AB973-B927-431D-990B-A119FB782EBC}" type="presOf" srcId="{BF2ADBEC-25E9-49F0-A228-F88B5BAA5A96}" destId="{CD6FA477-5BA6-40D7-A872-C01F1D2F3FCE}" srcOrd="1" destOrd="0" presId="urn:microsoft.com/office/officeart/2005/8/layout/hierarchy2"/>
    <dgm:cxn modelId="{11A58775-27E6-4C6A-A377-3F0DD2D80313}" srcId="{2A458514-2D36-4D4E-BE92-27AB219B2514}" destId="{33D12141-7916-4143-B3C1-8589DB868B54}" srcOrd="0" destOrd="0" parTransId="{D71DD1BE-5C52-4B5C-AA30-E78EAD2425FA}" sibTransId="{12C1453A-ABC7-4900-9D25-EE1C1FD5A9E5}"/>
    <dgm:cxn modelId="{696C9075-2844-4FD7-B51E-549EBDBA24CC}" type="presOf" srcId="{AEE85B74-AAAE-46BB-962E-4DBC874D3EFC}" destId="{CAFC0B17-83E3-4336-8BA2-EF065170EFFE}" srcOrd="1" destOrd="0" presId="urn:microsoft.com/office/officeart/2005/8/layout/hierarchy2"/>
    <dgm:cxn modelId="{B3740076-4C26-4C5B-AC41-C003419DD595}" type="presOf" srcId="{3DA56672-734B-406C-A594-5CD99F243ED9}" destId="{831C0596-4138-4052-A1D1-10FDAD802736}" srcOrd="0" destOrd="0" presId="urn:microsoft.com/office/officeart/2005/8/layout/hierarchy2"/>
    <dgm:cxn modelId="{0C9E4A57-56D2-40E5-BA4C-EBADC60EC6EC}" type="presOf" srcId="{D71DD1BE-5C52-4B5C-AA30-E78EAD2425FA}" destId="{EEA3851D-8A72-429B-A598-573E4B43366C}" srcOrd="0" destOrd="0" presId="urn:microsoft.com/office/officeart/2005/8/layout/hierarchy2"/>
    <dgm:cxn modelId="{E45CFD77-C61F-4600-BE71-CB75C848FFA2}" type="presOf" srcId="{43139887-DEF7-451C-88AB-3D07378210C3}" destId="{B2CFD054-96D5-46ED-A41E-B31FAFAA9B33}" srcOrd="0" destOrd="0" presId="urn:microsoft.com/office/officeart/2005/8/layout/hierarchy2"/>
    <dgm:cxn modelId="{68C35D78-E902-4BA5-A965-1469BC077F88}" type="presOf" srcId="{A2D8CF0D-99D8-47F1-9E92-19AF0A0BB271}" destId="{3C18E11D-879C-4E54-A55C-9DAADDE1DED3}" srcOrd="0" destOrd="0" presId="urn:microsoft.com/office/officeart/2005/8/layout/hierarchy2"/>
    <dgm:cxn modelId="{1123F278-4208-45C2-8B66-C25BBED21CF4}" type="presOf" srcId="{4D7BDCB9-9FB1-4BF0-A6EF-5700C7854326}" destId="{C9FF5DD2-1EAA-4608-A25B-FCF3079DB870}" srcOrd="0" destOrd="0" presId="urn:microsoft.com/office/officeart/2005/8/layout/hierarchy2"/>
    <dgm:cxn modelId="{1504BA59-A9A4-4265-8CC9-2089B81A68E8}" type="presOf" srcId="{5044DB07-A528-4245-8150-B16D1CCEADCA}" destId="{5FE8D8CA-1877-487B-A492-3E419C8625AA}" srcOrd="1" destOrd="0" presId="urn:microsoft.com/office/officeart/2005/8/layout/hierarchy2"/>
    <dgm:cxn modelId="{4AD0F959-1284-472E-89F6-95294C96D1F9}" srcId="{854D66F4-F6FC-4CCE-94A6-784DD2C2B8BE}" destId="{FEF4736C-A508-4A16-991E-C60764F01813}" srcOrd="0" destOrd="0" parTransId="{E6B97331-86DB-4CA0-9E5D-E7A6BA5EF2EF}" sibTransId="{010A9B4D-B788-47B7-8AAD-A44DC5241ED4}"/>
    <dgm:cxn modelId="{770FB582-1959-4480-B12D-35E3AA7D20E8}" type="presOf" srcId="{63339A27-78D7-4F98-95DF-93C33F87B480}" destId="{B4EC2474-4361-44D7-9944-AF0739394980}" srcOrd="0" destOrd="0" presId="urn:microsoft.com/office/officeart/2005/8/layout/hierarchy2"/>
    <dgm:cxn modelId="{C0A72285-FAB0-4D1F-9A53-D0B028EBC50E}" type="presOf" srcId="{536D2645-8E36-4078-82AB-7B5B30A60078}" destId="{E4ADC613-B9E4-4863-B110-4037E83B70CB}" srcOrd="1" destOrd="0" presId="urn:microsoft.com/office/officeart/2005/8/layout/hierarchy2"/>
    <dgm:cxn modelId="{1DF02588-10E8-46BE-B3B9-D0CD0AE83D37}" type="presOf" srcId="{E7D84B7E-564D-4D3E-9D97-00710461B5BF}" destId="{9CD362FC-6E4A-402A-9D11-ACF8E86E68AA}" srcOrd="1" destOrd="0" presId="urn:microsoft.com/office/officeart/2005/8/layout/hierarchy2"/>
    <dgm:cxn modelId="{7E671A8A-E54C-4E8C-9630-822E50210860}" type="presOf" srcId="{16373365-31D3-466B-8E73-1B4680CEE3F1}" destId="{8537D568-33E8-4B52-8143-F58F79F0AB59}" srcOrd="0" destOrd="0" presId="urn:microsoft.com/office/officeart/2005/8/layout/hierarchy2"/>
    <dgm:cxn modelId="{0FE0008C-DA5E-4391-A043-64F82CDE575C}" type="presOf" srcId="{33D12141-7916-4143-B3C1-8589DB868B54}" destId="{D7A62673-3923-47AE-9F5A-69DB201F653F}" srcOrd="0" destOrd="0" presId="urn:microsoft.com/office/officeart/2005/8/layout/hierarchy2"/>
    <dgm:cxn modelId="{C3E8C98C-74B1-4AE1-8B78-141DC7D73C5C}" type="presOf" srcId="{4D7BDCB9-9FB1-4BF0-A6EF-5700C7854326}" destId="{A10DB5AB-AB8B-4162-89F3-2ECD7BE4C943}" srcOrd="1" destOrd="0" presId="urn:microsoft.com/office/officeart/2005/8/layout/hierarchy2"/>
    <dgm:cxn modelId="{9BFBDA8D-37A3-413A-9303-C3A346451450}" type="presOf" srcId="{F99CD728-F087-49A8-9CF7-79444240C1B6}" destId="{658ED9E0-643D-4EB1-BCE8-A9BC7548ABAD}" srcOrd="1" destOrd="0" presId="urn:microsoft.com/office/officeart/2005/8/layout/hierarchy2"/>
    <dgm:cxn modelId="{1088518F-EA96-4BF3-A4AD-C5EFA817B7A4}" srcId="{981DD010-CEA5-4726-946F-3D5BFEEC93B9}" destId="{08DDDBF5-9DA7-4A15-8723-20C378E4454A}" srcOrd="0" destOrd="0" parTransId="{4D7BDCB9-9FB1-4BF0-A6EF-5700C7854326}" sibTransId="{D7F60F3D-E202-4EF2-98AB-B1C4F3B1EA91}"/>
    <dgm:cxn modelId="{FA2E5A91-25FA-4C7D-ADC1-6CB526E488BC}" type="presOf" srcId="{D7C796C1-1FA0-4890-A943-626FBD82D97B}" destId="{D1D5C034-1871-4E60-82DC-453A888B5927}" srcOrd="0" destOrd="0" presId="urn:microsoft.com/office/officeart/2005/8/layout/hierarchy2"/>
    <dgm:cxn modelId="{A1852597-B12A-4C78-93EA-45DF610ECD81}" type="presOf" srcId="{08DDDBF5-9DA7-4A15-8723-20C378E4454A}" destId="{A763E564-D3B3-4F76-959B-4ECBD0C2D550}" srcOrd="0" destOrd="0" presId="urn:microsoft.com/office/officeart/2005/8/layout/hierarchy2"/>
    <dgm:cxn modelId="{8F0C8097-16F2-4736-801F-4E28FFEEFCE6}" type="presOf" srcId="{E7D84B7E-564D-4D3E-9D97-00710461B5BF}" destId="{50FDBD0C-E84D-47FF-AFCA-CEACC0A67701}" srcOrd="0" destOrd="0" presId="urn:microsoft.com/office/officeart/2005/8/layout/hierarchy2"/>
    <dgm:cxn modelId="{E1F5FB9A-8707-4605-8B3F-702798E6ED30}" type="presOf" srcId="{54590ACA-FBBC-44F0-8E7F-6A771944A277}" destId="{599756A5-74D7-494D-A454-5B0F0DA074E0}" srcOrd="0" destOrd="0" presId="urn:microsoft.com/office/officeart/2005/8/layout/hierarchy2"/>
    <dgm:cxn modelId="{AF83A79B-5796-4A64-B1AF-83D07A512135}" srcId="{16373365-31D3-466B-8E73-1B4680CEE3F1}" destId="{9C2DFBB7-E762-4FE3-BA4B-052786D51008}" srcOrd="2" destOrd="0" parTransId="{74DB9FE2-8B09-4AAF-BCB4-7BEB56A6C492}" sibTransId="{F1C3414F-B3D2-4352-AE9E-C1BE344784DA}"/>
    <dgm:cxn modelId="{6E9E949F-2C8F-4D36-9620-FB79AF622174}" type="presOf" srcId="{31EC7046-A440-46E0-A1D0-30F4AD3611F3}" destId="{4DA8D9C8-9662-425B-8A5A-624F48D23C59}" srcOrd="0" destOrd="0" presId="urn:microsoft.com/office/officeart/2005/8/layout/hierarchy2"/>
    <dgm:cxn modelId="{503F9D9F-B617-40F8-A37A-C3A233BAABB8}" type="presOf" srcId="{2A458514-2D36-4D4E-BE92-27AB219B2514}" destId="{285E73DD-33BD-4782-A869-24577AEDEDD1}" srcOrd="0" destOrd="0" presId="urn:microsoft.com/office/officeart/2005/8/layout/hierarchy2"/>
    <dgm:cxn modelId="{995D48A2-1EE3-494A-B00A-4BD9F923047D}" srcId="{2259E3C0-5953-4038-BAE5-F2F6E047EBA1}" destId="{E92A7370-1C9A-4F2F-90DC-387D9A0BBCE2}" srcOrd="1" destOrd="0" parTransId="{7592A029-00F8-4619-9385-5FA3F650F9A7}" sibTransId="{F39B7ADC-D964-40C4-9AF0-31B46C98F54F}"/>
    <dgm:cxn modelId="{3BF9CBA3-1C1E-471B-9B67-869AC993FCFB}" type="presOf" srcId="{426B250F-7F0E-4F82-A819-BF5DC04EC913}" destId="{D4A15DC9-9111-42D4-A605-155F6F12F9B7}" srcOrd="0" destOrd="0" presId="urn:microsoft.com/office/officeart/2005/8/layout/hierarchy2"/>
    <dgm:cxn modelId="{FCCF5FAA-1B37-4DCF-88F2-EA61BC4664A0}" type="presOf" srcId="{E769ABEB-4983-428F-8ACB-113B005D0D0D}" destId="{AA2572DD-DF15-4B33-9D2D-9B9668119341}" srcOrd="0" destOrd="0" presId="urn:microsoft.com/office/officeart/2005/8/layout/hierarchy2"/>
    <dgm:cxn modelId="{CBC8A6AA-5D86-4AFF-BEDC-8F9D77D8B8C6}" type="presOf" srcId="{BD6177D6-AE94-4CAB-9345-F1A0F53C7E2B}" destId="{834A3C4C-ED6C-4912-B55C-0F7445627632}" srcOrd="0" destOrd="0" presId="urn:microsoft.com/office/officeart/2005/8/layout/hierarchy2"/>
    <dgm:cxn modelId="{B3EAD8AB-7E47-4536-8AFD-2C64BBE5A9A7}" srcId="{612AA07F-B4FD-4F78-A7C1-5F6C9350D6A8}" destId="{F984ACD3-2CDF-45CA-8380-3085A9317D66}" srcOrd="0" destOrd="0" parTransId="{CEA35EAC-E7A1-415F-830D-36180DBCFCBB}" sibTransId="{124118E4-ABC9-4409-B4A5-88872B1C613C}"/>
    <dgm:cxn modelId="{5D7923AD-FA4E-4D34-B78A-C359E54E0CF0}" srcId="{B176171D-90F5-4C20-8359-15FF8C09E6FD}" destId="{2259E3C0-5953-4038-BAE5-F2F6E047EBA1}" srcOrd="0" destOrd="0" parTransId="{5044DB07-A528-4245-8150-B16D1CCEADCA}" sibTransId="{8E3CD2CD-346B-4FB0-8A70-305DDBB93A63}"/>
    <dgm:cxn modelId="{EDBCD9B1-A58C-42A0-B170-CCE33B55D7E7}" type="presOf" srcId="{DC762D2D-3957-4FC9-947C-ED40F95744E7}" destId="{E6F693BB-2E3E-436F-BA89-2514AF3F6F07}" srcOrd="0" destOrd="0" presId="urn:microsoft.com/office/officeart/2005/8/layout/hierarchy2"/>
    <dgm:cxn modelId="{658D6CB2-3DB5-4A2C-A82A-2A4E025E35AC}" srcId="{3930A53E-AB31-4E9C-A84E-9972CB5A0AE0}" destId="{1E55BDFA-5961-49A0-BE27-9E22C12D9806}" srcOrd="1" destOrd="0" parTransId="{E769ABEB-4983-428F-8ACB-113B005D0D0D}" sibTransId="{0F4D8FF2-9C1A-482F-AD17-2415BBD99154}"/>
    <dgm:cxn modelId="{590ECEB3-84F1-49AA-B63E-B7D040E62FCE}" srcId="{16373365-31D3-466B-8E73-1B4680CEE3F1}" destId="{C3CADD81-3634-4253-946E-8AD9848BB77D}" srcOrd="0" destOrd="0" parTransId="{9A1EA2CA-1BD5-4F96-8DB7-1E935013C268}" sibTransId="{65D55131-0660-4FE7-8A44-7E627500E7FF}"/>
    <dgm:cxn modelId="{3CBF5EB4-19DE-4172-A3B7-CF03FA949713}" type="presOf" srcId="{36ABB479-F225-46EF-89AE-D1EBCEFA895B}" destId="{CF1FEEF2-D772-4D58-9D8F-A93A8B713451}" srcOrd="0" destOrd="0" presId="urn:microsoft.com/office/officeart/2005/8/layout/hierarchy2"/>
    <dgm:cxn modelId="{6E6272B4-EF22-448C-BB7A-D0B1EF93EDB0}" type="presOf" srcId="{0650E242-547D-4986-A9FB-7A0FAE6F46BA}" destId="{B5BC8713-D7C8-4890-B09E-91066D4D07F5}" srcOrd="0" destOrd="0" presId="urn:microsoft.com/office/officeart/2005/8/layout/hierarchy2"/>
    <dgm:cxn modelId="{44D464B7-8400-43B0-91FB-86CB07BAC06F}" srcId="{E92A7370-1C9A-4F2F-90DC-387D9A0BBCE2}" destId="{1E535911-AFF9-4B0E-B5C7-3B84D8406CC7}" srcOrd="0" destOrd="0" parTransId="{35AC7B04-5E41-4B85-8A3B-6052C86BBA0E}" sibTransId="{D52D1D85-20F0-4A8C-A55D-73636B9E88D2}"/>
    <dgm:cxn modelId="{EAE216B9-C448-442A-9E30-517313A1772B}" type="presOf" srcId="{D319F1ED-43AE-4C1E-9FFA-A18AC17FD637}" destId="{CDAE1E3C-9E19-4364-AE64-3A16D27CBDEC}" srcOrd="0" destOrd="0" presId="urn:microsoft.com/office/officeart/2005/8/layout/hierarchy2"/>
    <dgm:cxn modelId="{2873C4BA-D842-4625-A3B3-577AC6A99831}" srcId="{3930A53E-AB31-4E9C-A84E-9972CB5A0AE0}" destId="{26D55047-C63E-48E0-A721-6514B0192F97}" srcOrd="2" destOrd="0" parTransId="{AEE85B74-AAAE-46BB-962E-4DBC874D3EFC}" sibTransId="{00F57417-8446-4692-90D6-06A1D8B4AF50}"/>
    <dgm:cxn modelId="{9069C8BC-6822-4E26-B58D-3E605DCE6F33}" type="presOf" srcId="{3A3CC75F-C5A9-411C-A40A-7689D5A5E37C}" destId="{EDA960BE-B5CF-4D6C-A1A8-C5C085619332}" srcOrd="0" destOrd="0" presId="urn:microsoft.com/office/officeart/2005/8/layout/hierarchy2"/>
    <dgm:cxn modelId="{B22760BD-868D-48F3-B5C1-9BD24E58D271}" type="presOf" srcId="{B176171D-90F5-4C20-8359-15FF8C09E6FD}" destId="{454E1ED0-DD24-488D-8C1E-7D094EAC4B79}" srcOrd="0" destOrd="0" presId="urn:microsoft.com/office/officeart/2005/8/layout/hierarchy2"/>
    <dgm:cxn modelId="{A510C0BD-F02E-49B9-879E-9350831FCF78}" type="presOf" srcId="{E6B97331-86DB-4CA0-9E5D-E7A6BA5EF2EF}" destId="{1BBF7B3C-FECB-41A1-8F45-EBCBEACBCCED}" srcOrd="1" destOrd="0" presId="urn:microsoft.com/office/officeart/2005/8/layout/hierarchy2"/>
    <dgm:cxn modelId="{FE19CDBD-2FF3-4DF1-A022-C677738CFE86}" type="presOf" srcId="{CEA35EAC-E7A1-415F-830D-36180DBCFCBB}" destId="{69A3674E-EE22-4467-B91D-5F1C8EC3CA75}" srcOrd="1" destOrd="0" presId="urn:microsoft.com/office/officeart/2005/8/layout/hierarchy2"/>
    <dgm:cxn modelId="{62F5D9C0-0259-4871-90F8-4A62C2450898}" type="presOf" srcId="{1E535911-AFF9-4B0E-B5C7-3B84D8406CC7}" destId="{B6CF3503-288C-4377-B7F2-5EB561276A71}" srcOrd="0" destOrd="0" presId="urn:microsoft.com/office/officeart/2005/8/layout/hierarchy2"/>
    <dgm:cxn modelId="{8F36BFC3-7349-4A52-B75B-CC5933886578}" type="presOf" srcId="{65AD6A0E-2FB0-4749-AC54-741F22CDD6CE}" destId="{7514999F-037F-42F8-8256-19F5DED0754B}" srcOrd="0" destOrd="0" presId="urn:microsoft.com/office/officeart/2005/8/layout/hierarchy2"/>
    <dgm:cxn modelId="{12A057C6-6886-43ED-83D0-28A574959881}" type="presOf" srcId="{26D55047-C63E-48E0-A721-6514B0192F97}" destId="{341E0E99-04E4-4E04-9DD1-B2AF9837E229}" srcOrd="0" destOrd="0" presId="urn:microsoft.com/office/officeart/2005/8/layout/hierarchy2"/>
    <dgm:cxn modelId="{71B881C6-A884-46EB-B990-51C4A88E14D5}" type="presOf" srcId="{D71DD1BE-5C52-4B5C-AA30-E78EAD2425FA}" destId="{8DE9A65A-A03F-4528-B253-1F6535AD08DD}" srcOrd="1" destOrd="0" presId="urn:microsoft.com/office/officeart/2005/8/layout/hierarchy2"/>
    <dgm:cxn modelId="{B6D275C8-7C55-4E64-8B3D-9539A4068D19}" type="presOf" srcId="{E6B97331-86DB-4CA0-9E5D-E7A6BA5EF2EF}" destId="{B71B7F28-8EEF-42FA-8B14-436BA0ADA4BE}" srcOrd="0" destOrd="0" presId="urn:microsoft.com/office/officeart/2005/8/layout/hierarchy2"/>
    <dgm:cxn modelId="{75D264CF-AB9C-4B93-81CD-D01160EA3947}" type="presOf" srcId="{E4FB7EF0-03D5-4DAC-9E49-419774FFD6D1}" destId="{85C20F1B-C9B5-44B9-BE90-AD471F247551}" srcOrd="0" destOrd="0" presId="urn:microsoft.com/office/officeart/2005/8/layout/hierarchy2"/>
    <dgm:cxn modelId="{1DA58ED0-802D-43F5-BB73-AE7D73AE5E95}" srcId="{854D66F4-F6FC-4CCE-94A6-784DD2C2B8BE}" destId="{3DA56672-734B-406C-A594-5CD99F243ED9}" srcOrd="1" destOrd="0" parTransId="{8FA7B00E-1A5F-47FA-A7A8-DB1068322C6C}" sibTransId="{FF807417-07E1-49A7-AC16-97E7FF52BAFC}"/>
    <dgm:cxn modelId="{44EA9FD0-1FB1-4336-AE28-46D5E8266128}" srcId="{EDDA0690-6F7D-4001-8B6F-1E5AC4BEAE68}" destId="{2A458514-2D36-4D4E-BE92-27AB219B2514}" srcOrd="0" destOrd="0" parTransId="{1C22897C-EB4F-4FB6-A955-3F9ABE6A8338}" sibTransId="{0156AC22-4159-4CF7-9157-C3900C41A1FB}"/>
    <dgm:cxn modelId="{2D5EE7D0-C469-4814-999B-97BDEA979D8F}" type="presOf" srcId="{952D8D28-B197-444F-B8EA-479B4536D605}" destId="{824A4130-DA0A-44C3-B8C0-908E5A385996}" srcOrd="0" destOrd="0" presId="urn:microsoft.com/office/officeart/2005/8/layout/hierarchy2"/>
    <dgm:cxn modelId="{A28D9BD2-825F-4312-83C5-E29CF539CC20}" type="presOf" srcId="{43139887-DEF7-451C-88AB-3D07378210C3}" destId="{CCE3CA6F-C149-4BD9-9AE3-E2D0ECF70A8D}" srcOrd="1" destOrd="0" presId="urn:microsoft.com/office/officeart/2005/8/layout/hierarchy2"/>
    <dgm:cxn modelId="{6C52CBD2-F4DF-4400-8BFA-A42A6D974FA7}" type="presOf" srcId="{E4FB7EF0-03D5-4DAC-9E49-419774FFD6D1}" destId="{C381E5BE-6357-4A61-97F4-B199873796EE}" srcOrd="1" destOrd="0" presId="urn:microsoft.com/office/officeart/2005/8/layout/hierarchy2"/>
    <dgm:cxn modelId="{9FDEF7D2-EBE6-4C53-8522-80FEFF17AD53}" srcId="{854D66F4-F6FC-4CCE-94A6-784DD2C2B8BE}" destId="{17D40E6C-97E3-4D76-9BAA-A8500B63C76E}" srcOrd="2" destOrd="0" parTransId="{952D8D28-B197-444F-B8EA-479B4536D605}" sibTransId="{C14E9376-D047-4B40-92A8-14299020CE40}"/>
    <dgm:cxn modelId="{D8A762D3-7027-48F8-8918-E1DD5C8230B3}" type="presOf" srcId="{EDDA0690-6F7D-4001-8B6F-1E5AC4BEAE68}" destId="{D9C84F13-1FA4-439F-AF35-E6519E0BA9A7}" srcOrd="0" destOrd="0" presId="urn:microsoft.com/office/officeart/2005/8/layout/hierarchy2"/>
    <dgm:cxn modelId="{315371D3-01AD-47C8-B972-1544ECA5DC2A}" type="presOf" srcId="{74DB9FE2-8B09-4AAF-BCB4-7BEB56A6C492}" destId="{073DC58A-ACF3-4C87-A3ED-A06BCC0F2441}" srcOrd="1" destOrd="0" presId="urn:microsoft.com/office/officeart/2005/8/layout/hierarchy2"/>
    <dgm:cxn modelId="{CF7AA3D5-F023-481C-8EEA-51F633266968}" srcId="{612AA07F-B4FD-4F78-A7C1-5F6C9350D6A8}" destId="{854D66F4-F6FC-4CCE-94A6-784DD2C2B8BE}" srcOrd="1" destOrd="0" parTransId="{E7D84B7E-564D-4D3E-9D97-00710461B5BF}" sibTransId="{013F7F2D-D4BC-449D-BEFD-8542E3DB0BB2}"/>
    <dgm:cxn modelId="{0605E0D5-D9BF-4331-9EED-991C6CAA1591}" type="presOf" srcId="{D097E52B-634F-4484-8F08-031CFD0BB4B3}" destId="{D522F9A0-3893-40CB-92B5-4F827AE80D79}" srcOrd="0" destOrd="0" presId="urn:microsoft.com/office/officeart/2005/8/layout/hierarchy2"/>
    <dgm:cxn modelId="{508B0AD8-0C4B-468E-B7CF-B19E2B6BE7F2}" type="presOf" srcId="{A2D8CF0D-99D8-47F1-9E92-19AF0A0BB271}" destId="{BD23ABF9-5D02-46D1-ABA1-638FB3A55641}" srcOrd="1" destOrd="0" presId="urn:microsoft.com/office/officeart/2005/8/layout/hierarchy2"/>
    <dgm:cxn modelId="{2FB01ED9-C237-49CC-8457-2A3A427AEB3B}" type="presOf" srcId="{8FA7B00E-1A5F-47FA-A7A8-DB1068322C6C}" destId="{60B160AF-1DE7-48D1-9277-80856D505833}" srcOrd="0" destOrd="0" presId="urn:microsoft.com/office/officeart/2005/8/layout/hierarchy2"/>
    <dgm:cxn modelId="{3F00F9DB-FD7E-462B-A5F9-46AC87F2EC9D}" type="presOf" srcId="{54590ACA-FBBC-44F0-8E7F-6A771944A277}" destId="{57D87CD3-30B8-44BA-8FC3-20E0F1184DCD}" srcOrd="1" destOrd="0" presId="urn:microsoft.com/office/officeart/2005/8/layout/hierarchy2"/>
    <dgm:cxn modelId="{A6FC50DC-DA21-444E-B54C-95043C19666D}" type="presOf" srcId="{9A1EA2CA-1BD5-4F96-8DB7-1E935013C268}" destId="{FF458D56-FD7A-4C8F-AA00-00A67FB26BF5}" srcOrd="0" destOrd="0" presId="urn:microsoft.com/office/officeart/2005/8/layout/hierarchy2"/>
    <dgm:cxn modelId="{7521A3DD-EB5C-45FF-AB91-771FA81DA7B5}" type="presOf" srcId="{1C22897C-EB4F-4FB6-A955-3F9ABE6A8338}" destId="{41E0BC35-7656-4B41-9A02-5584D3AE2AEB}" srcOrd="1" destOrd="0" presId="urn:microsoft.com/office/officeart/2005/8/layout/hierarchy2"/>
    <dgm:cxn modelId="{A47DF4DF-1F3C-4206-B03B-6E57A1510D2D}" srcId="{E92A7370-1C9A-4F2F-90DC-387D9A0BBCE2}" destId="{3A3CC75F-C5A9-411C-A40A-7689D5A5E37C}" srcOrd="2" destOrd="0" parTransId="{0EAA066C-2ACE-41E3-B01B-53F65F4574B8}" sibTransId="{6EE8EACA-CB7D-48F9-B799-FC1CBF87F26A}"/>
    <dgm:cxn modelId="{79B8EEE0-809F-4325-8EC1-F763FDBC2DCB}" type="presOf" srcId="{0B243E3A-8727-4111-A6E8-9CD80BA31ED8}" destId="{FD262A13-6D78-4AEB-B931-58DDD0DA51C2}" srcOrd="0" destOrd="0" presId="urn:microsoft.com/office/officeart/2005/8/layout/hierarchy2"/>
    <dgm:cxn modelId="{0937C4E2-42BB-459D-9114-1DF4E082AD75}" srcId="{2259E3C0-5953-4038-BAE5-F2F6E047EBA1}" destId="{3930A53E-AB31-4E9C-A84E-9972CB5A0AE0}" srcOrd="0" destOrd="0" parTransId="{A2D8CF0D-99D8-47F1-9E92-19AF0A0BB271}" sibTransId="{4D2C87C6-B7C6-4059-906D-5F3027F39442}"/>
    <dgm:cxn modelId="{916C43E6-87EC-434C-B586-D31D733007D7}" srcId="{16373365-31D3-466B-8E73-1B4680CEE3F1}" destId="{63339A27-78D7-4F98-95DF-93C33F87B480}" srcOrd="1" destOrd="0" parTransId="{D7C796C1-1FA0-4890-A943-626FBD82D97B}" sibTransId="{CB892D7A-4284-47F4-B8BA-6E9C97CCEFA0}"/>
    <dgm:cxn modelId="{3097EFE6-33C6-4661-A7D5-901BECD6793C}" type="presOf" srcId="{1E55BDFA-5961-49A0-BE27-9E22C12D9806}" destId="{CF0740D2-075A-4FD4-9684-B89C934AE416}" srcOrd="0" destOrd="0" presId="urn:microsoft.com/office/officeart/2005/8/layout/hierarchy2"/>
    <dgm:cxn modelId="{CAA17CE7-D029-45E7-BF0C-6710ABD76E41}" type="presOf" srcId="{536D2645-8E36-4078-82AB-7B5B30A60078}" destId="{7E94FB9C-EE56-436D-8F3E-5567DC73F1BD}" srcOrd="0" destOrd="0" presId="urn:microsoft.com/office/officeart/2005/8/layout/hierarchy2"/>
    <dgm:cxn modelId="{A38E87E7-263B-4645-B521-F36A53014067}" srcId="{F984ACD3-2CDF-45CA-8380-3085A9317D66}" destId="{DC762D2D-3957-4FC9-947C-ED40F95744E7}" srcOrd="2" destOrd="0" parTransId="{E4FB7EF0-03D5-4DAC-9E49-419774FFD6D1}" sibTransId="{28E5506F-6A68-414B-BC83-AE3EA7654357}"/>
    <dgm:cxn modelId="{EC5242EC-452F-4935-AB43-2961F15140AE}" srcId="{B176171D-90F5-4C20-8359-15FF8C09E6FD}" destId="{426B250F-7F0E-4F82-A819-BF5DC04EC913}" srcOrd="4" destOrd="0" parTransId="{F99CD728-F087-49A8-9CF7-79444240C1B6}" sibTransId="{1819882C-E99B-4060-A494-CE3F3A499652}"/>
    <dgm:cxn modelId="{1FBBA2EC-9774-4FD0-8804-7A418D0DF433}" type="presOf" srcId="{D319F1ED-43AE-4C1E-9FFA-A18AC17FD637}" destId="{0DE954FA-B521-4B8B-9F29-94E35CDA601D}" srcOrd="1" destOrd="0" presId="urn:microsoft.com/office/officeart/2005/8/layout/hierarchy2"/>
    <dgm:cxn modelId="{9D53B5EE-7B36-4980-8182-3936A336F1B5}" type="presOf" srcId="{5044DB07-A528-4245-8150-B16D1CCEADCA}" destId="{0A6E024E-33BD-442D-BABB-29FB0A636F07}" srcOrd="0" destOrd="0" presId="urn:microsoft.com/office/officeart/2005/8/layout/hierarchy2"/>
    <dgm:cxn modelId="{7114FDEE-CBE7-4B51-946E-316E04F8CFD9}" type="presOf" srcId="{E769ABEB-4983-428F-8ACB-113B005D0D0D}" destId="{BECC82C7-2B85-4E6B-ACBF-FE335F157EE6}" srcOrd="1" destOrd="0" presId="urn:microsoft.com/office/officeart/2005/8/layout/hierarchy2"/>
    <dgm:cxn modelId="{2D6716EF-3F94-495F-B2D1-0C9616C57572}" type="presOf" srcId="{AEE85B74-AAAE-46BB-962E-4DBC874D3EFC}" destId="{2CFD3644-FB0E-4599-B96C-B6995ED306FF}" srcOrd="0" destOrd="0" presId="urn:microsoft.com/office/officeart/2005/8/layout/hierarchy2"/>
    <dgm:cxn modelId="{0B0B19F0-11C2-4B62-BEF2-B954F004D9C7}" srcId="{F984ACD3-2CDF-45CA-8380-3085A9317D66}" destId="{BD6177D6-AE94-4CAB-9345-F1A0F53C7E2B}" srcOrd="0" destOrd="0" parTransId="{D319F1ED-43AE-4C1E-9FFA-A18AC17FD637}" sibTransId="{21B896C2-262A-4DD0-ABAB-C0A8BE554570}"/>
    <dgm:cxn modelId="{7E0987F7-85F5-4619-A18B-55CAED558BC9}" type="presOf" srcId="{2259E3C0-5953-4038-BAE5-F2F6E047EBA1}" destId="{003919AF-BF75-476B-9344-C4AC150FE34E}" srcOrd="0" destOrd="0" presId="urn:microsoft.com/office/officeart/2005/8/layout/hierarchy2"/>
    <dgm:cxn modelId="{05BEF0EC-CBF0-4DD0-A745-7D96767A528D}" type="presParOf" srcId="{FD262A13-6D78-4AEB-B931-58DDD0DA51C2}" destId="{1103A504-9DB1-4E40-A31D-F19958E282EA}" srcOrd="0" destOrd="0" presId="urn:microsoft.com/office/officeart/2005/8/layout/hierarchy2"/>
    <dgm:cxn modelId="{E68EE0DF-1973-4D11-B4C4-91263D44793B}" type="presParOf" srcId="{1103A504-9DB1-4E40-A31D-F19958E282EA}" destId="{454E1ED0-DD24-488D-8C1E-7D094EAC4B79}" srcOrd="0" destOrd="0" presId="urn:microsoft.com/office/officeart/2005/8/layout/hierarchy2"/>
    <dgm:cxn modelId="{615CA00A-1C4F-4FF8-984F-A8C566FFF419}" type="presParOf" srcId="{1103A504-9DB1-4E40-A31D-F19958E282EA}" destId="{ADE5E70B-BCF0-4C12-A031-778AE3843D77}" srcOrd="1" destOrd="0" presId="urn:microsoft.com/office/officeart/2005/8/layout/hierarchy2"/>
    <dgm:cxn modelId="{DB7DE862-11F7-4A67-9C41-225C61BA4426}" type="presParOf" srcId="{ADE5E70B-BCF0-4C12-A031-778AE3843D77}" destId="{0A6E024E-33BD-442D-BABB-29FB0A636F07}" srcOrd="0" destOrd="0" presId="urn:microsoft.com/office/officeart/2005/8/layout/hierarchy2"/>
    <dgm:cxn modelId="{B96D9ACD-B7C1-4232-854A-9FE37AFF1022}" type="presParOf" srcId="{0A6E024E-33BD-442D-BABB-29FB0A636F07}" destId="{5FE8D8CA-1877-487B-A492-3E419C8625AA}" srcOrd="0" destOrd="0" presId="urn:microsoft.com/office/officeart/2005/8/layout/hierarchy2"/>
    <dgm:cxn modelId="{520340D2-0381-428C-9D9F-0DCFFDD17D22}" type="presParOf" srcId="{ADE5E70B-BCF0-4C12-A031-778AE3843D77}" destId="{30093DC2-11A0-4217-9FA3-7A06337E2DCE}" srcOrd="1" destOrd="0" presId="urn:microsoft.com/office/officeart/2005/8/layout/hierarchy2"/>
    <dgm:cxn modelId="{57A7E500-E62D-45E6-84BA-1D8D6B77678D}" type="presParOf" srcId="{30093DC2-11A0-4217-9FA3-7A06337E2DCE}" destId="{003919AF-BF75-476B-9344-C4AC150FE34E}" srcOrd="0" destOrd="0" presId="urn:microsoft.com/office/officeart/2005/8/layout/hierarchy2"/>
    <dgm:cxn modelId="{F5674EC1-D874-4575-870B-37B6ACB39D32}" type="presParOf" srcId="{30093DC2-11A0-4217-9FA3-7A06337E2DCE}" destId="{606CCC91-966F-42AA-A8EB-E50986828A91}" srcOrd="1" destOrd="0" presId="urn:microsoft.com/office/officeart/2005/8/layout/hierarchy2"/>
    <dgm:cxn modelId="{0E241C5F-418D-4F03-B55E-FA20EF81CCD0}" type="presParOf" srcId="{606CCC91-966F-42AA-A8EB-E50986828A91}" destId="{3C18E11D-879C-4E54-A55C-9DAADDE1DED3}" srcOrd="0" destOrd="0" presId="urn:microsoft.com/office/officeart/2005/8/layout/hierarchy2"/>
    <dgm:cxn modelId="{7CF63AAC-B1FD-47E2-87F9-2C1D0344BABE}" type="presParOf" srcId="{3C18E11D-879C-4E54-A55C-9DAADDE1DED3}" destId="{BD23ABF9-5D02-46D1-ABA1-638FB3A55641}" srcOrd="0" destOrd="0" presId="urn:microsoft.com/office/officeart/2005/8/layout/hierarchy2"/>
    <dgm:cxn modelId="{D46A13C6-2126-43DC-B29B-946394CAE65D}" type="presParOf" srcId="{606CCC91-966F-42AA-A8EB-E50986828A91}" destId="{84C3792F-F56E-4AC1-974B-B7E113FDC70D}" srcOrd="1" destOrd="0" presId="urn:microsoft.com/office/officeart/2005/8/layout/hierarchy2"/>
    <dgm:cxn modelId="{46E6FD62-A124-4656-AB9C-F572C4F5B336}" type="presParOf" srcId="{84C3792F-F56E-4AC1-974B-B7E113FDC70D}" destId="{1FF31DB3-EE9F-413A-B022-14B13DD8C8B7}" srcOrd="0" destOrd="0" presId="urn:microsoft.com/office/officeart/2005/8/layout/hierarchy2"/>
    <dgm:cxn modelId="{8A79930D-8B23-470B-9BFD-4E26500AF38C}" type="presParOf" srcId="{84C3792F-F56E-4AC1-974B-B7E113FDC70D}" destId="{CE3332B0-1C9B-44F3-A32D-07D81F505DD6}" srcOrd="1" destOrd="0" presId="urn:microsoft.com/office/officeart/2005/8/layout/hierarchy2"/>
    <dgm:cxn modelId="{A90F4B28-6900-480B-AE6F-11DF300F330E}" type="presParOf" srcId="{CE3332B0-1C9B-44F3-A32D-07D81F505DD6}" destId="{B2CFD054-96D5-46ED-A41E-B31FAFAA9B33}" srcOrd="0" destOrd="0" presId="urn:microsoft.com/office/officeart/2005/8/layout/hierarchy2"/>
    <dgm:cxn modelId="{94592B3D-B2B1-4C7D-9320-8A4F3487AD26}" type="presParOf" srcId="{B2CFD054-96D5-46ED-A41E-B31FAFAA9B33}" destId="{CCE3CA6F-C149-4BD9-9AE3-E2D0ECF70A8D}" srcOrd="0" destOrd="0" presId="urn:microsoft.com/office/officeart/2005/8/layout/hierarchy2"/>
    <dgm:cxn modelId="{8440CD61-A3A2-470A-AF78-8DF9ACF7DA9A}" type="presParOf" srcId="{CE3332B0-1C9B-44F3-A32D-07D81F505DD6}" destId="{DD2E80D8-8590-4932-9602-75069F01B2C3}" srcOrd="1" destOrd="0" presId="urn:microsoft.com/office/officeart/2005/8/layout/hierarchy2"/>
    <dgm:cxn modelId="{BE4DC009-AD80-4FE8-B998-31092A8A0A75}" type="presParOf" srcId="{DD2E80D8-8590-4932-9602-75069F01B2C3}" destId="{CF1FEEF2-D772-4D58-9D8F-A93A8B713451}" srcOrd="0" destOrd="0" presId="urn:microsoft.com/office/officeart/2005/8/layout/hierarchy2"/>
    <dgm:cxn modelId="{1DC49BF3-E706-4B9F-B33C-DF7AFE9F3504}" type="presParOf" srcId="{DD2E80D8-8590-4932-9602-75069F01B2C3}" destId="{35F425DB-0ACC-4519-A88C-93E2DCF8B9E9}" srcOrd="1" destOrd="0" presId="urn:microsoft.com/office/officeart/2005/8/layout/hierarchy2"/>
    <dgm:cxn modelId="{E40440B0-83A9-409D-981A-B9C38B065F5C}" type="presParOf" srcId="{CE3332B0-1C9B-44F3-A32D-07D81F505DD6}" destId="{AA2572DD-DF15-4B33-9D2D-9B9668119341}" srcOrd="2" destOrd="0" presId="urn:microsoft.com/office/officeart/2005/8/layout/hierarchy2"/>
    <dgm:cxn modelId="{7E5D043C-7CFB-45C0-95E4-46AD55FA0FA4}" type="presParOf" srcId="{AA2572DD-DF15-4B33-9D2D-9B9668119341}" destId="{BECC82C7-2B85-4E6B-ACBF-FE335F157EE6}" srcOrd="0" destOrd="0" presId="urn:microsoft.com/office/officeart/2005/8/layout/hierarchy2"/>
    <dgm:cxn modelId="{F3C5FA9E-D59D-449B-B1B0-F5F8A643F39D}" type="presParOf" srcId="{CE3332B0-1C9B-44F3-A32D-07D81F505DD6}" destId="{5C61211B-B733-4BAD-B3FF-BACC3CBD974E}" srcOrd="3" destOrd="0" presId="urn:microsoft.com/office/officeart/2005/8/layout/hierarchy2"/>
    <dgm:cxn modelId="{FB5DAECC-CCE7-450C-8133-68093ADAA2DF}" type="presParOf" srcId="{5C61211B-B733-4BAD-B3FF-BACC3CBD974E}" destId="{CF0740D2-075A-4FD4-9684-B89C934AE416}" srcOrd="0" destOrd="0" presId="urn:microsoft.com/office/officeart/2005/8/layout/hierarchy2"/>
    <dgm:cxn modelId="{E9CFE1AE-B5C3-4761-A7C8-274CE54A0A85}" type="presParOf" srcId="{5C61211B-B733-4BAD-B3FF-BACC3CBD974E}" destId="{C6BFD788-335B-4ED2-89B5-8E883BAD04FC}" srcOrd="1" destOrd="0" presId="urn:microsoft.com/office/officeart/2005/8/layout/hierarchy2"/>
    <dgm:cxn modelId="{7D6449E2-BF02-416E-89AF-EE7ADA13116E}" type="presParOf" srcId="{CE3332B0-1C9B-44F3-A32D-07D81F505DD6}" destId="{2CFD3644-FB0E-4599-B96C-B6995ED306FF}" srcOrd="4" destOrd="0" presId="urn:microsoft.com/office/officeart/2005/8/layout/hierarchy2"/>
    <dgm:cxn modelId="{DBDB1B54-E378-4C01-8461-6BFF7C949DCB}" type="presParOf" srcId="{2CFD3644-FB0E-4599-B96C-B6995ED306FF}" destId="{CAFC0B17-83E3-4336-8BA2-EF065170EFFE}" srcOrd="0" destOrd="0" presId="urn:microsoft.com/office/officeart/2005/8/layout/hierarchy2"/>
    <dgm:cxn modelId="{07D62A22-B15D-472B-AC6F-FB6CD3ACE21F}" type="presParOf" srcId="{CE3332B0-1C9B-44F3-A32D-07D81F505DD6}" destId="{CB9A5929-5FC4-4A0B-A18F-F9325AF273DD}" srcOrd="5" destOrd="0" presId="urn:microsoft.com/office/officeart/2005/8/layout/hierarchy2"/>
    <dgm:cxn modelId="{17516E17-CD7F-414B-AED4-42EDC755DF51}" type="presParOf" srcId="{CB9A5929-5FC4-4A0B-A18F-F9325AF273DD}" destId="{341E0E99-04E4-4E04-9DD1-B2AF9837E229}" srcOrd="0" destOrd="0" presId="urn:microsoft.com/office/officeart/2005/8/layout/hierarchy2"/>
    <dgm:cxn modelId="{C7F746B8-FFAE-4945-9F06-3AE4D266E7ED}" type="presParOf" srcId="{CB9A5929-5FC4-4A0B-A18F-F9325AF273DD}" destId="{52C50AEF-A632-4AFA-8BBE-ABBE8F1AC2F6}" srcOrd="1" destOrd="0" presId="urn:microsoft.com/office/officeart/2005/8/layout/hierarchy2"/>
    <dgm:cxn modelId="{AD4BD073-13E1-4F2E-B66E-B5F246016EC1}" type="presParOf" srcId="{606CCC91-966F-42AA-A8EB-E50986828A91}" destId="{F0A5736E-6519-4F58-83FE-367B7BA346C4}" srcOrd="2" destOrd="0" presId="urn:microsoft.com/office/officeart/2005/8/layout/hierarchy2"/>
    <dgm:cxn modelId="{60488D85-D283-41A7-A57F-7BA01739E3A5}" type="presParOf" srcId="{F0A5736E-6519-4F58-83FE-367B7BA346C4}" destId="{6A0AD298-881E-4A8D-9FFA-73A14B8158CE}" srcOrd="0" destOrd="0" presId="urn:microsoft.com/office/officeart/2005/8/layout/hierarchy2"/>
    <dgm:cxn modelId="{7A62812E-90BE-45C6-881A-0BBC6A05B35E}" type="presParOf" srcId="{606CCC91-966F-42AA-A8EB-E50986828A91}" destId="{09002B39-9EDB-4C49-A987-15644B9632E2}" srcOrd="3" destOrd="0" presId="urn:microsoft.com/office/officeart/2005/8/layout/hierarchy2"/>
    <dgm:cxn modelId="{D2B45C39-9161-430E-B52C-907E651EF28D}" type="presParOf" srcId="{09002B39-9EDB-4C49-A987-15644B9632E2}" destId="{A423D6D6-0070-42FC-B0EF-62C921E74F24}" srcOrd="0" destOrd="0" presId="urn:microsoft.com/office/officeart/2005/8/layout/hierarchy2"/>
    <dgm:cxn modelId="{315DFB37-F0FC-4DCF-9723-C69B8D22C1E9}" type="presParOf" srcId="{09002B39-9EDB-4C49-A987-15644B9632E2}" destId="{B1850363-8E90-4874-9610-B8A8FB2EA46D}" srcOrd="1" destOrd="0" presId="urn:microsoft.com/office/officeart/2005/8/layout/hierarchy2"/>
    <dgm:cxn modelId="{7035023B-36EA-406F-B884-083419A4244F}" type="presParOf" srcId="{B1850363-8E90-4874-9610-B8A8FB2EA46D}" destId="{D703903A-9974-4EEA-969D-43967AA12409}" srcOrd="0" destOrd="0" presId="urn:microsoft.com/office/officeart/2005/8/layout/hierarchy2"/>
    <dgm:cxn modelId="{B024CBC0-1E56-4905-915B-D0F6BFA8391B}" type="presParOf" srcId="{D703903A-9974-4EEA-969D-43967AA12409}" destId="{3F620DB4-A59B-4C62-9BA8-D4F3C14F952C}" srcOrd="0" destOrd="0" presId="urn:microsoft.com/office/officeart/2005/8/layout/hierarchy2"/>
    <dgm:cxn modelId="{4CC301D7-2BE9-46AB-874C-A46000AC7713}" type="presParOf" srcId="{B1850363-8E90-4874-9610-B8A8FB2EA46D}" destId="{24876C84-425E-4824-9717-E009C2EBA8E3}" srcOrd="1" destOrd="0" presId="urn:microsoft.com/office/officeart/2005/8/layout/hierarchy2"/>
    <dgm:cxn modelId="{99789F09-69CF-466D-9F9A-3AE4A5851E05}" type="presParOf" srcId="{24876C84-425E-4824-9717-E009C2EBA8E3}" destId="{B6CF3503-288C-4377-B7F2-5EB561276A71}" srcOrd="0" destOrd="0" presId="urn:microsoft.com/office/officeart/2005/8/layout/hierarchy2"/>
    <dgm:cxn modelId="{ABA4E83F-591F-4D5D-9804-77D46A32F357}" type="presParOf" srcId="{24876C84-425E-4824-9717-E009C2EBA8E3}" destId="{147D5F24-E7C3-4297-B2B8-86C7F2B96966}" srcOrd="1" destOrd="0" presId="urn:microsoft.com/office/officeart/2005/8/layout/hierarchy2"/>
    <dgm:cxn modelId="{2AA3FC5E-2696-422F-BBFA-19FC245A861B}" type="presParOf" srcId="{B1850363-8E90-4874-9610-B8A8FB2EA46D}" destId="{599756A5-74D7-494D-A454-5B0F0DA074E0}" srcOrd="2" destOrd="0" presId="urn:microsoft.com/office/officeart/2005/8/layout/hierarchy2"/>
    <dgm:cxn modelId="{19F3501D-E745-4EB0-A494-7EACB721C3E9}" type="presParOf" srcId="{599756A5-74D7-494D-A454-5B0F0DA074E0}" destId="{57D87CD3-30B8-44BA-8FC3-20E0F1184DCD}" srcOrd="0" destOrd="0" presId="urn:microsoft.com/office/officeart/2005/8/layout/hierarchy2"/>
    <dgm:cxn modelId="{58DA4230-A59C-4DA7-B314-19F71C792CF8}" type="presParOf" srcId="{B1850363-8E90-4874-9610-B8A8FB2EA46D}" destId="{69CC7749-F4B0-4CF8-BC1B-F4DA8EB9CC4D}" srcOrd="3" destOrd="0" presId="urn:microsoft.com/office/officeart/2005/8/layout/hierarchy2"/>
    <dgm:cxn modelId="{36262BAC-7A17-4D96-A15A-A41C5D4430B0}" type="presParOf" srcId="{69CC7749-F4B0-4CF8-BC1B-F4DA8EB9CC4D}" destId="{D522F9A0-3893-40CB-92B5-4F827AE80D79}" srcOrd="0" destOrd="0" presId="urn:microsoft.com/office/officeart/2005/8/layout/hierarchy2"/>
    <dgm:cxn modelId="{E4E5E937-5ADE-47BA-8441-F9D87A37DE6C}" type="presParOf" srcId="{69CC7749-F4B0-4CF8-BC1B-F4DA8EB9CC4D}" destId="{C874CF1F-6179-4C76-A824-F038F1020C86}" srcOrd="1" destOrd="0" presId="urn:microsoft.com/office/officeart/2005/8/layout/hierarchy2"/>
    <dgm:cxn modelId="{6317EF5B-64F0-43B0-BD4A-19F2E94ED1CB}" type="presParOf" srcId="{B1850363-8E90-4874-9610-B8A8FB2EA46D}" destId="{D47CFA51-9A36-4512-A9B9-526FA5AF2171}" srcOrd="4" destOrd="0" presId="urn:microsoft.com/office/officeart/2005/8/layout/hierarchy2"/>
    <dgm:cxn modelId="{C0FEC183-3972-450A-A994-9BDA39D36E2C}" type="presParOf" srcId="{D47CFA51-9A36-4512-A9B9-526FA5AF2171}" destId="{FE8C8C98-516E-4E01-B5C9-0A69EDE74CDD}" srcOrd="0" destOrd="0" presId="urn:microsoft.com/office/officeart/2005/8/layout/hierarchy2"/>
    <dgm:cxn modelId="{EFC5E2D2-B31D-4C1B-9C06-05F932CC6538}" type="presParOf" srcId="{B1850363-8E90-4874-9610-B8A8FB2EA46D}" destId="{E58FB7FD-74AE-4E73-8432-4396F623E1E5}" srcOrd="5" destOrd="0" presId="urn:microsoft.com/office/officeart/2005/8/layout/hierarchy2"/>
    <dgm:cxn modelId="{BB2AB3C2-38CA-4401-887B-6F7B4C1392A5}" type="presParOf" srcId="{E58FB7FD-74AE-4E73-8432-4396F623E1E5}" destId="{EDA960BE-B5CF-4D6C-A1A8-C5C085619332}" srcOrd="0" destOrd="0" presId="urn:microsoft.com/office/officeart/2005/8/layout/hierarchy2"/>
    <dgm:cxn modelId="{7A97DADA-C95D-49CB-9480-2AAB44711709}" type="presParOf" srcId="{E58FB7FD-74AE-4E73-8432-4396F623E1E5}" destId="{CFF4625E-E5B7-4AA2-82D3-CC6E5AFE919F}" srcOrd="1" destOrd="0" presId="urn:microsoft.com/office/officeart/2005/8/layout/hierarchy2"/>
    <dgm:cxn modelId="{BBB6EA3E-A299-4499-A2D4-E68695B63F00}" type="presParOf" srcId="{ADE5E70B-BCF0-4C12-A031-778AE3843D77}" destId="{7E94FB9C-EE56-436D-8F3E-5567DC73F1BD}" srcOrd="2" destOrd="0" presId="urn:microsoft.com/office/officeart/2005/8/layout/hierarchy2"/>
    <dgm:cxn modelId="{8ACB45F9-3DF2-4E61-AC73-462DA100D649}" type="presParOf" srcId="{7E94FB9C-EE56-436D-8F3E-5567DC73F1BD}" destId="{E4ADC613-B9E4-4863-B110-4037E83B70CB}" srcOrd="0" destOrd="0" presId="urn:microsoft.com/office/officeart/2005/8/layout/hierarchy2"/>
    <dgm:cxn modelId="{41A756AA-68C0-4B0C-8AC3-6594E334E157}" type="presParOf" srcId="{ADE5E70B-BCF0-4C12-A031-778AE3843D77}" destId="{D60A28F1-15D5-4AB3-B5DD-388D2DBBC4E2}" srcOrd="3" destOrd="0" presId="urn:microsoft.com/office/officeart/2005/8/layout/hierarchy2"/>
    <dgm:cxn modelId="{FCD7AB44-725A-4207-AD75-48CF62595235}" type="presParOf" srcId="{D60A28F1-15D5-4AB3-B5DD-388D2DBBC4E2}" destId="{4688101F-9C5D-44B0-81BE-1F64DD1B9F4F}" srcOrd="0" destOrd="0" presId="urn:microsoft.com/office/officeart/2005/8/layout/hierarchy2"/>
    <dgm:cxn modelId="{4D32AE4B-1731-41FE-9586-BAB6A5DCCF4E}" type="presParOf" srcId="{D60A28F1-15D5-4AB3-B5DD-388D2DBBC4E2}" destId="{3D101BF2-3871-4412-BB33-430A65F30F68}" srcOrd="1" destOrd="0" presId="urn:microsoft.com/office/officeart/2005/8/layout/hierarchy2"/>
    <dgm:cxn modelId="{A8092317-7839-485F-9DE8-2877C4099573}" type="presParOf" srcId="{3D101BF2-3871-4412-BB33-430A65F30F68}" destId="{663236D6-B72C-4CD1-B77C-528EDC152327}" srcOrd="0" destOrd="0" presId="urn:microsoft.com/office/officeart/2005/8/layout/hierarchy2"/>
    <dgm:cxn modelId="{E2D70F89-42E7-43BE-A5C3-2D7A5F6D66DC}" type="presParOf" srcId="{663236D6-B72C-4CD1-B77C-528EDC152327}" destId="{69A3674E-EE22-4467-B91D-5F1C8EC3CA75}" srcOrd="0" destOrd="0" presId="urn:microsoft.com/office/officeart/2005/8/layout/hierarchy2"/>
    <dgm:cxn modelId="{33D1C79C-8A44-47A6-984F-4FE48C953B9B}" type="presParOf" srcId="{3D101BF2-3871-4412-BB33-430A65F30F68}" destId="{BDE66494-F33C-405A-8A19-7C7EE55E8C85}" srcOrd="1" destOrd="0" presId="urn:microsoft.com/office/officeart/2005/8/layout/hierarchy2"/>
    <dgm:cxn modelId="{3027C82F-5600-4CF3-9D75-357E681DCD6D}" type="presParOf" srcId="{BDE66494-F33C-405A-8A19-7C7EE55E8C85}" destId="{1FB0CAA5-01EF-496D-B0A1-EAAE6FBFAFB6}" srcOrd="0" destOrd="0" presId="urn:microsoft.com/office/officeart/2005/8/layout/hierarchy2"/>
    <dgm:cxn modelId="{C43A599D-E190-4ED7-AE18-BCA77015F160}" type="presParOf" srcId="{BDE66494-F33C-405A-8A19-7C7EE55E8C85}" destId="{1824BE87-8946-49D3-92FB-F5600B4307FB}" srcOrd="1" destOrd="0" presId="urn:microsoft.com/office/officeart/2005/8/layout/hierarchy2"/>
    <dgm:cxn modelId="{BFEE4DC3-BF4D-494C-9CDF-2A668D07D6E2}" type="presParOf" srcId="{1824BE87-8946-49D3-92FB-F5600B4307FB}" destId="{CDAE1E3C-9E19-4364-AE64-3A16D27CBDEC}" srcOrd="0" destOrd="0" presId="urn:microsoft.com/office/officeart/2005/8/layout/hierarchy2"/>
    <dgm:cxn modelId="{B742F88E-80F7-4B34-97A4-AA0EF94F77BA}" type="presParOf" srcId="{CDAE1E3C-9E19-4364-AE64-3A16D27CBDEC}" destId="{0DE954FA-B521-4B8B-9F29-94E35CDA601D}" srcOrd="0" destOrd="0" presId="urn:microsoft.com/office/officeart/2005/8/layout/hierarchy2"/>
    <dgm:cxn modelId="{6526430B-9402-46CA-B140-7783D016B836}" type="presParOf" srcId="{1824BE87-8946-49D3-92FB-F5600B4307FB}" destId="{5AEEA4C5-260E-404B-BF28-EFEF2D01B853}" srcOrd="1" destOrd="0" presId="urn:microsoft.com/office/officeart/2005/8/layout/hierarchy2"/>
    <dgm:cxn modelId="{151922DB-B161-4417-8AA1-53CD866973CE}" type="presParOf" srcId="{5AEEA4C5-260E-404B-BF28-EFEF2D01B853}" destId="{834A3C4C-ED6C-4912-B55C-0F7445627632}" srcOrd="0" destOrd="0" presId="urn:microsoft.com/office/officeart/2005/8/layout/hierarchy2"/>
    <dgm:cxn modelId="{58AE2B6E-00F4-48D3-92C3-B00BF77C2177}" type="presParOf" srcId="{5AEEA4C5-260E-404B-BF28-EFEF2D01B853}" destId="{CB0EAD65-1F16-4B34-B76E-37D8F8C7AC06}" srcOrd="1" destOrd="0" presId="urn:microsoft.com/office/officeart/2005/8/layout/hierarchy2"/>
    <dgm:cxn modelId="{98928FB2-7192-4872-AF92-A6A94230EC96}" type="presParOf" srcId="{1824BE87-8946-49D3-92FB-F5600B4307FB}" destId="{D2EC7B3C-368F-402C-B116-FCFB5C761FD9}" srcOrd="2" destOrd="0" presId="urn:microsoft.com/office/officeart/2005/8/layout/hierarchy2"/>
    <dgm:cxn modelId="{A7B9DE09-2862-40CF-958D-388749AAB38E}" type="presParOf" srcId="{D2EC7B3C-368F-402C-B116-FCFB5C761FD9}" destId="{CD6FA477-5BA6-40D7-A872-C01F1D2F3FCE}" srcOrd="0" destOrd="0" presId="urn:microsoft.com/office/officeart/2005/8/layout/hierarchy2"/>
    <dgm:cxn modelId="{C2F1DADE-345D-46F6-8956-053DB77E34B1}" type="presParOf" srcId="{1824BE87-8946-49D3-92FB-F5600B4307FB}" destId="{D181D6EB-11CE-4C88-BF83-B424C9359B28}" srcOrd="3" destOrd="0" presId="urn:microsoft.com/office/officeart/2005/8/layout/hierarchy2"/>
    <dgm:cxn modelId="{A33EF2F6-A8DF-4B09-BA09-181A595C0BEA}" type="presParOf" srcId="{D181D6EB-11CE-4C88-BF83-B424C9359B28}" destId="{7514999F-037F-42F8-8256-19F5DED0754B}" srcOrd="0" destOrd="0" presId="urn:microsoft.com/office/officeart/2005/8/layout/hierarchy2"/>
    <dgm:cxn modelId="{4D1C3CAD-2DA7-40DD-9134-BE71561D2086}" type="presParOf" srcId="{D181D6EB-11CE-4C88-BF83-B424C9359B28}" destId="{143C1C5F-1E2A-44C3-A9FB-24D9666E48B6}" srcOrd="1" destOrd="0" presId="urn:microsoft.com/office/officeart/2005/8/layout/hierarchy2"/>
    <dgm:cxn modelId="{C8985148-BBF3-4249-87F2-FD1A40D6A82E}" type="presParOf" srcId="{1824BE87-8946-49D3-92FB-F5600B4307FB}" destId="{85C20F1B-C9B5-44B9-BE90-AD471F247551}" srcOrd="4" destOrd="0" presId="urn:microsoft.com/office/officeart/2005/8/layout/hierarchy2"/>
    <dgm:cxn modelId="{D1FFE4FB-1B2D-4A77-ACF6-7D0A9A0F2D93}" type="presParOf" srcId="{85C20F1B-C9B5-44B9-BE90-AD471F247551}" destId="{C381E5BE-6357-4A61-97F4-B199873796EE}" srcOrd="0" destOrd="0" presId="urn:microsoft.com/office/officeart/2005/8/layout/hierarchy2"/>
    <dgm:cxn modelId="{9E504CDD-41E4-44A8-942D-5565465B9589}" type="presParOf" srcId="{1824BE87-8946-49D3-92FB-F5600B4307FB}" destId="{DE4B7232-7A19-49F0-89DB-4DF1FFC40AE3}" srcOrd="5" destOrd="0" presId="urn:microsoft.com/office/officeart/2005/8/layout/hierarchy2"/>
    <dgm:cxn modelId="{52C755EA-3532-4EA7-9AD2-8DEBE350B79A}" type="presParOf" srcId="{DE4B7232-7A19-49F0-89DB-4DF1FFC40AE3}" destId="{E6F693BB-2E3E-436F-BA89-2514AF3F6F07}" srcOrd="0" destOrd="0" presId="urn:microsoft.com/office/officeart/2005/8/layout/hierarchy2"/>
    <dgm:cxn modelId="{EF38A8D7-2D87-43C2-9283-2ED779524192}" type="presParOf" srcId="{DE4B7232-7A19-49F0-89DB-4DF1FFC40AE3}" destId="{ED69B7A3-2D9E-45B5-BB57-7559D4AE0B60}" srcOrd="1" destOrd="0" presId="urn:microsoft.com/office/officeart/2005/8/layout/hierarchy2"/>
    <dgm:cxn modelId="{8E5A6B9A-16E5-436D-AA35-32A802C2A70D}" type="presParOf" srcId="{3D101BF2-3871-4412-BB33-430A65F30F68}" destId="{50FDBD0C-E84D-47FF-AFCA-CEACC0A67701}" srcOrd="2" destOrd="0" presId="urn:microsoft.com/office/officeart/2005/8/layout/hierarchy2"/>
    <dgm:cxn modelId="{8CA1DFD0-66BC-4699-8F8E-04C091E74702}" type="presParOf" srcId="{50FDBD0C-E84D-47FF-AFCA-CEACC0A67701}" destId="{9CD362FC-6E4A-402A-9D11-ACF8E86E68AA}" srcOrd="0" destOrd="0" presId="urn:microsoft.com/office/officeart/2005/8/layout/hierarchy2"/>
    <dgm:cxn modelId="{D6244EAF-49C7-40D3-BD96-41DEFBFBB64C}" type="presParOf" srcId="{3D101BF2-3871-4412-BB33-430A65F30F68}" destId="{ABD7B330-8858-4649-9977-80672CBE6F58}" srcOrd="3" destOrd="0" presId="urn:microsoft.com/office/officeart/2005/8/layout/hierarchy2"/>
    <dgm:cxn modelId="{B0FFF6A8-5639-40C5-AE6F-49687495BDE6}" type="presParOf" srcId="{ABD7B330-8858-4649-9977-80672CBE6F58}" destId="{B809B9BC-8868-49DE-86A1-844FE8610B1C}" srcOrd="0" destOrd="0" presId="urn:microsoft.com/office/officeart/2005/8/layout/hierarchy2"/>
    <dgm:cxn modelId="{AAF29D4A-BC6F-4CAE-A4C6-281B277C4A32}" type="presParOf" srcId="{ABD7B330-8858-4649-9977-80672CBE6F58}" destId="{75ECC654-CBF2-425A-AE84-E575298D8723}" srcOrd="1" destOrd="0" presId="urn:microsoft.com/office/officeart/2005/8/layout/hierarchy2"/>
    <dgm:cxn modelId="{7046E739-7398-43EE-85DB-15326612AB84}" type="presParOf" srcId="{75ECC654-CBF2-425A-AE84-E575298D8723}" destId="{B71B7F28-8EEF-42FA-8B14-436BA0ADA4BE}" srcOrd="0" destOrd="0" presId="urn:microsoft.com/office/officeart/2005/8/layout/hierarchy2"/>
    <dgm:cxn modelId="{42CA60DE-9B3B-41C4-9781-F768DD33E001}" type="presParOf" srcId="{B71B7F28-8EEF-42FA-8B14-436BA0ADA4BE}" destId="{1BBF7B3C-FECB-41A1-8F45-EBCBEACBCCED}" srcOrd="0" destOrd="0" presId="urn:microsoft.com/office/officeart/2005/8/layout/hierarchy2"/>
    <dgm:cxn modelId="{9A5118D4-E621-4E2E-8E2C-4E6DC7C678EA}" type="presParOf" srcId="{75ECC654-CBF2-425A-AE84-E575298D8723}" destId="{49505CE1-A9B1-4785-A53D-AA708F70F95C}" srcOrd="1" destOrd="0" presId="urn:microsoft.com/office/officeart/2005/8/layout/hierarchy2"/>
    <dgm:cxn modelId="{566853A7-9A56-4044-B6B8-F57CD74665E2}" type="presParOf" srcId="{49505CE1-A9B1-4785-A53D-AA708F70F95C}" destId="{D309861D-98C4-44FF-B7A0-28112D12F622}" srcOrd="0" destOrd="0" presId="urn:microsoft.com/office/officeart/2005/8/layout/hierarchy2"/>
    <dgm:cxn modelId="{E21561A1-D450-454B-A3D2-DA23DD85D900}" type="presParOf" srcId="{49505CE1-A9B1-4785-A53D-AA708F70F95C}" destId="{A03B8231-EDD1-4007-911D-65B3EB2163FC}" srcOrd="1" destOrd="0" presId="urn:microsoft.com/office/officeart/2005/8/layout/hierarchy2"/>
    <dgm:cxn modelId="{8DDB12DA-B6C4-4B9B-BE70-EDAEE0EEB6DB}" type="presParOf" srcId="{75ECC654-CBF2-425A-AE84-E575298D8723}" destId="{60B160AF-1DE7-48D1-9277-80856D505833}" srcOrd="2" destOrd="0" presId="urn:microsoft.com/office/officeart/2005/8/layout/hierarchy2"/>
    <dgm:cxn modelId="{9A7AA072-4B9F-436C-BFC8-550943B0EC8B}" type="presParOf" srcId="{60B160AF-1DE7-48D1-9277-80856D505833}" destId="{462CF823-FE93-4C00-94FA-4EEDAD9EA635}" srcOrd="0" destOrd="0" presId="urn:microsoft.com/office/officeart/2005/8/layout/hierarchy2"/>
    <dgm:cxn modelId="{42658CC3-6D8D-4C28-B29C-AEC31EAAD80C}" type="presParOf" srcId="{75ECC654-CBF2-425A-AE84-E575298D8723}" destId="{EE3160CC-7129-4E6D-AA7B-D5B4BC29F48D}" srcOrd="3" destOrd="0" presId="urn:microsoft.com/office/officeart/2005/8/layout/hierarchy2"/>
    <dgm:cxn modelId="{B6AD26DB-E0F3-4555-871E-891EF7E10C5E}" type="presParOf" srcId="{EE3160CC-7129-4E6D-AA7B-D5B4BC29F48D}" destId="{831C0596-4138-4052-A1D1-10FDAD802736}" srcOrd="0" destOrd="0" presId="urn:microsoft.com/office/officeart/2005/8/layout/hierarchy2"/>
    <dgm:cxn modelId="{D115120F-3218-4EB4-880E-815C6F0073A7}" type="presParOf" srcId="{EE3160CC-7129-4E6D-AA7B-D5B4BC29F48D}" destId="{553C700B-66B9-40AC-A621-ADA2D2F0B5C6}" srcOrd="1" destOrd="0" presId="urn:microsoft.com/office/officeart/2005/8/layout/hierarchy2"/>
    <dgm:cxn modelId="{F3177B24-9140-46CC-8726-A0D5B6A3BE28}" type="presParOf" srcId="{75ECC654-CBF2-425A-AE84-E575298D8723}" destId="{824A4130-DA0A-44C3-B8C0-908E5A385996}" srcOrd="4" destOrd="0" presId="urn:microsoft.com/office/officeart/2005/8/layout/hierarchy2"/>
    <dgm:cxn modelId="{F7C9A6EB-478F-4D9D-A586-B92AD28F35C5}" type="presParOf" srcId="{824A4130-DA0A-44C3-B8C0-908E5A385996}" destId="{27AE22D1-BAA6-4F40-B50D-078B2FC8CBD8}" srcOrd="0" destOrd="0" presId="urn:microsoft.com/office/officeart/2005/8/layout/hierarchy2"/>
    <dgm:cxn modelId="{65942D84-1A74-4655-821B-FA2E31E1CC42}" type="presParOf" srcId="{75ECC654-CBF2-425A-AE84-E575298D8723}" destId="{D23514CE-6BE0-48D1-A9B5-A02D534944B3}" srcOrd="5" destOrd="0" presId="urn:microsoft.com/office/officeart/2005/8/layout/hierarchy2"/>
    <dgm:cxn modelId="{4F29951F-938E-448E-91AC-C7F12DDB7455}" type="presParOf" srcId="{D23514CE-6BE0-48D1-A9B5-A02D534944B3}" destId="{87D730E9-FFC2-463E-B8B1-6242714A6C11}" srcOrd="0" destOrd="0" presId="urn:microsoft.com/office/officeart/2005/8/layout/hierarchy2"/>
    <dgm:cxn modelId="{2B3933D3-0887-4F6C-9327-B0A934178053}" type="presParOf" srcId="{D23514CE-6BE0-48D1-A9B5-A02D534944B3}" destId="{78DF661E-D1AA-4102-9ECF-6B74EB866B75}" srcOrd="1" destOrd="0" presId="urn:microsoft.com/office/officeart/2005/8/layout/hierarchy2"/>
    <dgm:cxn modelId="{E47A77D0-AC94-4A42-A691-F612D13BDE26}" type="presParOf" srcId="{ADE5E70B-BCF0-4C12-A031-778AE3843D77}" destId="{B5BC8713-D7C8-4890-B09E-91066D4D07F5}" srcOrd="4" destOrd="0" presId="urn:microsoft.com/office/officeart/2005/8/layout/hierarchy2"/>
    <dgm:cxn modelId="{3B48D9E5-7AA3-46D0-B087-58FFE08C5343}" type="presParOf" srcId="{B5BC8713-D7C8-4890-B09E-91066D4D07F5}" destId="{82C95915-7380-46CF-9423-D09F64F766F9}" srcOrd="0" destOrd="0" presId="urn:microsoft.com/office/officeart/2005/8/layout/hierarchy2"/>
    <dgm:cxn modelId="{2DA17047-3E38-4622-B188-80F545B6B33F}" type="presParOf" srcId="{ADE5E70B-BCF0-4C12-A031-778AE3843D77}" destId="{39B31382-E6E3-4275-BCB6-E88C219C530E}" srcOrd="5" destOrd="0" presId="urn:microsoft.com/office/officeart/2005/8/layout/hierarchy2"/>
    <dgm:cxn modelId="{47CF6EF0-3A7C-4539-A149-201767FB5592}" type="presParOf" srcId="{39B31382-E6E3-4275-BCB6-E88C219C530E}" destId="{808856FE-0B2A-49A1-B544-74527A37F453}" srcOrd="0" destOrd="0" presId="urn:microsoft.com/office/officeart/2005/8/layout/hierarchy2"/>
    <dgm:cxn modelId="{5E0DF1DA-A9D1-4AD0-A9D4-5D373B413097}" type="presParOf" srcId="{39B31382-E6E3-4275-BCB6-E88C219C530E}" destId="{420BB17C-38F1-4454-9628-D2AE2897AF20}" srcOrd="1" destOrd="0" presId="urn:microsoft.com/office/officeart/2005/8/layout/hierarchy2"/>
    <dgm:cxn modelId="{E42417FB-83C6-4A2D-ADDC-28A990EF9F4D}" type="presParOf" srcId="{420BB17C-38F1-4454-9628-D2AE2897AF20}" destId="{4DA8D9C8-9662-425B-8A5A-624F48D23C59}" srcOrd="0" destOrd="0" presId="urn:microsoft.com/office/officeart/2005/8/layout/hierarchy2"/>
    <dgm:cxn modelId="{F570403F-4E36-46DD-8A53-28B70ECB9F1D}" type="presParOf" srcId="{4DA8D9C8-9662-425B-8A5A-624F48D23C59}" destId="{D7BD616E-15E9-4F82-B98B-731DE10CA13B}" srcOrd="0" destOrd="0" presId="urn:microsoft.com/office/officeart/2005/8/layout/hierarchy2"/>
    <dgm:cxn modelId="{DCDF24A8-6405-4060-A897-C992EBA7871B}" type="presParOf" srcId="{420BB17C-38F1-4454-9628-D2AE2897AF20}" destId="{64010AB4-05D6-4502-BB60-30E68452EDEB}" srcOrd="1" destOrd="0" presId="urn:microsoft.com/office/officeart/2005/8/layout/hierarchy2"/>
    <dgm:cxn modelId="{454C958E-C1B5-45D6-A69E-FCEFB1E1CBEA}" type="presParOf" srcId="{64010AB4-05D6-4502-BB60-30E68452EDEB}" destId="{8537D568-33E8-4B52-8143-F58F79F0AB59}" srcOrd="0" destOrd="0" presId="urn:microsoft.com/office/officeart/2005/8/layout/hierarchy2"/>
    <dgm:cxn modelId="{445ADB5D-E10B-4652-AD1F-16FA85053671}" type="presParOf" srcId="{64010AB4-05D6-4502-BB60-30E68452EDEB}" destId="{1628F12F-9B79-48F6-8B0A-5B691D674534}" srcOrd="1" destOrd="0" presId="urn:microsoft.com/office/officeart/2005/8/layout/hierarchy2"/>
    <dgm:cxn modelId="{6E192109-C4B4-4662-B63F-69BCD86E63F3}" type="presParOf" srcId="{1628F12F-9B79-48F6-8B0A-5B691D674534}" destId="{FF458D56-FD7A-4C8F-AA00-00A67FB26BF5}" srcOrd="0" destOrd="0" presId="urn:microsoft.com/office/officeart/2005/8/layout/hierarchy2"/>
    <dgm:cxn modelId="{452B203D-452E-440A-8948-11A7CA661AD4}" type="presParOf" srcId="{FF458D56-FD7A-4C8F-AA00-00A67FB26BF5}" destId="{31298599-16D7-49A2-8FCC-3B2478FE65ED}" srcOrd="0" destOrd="0" presId="urn:microsoft.com/office/officeart/2005/8/layout/hierarchy2"/>
    <dgm:cxn modelId="{E30D10B7-07A4-4C7D-8593-29E261554244}" type="presParOf" srcId="{1628F12F-9B79-48F6-8B0A-5B691D674534}" destId="{82B921B2-6457-435B-A5E0-4EF250389498}" srcOrd="1" destOrd="0" presId="urn:microsoft.com/office/officeart/2005/8/layout/hierarchy2"/>
    <dgm:cxn modelId="{C55EA516-E917-408F-BA43-B293C507AA3A}" type="presParOf" srcId="{82B921B2-6457-435B-A5E0-4EF250389498}" destId="{FCA9D0D9-7E0D-477D-936A-A27DAEC81B25}" srcOrd="0" destOrd="0" presId="urn:microsoft.com/office/officeart/2005/8/layout/hierarchy2"/>
    <dgm:cxn modelId="{A837F2FA-5698-41C2-BF2F-20C4EC4BE4CC}" type="presParOf" srcId="{82B921B2-6457-435B-A5E0-4EF250389498}" destId="{1D5A1385-4D23-40C8-8731-588ECD43C46E}" srcOrd="1" destOrd="0" presId="urn:microsoft.com/office/officeart/2005/8/layout/hierarchy2"/>
    <dgm:cxn modelId="{43E913C9-246B-46A3-9AEC-C9336A134FA9}" type="presParOf" srcId="{1628F12F-9B79-48F6-8B0A-5B691D674534}" destId="{D1D5C034-1871-4E60-82DC-453A888B5927}" srcOrd="2" destOrd="0" presId="urn:microsoft.com/office/officeart/2005/8/layout/hierarchy2"/>
    <dgm:cxn modelId="{E535E1C1-B274-4694-9AF3-ECC3C81E0EE6}" type="presParOf" srcId="{D1D5C034-1871-4E60-82DC-453A888B5927}" destId="{D16DB69C-7D3C-44A1-A369-62892DFE85CF}" srcOrd="0" destOrd="0" presId="urn:microsoft.com/office/officeart/2005/8/layout/hierarchy2"/>
    <dgm:cxn modelId="{3E81C335-8064-4DE8-ABB1-8000AB68529F}" type="presParOf" srcId="{1628F12F-9B79-48F6-8B0A-5B691D674534}" destId="{CAD0B418-9D08-4C68-9A28-14F7E1E6D5CC}" srcOrd="3" destOrd="0" presId="urn:microsoft.com/office/officeart/2005/8/layout/hierarchy2"/>
    <dgm:cxn modelId="{3AF97347-7C4F-4107-B787-D8D62BBC5569}" type="presParOf" srcId="{CAD0B418-9D08-4C68-9A28-14F7E1E6D5CC}" destId="{B4EC2474-4361-44D7-9944-AF0739394980}" srcOrd="0" destOrd="0" presId="urn:microsoft.com/office/officeart/2005/8/layout/hierarchy2"/>
    <dgm:cxn modelId="{B746B1D5-BF45-478D-A6A3-2CE6A139CECC}" type="presParOf" srcId="{CAD0B418-9D08-4C68-9A28-14F7E1E6D5CC}" destId="{56CDF95E-BBEC-4A35-85DB-AEBC80946415}" srcOrd="1" destOrd="0" presId="urn:microsoft.com/office/officeart/2005/8/layout/hierarchy2"/>
    <dgm:cxn modelId="{983F1CA3-3CCA-40D8-908F-83445AE33758}" type="presParOf" srcId="{1628F12F-9B79-48F6-8B0A-5B691D674534}" destId="{9AAB3EEE-2115-4BF3-A076-EB4329C37097}" srcOrd="4" destOrd="0" presId="urn:microsoft.com/office/officeart/2005/8/layout/hierarchy2"/>
    <dgm:cxn modelId="{6F9C95E6-A6F1-4FE7-A28B-76EB4FFFBC51}" type="presParOf" srcId="{9AAB3EEE-2115-4BF3-A076-EB4329C37097}" destId="{073DC58A-ACF3-4C87-A3ED-A06BCC0F2441}" srcOrd="0" destOrd="0" presId="urn:microsoft.com/office/officeart/2005/8/layout/hierarchy2"/>
    <dgm:cxn modelId="{4A6E840C-A00C-489E-9037-037A893A791D}" type="presParOf" srcId="{1628F12F-9B79-48F6-8B0A-5B691D674534}" destId="{2BEB9763-AB2C-40E8-993B-3E4C43BA2166}" srcOrd="5" destOrd="0" presId="urn:microsoft.com/office/officeart/2005/8/layout/hierarchy2"/>
    <dgm:cxn modelId="{1119AB68-8566-4958-8837-1BCC6E550E1B}" type="presParOf" srcId="{2BEB9763-AB2C-40E8-993B-3E4C43BA2166}" destId="{92A6743E-ED80-46B6-8DA0-27E54686A922}" srcOrd="0" destOrd="0" presId="urn:microsoft.com/office/officeart/2005/8/layout/hierarchy2"/>
    <dgm:cxn modelId="{A76B940D-6BDD-482C-A540-826EFD617B16}" type="presParOf" srcId="{2BEB9763-AB2C-40E8-993B-3E4C43BA2166}" destId="{9BF8AA11-105A-48E8-BDD7-5667D8110BBE}" srcOrd="1" destOrd="0" presId="urn:microsoft.com/office/officeart/2005/8/layout/hierarchy2"/>
    <dgm:cxn modelId="{509C37AB-DAB0-4D4F-A283-03BD3EB8D1C2}" type="presParOf" srcId="{ADE5E70B-BCF0-4C12-A031-778AE3843D77}" destId="{BCCA81A0-D285-4F04-AE8E-D134F2915D4D}" srcOrd="6" destOrd="0" presId="urn:microsoft.com/office/officeart/2005/8/layout/hierarchy2"/>
    <dgm:cxn modelId="{D0BEEFA5-8F33-44B7-A047-6FFA09E21B3F}" type="presParOf" srcId="{BCCA81A0-D285-4F04-AE8E-D134F2915D4D}" destId="{DEF6A7E8-63D7-4950-A845-4566F18567ED}" srcOrd="0" destOrd="0" presId="urn:microsoft.com/office/officeart/2005/8/layout/hierarchy2"/>
    <dgm:cxn modelId="{FC223D8A-F32D-4188-82E9-B491936F26E9}" type="presParOf" srcId="{ADE5E70B-BCF0-4C12-A031-778AE3843D77}" destId="{ADD589E7-3E00-4ACD-B480-1DC83CA87E18}" srcOrd="7" destOrd="0" presId="urn:microsoft.com/office/officeart/2005/8/layout/hierarchy2"/>
    <dgm:cxn modelId="{DB2FC21A-054E-4B75-88D6-AEDB5A95367E}" type="presParOf" srcId="{ADD589E7-3E00-4ACD-B480-1DC83CA87E18}" destId="{D9C84F13-1FA4-439F-AF35-E6519E0BA9A7}" srcOrd="0" destOrd="0" presId="urn:microsoft.com/office/officeart/2005/8/layout/hierarchy2"/>
    <dgm:cxn modelId="{83F9B3E2-D0CB-4441-8467-A15057594B48}" type="presParOf" srcId="{ADD589E7-3E00-4ACD-B480-1DC83CA87E18}" destId="{4C34C581-9063-4B42-ABFA-0C6E5065F472}" srcOrd="1" destOrd="0" presId="urn:microsoft.com/office/officeart/2005/8/layout/hierarchy2"/>
    <dgm:cxn modelId="{5A911EEF-E293-4886-93FA-090F87E6A0C2}" type="presParOf" srcId="{4C34C581-9063-4B42-ABFA-0C6E5065F472}" destId="{E60091A3-CE3A-41E3-B65B-CF8D3998C3FF}" srcOrd="0" destOrd="0" presId="urn:microsoft.com/office/officeart/2005/8/layout/hierarchy2"/>
    <dgm:cxn modelId="{C2D8FD07-DB31-4FE7-81C7-B4D0BD4E4B02}" type="presParOf" srcId="{E60091A3-CE3A-41E3-B65B-CF8D3998C3FF}" destId="{41E0BC35-7656-4B41-9A02-5584D3AE2AEB}" srcOrd="0" destOrd="0" presId="urn:microsoft.com/office/officeart/2005/8/layout/hierarchy2"/>
    <dgm:cxn modelId="{4196CFAB-503D-499C-A47A-7083F0EB93F6}" type="presParOf" srcId="{4C34C581-9063-4B42-ABFA-0C6E5065F472}" destId="{F6BEFDEA-80FD-48E4-9428-96A51099159D}" srcOrd="1" destOrd="0" presId="urn:microsoft.com/office/officeart/2005/8/layout/hierarchy2"/>
    <dgm:cxn modelId="{3A7808C3-8CC3-48CD-A1BA-C23E0132C022}" type="presParOf" srcId="{F6BEFDEA-80FD-48E4-9428-96A51099159D}" destId="{285E73DD-33BD-4782-A869-24577AEDEDD1}" srcOrd="0" destOrd="0" presId="urn:microsoft.com/office/officeart/2005/8/layout/hierarchy2"/>
    <dgm:cxn modelId="{94BDDBA2-07A6-4C61-8C85-377E560884E1}" type="presParOf" srcId="{F6BEFDEA-80FD-48E4-9428-96A51099159D}" destId="{A5434374-D125-4E92-8172-9D8247B670B4}" srcOrd="1" destOrd="0" presId="urn:microsoft.com/office/officeart/2005/8/layout/hierarchy2"/>
    <dgm:cxn modelId="{B86A57E6-C9EA-4F26-8509-DA01C6B8FEB4}" type="presParOf" srcId="{A5434374-D125-4E92-8172-9D8247B670B4}" destId="{EEA3851D-8A72-429B-A598-573E4B43366C}" srcOrd="0" destOrd="0" presId="urn:microsoft.com/office/officeart/2005/8/layout/hierarchy2"/>
    <dgm:cxn modelId="{1FBD4BFE-6C1B-4E7E-8B3E-E6419083D494}" type="presParOf" srcId="{EEA3851D-8A72-429B-A598-573E4B43366C}" destId="{8DE9A65A-A03F-4528-B253-1F6535AD08DD}" srcOrd="0" destOrd="0" presId="urn:microsoft.com/office/officeart/2005/8/layout/hierarchy2"/>
    <dgm:cxn modelId="{B169685F-D4BB-4ABA-AA46-0237A447D8B5}" type="presParOf" srcId="{A5434374-D125-4E92-8172-9D8247B670B4}" destId="{73EEC558-60AA-4DFE-80F8-979F4F5D9B3C}" srcOrd="1" destOrd="0" presId="urn:microsoft.com/office/officeart/2005/8/layout/hierarchy2"/>
    <dgm:cxn modelId="{B2F5D0E7-16B2-46E7-B844-C04E80F35912}" type="presParOf" srcId="{73EEC558-60AA-4DFE-80F8-979F4F5D9B3C}" destId="{D7A62673-3923-47AE-9F5A-69DB201F653F}" srcOrd="0" destOrd="0" presId="urn:microsoft.com/office/officeart/2005/8/layout/hierarchy2"/>
    <dgm:cxn modelId="{BA8A7B2E-0727-48A4-8989-368AAC071FBD}" type="presParOf" srcId="{73EEC558-60AA-4DFE-80F8-979F4F5D9B3C}" destId="{F30C1E78-BD82-4091-9BCD-C6F17C67DDA7}" srcOrd="1" destOrd="0" presId="urn:microsoft.com/office/officeart/2005/8/layout/hierarchy2"/>
    <dgm:cxn modelId="{D4C8D676-1E94-4A70-A57F-61D0FDD3B041}" type="presParOf" srcId="{ADE5E70B-BCF0-4C12-A031-778AE3843D77}" destId="{417C385D-E476-4BD6-B12F-1ACFCC838704}" srcOrd="8" destOrd="0" presId="urn:microsoft.com/office/officeart/2005/8/layout/hierarchy2"/>
    <dgm:cxn modelId="{B4E976F3-77E8-461F-8CC7-49DD9F1B1E7F}" type="presParOf" srcId="{417C385D-E476-4BD6-B12F-1ACFCC838704}" destId="{658ED9E0-643D-4EB1-BCE8-A9BC7548ABAD}" srcOrd="0" destOrd="0" presId="urn:microsoft.com/office/officeart/2005/8/layout/hierarchy2"/>
    <dgm:cxn modelId="{EE2679E1-591F-41D1-92D3-1D58A2A6CD11}" type="presParOf" srcId="{ADE5E70B-BCF0-4C12-A031-778AE3843D77}" destId="{1E817C35-8D0C-4843-9F57-976409CB0BB8}" srcOrd="9" destOrd="0" presId="urn:microsoft.com/office/officeart/2005/8/layout/hierarchy2"/>
    <dgm:cxn modelId="{C999DEC6-DA39-4D11-9DDD-6923C778F176}" type="presParOf" srcId="{1E817C35-8D0C-4843-9F57-976409CB0BB8}" destId="{D4A15DC9-9111-42D4-A605-155F6F12F9B7}" srcOrd="0" destOrd="0" presId="urn:microsoft.com/office/officeart/2005/8/layout/hierarchy2"/>
    <dgm:cxn modelId="{A031A9C0-65C1-473C-AC2F-7E1BBA421272}" type="presParOf" srcId="{1E817C35-8D0C-4843-9F57-976409CB0BB8}" destId="{44684555-A724-47CC-84F3-446A3A1903C8}" srcOrd="1" destOrd="0" presId="urn:microsoft.com/office/officeart/2005/8/layout/hierarchy2"/>
    <dgm:cxn modelId="{2D4DC13E-5611-4C2B-B0CD-A5C5B97B7C62}" type="presParOf" srcId="{44684555-A724-47CC-84F3-446A3A1903C8}" destId="{20B9019A-0D3A-4B22-8260-689DBAFA744E}" srcOrd="0" destOrd="0" presId="urn:microsoft.com/office/officeart/2005/8/layout/hierarchy2"/>
    <dgm:cxn modelId="{8FE0C39B-49E5-4503-8ED4-A16CE88F9734}" type="presParOf" srcId="{20B9019A-0D3A-4B22-8260-689DBAFA744E}" destId="{56B3F71C-797D-4AA6-B04B-BECB38420D73}" srcOrd="0" destOrd="0" presId="urn:microsoft.com/office/officeart/2005/8/layout/hierarchy2"/>
    <dgm:cxn modelId="{EA2F0977-3D64-4642-B854-0A20B80A8328}" type="presParOf" srcId="{44684555-A724-47CC-84F3-446A3A1903C8}" destId="{8CFB302F-CC42-4F2C-A836-BA522F54F6BD}" srcOrd="1" destOrd="0" presId="urn:microsoft.com/office/officeart/2005/8/layout/hierarchy2"/>
    <dgm:cxn modelId="{FED253D4-F41C-48D9-893B-D44FB4A5E1BB}" type="presParOf" srcId="{8CFB302F-CC42-4F2C-A836-BA522F54F6BD}" destId="{1A50BB26-4E98-4C5B-9146-9D0F7D4F7A08}" srcOrd="0" destOrd="0" presId="urn:microsoft.com/office/officeart/2005/8/layout/hierarchy2"/>
    <dgm:cxn modelId="{0B66AB9B-6A25-4CB6-94CC-9EAD26152591}" type="presParOf" srcId="{8CFB302F-CC42-4F2C-A836-BA522F54F6BD}" destId="{BAAFC9D4-1DE4-4858-A370-5DADE6095131}" srcOrd="1" destOrd="0" presId="urn:microsoft.com/office/officeart/2005/8/layout/hierarchy2"/>
    <dgm:cxn modelId="{C7EA59A6-F992-4348-BADE-4C12E825674A}" type="presParOf" srcId="{BAAFC9D4-1DE4-4858-A370-5DADE6095131}" destId="{C9FF5DD2-1EAA-4608-A25B-FCF3079DB870}" srcOrd="0" destOrd="0" presId="urn:microsoft.com/office/officeart/2005/8/layout/hierarchy2"/>
    <dgm:cxn modelId="{A787036A-D842-4A2A-B486-F1EB00C832D4}" type="presParOf" srcId="{C9FF5DD2-1EAA-4608-A25B-FCF3079DB870}" destId="{A10DB5AB-AB8B-4162-89F3-2ECD7BE4C943}" srcOrd="0" destOrd="0" presId="urn:microsoft.com/office/officeart/2005/8/layout/hierarchy2"/>
    <dgm:cxn modelId="{0BD2012E-248D-46E1-A09D-6D2F4EDA8970}" type="presParOf" srcId="{BAAFC9D4-1DE4-4858-A370-5DADE6095131}" destId="{7BD5379E-1F6B-45BA-9664-8473392AA42A}" srcOrd="1" destOrd="0" presId="urn:microsoft.com/office/officeart/2005/8/layout/hierarchy2"/>
    <dgm:cxn modelId="{540B1C32-7540-4673-8FAC-3D33761ADA7F}" type="presParOf" srcId="{7BD5379E-1F6B-45BA-9664-8473392AA42A}" destId="{A763E564-D3B3-4F76-959B-4ECBD0C2D550}" srcOrd="0" destOrd="0" presId="urn:microsoft.com/office/officeart/2005/8/layout/hierarchy2"/>
    <dgm:cxn modelId="{E4827B1F-4E53-435D-B939-95322405AE0D}" type="presParOf" srcId="{7BD5379E-1F6B-45BA-9664-8473392AA42A}" destId="{FDC850AC-B2B0-4E47-9DBB-EA7C104CCC6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74D231D-0D40-43FF-B77F-297B554C04DD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A631DB6C-D9F8-446C-9D8D-E9E5083D4A9C}">
      <dgm:prSet phldrT="[テキスト]" custT="1"/>
      <dgm:spPr>
        <a:solidFill>
          <a:srgbClr val="E3CBFF"/>
        </a:solidFill>
      </dgm:spPr>
      <dgm:t>
        <a:bodyPr/>
        <a:lstStyle/>
        <a:p>
          <a:r>
            <a:rPr kumimoji="1" lang="ja-JP" altLang="en-US" sz="2400" b="1" dirty="0"/>
            <a:t>地方</a:t>
          </a:r>
          <a:br>
            <a:rPr kumimoji="1" lang="en-US" altLang="ja-JP" sz="2400" b="1" dirty="0"/>
          </a:br>
          <a:r>
            <a:rPr kumimoji="1" lang="ja-JP" altLang="en-US" sz="2400" b="1" dirty="0"/>
            <a:t>創生</a:t>
          </a:r>
        </a:p>
      </dgm:t>
    </dgm:pt>
    <dgm:pt modelId="{D6B86C72-7707-4077-9DF8-4F94FA0697B6}" type="parTrans" cxnId="{20E2C201-0BC9-4EB0-BD00-369475A2FB8C}">
      <dgm:prSet/>
      <dgm:spPr/>
      <dgm:t>
        <a:bodyPr/>
        <a:lstStyle/>
        <a:p>
          <a:endParaRPr kumimoji="1" lang="ja-JP" altLang="en-US" sz="2000" b="1"/>
        </a:p>
      </dgm:t>
    </dgm:pt>
    <dgm:pt modelId="{AD308635-842C-4F71-83D9-C9B58362AA18}" type="sibTrans" cxnId="{20E2C201-0BC9-4EB0-BD00-369475A2FB8C}">
      <dgm:prSet/>
      <dgm:spPr/>
      <dgm:t>
        <a:bodyPr/>
        <a:lstStyle/>
        <a:p>
          <a:endParaRPr kumimoji="1" lang="ja-JP" altLang="en-US" sz="2000" b="1"/>
        </a:p>
      </dgm:t>
    </dgm:pt>
    <dgm:pt modelId="{D25DAA3A-B6B6-4EDA-B4D1-DCB849019273}">
      <dgm:prSet phldrT="[テキスト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kumimoji="1" lang="ja-JP" altLang="en-US" sz="2400" b="1" dirty="0"/>
            <a:t>地域経済</a:t>
          </a:r>
          <a:br>
            <a:rPr kumimoji="1" lang="en-US" altLang="ja-JP" sz="2400" b="1" dirty="0"/>
          </a:br>
          <a:r>
            <a:rPr kumimoji="1" lang="ja-JP" altLang="en-US" sz="2400" b="1" dirty="0"/>
            <a:t>（納税用地域通貨）</a:t>
          </a:r>
        </a:p>
      </dgm:t>
    </dgm:pt>
    <dgm:pt modelId="{72226BC7-57FB-4008-BC48-EB1E2EBBF86F}" type="parTrans" cxnId="{DA845608-78C7-48DA-82EA-9EEA1F2BA5FE}">
      <dgm:prSet custT="1"/>
      <dgm:spPr/>
      <dgm:t>
        <a:bodyPr/>
        <a:lstStyle/>
        <a:p>
          <a:endParaRPr kumimoji="1" lang="ja-JP" altLang="en-US" sz="2000" b="1"/>
        </a:p>
      </dgm:t>
    </dgm:pt>
    <dgm:pt modelId="{F4C36D40-F5EC-44D9-96CB-F61C78370B0B}" type="sibTrans" cxnId="{DA845608-78C7-48DA-82EA-9EEA1F2BA5FE}">
      <dgm:prSet/>
      <dgm:spPr/>
      <dgm:t>
        <a:bodyPr/>
        <a:lstStyle/>
        <a:p>
          <a:endParaRPr kumimoji="1" lang="ja-JP" altLang="en-US" sz="2000" b="1"/>
        </a:p>
      </dgm:t>
    </dgm:pt>
    <dgm:pt modelId="{2CAFF3A8-58DE-4E9D-8588-749CB13F4965}">
      <dgm:prSet phldrT="[テキスト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kumimoji="1" lang="ja-JP" altLang="en-US" sz="2400" b="1" dirty="0"/>
            <a:t>地域社会</a:t>
          </a:r>
          <a:br>
            <a:rPr kumimoji="1" lang="en-US" altLang="ja-JP" sz="2400" b="1" dirty="0"/>
          </a:br>
          <a:r>
            <a:rPr kumimoji="1" lang="ja-JP" altLang="en-US" sz="2400" b="1"/>
            <a:t>（教育・健康・文化）</a:t>
          </a:r>
          <a:endParaRPr kumimoji="1" lang="ja-JP" altLang="en-US" sz="2400" b="1" dirty="0"/>
        </a:p>
      </dgm:t>
    </dgm:pt>
    <dgm:pt modelId="{66F9787C-8269-4A91-B4E9-136EED95FC55}" type="parTrans" cxnId="{94D1DEB9-76E6-4F75-8138-20145828407A}">
      <dgm:prSet custT="1"/>
      <dgm:spPr/>
      <dgm:t>
        <a:bodyPr/>
        <a:lstStyle/>
        <a:p>
          <a:endParaRPr kumimoji="1" lang="ja-JP" altLang="en-US" sz="2000" b="1"/>
        </a:p>
      </dgm:t>
    </dgm:pt>
    <dgm:pt modelId="{45F252F6-17C9-411E-9908-E5367007B6AC}" type="sibTrans" cxnId="{94D1DEB9-76E6-4F75-8138-20145828407A}">
      <dgm:prSet/>
      <dgm:spPr/>
      <dgm:t>
        <a:bodyPr/>
        <a:lstStyle/>
        <a:p>
          <a:endParaRPr kumimoji="1" lang="ja-JP" altLang="en-US" sz="2000" b="1"/>
        </a:p>
      </dgm:t>
    </dgm:pt>
    <dgm:pt modelId="{B5A7F855-2B87-460E-988B-B227828735C9}">
      <dgm:prSet phldrT="[テキスト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kumimoji="1" lang="ja-JP" altLang="en-US" sz="2400" b="1" dirty="0"/>
            <a:t>地域環境</a:t>
          </a:r>
          <a:endParaRPr kumimoji="1" lang="en-US" altLang="ja-JP" sz="2400" b="1" dirty="0"/>
        </a:p>
        <a:p>
          <a:r>
            <a:rPr kumimoji="1" lang="ja-JP" altLang="en-US" sz="2400" b="1" dirty="0"/>
            <a:t>（限界費用ゼロ）</a:t>
          </a:r>
        </a:p>
      </dgm:t>
    </dgm:pt>
    <dgm:pt modelId="{B9D204AA-9988-4A39-A9BB-7FA5CC0BD5DF}" type="parTrans" cxnId="{71C5F99A-80BB-4D6F-B2DF-ECB770ABD9E0}">
      <dgm:prSet custT="1"/>
      <dgm:spPr/>
      <dgm:t>
        <a:bodyPr/>
        <a:lstStyle/>
        <a:p>
          <a:endParaRPr kumimoji="1" lang="ja-JP" altLang="en-US" sz="2000" b="1"/>
        </a:p>
      </dgm:t>
    </dgm:pt>
    <dgm:pt modelId="{F653F7AA-23F3-4E45-BF91-FEEA065F8107}" type="sibTrans" cxnId="{71C5F99A-80BB-4D6F-B2DF-ECB770ABD9E0}">
      <dgm:prSet/>
      <dgm:spPr/>
      <dgm:t>
        <a:bodyPr/>
        <a:lstStyle/>
        <a:p>
          <a:endParaRPr kumimoji="1" lang="ja-JP" altLang="en-US" sz="2000" b="1"/>
        </a:p>
      </dgm:t>
    </dgm:pt>
    <dgm:pt modelId="{4707B07E-68E7-4246-B583-9ADB00F90DB6}">
      <dgm:prSet phldrT="[テキスト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000" b="1" dirty="0"/>
            <a:t>  子育て教育（イエナプラン）環境の整備</a:t>
          </a:r>
        </a:p>
      </dgm:t>
    </dgm:pt>
    <dgm:pt modelId="{8283542C-5068-4762-8762-BCB0EF95BAA0}" type="parTrans" cxnId="{D2B26DBC-E235-426B-A0A3-90FB9808C618}">
      <dgm:prSet custT="1"/>
      <dgm:spPr/>
      <dgm:t>
        <a:bodyPr/>
        <a:lstStyle/>
        <a:p>
          <a:endParaRPr kumimoji="1" lang="ja-JP" altLang="en-US" sz="2000" b="1"/>
        </a:p>
      </dgm:t>
    </dgm:pt>
    <dgm:pt modelId="{C6F61CCB-5944-41BA-AA48-C28036ACEC81}" type="sibTrans" cxnId="{D2B26DBC-E235-426B-A0A3-90FB9808C618}">
      <dgm:prSet/>
      <dgm:spPr/>
      <dgm:t>
        <a:bodyPr/>
        <a:lstStyle/>
        <a:p>
          <a:endParaRPr kumimoji="1" lang="ja-JP" altLang="en-US" sz="2000" b="1"/>
        </a:p>
      </dgm:t>
    </dgm:pt>
    <dgm:pt modelId="{02D45686-169E-46E4-B4F8-8DD7755732A6}">
      <dgm:prSet phldrT="[テキスト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000" b="1" dirty="0"/>
            <a:t>  子ども</a:t>
          </a:r>
          <a:r>
            <a:rPr kumimoji="1" lang="ja-JP" altLang="en-US" sz="2000" b="1"/>
            <a:t>食堂・寺子屋の</a:t>
          </a:r>
          <a:r>
            <a:rPr kumimoji="1" lang="ja-JP" altLang="en-US" sz="2000" b="1" dirty="0"/>
            <a:t>設立・支援</a:t>
          </a:r>
          <a:endParaRPr kumimoji="1" lang="en-US" altLang="ja-JP" sz="2000" b="1" dirty="0"/>
        </a:p>
      </dgm:t>
    </dgm:pt>
    <dgm:pt modelId="{5B206129-88D5-4307-8C5F-7910A0D9F235}" type="parTrans" cxnId="{E6963198-88BF-4576-B4D9-64D416E52075}">
      <dgm:prSet custT="1"/>
      <dgm:spPr/>
      <dgm:t>
        <a:bodyPr/>
        <a:lstStyle/>
        <a:p>
          <a:endParaRPr kumimoji="1" lang="ja-JP" altLang="en-US" sz="2000" b="1"/>
        </a:p>
      </dgm:t>
    </dgm:pt>
    <dgm:pt modelId="{90F4D464-B781-4549-A144-25A9CCA7B669}" type="sibTrans" cxnId="{E6963198-88BF-4576-B4D9-64D416E52075}">
      <dgm:prSet/>
      <dgm:spPr/>
      <dgm:t>
        <a:bodyPr/>
        <a:lstStyle/>
        <a:p>
          <a:endParaRPr kumimoji="1" lang="ja-JP" altLang="en-US" sz="2000" b="1"/>
        </a:p>
      </dgm:t>
    </dgm:pt>
    <dgm:pt modelId="{1402B63B-38C6-496E-8F90-AA6A8520AD44}">
      <dgm:prSet phldrT="[テキスト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000" b="1" dirty="0"/>
            <a:t>  中心市街地再生・町並み保全，定住・移住の促進</a:t>
          </a:r>
        </a:p>
      </dgm:t>
    </dgm:pt>
    <dgm:pt modelId="{B5D043A9-5C70-4092-828E-B1D3C7E340ED}" type="parTrans" cxnId="{1AE098A5-8128-4160-860F-98261EDD81A3}">
      <dgm:prSet custT="1"/>
      <dgm:spPr/>
      <dgm:t>
        <a:bodyPr/>
        <a:lstStyle/>
        <a:p>
          <a:endParaRPr kumimoji="1" lang="ja-JP" altLang="en-US" sz="2000" b="1"/>
        </a:p>
      </dgm:t>
    </dgm:pt>
    <dgm:pt modelId="{DDDC709E-FA54-4036-99B3-9A0562BB412D}" type="sibTrans" cxnId="{1AE098A5-8128-4160-860F-98261EDD81A3}">
      <dgm:prSet/>
      <dgm:spPr/>
      <dgm:t>
        <a:bodyPr/>
        <a:lstStyle/>
        <a:p>
          <a:endParaRPr kumimoji="1" lang="ja-JP" altLang="en-US" sz="2000" b="1"/>
        </a:p>
      </dgm:t>
    </dgm:pt>
    <dgm:pt modelId="{64EDDA29-7EC6-49EF-9496-3397145CB057}">
      <dgm:prSet phldrT="[テキスト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000" b="1" dirty="0"/>
            <a:t>  テレワークの推進，起業・雇用の創出</a:t>
          </a:r>
        </a:p>
      </dgm:t>
    </dgm:pt>
    <dgm:pt modelId="{36361ED0-4E98-49DE-9B95-A2CF2F8032B2}" type="parTrans" cxnId="{E45A2281-0A6C-4B2E-A3EF-4282B53CA212}">
      <dgm:prSet custT="1"/>
      <dgm:spPr/>
      <dgm:t>
        <a:bodyPr/>
        <a:lstStyle/>
        <a:p>
          <a:endParaRPr kumimoji="1" lang="ja-JP" altLang="en-US" sz="2000" b="1"/>
        </a:p>
      </dgm:t>
    </dgm:pt>
    <dgm:pt modelId="{7C9D624E-C233-4C56-ADE2-644DCA8A4A0F}" type="sibTrans" cxnId="{E45A2281-0A6C-4B2E-A3EF-4282B53CA212}">
      <dgm:prSet/>
      <dgm:spPr/>
      <dgm:t>
        <a:bodyPr/>
        <a:lstStyle/>
        <a:p>
          <a:endParaRPr kumimoji="1" lang="ja-JP" altLang="en-US" sz="2000" b="1"/>
        </a:p>
      </dgm:t>
    </dgm:pt>
    <dgm:pt modelId="{74010AA0-2CBF-46B7-8F67-4F039AE40B50}">
      <dgm:prSet phldrT="[テキスト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000" b="1" dirty="0"/>
            <a:t>  大学内・大学発のベンチャー支援</a:t>
          </a:r>
        </a:p>
      </dgm:t>
    </dgm:pt>
    <dgm:pt modelId="{F685183C-C437-4520-A17C-1BDBB2A2DE4A}" type="parTrans" cxnId="{C5BBB923-4CC5-4702-B369-AC8D1FAF5067}">
      <dgm:prSet custT="1"/>
      <dgm:spPr/>
      <dgm:t>
        <a:bodyPr/>
        <a:lstStyle/>
        <a:p>
          <a:endParaRPr kumimoji="1" lang="ja-JP" altLang="en-US" sz="2000" b="1"/>
        </a:p>
      </dgm:t>
    </dgm:pt>
    <dgm:pt modelId="{5AF21253-ECE5-4142-8A67-3ABCDB5D8199}" type="sibTrans" cxnId="{C5BBB923-4CC5-4702-B369-AC8D1FAF5067}">
      <dgm:prSet/>
      <dgm:spPr/>
      <dgm:t>
        <a:bodyPr/>
        <a:lstStyle/>
        <a:p>
          <a:endParaRPr kumimoji="1" lang="ja-JP" altLang="en-US" sz="2000" b="1"/>
        </a:p>
      </dgm:t>
    </dgm:pt>
    <dgm:pt modelId="{A3FBA5E6-3174-4662-B014-AD028D270E1A}">
      <dgm:prSet phldrT="[テキスト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000" b="1" dirty="0"/>
            <a:t>  再生可能エネルギーの活用で地球温暖化阻止</a:t>
          </a:r>
        </a:p>
      </dgm:t>
    </dgm:pt>
    <dgm:pt modelId="{9FC77BF1-733E-4834-B88A-B566EF22CDDF}" type="parTrans" cxnId="{72776146-8E72-4A7E-B7EF-8F12AA212367}">
      <dgm:prSet custT="1"/>
      <dgm:spPr/>
      <dgm:t>
        <a:bodyPr/>
        <a:lstStyle/>
        <a:p>
          <a:endParaRPr kumimoji="1" lang="ja-JP" altLang="en-US" sz="2000" b="1"/>
        </a:p>
      </dgm:t>
    </dgm:pt>
    <dgm:pt modelId="{6F645E0F-A2A1-47E5-9AFC-8B5356B2DB97}" type="sibTrans" cxnId="{72776146-8E72-4A7E-B7EF-8F12AA212367}">
      <dgm:prSet/>
      <dgm:spPr/>
      <dgm:t>
        <a:bodyPr/>
        <a:lstStyle/>
        <a:p>
          <a:endParaRPr kumimoji="1" lang="ja-JP" altLang="en-US" sz="2000" b="1"/>
        </a:p>
      </dgm:t>
    </dgm:pt>
    <dgm:pt modelId="{96863C3F-F46F-426D-B0E5-47C6FA18AADB}">
      <dgm:prSet phldrT="[テキスト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000" b="1" dirty="0"/>
            <a:t>  生物多様化と狩猟・採集の促進による共存社会へ</a:t>
          </a:r>
        </a:p>
      </dgm:t>
    </dgm:pt>
    <dgm:pt modelId="{3E279B35-1E56-440C-BBA5-3DA27A2221B1}" type="parTrans" cxnId="{9807849F-975E-4854-BA21-4283E26AE017}">
      <dgm:prSet custT="1"/>
      <dgm:spPr/>
      <dgm:t>
        <a:bodyPr/>
        <a:lstStyle/>
        <a:p>
          <a:endParaRPr kumimoji="1" lang="ja-JP" altLang="en-US" sz="2000" b="1"/>
        </a:p>
      </dgm:t>
    </dgm:pt>
    <dgm:pt modelId="{E1CAE32B-63F5-417E-AB70-45D44517D0A2}" type="sibTrans" cxnId="{9807849F-975E-4854-BA21-4283E26AE017}">
      <dgm:prSet/>
      <dgm:spPr/>
      <dgm:t>
        <a:bodyPr/>
        <a:lstStyle/>
        <a:p>
          <a:endParaRPr kumimoji="1" lang="ja-JP" altLang="en-US" sz="2000" b="1"/>
        </a:p>
      </dgm:t>
    </dgm:pt>
    <dgm:pt modelId="{B518FD38-631B-49E9-B49A-5762300B3DB6}">
      <dgm:prSet phldrT="[テキスト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000" b="1" dirty="0"/>
            <a:t>  ごみゼロの促進・緑地の保全</a:t>
          </a:r>
        </a:p>
      </dgm:t>
    </dgm:pt>
    <dgm:pt modelId="{2834D889-8EAA-4A40-A47F-83743B3AF239}" type="parTrans" cxnId="{32242114-5A94-484D-93F5-97E25F52E5CF}">
      <dgm:prSet custT="1"/>
      <dgm:spPr/>
      <dgm:t>
        <a:bodyPr/>
        <a:lstStyle/>
        <a:p>
          <a:endParaRPr kumimoji="1" lang="ja-JP" altLang="en-US" sz="2000" b="1"/>
        </a:p>
      </dgm:t>
    </dgm:pt>
    <dgm:pt modelId="{7E23BA5F-8A4D-4001-B532-0A6B46D52BBA}" type="sibTrans" cxnId="{32242114-5A94-484D-93F5-97E25F52E5CF}">
      <dgm:prSet/>
      <dgm:spPr/>
      <dgm:t>
        <a:bodyPr/>
        <a:lstStyle/>
        <a:p>
          <a:endParaRPr kumimoji="1" lang="ja-JP" altLang="en-US" sz="2000" b="1"/>
        </a:p>
      </dgm:t>
    </dgm:pt>
    <dgm:pt modelId="{8C3E6EA9-6DE1-41E7-969E-D68FC261F87E}">
      <dgm:prSet phldrT="[テキスト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000" b="1" dirty="0"/>
            <a:t>  地産地消の推進，滞納者ゼロのための支援</a:t>
          </a:r>
        </a:p>
      </dgm:t>
    </dgm:pt>
    <dgm:pt modelId="{052E3763-30F7-47BF-86E9-ED84C57ADF6A}" type="sibTrans" cxnId="{320D56CD-D9A4-451C-ABBE-6F6D440B2559}">
      <dgm:prSet/>
      <dgm:spPr/>
      <dgm:t>
        <a:bodyPr/>
        <a:lstStyle/>
        <a:p>
          <a:endParaRPr kumimoji="1" lang="ja-JP" altLang="en-US" sz="2000" b="1"/>
        </a:p>
      </dgm:t>
    </dgm:pt>
    <dgm:pt modelId="{81D4B803-CF64-4BCC-977D-E89BC095C823}" type="parTrans" cxnId="{320D56CD-D9A4-451C-ABBE-6F6D440B2559}">
      <dgm:prSet custT="1"/>
      <dgm:spPr/>
      <dgm:t>
        <a:bodyPr/>
        <a:lstStyle/>
        <a:p>
          <a:endParaRPr kumimoji="1" lang="ja-JP" altLang="en-US" sz="2000" b="1"/>
        </a:p>
      </dgm:t>
    </dgm:pt>
    <dgm:pt modelId="{17C665F4-6B7E-49AE-9E23-1809A3287741}" type="pres">
      <dgm:prSet presAssocID="{774D231D-0D40-43FF-B77F-297B554C04D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6A4081F-621C-41B5-B7A0-1201F5DD000C}" type="pres">
      <dgm:prSet presAssocID="{A631DB6C-D9F8-446C-9D8D-E9E5083D4A9C}" presName="root1" presStyleCnt="0"/>
      <dgm:spPr/>
    </dgm:pt>
    <dgm:pt modelId="{97FAE411-33DD-4CE9-848A-296BF792CD9A}" type="pres">
      <dgm:prSet presAssocID="{A631DB6C-D9F8-446C-9D8D-E9E5083D4A9C}" presName="LevelOneTextNode" presStyleLbl="node0" presStyleIdx="0" presStyleCnt="1" custScaleX="75132" custScaleY="417724" custLinFactNeighborX="-10250" custLinFactNeighborY="1753">
        <dgm:presLayoutVars>
          <dgm:chPref val="3"/>
        </dgm:presLayoutVars>
      </dgm:prSet>
      <dgm:spPr/>
    </dgm:pt>
    <dgm:pt modelId="{A535C0A9-19E7-40A2-B6D7-40B72625386B}" type="pres">
      <dgm:prSet presAssocID="{A631DB6C-D9F8-446C-9D8D-E9E5083D4A9C}" presName="level2hierChild" presStyleCnt="0"/>
      <dgm:spPr/>
    </dgm:pt>
    <dgm:pt modelId="{569D17C6-0DE4-4516-AA50-3988D745C677}" type="pres">
      <dgm:prSet presAssocID="{72226BC7-57FB-4008-BC48-EB1E2EBBF86F}" presName="conn2-1" presStyleLbl="parChTrans1D2" presStyleIdx="0" presStyleCnt="3"/>
      <dgm:spPr/>
    </dgm:pt>
    <dgm:pt modelId="{58CA7B08-427D-4564-A8F0-8B712832036B}" type="pres">
      <dgm:prSet presAssocID="{72226BC7-57FB-4008-BC48-EB1E2EBBF86F}" presName="connTx" presStyleLbl="parChTrans1D2" presStyleIdx="0" presStyleCnt="3"/>
      <dgm:spPr/>
    </dgm:pt>
    <dgm:pt modelId="{9AEDB3B8-6B9A-4E87-AC9B-495A1BF69951}" type="pres">
      <dgm:prSet presAssocID="{D25DAA3A-B6B6-4EDA-B4D1-DCB849019273}" presName="root2" presStyleCnt="0"/>
      <dgm:spPr/>
    </dgm:pt>
    <dgm:pt modelId="{783C2D11-FF2B-40BC-9152-66663D957ECC}" type="pres">
      <dgm:prSet presAssocID="{D25DAA3A-B6B6-4EDA-B4D1-DCB849019273}" presName="LevelTwoTextNode" presStyleLbl="node2" presStyleIdx="0" presStyleCnt="3" custScaleX="313842" custScaleY="313842" custLinFactNeighborX="-1200">
        <dgm:presLayoutVars>
          <dgm:chPref val="3"/>
        </dgm:presLayoutVars>
      </dgm:prSet>
      <dgm:spPr/>
    </dgm:pt>
    <dgm:pt modelId="{DA9E40D9-0B6F-4FA7-8FC5-0D987CC6A5DE}" type="pres">
      <dgm:prSet presAssocID="{D25DAA3A-B6B6-4EDA-B4D1-DCB849019273}" presName="level3hierChild" presStyleCnt="0"/>
      <dgm:spPr/>
    </dgm:pt>
    <dgm:pt modelId="{E93B3039-CA95-4D88-950B-D4914671C8BB}" type="pres">
      <dgm:prSet presAssocID="{36361ED0-4E98-49DE-9B95-A2CF2F8032B2}" presName="conn2-1" presStyleLbl="parChTrans1D3" presStyleIdx="0" presStyleCnt="9"/>
      <dgm:spPr/>
    </dgm:pt>
    <dgm:pt modelId="{96D7B2F9-48F8-47C8-AF36-DBD745ED69D9}" type="pres">
      <dgm:prSet presAssocID="{36361ED0-4E98-49DE-9B95-A2CF2F8032B2}" presName="connTx" presStyleLbl="parChTrans1D3" presStyleIdx="0" presStyleCnt="9"/>
      <dgm:spPr/>
    </dgm:pt>
    <dgm:pt modelId="{F9EE5730-51D4-4FB6-BBCC-7512A92FF189}" type="pres">
      <dgm:prSet presAssocID="{64EDDA29-7EC6-49EF-9496-3397145CB057}" presName="root2" presStyleCnt="0"/>
      <dgm:spPr/>
    </dgm:pt>
    <dgm:pt modelId="{97B13F15-3C7B-46D2-A0F5-3272BD0593C6}" type="pres">
      <dgm:prSet presAssocID="{64EDDA29-7EC6-49EF-9496-3397145CB057}" presName="LevelTwoTextNode" presStyleLbl="node3" presStyleIdx="0" presStyleCnt="9" custScaleX="740024" custScaleY="133100" custLinFactNeighborX="13996" custLinFactNeighborY="-1276">
        <dgm:presLayoutVars>
          <dgm:chPref val="3"/>
        </dgm:presLayoutVars>
      </dgm:prSet>
      <dgm:spPr/>
    </dgm:pt>
    <dgm:pt modelId="{4A516A13-34F4-4997-A8A5-3987F6BBB0DB}" type="pres">
      <dgm:prSet presAssocID="{64EDDA29-7EC6-49EF-9496-3397145CB057}" presName="level3hierChild" presStyleCnt="0"/>
      <dgm:spPr/>
    </dgm:pt>
    <dgm:pt modelId="{E69CFA2A-6B34-4E01-8D55-020EE3A2A48A}" type="pres">
      <dgm:prSet presAssocID="{F685183C-C437-4520-A17C-1BDBB2A2DE4A}" presName="conn2-1" presStyleLbl="parChTrans1D3" presStyleIdx="1" presStyleCnt="9"/>
      <dgm:spPr/>
    </dgm:pt>
    <dgm:pt modelId="{D634EB9C-ED30-487E-A968-FF0ED94794F8}" type="pres">
      <dgm:prSet presAssocID="{F685183C-C437-4520-A17C-1BDBB2A2DE4A}" presName="connTx" presStyleLbl="parChTrans1D3" presStyleIdx="1" presStyleCnt="9"/>
      <dgm:spPr/>
    </dgm:pt>
    <dgm:pt modelId="{872AC93F-3766-48F4-8DB9-4522570BE5A2}" type="pres">
      <dgm:prSet presAssocID="{74010AA0-2CBF-46B7-8F67-4F039AE40B50}" presName="root2" presStyleCnt="0"/>
      <dgm:spPr/>
    </dgm:pt>
    <dgm:pt modelId="{DC016CA4-6CAD-49EC-8F08-7A4178A2FB60}" type="pres">
      <dgm:prSet presAssocID="{74010AA0-2CBF-46B7-8F67-4F039AE40B50}" presName="LevelTwoTextNode" presStyleLbl="node3" presStyleIdx="1" presStyleCnt="9" custScaleX="740024" custScaleY="133100" custLinFactNeighborX="13900">
        <dgm:presLayoutVars>
          <dgm:chPref val="3"/>
        </dgm:presLayoutVars>
      </dgm:prSet>
      <dgm:spPr/>
    </dgm:pt>
    <dgm:pt modelId="{811D61B2-27C6-4C4A-99CC-6460859D756C}" type="pres">
      <dgm:prSet presAssocID="{74010AA0-2CBF-46B7-8F67-4F039AE40B50}" presName="level3hierChild" presStyleCnt="0"/>
      <dgm:spPr/>
    </dgm:pt>
    <dgm:pt modelId="{FDBB9381-3411-4623-A738-5B0F6B105BFF}" type="pres">
      <dgm:prSet presAssocID="{81D4B803-CF64-4BCC-977D-E89BC095C823}" presName="conn2-1" presStyleLbl="parChTrans1D3" presStyleIdx="2" presStyleCnt="9"/>
      <dgm:spPr/>
    </dgm:pt>
    <dgm:pt modelId="{71B1C0BF-F209-487B-AC24-448DDEDB0A15}" type="pres">
      <dgm:prSet presAssocID="{81D4B803-CF64-4BCC-977D-E89BC095C823}" presName="connTx" presStyleLbl="parChTrans1D3" presStyleIdx="2" presStyleCnt="9"/>
      <dgm:spPr/>
    </dgm:pt>
    <dgm:pt modelId="{3F6C13FE-A617-48F9-B1E1-09B7CB8316A4}" type="pres">
      <dgm:prSet presAssocID="{8C3E6EA9-6DE1-41E7-969E-D68FC261F87E}" presName="root2" presStyleCnt="0"/>
      <dgm:spPr/>
    </dgm:pt>
    <dgm:pt modelId="{FAD74895-5ACB-46AA-8EC1-3801D78120E6}" type="pres">
      <dgm:prSet presAssocID="{8C3E6EA9-6DE1-41E7-969E-D68FC261F87E}" presName="LevelTwoTextNode" presStyleLbl="node3" presStyleIdx="2" presStyleCnt="9" custScaleX="740024" custScaleY="133100" custLinFactNeighborX="13900">
        <dgm:presLayoutVars>
          <dgm:chPref val="3"/>
        </dgm:presLayoutVars>
      </dgm:prSet>
      <dgm:spPr/>
    </dgm:pt>
    <dgm:pt modelId="{1F45F6EF-5C9C-46D6-8421-ECE0CB0D21E7}" type="pres">
      <dgm:prSet presAssocID="{8C3E6EA9-6DE1-41E7-969E-D68FC261F87E}" presName="level3hierChild" presStyleCnt="0"/>
      <dgm:spPr/>
    </dgm:pt>
    <dgm:pt modelId="{194033D5-8911-4826-9E77-4B35B2459964}" type="pres">
      <dgm:prSet presAssocID="{66F9787C-8269-4A91-B4E9-136EED95FC55}" presName="conn2-1" presStyleLbl="parChTrans1D2" presStyleIdx="1" presStyleCnt="3"/>
      <dgm:spPr/>
    </dgm:pt>
    <dgm:pt modelId="{8F8A0B45-49FF-4F1F-BC66-6C15D63CBAF5}" type="pres">
      <dgm:prSet presAssocID="{66F9787C-8269-4A91-B4E9-136EED95FC55}" presName="connTx" presStyleLbl="parChTrans1D2" presStyleIdx="1" presStyleCnt="3"/>
      <dgm:spPr/>
    </dgm:pt>
    <dgm:pt modelId="{5C253C14-F0D8-4F56-8A15-713461E0C53C}" type="pres">
      <dgm:prSet presAssocID="{2CAFF3A8-58DE-4E9D-8588-749CB13F4965}" presName="root2" presStyleCnt="0"/>
      <dgm:spPr/>
    </dgm:pt>
    <dgm:pt modelId="{20F80CEF-6B47-4225-A2BC-0903F377FCCA}" type="pres">
      <dgm:prSet presAssocID="{2CAFF3A8-58DE-4E9D-8588-749CB13F4965}" presName="LevelTwoTextNode" presStyleLbl="node2" presStyleIdx="1" presStyleCnt="3" custScaleX="313842" custScaleY="313842" custLinFactNeighborX="-8610" custLinFactNeighborY="-4">
        <dgm:presLayoutVars>
          <dgm:chPref val="3"/>
        </dgm:presLayoutVars>
      </dgm:prSet>
      <dgm:spPr/>
    </dgm:pt>
    <dgm:pt modelId="{769D7DCD-1C4B-4B8D-ABDF-1CAF895B33F5}" type="pres">
      <dgm:prSet presAssocID="{2CAFF3A8-58DE-4E9D-8588-749CB13F4965}" presName="level3hierChild" presStyleCnt="0"/>
      <dgm:spPr/>
    </dgm:pt>
    <dgm:pt modelId="{1731C202-61B5-4FB6-9405-8662741B2897}" type="pres">
      <dgm:prSet presAssocID="{8283542C-5068-4762-8762-BCB0EF95BAA0}" presName="conn2-1" presStyleLbl="parChTrans1D3" presStyleIdx="3" presStyleCnt="9"/>
      <dgm:spPr/>
    </dgm:pt>
    <dgm:pt modelId="{6831E286-7822-4F04-981B-AA928F9CF89A}" type="pres">
      <dgm:prSet presAssocID="{8283542C-5068-4762-8762-BCB0EF95BAA0}" presName="connTx" presStyleLbl="parChTrans1D3" presStyleIdx="3" presStyleCnt="9"/>
      <dgm:spPr/>
    </dgm:pt>
    <dgm:pt modelId="{F7A29571-A6A8-4FB4-B639-F9868E831265}" type="pres">
      <dgm:prSet presAssocID="{4707B07E-68E7-4246-B583-9ADB00F90DB6}" presName="root2" presStyleCnt="0"/>
      <dgm:spPr/>
    </dgm:pt>
    <dgm:pt modelId="{546525B9-8F06-4B99-B3A4-E53B29D7CD6C}" type="pres">
      <dgm:prSet presAssocID="{4707B07E-68E7-4246-B583-9ADB00F90DB6}" presName="LevelTwoTextNode" presStyleLbl="node3" presStyleIdx="3" presStyleCnt="9" custScaleX="740024" custScaleY="133100" custLinFactNeighborX="13900">
        <dgm:presLayoutVars>
          <dgm:chPref val="3"/>
        </dgm:presLayoutVars>
      </dgm:prSet>
      <dgm:spPr/>
    </dgm:pt>
    <dgm:pt modelId="{09F2F28D-1EFF-42ED-830D-EF62C39D02C0}" type="pres">
      <dgm:prSet presAssocID="{4707B07E-68E7-4246-B583-9ADB00F90DB6}" presName="level3hierChild" presStyleCnt="0"/>
      <dgm:spPr/>
    </dgm:pt>
    <dgm:pt modelId="{96BFFF93-EB55-446D-BE3A-98720CC9F18C}" type="pres">
      <dgm:prSet presAssocID="{5B206129-88D5-4307-8C5F-7910A0D9F235}" presName="conn2-1" presStyleLbl="parChTrans1D3" presStyleIdx="4" presStyleCnt="9"/>
      <dgm:spPr/>
    </dgm:pt>
    <dgm:pt modelId="{424A50AE-EB6F-4435-9621-B733E4319397}" type="pres">
      <dgm:prSet presAssocID="{5B206129-88D5-4307-8C5F-7910A0D9F235}" presName="connTx" presStyleLbl="parChTrans1D3" presStyleIdx="4" presStyleCnt="9"/>
      <dgm:spPr/>
    </dgm:pt>
    <dgm:pt modelId="{7B16B694-4BB6-416B-AB40-7CD2F9546A07}" type="pres">
      <dgm:prSet presAssocID="{02D45686-169E-46E4-B4F8-8DD7755732A6}" presName="root2" presStyleCnt="0"/>
      <dgm:spPr/>
    </dgm:pt>
    <dgm:pt modelId="{498BED58-CA31-4E02-AC00-B7AC9D3F894E}" type="pres">
      <dgm:prSet presAssocID="{02D45686-169E-46E4-B4F8-8DD7755732A6}" presName="LevelTwoTextNode" presStyleLbl="node3" presStyleIdx="4" presStyleCnt="9" custScaleX="740024" custScaleY="133100" custLinFactNeighborX="13900">
        <dgm:presLayoutVars>
          <dgm:chPref val="3"/>
        </dgm:presLayoutVars>
      </dgm:prSet>
      <dgm:spPr/>
    </dgm:pt>
    <dgm:pt modelId="{3E9B2486-896E-4B14-889F-BC58D3FD4447}" type="pres">
      <dgm:prSet presAssocID="{02D45686-169E-46E4-B4F8-8DD7755732A6}" presName="level3hierChild" presStyleCnt="0"/>
      <dgm:spPr/>
    </dgm:pt>
    <dgm:pt modelId="{21C5FC46-76C0-4F0E-8A09-DBBA2FE4B2F7}" type="pres">
      <dgm:prSet presAssocID="{B5D043A9-5C70-4092-828E-B1D3C7E340ED}" presName="conn2-1" presStyleLbl="parChTrans1D3" presStyleIdx="5" presStyleCnt="9"/>
      <dgm:spPr/>
    </dgm:pt>
    <dgm:pt modelId="{5A35A124-91DF-4CBC-A9DD-E5848AFBB44A}" type="pres">
      <dgm:prSet presAssocID="{B5D043A9-5C70-4092-828E-B1D3C7E340ED}" presName="connTx" presStyleLbl="parChTrans1D3" presStyleIdx="5" presStyleCnt="9"/>
      <dgm:spPr/>
    </dgm:pt>
    <dgm:pt modelId="{BBB7176A-ADF2-4C58-BAAC-3E6AD87495D0}" type="pres">
      <dgm:prSet presAssocID="{1402B63B-38C6-496E-8F90-AA6A8520AD44}" presName="root2" presStyleCnt="0"/>
      <dgm:spPr/>
    </dgm:pt>
    <dgm:pt modelId="{5C3171C9-3FB2-4B61-A711-FF6698FE3A19}" type="pres">
      <dgm:prSet presAssocID="{1402B63B-38C6-496E-8F90-AA6A8520AD44}" presName="LevelTwoTextNode" presStyleLbl="node3" presStyleIdx="5" presStyleCnt="9" custScaleX="740024" custScaleY="133100" custLinFactNeighborX="13900">
        <dgm:presLayoutVars>
          <dgm:chPref val="3"/>
        </dgm:presLayoutVars>
      </dgm:prSet>
      <dgm:spPr/>
    </dgm:pt>
    <dgm:pt modelId="{BFAE9840-3374-4642-8A6D-782BD2A81E5A}" type="pres">
      <dgm:prSet presAssocID="{1402B63B-38C6-496E-8F90-AA6A8520AD44}" presName="level3hierChild" presStyleCnt="0"/>
      <dgm:spPr/>
    </dgm:pt>
    <dgm:pt modelId="{C62CB55C-4745-401C-BF43-D258760AF654}" type="pres">
      <dgm:prSet presAssocID="{B9D204AA-9988-4A39-A9BB-7FA5CC0BD5DF}" presName="conn2-1" presStyleLbl="parChTrans1D2" presStyleIdx="2" presStyleCnt="3"/>
      <dgm:spPr/>
    </dgm:pt>
    <dgm:pt modelId="{79A34DA8-7DC9-4B9E-9606-0C0D954335E5}" type="pres">
      <dgm:prSet presAssocID="{B9D204AA-9988-4A39-A9BB-7FA5CC0BD5DF}" presName="connTx" presStyleLbl="parChTrans1D2" presStyleIdx="2" presStyleCnt="3"/>
      <dgm:spPr/>
    </dgm:pt>
    <dgm:pt modelId="{B3061EFA-1CFC-40FD-B5AE-0DF8AA8E31DF}" type="pres">
      <dgm:prSet presAssocID="{B5A7F855-2B87-460E-988B-B227828735C9}" presName="root2" presStyleCnt="0"/>
      <dgm:spPr/>
    </dgm:pt>
    <dgm:pt modelId="{C8A5AD51-D43D-402D-9D8D-E8CAA36A2E86}" type="pres">
      <dgm:prSet presAssocID="{B5A7F855-2B87-460E-988B-B227828735C9}" presName="LevelTwoTextNode" presStyleLbl="node2" presStyleIdx="2" presStyleCnt="3" custScaleX="313842" custScaleY="313842" custLinFactNeighborX="-1200" custLinFactNeighborY="2237">
        <dgm:presLayoutVars>
          <dgm:chPref val="3"/>
        </dgm:presLayoutVars>
      </dgm:prSet>
      <dgm:spPr/>
    </dgm:pt>
    <dgm:pt modelId="{BAC1537A-58FD-4978-B146-441D3FFF6238}" type="pres">
      <dgm:prSet presAssocID="{B5A7F855-2B87-460E-988B-B227828735C9}" presName="level3hierChild" presStyleCnt="0"/>
      <dgm:spPr/>
    </dgm:pt>
    <dgm:pt modelId="{59711292-1697-403D-B8F8-13EEBBD773FD}" type="pres">
      <dgm:prSet presAssocID="{9FC77BF1-733E-4834-B88A-B566EF22CDDF}" presName="conn2-1" presStyleLbl="parChTrans1D3" presStyleIdx="6" presStyleCnt="9"/>
      <dgm:spPr/>
    </dgm:pt>
    <dgm:pt modelId="{8684E8A0-24F2-42C5-B3DA-B8B7C896086C}" type="pres">
      <dgm:prSet presAssocID="{9FC77BF1-733E-4834-B88A-B566EF22CDDF}" presName="connTx" presStyleLbl="parChTrans1D3" presStyleIdx="6" presStyleCnt="9"/>
      <dgm:spPr/>
    </dgm:pt>
    <dgm:pt modelId="{D450644B-32F4-4B6C-9E62-BDD3932C4195}" type="pres">
      <dgm:prSet presAssocID="{A3FBA5E6-3174-4662-B014-AD028D270E1A}" presName="root2" presStyleCnt="0"/>
      <dgm:spPr/>
    </dgm:pt>
    <dgm:pt modelId="{D82D0C0C-165D-4A44-9EE4-0237CBD8CBB8}" type="pres">
      <dgm:prSet presAssocID="{A3FBA5E6-3174-4662-B014-AD028D270E1A}" presName="LevelTwoTextNode" presStyleLbl="node3" presStyleIdx="6" presStyleCnt="9" custScaleX="740024" custScaleY="133100" custLinFactNeighborX="13900">
        <dgm:presLayoutVars>
          <dgm:chPref val="3"/>
        </dgm:presLayoutVars>
      </dgm:prSet>
      <dgm:spPr/>
    </dgm:pt>
    <dgm:pt modelId="{04900AE7-38A0-4DB5-B055-C6EE8F7D8BD2}" type="pres">
      <dgm:prSet presAssocID="{A3FBA5E6-3174-4662-B014-AD028D270E1A}" presName="level3hierChild" presStyleCnt="0"/>
      <dgm:spPr/>
    </dgm:pt>
    <dgm:pt modelId="{863174AB-C324-41DF-9EBD-7D62EA4C82FB}" type="pres">
      <dgm:prSet presAssocID="{3E279B35-1E56-440C-BBA5-3DA27A2221B1}" presName="conn2-1" presStyleLbl="parChTrans1D3" presStyleIdx="7" presStyleCnt="9"/>
      <dgm:spPr/>
    </dgm:pt>
    <dgm:pt modelId="{14A006D3-9534-41A2-9160-27821A99A350}" type="pres">
      <dgm:prSet presAssocID="{3E279B35-1E56-440C-BBA5-3DA27A2221B1}" presName="connTx" presStyleLbl="parChTrans1D3" presStyleIdx="7" presStyleCnt="9"/>
      <dgm:spPr/>
    </dgm:pt>
    <dgm:pt modelId="{2666BC69-1995-427E-A5B0-D823F32DD86D}" type="pres">
      <dgm:prSet presAssocID="{96863C3F-F46F-426D-B0E5-47C6FA18AADB}" presName="root2" presStyleCnt="0"/>
      <dgm:spPr/>
    </dgm:pt>
    <dgm:pt modelId="{8E141DE9-2A67-4918-A146-1CD5F2745DD6}" type="pres">
      <dgm:prSet presAssocID="{96863C3F-F46F-426D-B0E5-47C6FA18AADB}" presName="LevelTwoTextNode" presStyleLbl="node3" presStyleIdx="7" presStyleCnt="9" custScaleX="740024" custScaleY="133100" custLinFactNeighborX="13900">
        <dgm:presLayoutVars>
          <dgm:chPref val="3"/>
        </dgm:presLayoutVars>
      </dgm:prSet>
      <dgm:spPr/>
    </dgm:pt>
    <dgm:pt modelId="{9E8714C3-4565-408C-9D59-D0B51256F876}" type="pres">
      <dgm:prSet presAssocID="{96863C3F-F46F-426D-B0E5-47C6FA18AADB}" presName="level3hierChild" presStyleCnt="0"/>
      <dgm:spPr/>
    </dgm:pt>
    <dgm:pt modelId="{498A1AF3-372D-4CB0-8CAF-A80BDB594377}" type="pres">
      <dgm:prSet presAssocID="{2834D889-8EAA-4A40-A47F-83743B3AF239}" presName="conn2-1" presStyleLbl="parChTrans1D3" presStyleIdx="8" presStyleCnt="9"/>
      <dgm:spPr/>
    </dgm:pt>
    <dgm:pt modelId="{BFC8EFE7-67EE-4866-AA2A-733C9D0B5B42}" type="pres">
      <dgm:prSet presAssocID="{2834D889-8EAA-4A40-A47F-83743B3AF239}" presName="connTx" presStyleLbl="parChTrans1D3" presStyleIdx="8" presStyleCnt="9"/>
      <dgm:spPr/>
    </dgm:pt>
    <dgm:pt modelId="{08F1C666-88BA-49D5-A5E6-F3106D33F98A}" type="pres">
      <dgm:prSet presAssocID="{B518FD38-631B-49E9-B49A-5762300B3DB6}" presName="root2" presStyleCnt="0"/>
      <dgm:spPr/>
    </dgm:pt>
    <dgm:pt modelId="{76F59F57-216B-489D-A13C-7D3065D89C89}" type="pres">
      <dgm:prSet presAssocID="{B518FD38-631B-49E9-B49A-5762300B3DB6}" presName="LevelTwoTextNode" presStyleLbl="node3" presStyleIdx="8" presStyleCnt="9" custScaleX="740024" custScaleY="133100" custLinFactNeighborX="13900">
        <dgm:presLayoutVars>
          <dgm:chPref val="3"/>
        </dgm:presLayoutVars>
      </dgm:prSet>
      <dgm:spPr/>
    </dgm:pt>
    <dgm:pt modelId="{F147FAC1-7B48-4EE1-91FB-1A7692D4BB38}" type="pres">
      <dgm:prSet presAssocID="{B518FD38-631B-49E9-B49A-5762300B3DB6}" presName="level3hierChild" presStyleCnt="0"/>
      <dgm:spPr/>
    </dgm:pt>
  </dgm:ptLst>
  <dgm:cxnLst>
    <dgm:cxn modelId="{20E2C201-0BC9-4EB0-BD00-369475A2FB8C}" srcId="{774D231D-0D40-43FF-B77F-297B554C04DD}" destId="{A631DB6C-D9F8-446C-9D8D-E9E5083D4A9C}" srcOrd="0" destOrd="0" parTransId="{D6B86C72-7707-4077-9DF8-4F94FA0697B6}" sibTransId="{AD308635-842C-4F71-83D9-C9B58362AA18}"/>
    <dgm:cxn modelId="{DA845608-78C7-48DA-82EA-9EEA1F2BA5FE}" srcId="{A631DB6C-D9F8-446C-9D8D-E9E5083D4A9C}" destId="{D25DAA3A-B6B6-4EDA-B4D1-DCB849019273}" srcOrd="0" destOrd="0" parTransId="{72226BC7-57FB-4008-BC48-EB1E2EBBF86F}" sibTransId="{F4C36D40-F5EC-44D9-96CB-F61C78370B0B}"/>
    <dgm:cxn modelId="{E68B7512-4A0C-4FEF-87B0-255B123F1F0C}" type="presOf" srcId="{B5D043A9-5C70-4092-828E-B1D3C7E340ED}" destId="{5A35A124-91DF-4CBC-A9DD-E5848AFBB44A}" srcOrd="1" destOrd="0" presId="urn:microsoft.com/office/officeart/2005/8/layout/hierarchy2"/>
    <dgm:cxn modelId="{3C007113-17F2-4B8C-AC58-BEC97F107600}" type="presOf" srcId="{8C3E6EA9-6DE1-41E7-969E-D68FC261F87E}" destId="{FAD74895-5ACB-46AA-8EC1-3801D78120E6}" srcOrd="0" destOrd="0" presId="urn:microsoft.com/office/officeart/2005/8/layout/hierarchy2"/>
    <dgm:cxn modelId="{32242114-5A94-484D-93F5-97E25F52E5CF}" srcId="{B5A7F855-2B87-460E-988B-B227828735C9}" destId="{B518FD38-631B-49E9-B49A-5762300B3DB6}" srcOrd="2" destOrd="0" parTransId="{2834D889-8EAA-4A40-A47F-83743B3AF239}" sibTransId="{7E23BA5F-8A4D-4001-B532-0A6B46D52BBA}"/>
    <dgm:cxn modelId="{94C52D1A-8005-4846-93F6-7EF8866E85E6}" type="presOf" srcId="{4707B07E-68E7-4246-B583-9ADB00F90DB6}" destId="{546525B9-8F06-4B99-B3A4-E53B29D7CD6C}" srcOrd="0" destOrd="0" presId="urn:microsoft.com/office/officeart/2005/8/layout/hierarchy2"/>
    <dgm:cxn modelId="{C5BBB923-4CC5-4702-B369-AC8D1FAF5067}" srcId="{D25DAA3A-B6B6-4EDA-B4D1-DCB849019273}" destId="{74010AA0-2CBF-46B7-8F67-4F039AE40B50}" srcOrd="1" destOrd="0" parTransId="{F685183C-C437-4520-A17C-1BDBB2A2DE4A}" sibTransId="{5AF21253-ECE5-4142-8A67-3ABCDB5D8199}"/>
    <dgm:cxn modelId="{D37C962A-AB14-43EC-926C-DF2AB4270E94}" type="presOf" srcId="{8283542C-5068-4762-8762-BCB0EF95BAA0}" destId="{1731C202-61B5-4FB6-9405-8662741B2897}" srcOrd="0" destOrd="0" presId="urn:microsoft.com/office/officeart/2005/8/layout/hierarchy2"/>
    <dgm:cxn modelId="{1A94E32B-F993-4B16-862B-3711162A1604}" type="presOf" srcId="{8283542C-5068-4762-8762-BCB0EF95BAA0}" destId="{6831E286-7822-4F04-981B-AA928F9CF89A}" srcOrd="1" destOrd="0" presId="urn:microsoft.com/office/officeart/2005/8/layout/hierarchy2"/>
    <dgm:cxn modelId="{FD2B752D-1E4F-48AE-9D73-7941E96C883D}" type="presOf" srcId="{A631DB6C-D9F8-446C-9D8D-E9E5083D4A9C}" destId="{97FAE411-33DD-4CE9-848A-296BF792CD9A}" srcOrd="0" destOrd="0" presId="urn:microsoft.com/office/officeart/2005/8/layout/hierarchy2"/>
    <dgm:cxn modelId="{F8FACA3A-4006-4680-B689-2B746E9DC3A7}" type="presOf" srcId="{B518FD38-631B-49E9-B49A-5762300B3DB6}" destId="{76F59F57-216B-489D-A13C-7D3065D89C89}" srcOrd="0" destOrd="0" presId="urn:microsoft.com/office/officeart/2005/8/layout/hierarchy2"/>
    <dgm:cxn modelId="{BCAF953F-4535-45AC-9373-C66EE40924B6}" type="presOf" srcId="{A3FBA5E6-3174-4662-B014-AD028D270E1A}" destId="{D82D0C0C-165D-4A44-9EE4-0237CBD8CBB8}" srcOrd="0" destOrd="0" presId="urn:microsoft.com/office/officeart/2005/8/layout/hierarchy2"/>
    <dgm:cxn modelId="{72776146-8E72-4A7E-B7EF-8F12AA212367}" srcId="{B5A7F855-2B87-460E-988B-B227828735C9}" destId="{A3FBA5E6-3174-4662-B014-AD028D270E1A}" srcOrd="0" destOrd="0" parTransId="{9FC77BF1-733E-4834-B88A-B566EF22CDDF}" sibTransId="{6F645E0F-A2A1-47E5-9AFC-8B5356B2DB97}"/>
    <dgm:cxn modelId="{900CAF68-3240-475D-A8FB-111831C614B5}" type="presOf" srcId="{B5A7F855-2B87-460E-988B-B227828735C9}" destId="{C8A5AD51-D43D-402D-9D8D-E8CAA36A2E86}" srcOrd="0" destOrd="0" presId="urn:microsoft.com/office/officeart/2005/8/layout/hierarchy2"/>
    <dgm:cxn modelId="{0168DD51-AA19-40C4-9446-D6F5B84DEE0E}" type="presOf" srcId="{36361ED0-4E98-49DE-9B95-A2CF2F8032B2}" destId="{E93B3039-CA95-4D88-950B-D4914671C8BB}" srcOrd="0" destOrd="0" presId="urn:microsoft.com/office/officeart/2005/8/layout/hierarchy2"/>
    <dgm:cxn modelId="{DA7DCB5A-5FE6-4DA4-8E28-156DE9578729}" type="presOf" srcId="{3E279B35-1E56-440C-BBA5-3DA27A2221B1}" destId="{863174AB-C324-41DF-9EBD-7D62EA4C82FB}" srcOrd="0" destOrd="0" presId="urn:microsoft.com/office/officeart/2005/8/layout/hierarchy2"/>
    <dgm:cxn modelId="{E45A2281-0A6C-4B2E-A3EF-4282B53CA212}" srcId="{D25DAA3A-B6B6-4EDA-B4D1-DCB849019273}" destId="{64EDDA29-7EC6-49EF-9496-3397145CB057}" srcOrd="0" destOrd="0" parTransId="{36361ED0-4E98-49DE-9B95-A2CF2F8032B2}" sibTransId="{7C9D624E-C233-4C56-ADE2-644DCA8A4A0F}"/>
    <dgm:cxn modelId="{2A728485-CE54-490D-BE96-AE0DE9C98B2A}" type="presOf" srcId="{02D45686-169E-46E4-B4F8-8DD7755732A6}" destId="{498BED58-CA31-4E02-AC00-B7AC9D3F894E}" srcOrd="0" destOrd="0" presId="urn:microsoft.com/office/officeart/2005/8/layout/hierarchy2"/>
    <dgm:cxn modelId="{F20BD88C-1DDE-42BB-A25E-F88E1F2F01CC}" type="presOf" srcId="{9FC77BF1-733E-4834-B88A-B566EF22CDDF}" destId="{8684E8A0-24F2-42C5-B3DA-B8B7C896086C}" srcOrd="1" destOrd="0" presId="urn:microsoft.com/office/officeart/2005/8/layout/hierarchy2"/>
    <dgm:cxn modelId="{C5F1C491-4CD1-4491-B6D2-295E17562AD2}" type="presOf" srcId="{64EDDA29-7EC6-49EF-9496-3397145CB057}" destId="{97B13F15-3C7B-46D2-A0F5-3272BD0593C6}" srcOrd="0" destOrd="0" presId="urn:microsoft.com/office/officeart/2005/8/layout/hierarchy2"/>
    <dgm:cxn modelId="{52464796-4BC1-437C-9E10-599DD9365E5E}" type="presOf" srcId="{B5D043A9-5C70-4092-828E-B1D3C7E340ED}" destId="{21C5FC46-76C0-4F0E-8A09-DBBA2FE4B2F7}" srcOrd="0" destOrd="0" presId="urn:microsoft.com/office/officeart/2005/8/layout/hierarchy2"/>
    <dgm:cxn modelId="{972D8996-0F3D-4F33-8E96-847E5393B916}" type="presOf" srcId="{B9D204AA-9988-4A39-A9BB-7FA5CC0BD5DF}" destId="{79A34DA8-7DC9-4B9E-9606-0C0D954335E5}" srcOrd="1" destOrd="0" presId="urn:microsoft.com/office/officeart/2005/8/layout/hierarchy2"/>
    <dgm:cxn modelId="{7A8AE097-1F4F-4FCE-9AE2-30797C56DD99}" type="presOf" srcId="{2CAFF3A8-58DE-4E9D-8588-749CB13F4965}" destId="{20F80CEF-6B47-4225-A2BC-0903F377FCCA}" srcOrd="0" destOrd="0" presId="urn:microsoft.com/office/officeart/2005/8/layout/hierarchy2"/>
    <dgm:cxn modelId="{E6963198-88BF-4576-B4D9-64D416E52075}" srcId="{2CAFF3A8-58DE-4E9D-8588-749CB13F4965}" destId="{02D45686-169E-46E4-B4F8-8DD7755732A6}" srcOrd="1" destOrd="0" parTransId="{5B206129-88D5-4307-8C5F-7910A0D9F235}" sibTransId="{90F4D464-B781-4549-A144-25A9CCA7B669}"/>
    <dgm:cxn modelId="{11926D98-7CB4-4340-87CF-261EB333BEF6}" type="presOf" srcId="{2834D889-8EAA-4A40-A47F-83743B3AF239}" destId="{BFC8EFE7-67EE-4866-AA2A-733C9D0B5B42}" srcOrd="1" destOrd="0" presId="urn:microsoft.com/office/officeart/2005/8/layout/hierarchy2"/>
    <dgm:cxn modelId="{71C5F99A-80BB-4D6F-B2DF-ECB770ABD9E0}" srcId="{A631DB6C-D9F8-446C-9D8D-E9E5083D4A9C}" destId="{B5A7F855-2B87-460E-988B-B227828735C9}" srcOrd="2" destOrd="0" parTransId="{B9D204AA-9988-4A39-A9BB-7FA5CC0BD5DF}" sibTransId="{F653F7AA-23F3-4E45-BF91-FEEA065F8107}"/>
    <dgm:cxn modelId="{9807849F-975E-4854-BA21-4283E26AE017}" srcId="{B5A7F855-2B87-460E-988B-B227828735C9}" destId="{96863C3F-F46F-426D-B0E5-47C6FA18AADB}" srcOrd="1" destOrd="0" parTransId="{3E279B35-1E56-440C-BBA5-3DA27A2221B1}" sibTransId="{E1CAE32B-63F5-417E-AB70-45D44517D0A2}"/>
    <dgm:cxn modelId="{94C85EA1-DF2B-42BA-BB0A-FC884055524C}" type="presOf" srcId="{81D4B803-CF64-4BCC-977D-E89BC095C823}" destId="{71B1C0BF-F209-487B-AC24-448DDEDB0A15}" srcOrd="1" destOrd="0" presId="urn:microsoft.com/office/officeart/2005/8/layout/hierarchy2"/>
    <dgm:cxn modelId="{1AE098A5-8128-4160-860F-98261EDD81A3}" srcId="{2CAFF3A8-58DE-4E9D-8588-749CB13F4965}" destId="{1402B63B-38C6-496E-8F90-AA6A8520AD44}" srcOrd="2" destOrd="0" parTransId="{B5D043A9-5C70-4092-828E-B1D3C7E340ED}" sibTransId="{DDDC709E-FA54-4036-99B3-9A0562BB412D}"/>
    <dgm:cxn modelId="{C0C340A8-0B25-4EF4-B3A0-73995AD0BD5D}" type="presOf" srcId="{72226BC7-57FB-4008-BC48-EB1E2EBBF86F}" destId="{58CA7B08-427D-4564-A8F0-8B712832036B}" srcOrd="1" destOrd="0" presId="urn:microsoft.com/office/officeart/2005/8/layout/hierarchy2"/>
    <dgm:cxn modelId="{D630FCA8-C785-494C-B8D8-8957D095E997}" type="presOf" srcId="{2834D889-8EAA-4A40-A47F-83743B3AF239}" destId="{498A1AF3-372D-4CB0-8CAF-A80BDB594377}" srcOrd="0" destOrd="0" presId="urn:microsoft.com/office/officeart/2005/8/layout/hierarchy2"/>
    <dgm:cxn modelId="{1E826FAE-078A-4DD8-AF01-FC3A4B2294BB}" type="presOf" srcId="{774D231D-0D40-43FF-B77F-297B554C04DD}" destId="{17C665F4-6B7E-49AE-9E23-1809A3287741}" srcOrd="0" destOrd="0" presId="urn:microsoft.com/office/officeart/2005/8/layout/hierarchy2"/>
    <dgm:cxn modelId="{50068AB2-69D2-4FE1-BD85-3009C00435A4}" type="presOf" srcId="{5B206129-88D5-4307-8C5F-7910A0D9F235}" destId="{96BFFF93-EB55-446D-BE3A-98720CC9F18C}" srcOrd="0" destOrd="0" presId="urn:microsoft.com/office/officeart/2005/8/layout/hierarchy2"/>
    <dgm:cxn modelId="{518531B7-3917-4532-AD59-F0BA53F0F26B}" type="presOf" srcId="{81D4B803-CF64-4BCC-977D-E89BC095C823}" destId="{FDBB9381-3411-4623-A738-5B0F6B105BFF}" srcOrd="0" destOrd="0" presId="urn:microsoft.com/office/officeart/2005/8/layout/hierarchy2"/>
    <dgm:cxn modelId="{94D1DEB9-76E6-4F75-8138-20145828407A}" srcId="{A631DB6C-D9F8-446C-9D8D-E9E5083D4A9C}" destId="{2CAFF3A8-58DE-4E9D-8588-749CB13F4965}" srcOrd="1" destOrd="0" parTransId="{66F9787C-8269-4A91-B4E9-136EED95FC55}" sibTransId="{45F252F6-17C9-411E-9908-E5367007B6AC}"/>
    <dgm:cxn modelId="{D2B26DBC-E235-426B-A0A3-90FB9808C618}" srcId="{2CAFF3A8-58DE-4E9D-8588-749CB13F4965}" destId="{4707B07E-68E7-4246-B583-9ADB00F90DB6}" srcOrd="0" destOrd="0" parTransId="{8283542C-5068-4762-8762-BCB0EF95BAA0}" sibTransId="{C6F61CCB-5944-41BA-AA48-C28036ACEC81}"/>
    <dgm:cxn modelId="{FB6E85BE-1083-4BFA-92A6-7C5CAF5BCAE4}" type="presOf" srcId="{F685183C-C437-4520-A17C-1BDBB2A2DE4A}" destId="{D634EB9C-ED30-487E-A968-FF0ED94794F8}" srcOrd="1" destOrd="0" presId="urn:microsoft.com/office/officeart/2005/8/layout/hierarchy2"/>
    <dgm:cxn modelId="{1A163DC3-16AC-402E-BCD9-0254B934CF27}" type="presOf" srcId="{D25DAA3A-B6B6-4EDA-B4D1-DCB849019273}" destId="{783C2D11-FF2B-40BC-9152-66663D957ECC}" srcOrd="0" destOrd="0" presId="urn:microsoft.com/office/officeart/2005/8/layout/hierarchy2"/>
    <dgm:cxn modelId="{EA5438C6-5E5D-4AE1-85D4-333ABCEBCD2C}" type="presOf" srcId="{66F9787C-8269-4A91-B4E9-136EED95FC55}" destId="{194033D5-8911-4826-9E77-4B35B2459964}" srcOrd="0" destOrd="0" presId="urn:microsoft.com/office/officeart/2005/8/layout/hierarchy2"/>
    <dgm:cxn modelId="{320D56CD-D9A4-451C-ABBE-6F6D440B2559}" srcId="{D25DAA3A-B6B6-4EDA-B4D1-DCB849019273}" destId="{8C3E6EA9-6DE1-41E7-969E-D68FC261F87E}" srcOrd="2" destOrd="0" parTransId="{81D4B803-CF64-4BCC-977D-E89BC095C823}" sibTransId="{052E3763-30F7-47BF-86E9-ED84C57ADF6A}"/>
    <dgm:cxn modelId="{348949D3-11FB-4BC3-8F1A-5FC3B889D06F}" type="presOf" srcId="{72226BC7-57FB-4008-BC48-EB1E2EBBF86F}" destId="{569D17C6-0DE4-4516-AA50-3988D745C677}" srcOrd="0" destOrd="0" presId="urn:microsoft.com/office/officeart/2005/8/layout/hierarchy2"/>
    <dgm:cxn modelId="{2E6465D4-595C-4729-AC41-4B3008C503F0}" type="presOf" srcId="{3E279B35-1E56-440C-BBA5-3DA27A2221B1}" destId="{14A006D3-9534-41A2-9160-27821A99A350}" srcOrd="1" destOrd="0" presId="urn:microsoft.com/office/officeart/2005/8/layout/hierarchy2"/>
    <dgm:cxn modelId="{AD7F62D5-AA61-4E50-95CE-E5651734FE35}" type="presOf" srcId="{74010AA0-2CBF-46B7-8F67-4F039AE40B50}" destId="{DC016CA4-6CAD-49EC-8F08-7A4178A2FB60}" srcOrd="0" destOrd="0" presId="urn:microsoft.com/office/officeart/2005/8/layout/hierarchy2"/>
    <dgm:cxn modelId="{C657DCDC-7F27-4D56-ABA2-AB43CF760441}" type="presOf" srcId="{9FC77BF1-733E-4834-B88A-B566EF22CDDF}" destId="{59711292-1697-403D-B8F8-13EEBBD773FD}" srcOrd="0" destOrd="0" presId="urn:microsoft.com/office/officeart/2005/8/layout/hierarchy2"/>
    <dgm:cxn modelId="{C586AFEC-FCE8-4985-912E-496CCE0B6F50}" type="presOf" srcId="{96863C3F-F46F-426D-B0E5-47C6FA18AADB}" destId="{8E141DE9-2A67-4918-A146-1CD5F2745DD6}" srcOrd="0" destOrd="0" presId="urn:microsoft.com/office/officeart/2005/8/layout/hierarchy2"/>
    <dgm:cxn modelId="{DAB5A8EE-B5CA-45B4-AEE0-88F1F24C8B21}" type="presOf" srcId="{5B206129-88D5-4307-8C5F-7910A0D9F235}" destId="{424A50AE-EB6F-4435-9621-B733E4319397}" srcOrd="1" destOrd="0" presId="urn:microsoft.com/office/officeart/2005/8/layout/hierarchy2"/>
    <dgm:cxn modelId="{33C59AF3-C11D-4CAE-860A-DE21C5200D4A}" type="presOf" srcId="{66F9787C-8269-4A91-B4E9-136EED95FC55}" destId="{8F8A0B45-49FF-4F1F-BC66-6C15D63CBAF5}" srcOrd="1" destOrd="0" presId="urn:microsoft.com/office/officeart/2005/8/layout/hierarchy2"/>
    <dgm:cxn modelId="{F49B19F7-A9C2-4FCF-8379-4AE5F81D435B}" type="presOf" srcId="{1402B63B-38C6-496E-8F90-AA6A8520AD44}" destId="{5C3171C9-3FB2-4B61-A711-FF6698FE3A19}" srcOrd="0" destOrd="0" presId="urn:microsoft.com/office/officeart/2005/8/layout/hierarchy2"/>
    <dgm:cxn modelId="{F93AC9F7-D538-4DD9-BCC1-65052EBF3B66}" type="presOf" srcId="{F685183C-C437-4520-A17C-1BDBB2A2DE4A}" destId="{E69CFA2A-6B34-4E01-8D55-020EE3A2A48A}" srcOrd="0" destOrd="0" presId="urn:microsoft.com/office/officeart/2005/8/layout/hierarchy2"/>
    <dgm:cxn modelId="{FE1596FA-F1AD-4511-B220-3BFA2597A23B}" type="presOf" srcId="{B9D204AA-9988-4A39-A9BB-7FA5CC0BD5DF}" destId="{C62CB55C-4745-401C-BF43-D258760AF654}" srcOrd="0" destOrd="0" presId="urn:microsoft.com/office/officeart/2005/8/layout/hierarchy2"/>
    <dgm:cxn modelId="{BD8ECDFA-D526-437C-9A9B-82EA56EBADF9}" type="presOf" srcId="{36361ED0-4E98-49DE-9B95-A2CF2F8032B2}" destId="{96D7B2F9-48F8-47C8-AF36-DBD745ED69D9}" srcOrd="1" destOrd="0" presId="urn:microsoft.com/office/officeart/2005/8/layout/hierarchy2"/>
    <dgm:cxn modelId="{1CC476A7-4808-4D1A-AF3B-B3F43EDD2DBA}" type="presParOf" srcId="{17C665F4-6B7E-49AE-9E23-1809A3287741}" destId="{E6A4081F-621C-41B5-B7A0-1201F5DD000C}" srcOrd="0" destOrd="0" presId="urn:microsoft.com/office/officeart/2005/8/layout/hierarchy2"/>
    <dgm:cxn modelId="{EA79DF64-BA8E-41A1-A3AA-EAC43F29E9DE}" type="presParOf" srcId="{E6A4081F-621C-41B5-B7A0-1201F5DD000C}" destId="{97FAE411-33DD-4CE9-848A-296BF792CD9A}" srcOrd="0" destOrd="0" presId="urn:microsoft.com/office/officeart/2005/8/layout/hierarchy2"/>
    <dgm:cxn modelId="{ED4DA3B0-089F-4B0D-AF3E-593E414AEA76}" type="presParOf" srcId="{E6A4081F-621C-41B5-B7A0-1201F5DD000C}" destId="{A535C0A9-19E7-40A2-B6D7-40B72625386B}" srcOrd="1" destOrd="0" presId="urn:microsoft.com/office/officeart/2005/8/layout/hierarchy2"/>
    <dgm:cxn modelId="{8678E39E-34E4-429A-A4DB-72036D152941}" type="presParOf" srcId="{A535C0A9-19E7-40A2-B6D7-40B72625386B}" destId="{569D17C6-0DE4-4516-AA50-3988D745C677}" srcOrd="0" destOrd="0" presId="urn:microsoft.com/office/officeart/2005/8/layout/hierarchy2"/>
    <dgm:cxn modelId="{7BB03BD2-6C81-4BA1-BB4F-241C611416DF}" type="presParOf" srcId="{569D17C6-0DE4-4516-AA50-3988D745C677}" destId="{58CA7B08-427D-4564-A8F0-8B712832036B}" srcOrd="0" destOrd="0" presId="urn:microsoft.com/office/officeart/2005/8/layout/hierarchy2"/>
    <dgm:cxn modelId="{5C279627-DAA5-41FF-9C53-1A008E632898}" type="presParOf" srcId="{A535C0A9-19E7-40A2-B6D7-40B72625386B}" destId="{9AEDB3B8-6B9A-4E87-AC9B-495A1BF69951}" srcOrd="1" destOrd="0" presId="urn:microsoft.com/office/officeart/2005/8/layout/hierarchy2"/>
    <dgm:cxn modelId="{93C9A55C-6E7F-46A5-8C5B-404793D60374}" type="presParOf" srcId="{9AEDB3B8-6B9A-4E87-AC9B-495A1BF69951}" destId="{783C2D11-FF2B-40BC-9152-66663D957ECC}" srcOrd="0" destOrd="0" presId="urn:microsoft.com/office/officeart/2005/8/layout/hierarchy2"/>
    <dgm:cxn modelId="{16AF79D6-D86D-4AF0-90D1-821E9642E07B}" type="presParOf" srcId="{9AEDB3B8-6B9A-4E87-AC9B-495A1BF69951}" destId="{DA9E40D9-0B6F-4FA7-8FC5-0D987CC6A5DE}" srcOrd="1" destOrd="0" presId="urn:microsoft.com/office/officeart/2005/8/layout/hierarchy2"/>
    <dgm:cxn modelId="{A9EABF3B-7FBA-40C1-A37A-1E4889454F03}" type="presParOf" srcId="{DA9E40D9-0B6F-4FA7-8FC5-0D987CC6A5DE}" destId="{E93B3039-CA95-4D88-950B-D4914671C8BB}" srcOrd="0" destOrd="0" presId="urn:microsoft.com/office/officeart/2005/8/layout/hierarchy2"/>
    <dgm:cxn modelId="{526B1BD1-DD1D-41D7-A3C0-88A6355E4558}" type="presParOf" srcId="{E93B3039-CA95-4D88-950B-D4914671C8BB}" destId="{96D7B2F9-48F8-47C8-AF36-DBD745ED69D9}" srcOrd="0" destOrd="0" presId="urn:microsoft.com/office/officeart/2005/8/layout/hierarchy2"/>
    <dgm:cxn modelId="{9F4B5204-1227-4B38-99C9-8E397FBB43EF}" type="presParOf" srcId="{DA9E40D9-0B6F-4FA7-8FC5-0D987CC6A5DE}" destId="{F9EE5730-51D4-4FB6-BBCC-7512A92FF189}" srcOrd="1" destOrd="0" presId="urn:microsoft.com/office/officeart/2005/8/layout/hierarchy2"/>
    <dgm:cxn modelId="{F585AC5D-0D7C-472D-812A-EE83D18D0846}" type="presParOf" srcId="{F9EE5730-51D4-4FB6-BBCC-7512A92FF189}" destId="{97B13F15-3C7B-46D2-A0F5-3272BD0593C6}" srcOrd="0" destOrd="0" presId="urn:microsoft.com/office/officeart/2005/8/layout/hierarchy2"/>
    <dgm:cxn modelId="{682CDF6A-2C0D-41B2-99C8-A2E8252CD118}" type="presParOf" srcId="{F9EE5730-51D4-4FB6-BBCC-7512A92FF189}" destId="{4A516A13-34F4-4997-A8A5-3987F6BBB0DB}" srcOrd="1" destOrd="0" presId="urn:microsoft.com/office/officeart/2005/8/layout/hierarchy2"/>
    <dgm:cxn modelId="{E6281C5A-E359-4887-A469-3E129BB817A0}" type="presParOf" srcId="{DA9E40D9-0B6F-4FA7-8FC5-0D987CC6A5DE}" destId="{E69CFA2A-6B34-4E01-8D55-020EE3A2A48A}" srcOrd="2" destOrd="0" presId="urn:microsoft.com/office/officeart/2005/8/layout/hierarchy2"/>
    <dgm:cxn modelId="{2DE24DAF-90B3-4FD8-BBEB-BB0085E8FAF5}" type="presParOf" srcId="{E69CFA2A-6B34-4E01-8D55-020EE3A2A48A}" destId="{D634EB9C-ED30-487E-A968-FF0ED94794F8}" srcOrd="0" destOrd="0" presId="urn:microsoft.com/office/officeart/2005/8/layout/hierarchy2"/>
    <dgm:cxn modelId="{55A14E8B-A84E-4BDA-B64D-2CBD30F4745F}" type="presParOf" srcId="{DA9E40D9-0B6F-4FA7-8FC5-0D987CC6A5DE}" destId="{872AC93F-3766-48F4-8DB9-4522570BE5A2}" srcOrd="3" destOrd="0" presId="urn:microsoft.com/office/officeart/2005/8/layout/hierarchy2"/>
    <dgm:cxn modelId="{B6CE9952-74C6-4AB9-B349-EEABCE56A753}" type="presParOf" srcId="{872AC93F-3766-48F4-8DB9-4522570BE5A2}" destId="{DC016CA4-6CAD-49EC-8F08-7A4178A2FB60}" srcOrd="0" destOrd="0" presId="urn:microsoft.com/office/officeart/2005/8/layout/hierarchy2"/>
    <dgm:cxn modelId="{EFDF1280-9B86-4A6B-832F-D4E0719E85FE}" type="presParOf" srcId="{872AC93F-3766-48F4-8DB9-4522570BE5A2}" destId="{811D61B2-27C6-4C4A-99CC-6460859D756C}" srcOrd="1" destOrd="0" presId="urn:microsoft.com/office/officeart/2005/8/layout/hierarchy2"/>
    <dgm:cxn modelId="{965C799A-6892-46C7-B4AC-568985729795}" type="presParOf" srcId="{DA9E40D9-0B6F-4FA7-8FC5-0D987CC6A5DE}" destId="{FDBB9381-3411-4623-A738-5B0F6B105BFF}" srcOrd="4" destOrd="0" presId="urn:microsoft.com/office/officeart/2005/8/layout/hierarchy2"/>
    <dgm:cxn modelId="{D70FE846-7C8D-4240-BC84-8F295AE12691}" type="presParOf" srcId="{FDBB9381-3411-4623-A738-5B0F6B105BFF}" destId="{71B1C0BF-F209-487B-AC24-448DDEDB0A15}" srcOrd="0" destOrd="0" presId="urn:microsoft.com/office/officeart/2005/8/layout/hierarchy2"/>
    <dgm:cxn modelId="{B2660DF0-A092-45A3-B4E0-15E392F5E36A}" type="presParOf" srcId="{DA9E40D9-0B6F-4FA7-8FC5-0D987CC6A5DE}" destId="{3F6C13FE-A617-48F9-B1E1-09B7CB8316A4}" srcOrd="5" destOrd="0" presId="urn:microsoft.com/office/officeart/2005/8/layout/hierarchy2"/>
    <dgm:cxn modelId="{14E4E40D-151B-4330-99BD-27F1233E3272}" type="presParOf" srcId="{3F6C13FE-A617-48F9-B1E1-09B7CB8316A4}" destId="{FAD74895-5ACB-46AA-8EC1-3801D78120E6}" srcOrd="0" destOrd="0" presId="urn:microsoft.com/office/officeart/2005/8/layout/hierarchy2"/>
    <dgm:cxn modelId="{52855FA7-FB04-49E8-951B-911AE7A5D9F3}" type="presParOf" srcId="{3F6C13FE-A617-48F9-B1E1-09B7CB8316A4}" destId="{1F45F6EF-5C9C-46D6-8421-ECE0CB0D21E7}" srcOrd="1" destOrd="0" presId="urn:microsoft.com/office/officeart/2005/8/layout/hierarchy2"/>
    <dgm:cxn modelId="{1BE214EE-2F1B-4586-9410-C59734146A2E}" type="presParOf" srcId="{A535C0A9-19E7-40A2-B6D7-40B72625386B}" destId="{194033D5-8911-4826-9E77-4B35B2459964}" srcOrd="2" destOrd="0" presId="urn:microsoft.com/office/officeart/2005/8/layout/hierarchy2"/>
    <dgm:cxn modelId="{9FFDAD41-2E92-411A-B4FB-D13C21DB4D98}" type="presParOf" srcId="{194033D5-8911-4826-9E77-4B35B2459964}" destId="{8F8A0B45-49FF-4F1F-BC66-6C15D63CBAF5}" srcOrd="0" destOrd="0" presId="urn:microsoft.com/office/officeart/2005/8/layout/hierarchy2"/>
    <dgm:cxn modelId="{A70435B3-8656-4346-B791-74A7BD02BD2D}" type="presParOf" srcId="{A535C0A9-19E7-40A2-B6D7-40B72625386B}" destId="{5C253C14-F0D8-4F56-8A15-713461E0C53C}" srcOrd="3" destOrd="0" presId="urn:microsoft.com/office/officeart/2005/8/layout/hierarchy2"/>
    <dgm:cxn modelId="{6D4491BB-8605-4319-B076-6F1A58AF61C2}" type="presParOf" srcId="{5C253C14-F0D8-4F56-8A15-713461E0C53C}" destId="{20F80CEF-6B47-4225-A2BC-0903F377FCCA}" srcOrd="0" destOrd="0" presId="urn:microsoft.com/office/officeart/2005/8/layout/hierarchy2"/>
    <dgm:cxn modelId="{DA18CA92-34E4-49DA-94DA-FA8D75EAC54F}" type="presParOf" srcId="{5C253C14-F0D8-4F56-8A15-713461E0C53C}" destId="{769D7DCD-1C4B-4B8D-ABDF-1CAF895B33F5}" srcOrd="1" destOrd="0" presId="urn:microsoft.com/office/officeart/2005/8/layout/hierarchy2"/>
    <dgm:cxn modelId="{069C2FEA-38E3-4BFA-B550-07E1E8493EB3}" type="presParOf" srcId="{769D7DCD-1C4B-4B8D-ABDF-1CAF895B33F5}" destId="{1731C202-61B5-4FB6-9405-8662741B2897}" srcOrd="0" destOrd="0" presId="urn:microsoft.com/office/officeart/2005/8/layout/hierarchy2"/>
    <dgm:cxn modelId="{05512D63-731D-4F7C-AA8A-5B35698239BD}" type="presParOf" srcId="{1731C202-61B5-4FB6-9405-8662741B2897}" destId="{6831E286-7822-4F04-981B-AA928F9CF89A}" srcOrd="0" destOrd="0" presId="urn:microsoft.com/office/officeart/2005/8/layout/hierarchy2"/>
    <dgm:cxn modelId="{C19DB695-2A71-4095-9B52-C67D9879EF34}" type="presParOf" srcId="{769D7DCD-1C4B-4B8D-ABDF-1CAF895B33F5}" destId="{F7A29571-A6A8-4FB4-B639-F9868E831265}" srcOrd="1" destOrd="0" presId="urn:microsoft.com/office/officeart/2005/8/layout/hierarchy2"/>
    <dgm:cxn modelId="{A1A5D6B1-CC2F-471C-BC42-FB5467F2599C}" type="presParOf" srcId="{F7A29571-A6A8-4FB4-B639-F9868E831265}" destId="{546525B9-8F06-4B99-B3A4-E53B29D7CD6C}" srcOrd="0" destOrd="0" presId="urn:microsoft.com/office/officeart/2005/8/layout/hierarchy2"/>
    <dgm:cxn modelId="{8820E273-FAE7-449E-A0FD-F187F48BE4FA}" type="presParOf" srcId="{F7A29571-A6A8-4FB4-B639-F9868E831265}" destId="{09F2F28D-1EFF-42ED-830D-EF62C39D02C0}" srcOrd="1" destOrd="0" presId="urn:microsoft.com/office/officeart/2005/8/layout/hierarchy2"/>
    <dgm:cxn modelId="{62E7F389-70AE-46A4-A175-E64949A77049}" type="presParOf" srcId="{769D7DCD-1C4B-4B8D-ABDF-1CAF895B33F5}" destId="{96BFFF93-EB55-446D-BE3A-98720CC9F18C}" srcOrd="2" destOrd="0" presId="urn:microsoft.com/office/officeart/2005/8/layout/hierarchy2"/>
    <dgm:cxn modelId="{EF9CBD05-8ED5-4982-9083-B9621D6EEDD5}" type="presParOf" srcId="{96BFFF93-EB55-446D-BE3A-98720CC9F18C}" destId="{424A50AE-EB6F-4435-9621-B733E4319397}" srcOrd="0" destOrd="0" presId="urn:microsoft.com/office/officeart/2005/8/layout/hierarchy2"/>
    <dgm:cxn modelId="{CE13E8ED-A282-4D35-807A-8E630F3F9426}" type="presParOf" srcId="{769D7DCD-1C4B-4B8D-ABDF-1CAF895B33F5}" destId="{7B16B694-4BB6-416B-AB40-7CD2F9546A07}" srcOrd="3" destOrd="0" presId="urn:microsoft.com/office/officeart/2005/8/layout/hierarchy2"/>
    <dgm:cxn modelId="{CD8D103B-CF82-4742-AEF9-A21A80EB12FF}" type="presParOf" srcId="{7B16B694-4BB6-416B-AB40-7CD2F9546A07}" destId="{498BED58-CA31-4E02-AC00-B7AC9D3F894E}" srcOrd="0" destOrd="0" presId="urn:microsoft.com/office/officeart/2005/8/layout/hierarchy2"/>
    <dgm:cxn modelId="{C89F5FD6-1166-4FBE-91AB-25C4DB117342}" type="presParOf" srcId="{7B16B694-4BB6-416B-AB40-7CD2F9546A07}" destId="{3E9B2486-896E-4B14-889F-BC58D3FD4447}" srcOrd="1" destOrd="0" presId="urn:microsoft.com/office/officeart/2005/8/layout/hierarchy2"/>
    <dgm:cxn modelId="{6AE9E256-1E60-4803-8923-CC568EB95B26}" type="presParOf" srcId="{769D7DCD-1C4B-4B8D-ABDF-1CAF895B33F5}" destId="{21C5FC46-76C0-4F0E-8A09-DBBA2FE4B2F7}" srcOrd="4" destOrd="0" presId="urn:microsoft.com/office/officeart/2005/8/layout/hierarchy2"/>
    <dgm:cxn modelId="{C241BFD3-8965-4557-9616-3DCB6151D480}" type="presParOf" srcId="{21C5FC46-76C0-4F0E-8A09-DBBA2FE4B2F7}" destId="{5A35A124-91DF-4CBC-A9DD-E5848AFBB44A}" srcOrd="0" destOrd="0" presId="urn:microsoft.com/office/officeart/2005/8/layout/hierarchy2"/>
    <dgm:cxn modelId="{7A5D0D7D-A2D9-4B0F-B46D-E75FA3F44867}" type="presParOf" srcId="{769D7DCD-1C4B-4B8D-ABDF-1CAF895B33F5}" destId="{BBB7176A-ADF2-4C58-BAAC-3E6AD87495D0}" srcOrd="5" destOrd="0" presId="urn:microsoft.com/office/officeart/2005/8/layout/hierarchy2"/>
    <dgm:cxn modelId="{917E16BE-3FE5-4FC1-9CE9-EB71521FDA81}" type="presParOf" srcId="{BBB7176A-ADF2-4C58-BAAC-3E6AD87495D0}" destId="{5C3171C9-3FB2-4B61-A711-FF6698FE3A19}" srcOrd="0" destOrd="0" presId="urn:microsoft.com/office/officeart/2005/8/layout/hierarchy2"/>
    <dgm:cxn modelId="{D391F840-9229-4804-9EAF-A1FEF7783EC3}" type="presParOf" srcId="{BBB7176A-ADF2-4C58-BAAC-3E6AD87495D0}" destId="{BFAE9840-3374-4642-8A6D-782BD2A81E5A}" srcOrd="1" destOrd="0" presId="urn:microsoft.com/office/officeart/2005/8/layout/hierarchy2"/>
    <dgm:cxn modelId="{52EF61ED-8D67-4E26-9AA4-DEEFCABD21F6}" type="presParOf" srcId="{A535C0A9-19E7-40A2-B6D7-40B72625386B}" destId="{C62CB55C-4745-401C-BF43-D258760AF654}" srcOrd="4" destOrd="0" presId="urn:microsoft.com/office/officeart/2005/8/layout/hierarchy2"/>
    <dgm:cxn modelId="{D9F1B60F-CEF6-4500-B51E-D35D890D7431}" type="presParOf" srcId="{C62CB55C-4745-401C-BF43-D258760AF654}" destId="{79A34DA8-7DC9-4B9E-9606-0C0D954335E5}" srcOrd="0" destOrd="0" presId="urn:microsoft.com/office/officeart/2005/8/layout/hierarchy2"/>
    <dgm:cxn modelId="{15133FFF-C7E2-4C7C-9315-A79F3873728E}" type="presParOf" srcId="{A535C0A9-19E7-40A2-B6D7-40B72625386B}" destId="{B3061EFA-1CFC-40FD-B5AE-0DF8AA8E31DF}" srcOrd="5" destOrd="0" presId="urn:microsoft.com/office/officeart/2005/8/layout/hierarchy2"/>
    <dgm:cxn modelId="{F65659F0-854C-44B7-A8FC-93A7E6B1FA3D}" type="presParOf" srcId="{B3061EFA-1CFC-40FD-B5AE-0DF8AA8E31DF}" destId="{C8A5AD51-D43D-402D-9D8D-E8CAA36A2E86}" srcOrd="0" destOrd="0" presId="urn:microsoft.com/office/officeart/2005/8/layout/hierarchy2"/>
    <dgm:cxn modelId="{594CEA58-9B8E-4DBC-8EF2-B9CA1AE634A3}" type="presParOf" srcId="{B3061EFA-1CFC-40FD-B5AE-0DF8AA8E31DF}" destId="{BAC1537A-58FD-4978-B146-441D3FFF6238}" srcOrd="1" destOrd="0" presId="urn:microsoft.com/office/officeart/2005/8/layout/hierarchy2"/>
    <dgm:cxn modelId="{7D367298-0547-491A-A4F0-709D5ABFB542}" type="presParOf" srcId="{BAC1537A-58FD-4978-B146-441D3FFF6238}" destId="{59711292-1697-403D-B8F8-13EEBBD773FD}" srcOrd="0" destOrd="0" presId="urn:microsoft.com/office/officeart/2005/8/layout/hierarchy2"/>
    <dgm:cxn modelId="{FDFDCC1B-0D11-415B-A913-C8EDD5B8A8E3}" type="presParOf" srcId="{59711292-1697-403D-B8F8-13EEBBD773FD}" destId="{8684E8A0-24F2-42C5-B3DA-B8B7C896086C}" srcOrd="0" destOrd="0" presId="urn:microsoft.com/office/officeart/2005/8/layout/hierarchy2"/>
    <dgm:cxn modelId="{133C8309-AD76-4A97-A036-DCA7656F68F0}" type="presParOf" srcId="{BAC1537A-58FD-4978-B146-441D3FFF6238}" destId="{D450644B-32F4-4B6C-9E62-BDD3932C4195}" srcOrd="1" destOrd="0" presId="urn:microsoft.com/office/officeart/2005/8/layout/hierarchy2"/>
    <dgm:cxn modelId="{E9CBE9CE-2D08-4D3F-9FCC-5B4E82380EEE}" type="presParOf" srcId="{D450644B-32F4-4B6C-9E62-BDD3932C4195}" destId="{D82D0C0C-165D-4A44-9EE4-0237CBD8CBB8}" srcOrd="0" destOrd="0" presId="urn:microsoft.com/office/officeart/2005/8/layout/hierarchy2"/>
    <dgm:cxn modelId="{91F5F00B-1670-4CF2-8E73-408D6935BCDC}" type="presParOf" srcId="{D450644B-32F4-4B6C-9E62-BDD3932C4195}" destId="{04900AE7-38A0-4DB5-B055-C6EE8F7D8BD2}" srcOrd="1" destOrd="0" presId="urn:microsoft.com/office/officeart/2005/8/layout/hierarchy2"/>
    <dgm:cxn modelId="{7BAD7F79-E7D1-4161-8EF3-553BAD4C1DFF}" type="presParOf" srcId="{BAC1537A-58FD-4978-B146-441D3FFF6238}" destId="{863174AB-C324-41DF-9EBD-7D62EA4C82FB}" srcOrd="2" destOrd="0" presId="urn:microsoft.com/office/officeart/2005/8/layout/hierarchy2"/>
    <dgm:cxn modelId="{7EAF5C46-7DBD-4352-A676-A840FDFCC2E0}" type="presParOf" srcId="{863174AB-C324-41DF-9EBD-7D62EA4C82FB}" destId="{14A006D3-9534-41A2-9160-27821A99A350}" srcOrd="0" destOrd="0" presId="urn:microsoft.com/office/officeart/2005/8/layout/hierarchy2"/>
    <dgm:cxn modelId="{18B2E0E6-E7A6-4B16-9F5D-088E70DB2076}" type="presParOf" srcId="{BAC1537A-58FD-4978-B146-441D3FFF6238}" destId="{2666BC69-1995-427E-A5B0-D823F32DD86D}" srcOrd="3" destOrd="0" presId="urn:microsoft.com/office/officeart/2005/8/layout/hierarchy2"/>
    <dgm:cxn modelId="{D9AA508B-66CB-47DD-BD3A-250E7DC34440}" type="presParOf" srcId="{2666BC69-1995-427E-A5B0-D823F32DD86D}" destId="{8E141DE9-2A67-4918-A146-1CD5F2745DD6}" srcOrd="0" destOrd="0" presId="urn:microsoft.com/office/officeart/2005/8/layout/hierarchy2"/>
    <dgm:cxn modelId="{DA36F78C-18EA-450B-9885-EB7EA3528639}" type="presParOf" srcId="{2666BC69-1995-427E-A5B0-D823F32DD86D}" destId="{9E8714C3-4565-408C-9D59-D0B51256F876}" srcOrd="1" destOrd="0" presId="urn:microsoft.com/office/officeart/2005/8/layout/hierarchy2"/>
    <dgm:cxn modelId="{5B253811-D2EF-4EF9-B532-E96D0EC5CF36}" type="presParOf" srcId="{BAC1537A-58FD-4978-B146-441D3FFF6238}" destId="{498A1AF3-372D-4CB0-8CAF-A80BDB594377}" srcOrd="4" destOrd="0" presId="urn:microsoft.com/office/officeart/2005/8/layout/hierarchy2"/>
    <dgm:cxn modelId="{415CAA46-7911-44B8-A7B4-E2978B5A4DE7}" type="presParOf" srcId="{498A1AF3-372D-4CB0-8CAF-A80BDB594377}" destId="{BFC8EFE7-67EE-4866-AA2A-733C9D0B5B42}" srcOrd="0" destOrd="0" presId="urn:microsoft.com/office/officeart/2005/8/layout/hierarchy2"/>
    <dgm:cxn modelId="{83E4A0CD-F3DE-4C33-993D-603E87B876DE}" type="presParOf" srcId="{BAC1537A-58FD-4978-B146-441D3FFF6238}" destId="{08F1C666-88BA-49D5-A5E6-F3106D33F98A}" srcOrd="5" destOrd="0" presId="urn:microsoft.com/office/officeart/2005/8/layout/hierarchy2"/>
    <dgm:cxn modelId="{CC86A9AE-1446-46AB-AB5E-2F7DA899D096}" type="presParOf" srcId="{08F1C666-88BA-49D5-A5E6-F3106D33F98A}" destId="{76F59F57-216B-489D-A13C-7D3065D89C89}" srcOrd="0" destOrd="0" presId="urn:microsoft.com/office/officeart/2005/8/layout/hierarchy2"/>
    <dgm:cxn modelId="{172CF7C6-8F80-4BBA-85AC-EBD3F1E41A93}" type="presParOf" srcId="{08F1C666-88BA-49D5-A5E6-F3106D33F98A}" destId="{F147FAC1-7B48-4EE1-91FB-1A7692D4BB38}" srcOrd="1" destOrd="0" presId="urn:microsoft.com/office/officeart/2005/8/layout/hierarchy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0A3D01-ABDF-405E-9B59-1F3ACD2C3A47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8875332D-2482-47B3-8551-B125F833E772}">
      <dgm:prSet phldrT="[テキスト]" custT="1"/>
      <dgm:spPr>
        <a:solidFill>
          <a:srgbClr val="E3CBFF"/>
        </a:solidFill>
      </dgm:spPr>
      <dgm:t>
        <a:bodyPr/>
        <a:lstStyle/>
        <a:p>
          <a:r>
            <a:rPr kumimoji="1" lang="ja-JP" altLang="en-US" sz="2400" dirty="0"/>
            <a:t>日出町</a:t>
          </a:r>
          <a:br>
            <a:rPr kumimoji="1" lang="en-US" altLang="ja-JP" sz="2400" dirty="0"/>
          </a:br>
          <a:r>
            <a:rPr kumimoji="1" lang="ja-JP" altLang="en-US" sz="2400" dirty="0"/>
            <a:t>ルネサンス</a:t>
          </a:r>
        </a:p>
      </dgm:t>
    </dgm:pt>
    <dgm:pt modelId="{F2BD52D8-67EC-4339-8ADB-42D5A622D669}" type="parTrans" cxnId="{45158565-1910-49AE-B735-FDA4FAE2E32B}">
      <dgm:prSet/>
      <dgm:spPr/>
      <dgm:t>
        <a:bodyPr/>
        <a:lstStyle/>
        <a:p>
          <a:endParaRPr kumimoji="1" lang="ja-JP" altLang="en-US" sz="2400"/>
        </a:p>
      </dgm:t>
    </dgm:pt>
    <dgm:pt modelId="{2091B518-F1AE-432A-870F-A62B96171F7C}" type="sibTrans" cxnId="{45158565-1910-49AE-B735-FDA4FAE2E32B}">
      <dgm:prSet/>
      <dgm:spPr/>
      <dgm:t>
        <a:bodyPr/>
        <a:lstStyle/>
        <a:p>
          <a:endParaRPr kumimoji="1" lang="ja-JP" altLang="en-US" sz="2400"/>
        </a:p>
      </dgm:t>
    </dgm:pt>
    <dgm:pt modelId="{628F8E8E-697F-4C18-8C78-0BED70BB65BB}">
      <dgm:prSet phldrT="[テキスト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kumimoji="1" lang="ja-JP" altLang="en-US" sz="2400" dirty="0"/>
            <a:t>健康支援</a:t>
          </a:r>
          <a:br>
            <a:rPr kumimoji="1" lang="en-US" altLang="ja-JP" sz="2400" dirty="0"/>
          </a:br>
          <a:r>
            <a:rPr kumimoji="1" lang="ja-JP" altLang="en-US" sz="2400" b="1" dirty="0"/>
            <a:t>ウィルスに負けない</a:t>
          </a:r>
        </a:p>
      </dgm:t>
    </dgm:pt>
    <dgm:pt modelId="{74580007-57D4-4577-BE92-CFA297A036B0}" type="parTrans" cxnId="{90140C8E-FDF7-4884-8AB2-70E22DAF033C}">
      <dgm:prSet custT="1"/>
      <dgm:spPr/>
      <dgm:t>
        <a:bodyPr/>
        <a:lstStyle/>
        <a:p>
          <a:endParaRPr kumimoji="1" lang="ja-JP" altLang="en-US" sz="2400"/>
        </a:p>
      </dgm:t>
    </dgm:pt>
    <dgm:pt modelId="{EAA2E046-0418-485D-885C-63981454611B}" type="sibTrans" cxnId="{90140C8E-FDF7-4884-8AB2-70E22DAF033C}">
      <dgm:prSet/>
      <dgm:spPr/>
      <dgm:t>
        <a:bodyPr/>
        <a:lstStyle/>
        <a:p>
          <a:endParaRPr kumimoji="1" lang="ja-JP" altLang="en-US" sz="2400"/>
        </a:p>
      </dgm:t>
    </dgm:pt>
    <dgm:pt modelId="{328FFB05-8C12-46E0-A92E-51682EA7F6D6}">
      <dgm:prSet phldrT="[テキスト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400" dirty="0"/>
            <a:t>粗食</a:t>
          </a:r>
          <a:r>
            <a:rPr kumimoji="1" lang="en-US" altLang="ja-JP" sz="2400" dirty="0"/>
            <a:t>(</a:t>
          </a:r>
          <a:r>
            <a:rPr kumimoji="1" lang="ja-JP" altLang="en-US" sz="2400" dirty="0"/>
            <a:t>おにぎり，味噌汁，番茶</a:t>
          </a:r>
          <a:r>
            <a:rPr kumimoji="1" lang="en-US" altLang="ja-JP" sz="2400" dirty="0"/>
            <a:t>)</a:t>
          </a:r>
          <a:endParaRPr kumimoji="1" lang="ja-JP" altLang="en-US" sz="2400" dirty="0"/>
        </a:p>
      </dgm:t>
    </dgm:pt>
    <dgm:pt modelId="{1021E894-0001-4E79-B72B-ED8D2B3BEDE8}" type="parTrans" cxnId="{921DF439-3A04-4B4F-87DD-31AADC58A96E}">
      <dgm:prSet custT="1"/>
      <dgm:spPr/>
      <dgm:t>
        <a:bodyPr/>
        <a:lstStyle/>
        <a:p>
          <a:endParaRPr kumimoji="1" lang="ja-JP" altLang="en-US" sz="2400"/>
        </a:p>
      </dgm:t>
    </dgm:pt>
    <dgm:pt modelId="{B6004DBC-7A57-456B-83FC-A81656A1AE6C}" type="sibTrans" cxnId="{921DF439-3A04-4B4F-87DD-31AADC58A96E}">
      <dgm:prSet/>
      <dgm:spPr/>
      <dgm:t>
        <a:bodyPr/>
        <a:lstStyle/>
        <a:p>
          <a:endParaRPr kumimoji="1" lang="ja-JP" altLang="en-US" sz="2400"/>
        </a:p>
      </dgm:t>
    </dgm:pt>
    <dgm:pt modelId="{70A29002-2285-4D4F-9265-F292FC6378AA}">
      <dgm:prSet phldrT="[テキスト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400" dirty="0"/>
            <a:t>減塩・減糖プロジェクト</a:t>
          </a:r>
        </a:p>
      </dgm:t>
    </dgm:pt>
    <dgm:pt modelId="{8171E08C-C71F-4A50-B565-65CB2ACD0841}" type="parTrans" cxnId="{63A706FE-F7DC-4137-8EDD-2DAEE126FA5A}">
      <dgm:prSet custT="1"/>
      <dgm:spPr/>
      <dgm:t>
        <a:bodyPr/>
        <a:lstStyle/>
        <a:p>
          <a:endParaRPr kumimoji="1" lang="ja-JP" altLang="en-US" sz="2400"/>
        </a:p>
      </dgm:t>
    </dgm:pt>
    <dgm:pt modelId="{3EBE2733-D421-4299-B896-95D8FA90914C}" type="sibTrans" cxnId="{63A706FE-F7DC-4137-8EDD-2DAEE126FA5A}">
      <dgm:prSet/>
      <dgm:spPr/>
      <dgm:t>
        <a:bodyPr/>
        <a:lstStyle/>
        <a:p>
          <a:endParaRPr kumimoji="1" lang="ja-JP" altLang="en-US" sz="2400"/>
        </a:p>
      </dgm:t>
    </dgm:pt>
    <dgm:pt modelId="{7992C4F6-156F-48B3-98BD-3D8510CA2B79}">
      <dgm:prSet phldrT="[テキスト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kumimoji="1" lang="ja-JP" altLang="en-US" sz="2400" dirty="0"/>
            <a:t>限界費用ゼロ社会</a:t>
          </a:r>
          <a:br>
            <a:rPr kumimoji="1" lang="en-US" altLang="ja-JP" sz="2400" dirty="0"/>
          </a:br>
          <a:r>
            <a:rPr kumimoji="1" lang="ja-JP" altLang="en-US" sz="2400" b="1" dirty="0"/>
            <a:t>産業の比較優位</a:t>
          </a:r>
        </a:p>
      </dgm:t>
    </dgm:pt>
    <dgm:pt modelId="{E57C9922-57B1-4D88-8664-EA1E7960AFE0}" type="parTrans" cxnId="{3116AF98-0049-4D4B-A4A4-34FD8F218FA6}">
      <dgm:prSet custT="1"/>
      <dgm:spPr/>
      <dgm:t>
        <a:bodyPr/>
        <a:lstStyle/>
        <a:p>
          <a:endParaRPr kumimoji="1" lang="ja-JP" altLang="en-US" sz="2400"/>
        </a:p>
      </dgm:t>
    </dgm:pt>
    <dgm:pt modelId="{ACFD9F5D-216E-4C61-A918-2E1FCDEF3CCE}" type="sibTrans" cxnId="{3116AF98-0049-4D4B-A4A4-34FD8F218FA6}">
      <dgm:prSet/>
      <dgm:spPr/>
      <dgm:t>
        <a:bodyPr/>
        <a:lstStyle/>
        <a:p>
          <a:endParaRPr kumimoji="1" lang="ja-JP" altLang="en-US" sz="2400"/>
        </a:p>
      </dgm:t>
    </dgm:pt>
    <dgm:pt modelId="{F498B6BA-8D6F-4017-81A1-EACA0F6B6EBF}">
      <dgm:prSet phldrT="[テキスト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400" dirty="0"/>
            <a:t>再生エネルギー（電気代ゼロ）</a:t>
          </a:r>
        </a:p>
      </dgm:t>
    </dgm:pt>
    <dgm:pt modelId="{C5CB4B32-4E6F-4267-A1A1-EE72D7D698E4}" type="parTrans" cxnId="{91735E87-C181-44BD-9CBA-D22408958B58}">
      <dgm:prSet custT="1"/>
      <dgm:spPr/>
      <dgm:t>
        <a:bodyPr/>
        <a:lstStyle/>
        <a:p>
          <a:endParaRPr kumimoji="1" lang="ja-JP" altLang="en-US" sz="2400"/>
        </a:p>
      </dgm:t>
    </dgm:pt>
    <dgm:pt modelId="{5CAA22C5-4E56-46EF-89B1-F8C986F7A3D5}" type="sibTrans" cxnId="{91735E87-C181-44BD-9CBA-D22408958B58}">
      <dgm:prSet/>
      <dgm:spPr/>
      <dgm:t>
        <a:bodyPr/>
        <a:lstStyle/>
        <a:p>
          <a:endParaRPr kumimoji="1" lang="ja-JP" altLang="en-US" sz="2400"/>
        </a:p>
      </dgm:t>
    </dgm:pt>
    <dgm:pt modelId="{8AFC96CB-C065-4BB0-86FA-5C30A2A1D6C2}">
      <dgm:prSet phldrT="[テキスト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400" dirty="0"/>
            <a:t>コミュニケーション</a:t>
          </a:r>
          <a:r>
            <a:rPr kumimoji="1" lang="en-US" altLang="ja-JP" sz="2400" dirty="0"/>
            <a:t>(</a:t>
          </a:r>
          <a:r>
            <a:rPr kumimoji="1" lang="en-US" altLang="ja-JP" sz="2400" dirty="0" err="1"/>
            <a:t>Wifi</a:t>
          </a:r>
          <a:r>
            <a:rPr kumimoji="1" lang="ja-JP" altLang="en-US" sz="2400" dirty="0"/>
            <a:t>代無料</a:t>
          </a:r>
          <a:r>
            <a:rPr kumimoji="1" lang="en-US" altLang="ja-JP" sz="2400" dirty="0"/>
            <a:t>)</a:t>
          </a:r>
          <a:endParaRPr kumimoji="1" lang="ja-JP" altLang="en-US" sz="2400" dirty="0"/>
        </a:p>
      </dgm:t>
    </dgm:pt>
    <dgm:pt modelId="{FAEE13D0-6D30-49EF-85F5-DBA9D2987B8C}" type="parTrans" cxnId="{82F01731-AC9B-48AD-A2CA-96018E3FD2FC}">
      <dgm:prSet custT="1"/>
      <dgm:spPr/>
      <dgm:t>
        <a:bodyPr/>
        <a:lstStyle/>
        <a:p>
          <a:endParaRPr kumimoji="1" lang="ja-JP" altLang="en-US" sz="2400"/>
        </a:p>
      </dgm:t>
    </dgm:pt>
    <dgm:pt modelId="{98F0B78C-8339-4096-B4FD-398265BADD66}" type="sibTrans" cxnId="{82F01731-AC9B-48AD-A2CA-96018E3FD2FC}">
      <dgm:prSet/>
      <dgm:spPr/>
      <dgm:t>
        <a:bodyPr/>
        <a:lstStyle/>
        <a:p>
          <a:endParaRPr kumimoji="1" lang="ja-JP" altLang="en-US" sz="2400"/>
        </a:p>
      </dgm:t>
    </dgm:pt>
    <dgm:pt modelId="{9636DCC7-5390-4FE5-978F-AAEE697BB8EC}">
      <dgm:prSet phldrT="[テキスト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400" dirty="0"/>
            <a:t>ロジテック</a:t>
          </a:r>
          <a:r>
            <a:rPr kumimoji="1" lang="en-US" altLang="ja-JP" sz="2400" dirty="0"/>
            <a:t>(</a:t>
          </a:r>
          <a:r>
            <a:rPr kumimoji="1" lang="ja-JP" altLang="en-US" sz="2400" dirty="0"/>
            <a:t>バス代無料</a:t>
          </a:r>
          <a:r>
            <a:rPr kumimoji="1" lang="en-US" altLang="ja-JP" sz="2400" dirty="0"/>
            <a:t>)</a:t>
          </a:r>
          <a:endParaRPr kumimoji="1" lang="ja-JP" altLang="en-US" sz="2400" dirty="0"/>
        </a:p>
      </dgm:t>
    </dgm:pt>
    <dgm:pt modelId="{439E95D3-3675-4B40-8D94-ADD35BBBEBC2}" type="parTrans" cxnId="{43AE02C2-3464-4085-A4CA-17382D39D844}">
      <dgm:prSet custT="1"/>
      <dgm:spPr/>
      <dgm:t>
        <a:bodyPr/>
        <a:lstStyle/>
        <a:p>
          <a:endParaRPr kumimoji="1" lang="ja-JP" altLang="en-US" sz="2400"/>
        </a:p>
      </dgm:t>
    </dgm:pt>
    <dgm:pt modelId="{29C76BB1-7D56-4B88-99C4-CDDB84198DB7}" type="sibTrans" cxnId="{43AE02C2-3464-4085-A4CA-17382D39D844}">
      <dgm:prSet/>
      <dgm:spPr/>
      <dgm:t>
        <a:bodyPr/>
        <a:lstStyle/>
        <a:p>
          <a:endParaRPr kumimoji="1" lang="ja-JP" altLang="en-US" sz="2400"/>
        </a:p>
      </dgm:t>
    </dgm:pt>
    <dgm:pt modelId="{DD1F9611-2CC8-42E6-9AD5-E35A58C550FB}">
      <dgm:prSet phldrT="[テキスト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kumimoji="1" lang="ja-JP" altLang="en-US" sz="2400" dirty="0"/>
            <a:t>子育て・教育支援</a:t>
          </a:r>
          <a:br>
            <a:rPr kumimoji="1" lang="en-US" altLang="ja-JP" sz="2400" dirty="0"/>
          </a:br>
          <a:r>
            <a:rPr kumimoji="1" lang="ja-JP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地方通貨で納税</a:t>
          </a:r>
          <a:endParaRPr kumimoji="1" lang="ja-JP" altLang="en-US" sz="2400" dirty="0"/>
        </a:p>
      </dgm:t>
    </dgm:pt>
    <dgm:pt modelId="{9B7151C6-3125-469B-879F-F861DCBC814B}" type="parTrans" cxnId="{9183BED7-80BC-402E-9B96-40A3594E6962}">
      <dgm:prSet custT="1"/>
      <dgm:spPr/>
      <dgm:t>
        <a:bodyPr/>
        <a:lstStyle/>
        <a:p>
          <a:endParaRPr kumimoji="1" lang="ja-JP" altLang="en-US" sz="2400"/>
        </a:p>
      </dgm:t>
    </dgm:pt>
    <dgm:pt modelId="{7BA8A26E-12D9-48B5-BBD1-EEA62AB17C4A}" type="sibTrans" cxnId="{9183BED7-80BC-402E-9B96-40A3594E6962}">
      <dgm:prSet/>
      <dgm:spPr/>
      <dgm:t>
        <a:bodyPr/>
        <a:lstStyle/>
        <a:p>
          <a:endParaRPr kumimoji="1" lang="ja-JP" altLang="en-US" sz="2400"/>
        </a:p>
      </dgm:t>
    </dgm:pt>
    <dgm:pt modelId="{75892E0F-5484-4575-98C9-25D5A85A59B7}">
      <dgm:prSet phldrT="[テキスト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400" dirty="0"/>
            <a:t>産婦人科・幼保無料</a:t>
          </a:r>
        </a:p>
      </dgm:t>
    </dgm:pt>
    <dgm:pt modelId="{5D831247-3159-46D6-9E36-5C12E1B144A0}" type="parTrans" cxnId="{0D639C37-E837-408C-BDFD-C3C39A2458F6}">
      <dgm:prSet custT="1"/>
      <dgm:spPr/>
      <dgm:t>
        <a:bodyPr/>
        <a:lstStyle/>
        <a:p>
          <a:endParaRPr kumimoji="1" lang="ja-JP" altLang="en-US" sz="2400"/>
        </a:p>
      </dgm:t>
    </dgm:pt>
    <dgm:pt modelId="{597F6EE9-BF02-4FA1-B848-17E48AE59446}" type="sibTrans" cxnId="{0D639C37-E837-408C-BDFD-C3C39A2458F6}">
      <dgm:prSet/>
      <dgm:spPr/>
      <dgm:t>
        <a:bodyPr/>
        <a:lstStyle/>
        <a:p>
          <a:endParaRPr kumimoji="1" lang="ja-JP" altLang="en-US" sz="2400"/>
        </a:p>
      </dgm:t>
    </dgm:pt>
    <dgm:pt modelId="{DC414253-E0DB-4C9E-998C-ED95B6F2A0C2}">
      <dgm:prSet phldrT="[テキスト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400" dirty="0"/>
            <a:t>イエナプラン・無料寺子屋</a:t>
          </a:r>
        </a:p>
      </dgm:t>
    </dgm:pt>
    <dgm:pt modelId="{7569AED4-6CC1-445E-8CDD-AB54E08A19B3}" type="parTrans" cxnId="{EAFA1617-13F6-4B57-B483-EFDEBBF67806}">
      <dgm:prSet custT="1"/>
      <dgm:spPr/>
      <dgm:t>
        <a:bodyPr/>
        <a:lstStyle/>
        <a:p>
          <a:endParaRPr kumimoji="1" lang="ja-JP" altLang="en-US" sz="2400"/>
        </a:p>
      </dgm:t>
    </dgm:pt>
    <dgm:pt modelId="{1F71DC95-41D4-40A0-A346-F23558C31D81}" type="sibTrans" cxnId="{EAFA1617-13F6-4B57-B483-EFDEBBF67806}">
      <dgm:prSet/>
      <dgm:spPr/>
      <dgm:t>
        <a:bodyPr/>
        <a:lstStyle/>
        <a:p>
          <a:endParaRPr kumimoji="1" lang="ja-JP" altLang="en-US" sz="2400"/>
        </a:p>
      </dgm:t>
    </dgm:pt>
    <dgm:pt modelId="{A6C245A8-D33F-4FB4-BFBB-7EC9FE53E3F2}">
      <dgm:prSet phldrT="[テキスト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400" dirty="0"/>
            <a:t>（粗食・エコ）子ども食堂</a:t>
          </a:r>
        </a:p>
      </dgm:t>
    </dgm:pt>
    <dgm:pt modelId="{75CAEC43-44A0-4FA9-8DF3-4A9CF522E421}" type="parTrans" cxnId="{3667BC41-E836-4505-B230-ED51F01D645B}">
      <dgm:prSet custT="1"/>
      <dgm:spPr/>
      <dgm:t>
        <a:bodyPr/>
        <a:lstStyle/>
        <a:p>
          <a:endParaRPr kumimoji="1" lang="ja-JP" altLang="en-US" sz="2400"/>
        </a:p>
      </dgm:t>
    </dgm:pt>
    <dgm:pt modelId="{26EF8594-D867-410D-828C-6D3260A46DE2}" type="sibTrans" cxnId="{3667BC41-E836-4505-B230-ED51F01D645B}">
      <dgm:prSet/>
      <dgm:spPr/>
      <dgm:t>
        <a:bodyPr/>
        <a:lstStyle/>
        <a:p>
          <a:endParaRPr kumimoji="1" lang="ja-JP" altLang="en-US" sz="2400"/>
        </a:p>
      </dgm:t>
    </dgm:pt>
    <dgm:pt modelId="{9F59CB57-E1C0-4136-A42C-91F6FCAF5419}">
      <dgm:prSet phldrT="[テキスト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400" dirty="0"/>
            <a:t>転倒防止教室</a:t>
          </a:r>
        </a:p>
      </dgm:t>
    </dgm:pt>
    <dgm:pt modelId="{C64FC529-3205-4434-BB1F-CDFF66F960AA}" type="parTrans" cxnId="{07E4525A-85E8-4FB2-BBAD-D3953E444CFE}">
      <dgm:prSet custT="1"/>
      <dgm:spPr/>
      <dgm:t>
        <a:bodyPr/>
        <a:lstStyle/>
        <a:p>
          <a:endParaRPr kumimoji="1" lang="ja-JP" altLang="en-US" sz="2400"/>
        </a:p>
      </dgm:t>
    </dgm:pt>
    <dgm:pt modelId="{F50C1BFB-C2B4-4D92-93F8-F722E298F937}" type="sibTrans" cxnId="{07E4525A-85E8-4FB2-BBAD-D3953E444CFE}">
      <dgm:prSet/>
      <dgm:spPr/>
      <dgm:t>
        <a:bodyPr/>
        <a:lstStyle/>
        <a:p>
          <a:endParaRPr kumimoji="1" lang="ja-JP" altLang="en-US" sz="2400"/>
        </a:p>
      </dgm:t>
    </dgm:pt>
    <dgm:pt modelId="{49F1D9BB-C3E0-4956-A078-48FD4932A10D}" type="pres">
      <dgm:prSet presAssocID="{E10A3D01-ABDF-405E-9B59-1F3ACD2C3A4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CDA307D-8F0C-41C6-B911-10C34E5A21D6}" type="pres">
      <dgm:prSet presAssocID="{8875332D-2482-47B3-8551-B125F833E772}" presName="root1" presStyleCnt="0"/>
      <dgm:spPr/>
    </dgm:pt>
    <dgm:pt modelId="{8BFC8A48-7C70-4E14-97F9-C86DBCADD65F}" type="pres">
      <dgm:prSet presAssocID="{8875332D-2482-47B3-8551-B125F833E772}" presName="LevelOneTextNode" presStyleLbl="node0" presStyleIdx="0" presStyleCnt="1" custScaleX="177156" custScaleY="345226" custLinFactNeighborX="-1311" custLinFactNeighborY="-1551">
        <dgm:presLayoutVars>
          <dgm:chPref val="3"/>
        </dgm:presLayoutVars>
      </dgm:prSet>
      <dgm:spPr/>
    </dgm:pt>
    <dgm:pt modelId="{C99658A6-E21C-48C2-9C06-E68D45B2085D}" type="pres">
      <dgm:prSet presAssocID="{8875332D-2482-47B3-8551-B125F833E772}" presName="level2hierChild" presStyleCnt="0"/>
      <dgm:spPr/>
    </dgm:pt>
    <dgm:pt modelId="{3DE7FAF2-6CF9-4B06-8D8D-35B520C06F3F}" type="pres">
      <dgm:prSet presAssocID="{74580007-57D4-4577-BE92-CFA297A036B0}" presName="conn2-1" presStyleLbl="parChTrans1D2" presStyleIdx="0" presStyleCnt="3"/>
      <dgm:spPr/>
    </dgm:pt>
    <dgm:pt modelId="{0D8848F7-3C28-4BEB-AF01-F17C4E33FB53}" type="pres">
      <dgm:prSet presAssocID="{74580007-57D4-4577-BE92-CFA297A036B0}" presName="connTx" presStyleLbl="parChTrans1D2" presStyleIdx="0" presStyleCnt="3"/>
      <dgm:spPr/>
    </dgm:pt>
    <dgm:pt modelId="{62A2E56B-03BB-402D-8E44-C279CB1398EA}" type="pres">
      <dgm:prSet presAssocID="{628F8E8E-697F-4C18-8C78-0BED70BB65BB}" presName="root2" presStyleCnt="0"/>
      <dgm:spPr/>
    </dgm:pt>
    <dgm:pt modelId="{63BC952E-CA3C-4FBC-BEB9-BFD1300A0830}" type="pres">
      <dgm:prSet presAssocID="{628F8E8E-697F-4C18-8C78-0BED70BB65BB}" presName="LevelTwoTextNode" presStyleLbl="node2" presStyleIdx="0" presStyleCnt="3" custScaleX="285311" custScaleY="194872" custLinFactNeighborX="-2063">
        <dgm:presLayoutVars>
          <dgm:chPref val="3"/>
        </dgm:presLayoutVars>
      </dgm:prSet>
      <dgm:spPr/>
    </dgm:pt>
    <dgm:pt modelId="{AF4894BD-C92D-4DBB-837D-B3E67996903F}" type="pres">
      <dgm:prSet presAssocID="{628F8E8E-697F-4C18-8C78-0BED70BB65BB}" presName="level3hierChild" presStyleCnt="0"/>
      <dgm:spPr/>
    </dgm:pt>
    <dgm:pt modelId="{005E2076-4784-40B5-8141-D11F00BB385D}" type="pres">
      <dgm:prSet presAssocID="{1021E894-0001-4E79-B72B-ED8D2B3BEDE8}" presName="conn2-1" presStyleLbl="parChTrans1D3" presStyleIdx="0" presStyleCnt="9"/>
      <dgm:spPr/>
    </dgm:pt>
    <dgm:pt modelId="{AA500AA9-0B2E-45E2-A95A-9E4655DA6FF3}" type="pres">
      <dgm:prSet presAssocID="{1021E894-0001-4E79-B72B-ED8D2B3BEDE8}" presName="connTx" presStyleLbl="parChTrans1D3" presStyleIdx="0" presStyleCnt="9"/>
      <dgm:spPr/>
    </dgm:pt>
    <dgm:pt modelId="{8FB73C61-348E-416F-B4F0-E806D79AB38B}" type="pres">
      <dgm:prSet presAssocID="{328FFB05-8C12-46E0-A92E-51682EA7F6D6}" presName="root2" presStyleCnt="0"/>
      <dgm:spPr/>
    </dgm:pt>
    <dgm:pt modelId="{F6D06DF1-8D68-46B9-B2ED-55077799D2F4}" type="pres">
      <dgm:prSet presAssocID="{328FFB05-8C12-46E0-A92E-51682EA7F6D6}" presName="LevelTwoTextNode" presStyleLbl="node3" presStyleIdx="0" presStyleCnt="9" custScaleX="555991" custLinFactNeighborX="20792">
        <dgm:presLayoutVars>
          <dgm:chPref val="3"/>
        </dgm:presLayoutVars>
      </dgm:prSet>
      <dgm:spPr/>
    </dgm:pt>
    <dgm:pt modelId="{6CF4EA79-2C5E-478E-A4C9-6E976BEDF6EE}" type="pres">
      <dgm:prSet presAssocID="{328FFB05-8C12-46E0-A92E-51682EA7F6D6}" presName="level3hierChild" presStyleCnt="0"/>
      <dgm:spPr/>
    </dgm:pt>
    <dgm:pt modelId="{2E798993-C0D8-478D-B520-DE00429052EA}" type="pres">
      <dgm:prSet presAssocID="{8171E08C-C71F-4A50-B565-65CB2ACD0841}" presName="conn2-1" presStyleLbl="parChTrans1D3" presStyleIdx="1" presStyleCnt="9"/>
      <dgm:spPr/>
    </dgm:pt>
    <dgm:pt modelId="{402A21F7-BE4A-471C-9148-166B7AB747A9}" type="pres">
      <dgm:prSet presAssocID="{8171E08C-C71F-4A50-B565-65CB2ACD0841}" presName="connTx" presStyleLbl="parChTrans1D3" presStyleIdx="1" presStyleCnt="9"/>
      <dgm:spPr/>
    </dgm:pt>
    <dgm:pt modelId="{8D004F0A-7D2B-4D67-B124-1FB23EEA7311}" type="pres">
      <dgm:prSet presAssocID="{70A29002-2285-4D4F-9265-F292FC6378AA}" presName="root2" presStyleCnt="0"/>
      <dgm:spPr/>
    </dgm:pt>
    <dgm:pt modelId="{77513473-901D-4687-B1A2-477CCCEC0337}" type="pres">
      <dgm:prSet presAssocID="{70A29002-2285-4D4F-9265-F292FC6378AA}" presName="LevelTwoTextNode" presStyleLbl="node3" presStyleIdx="1" presStyleCnt="9" custScaleX="555991" custLinFactNeighborX="20792">
        <dgm:presLayoutVars>
          <dgm:chPref val="3"/>
        </dgm:presLayoutVars>
      </dgm:prSet>
      <dgm:spPr/>
    </dgm:pt>
    <dgm:pt modelId="{BAF02ACB-C50F-495F-9F9C-DE27C0676DF1}" type="pres">
      <dgm:prSet presAssocID="{70A29002-2285-4D4F-9265-F292FC6378AA}" presName="level3hierChild" presStyleCnt="0"/>
      <dgm:spPr/>
    </dgm:pt>
    <dgm:pt modelId="{A45544DF-0677-4849-BA72-7E693F6EB224}" type="pres">
      <dgm:prSet presAssocID="{C64FC529-3205-4434-BB1F-CDFF66F960AA}" presName="conn2-1" presStyleLbl="parChTrans1D3" presStyleIdx="2" presStyleCnt="9"/>
      <dgm:spPr/>
    </dgm:pt>
    <dgm:pt modelId="{5A8BCBE0-C3A5-41EC-B8CB-0066D40963E6}" type="pres">
      <dgm:prSet presAssocID="{C64FC529-3205-4434-BB1F-CDFF66F960AA}" presName="connTx" presStyleLbl="parChTrans1D3" presStyleIdx="2" presStyleCnt="9"/>
      <dgm:spPr/>
    </dgm:pt>
    <dgm:pt modelId="{F8EF5FFB-ACCC-4B5E-8F51-B45FFD78EFDC}" type="pres">
      <dgm:prSet presAssocID="{9F59CB57-E1C0-4136-A42C-91F6FCAF5419}" presName="root2" presStyleCnt="0"/>
      <dgm:spPr/>
    </dgm:pt>
    <dgm:pt modelId="{0FA76C6E-69F0-4D09-ACCA-F28D6AF09B2F}" type="pres">
      <dgm:prSet presAssocID="{9F59CB57-E1C0-4136-A42C-91F6FCAF5419}" presName="LevelTwoTextNode" presStyleLbl="node3" presStyleIdx="2" presStyleCnt="9" custScaleX="555991" custLinFactNeighborX="20792">
        <dgm:presLayoutVars>
          <dgm:chPref val="3"/>
        </dgm:presLayoutVars>
      </dgm:prSet>
      <dgm:spPr/>
    </dgm:pt>
    <dgm:pt modelId="{C7CBC619-4D0E-4A42-8CA5-355A91B28F6B}" type="pres">
      <dgm:prSet presAssocID="{9F59CB57-E1C0-4136-A42C-91F6FCAF5419}" presName="level3hierChild" presStyleCnt="0"/>
      <dgm:spPr/>
    </dgm:pt>
    <dgm:pt modelId="{D7471248-4CF1-46A4-AB44-9E9FB16B9F73}" type="pres">
      <dgm:prSet presAssocID="{E57C9922-57B1-4D88-8664-EA1E7960AFE0}" presName="conn2-1" presStyleLbl="parChTrans1D2" presStyleIdx="1" presStyleCnt="3"/>
      <dgm:spPr/>
    </dgm:pt>
    <dgm:pt modelId="{091E24E9-7A7D-4EF3-9BE6-B867089F6021}" type="pres">
      <dgm:prSet presAssocID="{E57C9922-57B1-4D88-8664-EA1E7960AFE0}" presName="connTx" presStyleLbl="parChTrans1D2" presStyleIdx="1" presStyleCnt="3"/>
      <dgm:spPr/>
    </dgm:pt>
    <dgm:pt modelId="{5398F935-1630-4952-9DE2-A1B198F85658}" type="pres">
      <dgm:prSet presAssocID="{7992C4F6-156F-48B3-98BD-3D8510CA2B79}" presName="root2" presStyleCnt="0"/>
      <dgm:spPr/>
    </dgm:pt>
    <dgm:pt modelId="{51BBAEDC-1C63-4C18-819F-A67195437ACA}" type="pres">
      <dgm:prSet presAssocID="{7992C4F6-156F-48B3-98BD-3D8510CA2B79}" presName="LevelTwoTextNode" presStyleLbl="node2" presStyleIdx="1" presStyleCnt="3" custScaleX="285311" custScaleY="194872" custLinFactNeighborX="-2063">
        <dgm:presLayoutVars>
          <dgm:chPref val="3"/>
        </dgm:presLayoutVars>
      </dgm:prSet>
      <dgm:spPr/>
    </dgm:pt>
    <dgm:pt modelId="{FC801AF3-91F9-436B-9F62-BF584225C0C0}" type="pres">
      <dgm:prSet presAssocID="{7992C4F6-156F-48B3-98BD-3D8510CA2B79}" presName="level3hierChild" presStyleCnt="0"/>
      <dgm:spPr/>
    </dgm:pt>
    <dgm:pt modelId="{0219698D-0F9A-4822-A2D5-10047D139FB3}" type="pres">
      <dgm:prSet presAssocID="{C5CB4B32-4E6F-4267-A1A1-EE72D7D698E4}" presName="conn2-1" presStyleLbl="parChTrans1D3" presStyleIdx="3" presStyleCnt="9"/>
      <dgm:spPr/>
    </dgm:pt>
    <dgm:pt modelId="{1B298BDE-F0F2-475E-A69C-BD5DBAC1184B}" type="pres">
      <dgm:prSet presAssocID="{C5CB4B32-4E6F-4267-A1A1-EE72D7D698E4}" presName="connTx" presStyleLbl="parChTrans1D3" presStyleIdx="3" presStyleCnt="9"/>
      <dgm:spPr/>
    </dgm:pt>
    <dgm:pt modelId="{61DC490A-12FE-4429-A227-42B51113CBD8}" type="pres">
      <dgm:prSet presAssocID="{F498B6BA-8D6F-4017-81A1-EACA0F6B6EBF}" presName="root2" presStyleCnt="0"/>
      <dgm:spPr/>
    </dgm:pt>
    <dgm:pt modelId="{5AF50F9E-B28E-4F25-8F24-271E585CB005}" type="pres">
      <dgm:prSet presAssocID="{F498B6BA-8D6F-4017-81A1-EACA0F6B6EBF}" presName="LevelTwoTextNode" presStyleLbl="node3" presStyleIdx="3" presStyleCnt="9" custScaleX="555991" custLinFactNeighborX="20792">
        <dgm:presLayoutVars>
          <dgm:chPref val="3"/>
        </dgm:presLayoutVars>
      </dgm:prSet>
      <dgm:spPr/>
    </dgm:pt>
    <dgm:pt modelId="{D0DC5CD6-4634-4BE6-B07A-95236737A7F0}" type="pres">
      <dgm:prSet presAssocID="{F498B6BA-8D6F-4017-81A1-EACA0F6B6EBF}" presName="level3hierChild" presStyleCnt="0"/>
      <dgm:spPr/>
    </dgm:pt>
    <dgm:pt modelId="{F719FCCB-3CB4-4CF9-99A5-2AF94ED54356}" type="pres">
      <dgm:prSet presAssocID="{FAEE13D0-6D30-49EF-85F5-DBA9D2987B8C}" presName="conn2-1" presStyleLbl="parChTrans1D3" presStyleIdx="4" presStyleCnt="9"/>
      <dgm:spPr/>
    </dgm:pt>
    <dgm:pt modelId="{89966C44-0871-43D1-AFB5-EC8DEBC3FBB7}" type="pres">
      <dgm:prSet presAssocID="{FAEE13D0-6D30-49EF-85F5-DBA9D2987B8C}" presName="connTx" presStyleLbl="parChTrans1D3" presStyleIdx="4" presStyleCnt="9"/>
      <dgm:spPr/>
    </dgm:pt>
    <dgm:pt modelId="{14DB0ED6-DE9B-45BC-BFAF-B8C6D876F4F2}" type="pres">
      <dgm:prSet presAssocID="{8AFC96CB-C065-4BB0-86FA-5C30A2A1D6C2}" presName="root2" presStyleCnt="0"/>
      <dgm:spPr/>
    </dgm:pt>
    <dgm:pt modelId="{1A8CC736-0B12-4D62-8F6C-7ED27AC583E0}" type="pres">
      <dgm:prSet presAssocID="{8AFC96CB-C065-4BB0-86FA-5C30A2A1D6C2}" presName="LevelTwoTextNode" presStyleLbl="node3" presStyleIdx="4" presStyleCnt="9" custScaleX="555991" custLinFactNeighborX="20792">
        <dgm:presLayoutVars>
          <dgm:chPref val="3"/>
        </dgm:presLayoutVars>
      </dgm:prSet>
      <dgm:spPr/>
    </dgm:pt>
    <dgm:pt modelId="{EE86E410-CF0F-4823-B79F-C409CDC8AFDB}" type="pres">
      <dgm:prSet presAssocID="{8AFC96CB-C065-4BB0-86FA-5C30A2A1D6C2}" presName="level3hierChild" presStyleCnt="0"/>
      <dgm:spPr/>
    </dgm:pt>
    <dgm:pt modelId="{5C02B00A-AD95-4ADF-92A1-39EE15DE2943}" type="pres">
      <dgm:prSet presAssocID="{439E95D3-3675-4B40-8D94-ADD35BBBEBC2}" presName="conn2-1" presStyleLbl="parChTrans1D3" presStyleIdx="5" presStyleCnt="9"/>
      <dgm:spPr/>
    </dgm:pt>
    <dgm:pt modelId="{225DE15B-7606-413F-9146-DFB3F3C55610}" type="pres">
      <dgm:prSet presAssocID="{439E95D3-3675-4B40-8D94-ADD35BBBEBC2}" presName="connTx" presStyleLbl="parChTrans1D3" presStyleIdx="5" presStyleCnt="9"/>
      <dgm:spPr/>
    </dgm:pt>
    <dgm:pt modelId="{AD3BEE97-DF2C-4F93-8707-5EC6C19B7359}" type="pres">
      <dgm:prSet presAssocID="{9636DCC7-5390-4FE5-978F-AAEE697BB8EC}" presName="root2" presStyleCnt="0"/>
      <dgm:spPr/>
    </dgm:pt>
    <dgm:pt modelId="{FFEA54BF-0519-4C66-A768-C5AA045E4E4F}" type="pres">
      <dgm:prSet presAssocID="{9636DCC7-5390-4FE5-978F-AAEE697BB8EC}" presName="LevelTwoTextNode" presStyleLbl="node3" presStyleIdx="5" presStyleCnt="9" custScaleX="555991" custLinFactNeighborX="20792">
        <dgm:presLayoutVars>
          <dgm:chPref val="3"/>
        </dgm:presLayoutVars>
      </dgm:prSet>
      <dgm:spPr/>
    </dgm:pt>
    <dgm:pt modelId="{43B0C3EB-BDF1-439E-9CAC-56ADB5CFAA82}" type="pres">
      <dgm:prSet presAssocID="{9636DCC7-5390-4FE5-978F-AAEE697BB8EC}" presName="level3hierChild" presStyleCnt="0"/>
      <dgm:spPr/>
    </dgm:pt>
    <dgm:pt modelId="{A62D2338-FD03-4440-81C9-C4E60EC63CD2}" type="pres">
      <dgm:prSet presAssocID="{9B7151C6-3125-469B-879F-F861DCBC814B}" presName="conn2-1" presStyleLbl="parChTrans1D2" presStyleIdx="2" presStyleCnt="3"/>
      <dgm:spPr/>
    </dgm:pt>
    <dgm:pt modelId="{FF85359E-4E6F-46D7-991B-AEB43D1BB2E0}" type="pres">
      <dgm:prSet presAssocID="{9B7151C6-3125-469B-879F-F861DCBC814B}" presName="connTx" presStyleLbl="parChTrans1D2" presStyleIdx="2" presStyleCnt="3"/>
      <dgm:spPr/>
    </dgm:pt>
    <dgm:pt modelId="{5110C8A3-6D83-495B-B332-BB65557140EE}" type="pres">
      <dgm:prSet presAssocID="{DD1F9611-2CC8-42E6-9AD5-E35A58C550FB}" presName="root2" presStyleCnt="0"/>
      <dgm:spPr/>
    </dgm:pt>
    <dgm:pt modelId="{B4C910FE-FDF4-4E79-9940-E02F7D01FCA6}" type="pres">
      <dgm:prSet presAssocID="{DD1F9611-2CC8-42E6-9AD5-E35A58C550FB}" presName="LevelTwoTextNode" presStyleLbl="node2" presStyleIdx="2" presStyleCnt="3" custScaleX="285311" custScaleY="194872" custLinFactNeighborX="-2063">
        <dgm:presLayoutVars>
          <dgm:chPref val="3"/>
        </dgm:presLayoutVars>
      </dgm:prSet>
      <dgm:spPr/>
    </dgm:pt>
    <dgm:pt modelId="{87E9366F-1078-4945-AC6A-945D81FED6AD}" type="pres">
      <dgm:prSet presAssocID="{DD1F9611-2CC8-42E6-9AD5-E35A58C550FB}" presName="level3hierChild" presStyleCnt="0"/>
      <dgm:spPr/>
    </dgm:pt>
    <dgm:pt modelId="{9CB278EE-5F31-4CA6-BC52-21DFC0729090}" type="pres">
      <dgm:prSet presAssocID="{5D831247-3159-46D6-9E36-5C12E1B144A0}" presName="conn2-1" presStyleLbl="parChTrans1D3" presStyleIdx="6" presStyleCnt="9"/>
      <dgm:spPr/>
    </dgm:pt>
    <dgm:pt modelId="{E402C37E-C6D8-4D98-923D-C415CE243316}" type="pres">
      <dgm:prSet presAssocID="{5D831247-3159-46D6-9E36-5C12E1B144A0}" presName="connTx" presStyleLbl="parChTrans1D3" presStyleIdx="6" presStyleCnt="9"/>
      <dgm:spPr/>
    </dgm:pt>
    <dgm:pt modelId="{A6B5550E-20A7-4139-9FEC-7A563E60F97B}" type="pres">
      <dgm:prSet presAssocID="{75892E0F-5484-4575-98C9-25D5A85A59B7}" presName="root2" presStyleCnt="0"/>
      <dgm:spPr/>
    </dgm:pt>
    <dgm:pt modelId="{37FE9C91-6B39-4CF3-9688-72AA7915FF7A}" type="pres">
      <dgm:prSet presAssocID="{75892E0F-5484-4575-98C9-25D5A85A59B7}" presName="LevelTwoTextNode" presStyleLbl="node3" presStyleIdx="6" presStyleCnt="9" custScaleX="555991" custLinFactNeighborX="20792">
        <dgm:presLayoutVars>
          <dgm:chPref val="3"/>
        </dgm:presLayoutVars>
      </dgm:prSet>
      <dgm:spPr/>
    </dgm:pt>
    <dgm:pt modelId="{5158D483-5A45-4D4E-8FBD-34F36B7E7B88}" type="pres">
      <dgm:prSet presAssocID="{75892E0F-5484-4575-98C9-25D5A85A59B7}" presName="level3hierChild" presStyleCnt="0"/>
      <dgm:spPr/>
    </dgm:pt>
    <dgm:pt modelId="{B5665909-5E8E-4B46-9009-A2881378A134}" type="pres">
      <dgm:prSet presAssocID="{7569AED4-6CC1-445E-8CDD-AB54E08A19B3}" presName="conn2-1" presStyleLbl="parChTrans1D3" presStyleIdx="7" presStyleCnt="9"/>
      <dgm:spPr/>
    </dgm:pt>
    <dgm:pt modelId="{A8429380-D35C-446F-B0A9-2852DD9CBEC5}" type="pres">
      <dgm:prSet presAssocID="{7569AED4-6CC1-445E-8CDD-AB54E08A19B3}" presName="connTx" presStyleLbl="parChTrans1D3" presStyleIdx="7" presStyleCnt="9"/>
      <dgm:spPr/>
    </dgm:pt>
    <dgm:pt modelId="{380C1BDB-043C-46F7-9E35-F3902E657323}" type="pres">
      <dgm:prSet presAssocID="{DC414253-E0DB-4C9E-998C-ED95B6F2A0C2}" presName="root2" presStyleCnt="0"/>
      <dgm:spPr/>
    </dgm:pt>
    <dgm:pt modelId="{7B5B79D0-9A99-4492-B68B-FF73CC150566}" type="pres">
      <dgm:prSet presAssocID="{DC414253-E0DB-4C9E-998C-ED95B6F2A0C2}" presName="LevelTwoTextNode" presStyleLbl="node3" presStyleIdx="7" presStyleCnt="9" custScaleX="555991" custLinFactNeighborX="20792">
        <dgm:presLayoutVars>
          <dgm:chPref val="3"/>
        </dgm:presLayoutVars>
      </dgm:prSet>
      <dgm:spPr/>
    </dgm:pt>
    <dgm:pt modelId="{FA16B08A-C2FC-4E7B-82BF-A78C194930A4}" type="pres">
      <dgm:prSet presAssocID="{DC414253-E0DB-4C9E-998C-ED95B6F2A0C2}" presName="level3hierChild" presStyleCnt="0"/>
      <dgm:spPr/>
    </dgm:pt>
    <dgm:pt modelId="{7E8AD672-CEC3-46CC-BF9A-2557576BB46B}" type="pres">
      <dgm:prSet presAssocID="{75CAEC43-44A0-4FA9-8DF3-4A9CF522E421}" presName="conn2-1" presStyleLbl="parChTrans1D3" presStyleIdx="8" presStyleCnt="9"/>
      <dgm:spPr/>
    </dgm:pt>
    <dgm:pt modelId="{F44771D4-9767-49C1-B53B-EFB9A8A92D8C}" type="pres">
      <dgm:prSet presAssocID="{75CAEC43-44A0-4FA9-8DF3-4A9CF522E421}" presName="connTx" presStyleLbl="parChTrans1D3" presStyleIdx="8" presStyleCnt="9"/>
      <dgm:spPr/>
    </dgm:pt>
    <dgm:pt modelId="{F51C9B31-1A7E-4FA9-96E7-3297517C0E0C}" type="pres">
      <dgm:prSet presAssocID="{A6C245A8-D33F-4FB4-BFBB-7EC9FE53E3F2}" presName="root2" presStyleCnt="0"/>
      <dgm:spPr/>
    </dgm:pt>
    <dgm:pt modelId="{FC3C1E18-D96F-48CE-A45C-C6D18B16AE7E}" type="pres">
      <dgm:prSet presAssocID="{A6C245A8-D33F-4FB4-BFBB-7EC9FE53E3F2}" presName="LevelTwoTextNode" presStyleLbl="node3" presStyleIdx="8" presStyleCnt="9" custScaleX="555991" custLinFactNeighborX="20792">
        <dgm:presLayoutVars>
          <dgm:chPref val="3"/>
        </dgm:presLayoutVars>
      </dgm:prSet>
      <dgm:spPr/>
    </dgm:pt>
    <dgm:pt modelId="{1B80E012-C350-4F0D-8FAB-58103B7A8290}" type="pres">
      <dgm:prSet presAssocID="{A6C245A8-D33F-4FB4-BFBB-7EC9FE53E3F2}" presName="level3hierChild" presStyleCnt="0"/>
      <dgm:spPr/>
    </dgm:pt>
  </dgm:ptLst>
  <dgm:cxnLst>
    <dgm:cxn modelId="{A200A708-861E-4388-A8DE-774EB3DE31D1}" type="presOf" srcId="{C64FC529-3205-4434-BB1F-CDFF66F960AA}" destId="{5A8BCBE0-C3A5-41EC-B8CB-0066D40963E6}" srcOrd="1" destOrd="0" presId="urn:microsoft.com/office/officeart/2005/8/layout/hierarchy2"/>
    <dgm:cxn modelId="{30F92A09-D5C1-4201-8134-CC0C98587A1E}" type="presOf" srcId="{74580007-57D4-4577-BE92-CFA297A036B0}" destId="{0D8848F7-3C28-4BEB-AF01-F17C4E33FB53}" srcOrd="1" destOrd="0" presId="urn:microsoft.com/office/officeart/2005/8/layout/hierarchy2"/>
    <dgm:cxn modelId="{4F054C13-1D12-4403-BA23-37963FB86B64}" type="presOf" srcId="{C64FC529-3205-4434-BB1F-CDFF66F960AA}" destId="{A45544DF-0677-4849-BA72-7E693F6EB224}" srcOrd="0" destOrd="0" presId="urn:microsoft.com/office/officeart/2005/8/layout/hierarchy2"/>
    <dgm:cxn modelId="{CF132C14-9D7F-40D4-8F6F-5D1A96F1158F}" type="presOf" srcId="{E57C9922-57B1-4D88-8664-EA1E7960AFE0}" destId="{091E24E9-7A7D-4EF3-9BE6-B867089F6021}" srcOrd="1" destOrd="0" presId="urn:microsoft.com/office/officeart/2005/8/layout/hierarchy2"/>
    <dgm:cxn modelId="{170D0916-B464-42D0-A8F5-1C6967437361}" type="presOf" srcId="{8875332D-2482-47B3-8551-B125F833E772}" destId="{8BFC8A48-7C70-4E14-97F9-C86DBCADD65F}" srcOrd="0" destOrd="0" presId="urn:microsoft.com/office/officeart/2005/8/layout/hierarchy2"/>
    <dgm:cxn modelId="{EAFA1617-13F6-4B57-B483-EFDEBBF67806}" srcId="{DD1F9611-2CC8-42E6-9AD5-E35A58C550FB}" destId="{DC414253-E0DB-4C9E-998C-ED95B6F2A0C2}" srcOrd="1" destOrd="0" parTransId="{7569AED4-6CC1-445E-8CDD-AB54E08A19B3}" sibTransId="{1F71DC95-41D4-40A0-A346-F23558C31D81}"/>
    <dgm:cxn modelId="{4E6A6417-4CF5-4C92-8001-E9414CA02E6F}" type="presOf" srcId="{75CAEC43-44A0-4FA9-8DF3-4A9CF522E421}" destId="{7E8AD672-CEC3-46CC-BF9A-2557576BB46B}" srcOrd="0" destOrd="0" presId="urn:microsoft.com/office/officeart/2005/8/layout/hierarchy2"/>
    <dgm:cxn modelId="{CB6DF628-4042-4E64-9B9B-2A9CB9274C14}" type="presOf" srcId="{5D831247-3159-46D6-9E36-5C12E1B144A0}" destId="{9CB278EE-5F31-4CA6-BC52-21DFC0729090}" srcOrd="0" destOrd="0" presId="urn:microsoft.com/office/officeart/2005/8/layout/hierarchy2"/>
    <dgm:cxn modelId="{82F01731-AC9B-48AD-A2CA-96018E3FD2FC}" srcId="{7992C4F6-156F-48B3-98BD-3D8510CA2B79}" destId="{8AFC96CB-C065-4BB0-86FA-5C30A2A1D6C2}" srcOrd="1" destOrd="0" parTransId="{FAEE13D0-6D30-49EF-85F5-DBA9D2987B8C}" sibTransId="{98F0B78C-8339-4096-B4FD-398265BADD66}"/>
    <dgm:cxn modelId="{0D639C37-E837-408C-BDFD-C3C39A2458F6}" srcId="{DD1F9611-2CC8-42E6-9AD5-E35A58C550FB}" destId="{75892E0F-5484-4575-98C9-25D5A85A59B7}" srcOrd="0" destOrd="0" parTransId="{5D831247-3159-46D6-9E36-5C12E1B144A0}" sibTransId="{597F6EE9-BF02-4FA1-B848-17E48AE59446}"/>
    <dgm:cxn modelId="{921DF439-3A04-4B4F-87DD-31AADC58A96E}" srcId="{628F8E8E-697F-4C18-8C78-0BED70BB65BB}" destId="{328FFB05-8C12-46E0-A92E-51682EA7F6D6}" srcOrd="0" destOrd="0" parTransId="{1021E894-0001-4E79-B72B-ED8D2B3BEDE8}" sibTransId="{B6004DBC-7A57-456B-83FC-A81656A1AE6C}"/>
    <dgm:cxn modelId="{C6F8105F-17E2-4FEE-9667-9FC83AE9AADD}" type="presOf" srcId="{E10A3D01-ABDF-405E-9B59-1F3ACD2C3A47}" destId="{49F1D9BB-C3E0-4956-A078-48FD4932A10D}" srcOrd="0" destOrd="0" presId="urn:microsoft.com/office/officeart/2005/8/layout/hierarchy2"/>
    <dgm:cxn modelId="{3667BC41-E836-4505-B230-ED51F01D645B}" srcId="{DD1F9611-2CC8-42E6-9AD5-E35A58C550FB}" destId="{A6C245A8-D33F-4FB4-BFBB-7EC9FE53E3F2}" srcOrd="2" destOrd="0" parTransId="{75CAEC43-44A0-4FA9-8DF3-4A9CF522E421}" sibTransId="{26EF8594-D867-410D-828C-6D3260A46DE2}"/>
    <dgm:cxn modelId="{4DB16E44-C971-4EDB-885C-5B67F569731F}" type="presOf" srcId="{8AFC96CB-C065-4BB0-86FA-5C30A2A1D6C2}" destId="{1A8CC736-0B12-4D62-8F6C-7ED27AC583E0}" srcOrd="0" destOrd="0" presId="urn:microsoft.com/office/officeart/2005/8/layout/hierarchy2"/>
    <dgm:cxn modelId="{07146C45-880D-4A6C-B596-D3FFEF59EF9D}" type="presOf" srcId="{9636DCC7-5390-4FE5-978F-AAEE697BB8EC}" destId="{FFEA54BF-0519-4C66-A768-C5AA045E4E4F}" srcOrd="0" destOrd="0" presId="urn:microsoft.com/office/officeart/2005/8/layout/hierarchy2"/>
    <dgm:cxn modelId="{45158565-1910-49AE-B735-FDA4FAE2E32B}" srcId="{E10A3D01-ABDF-405E-9B59-1F3ACD2C3A47}" destId="{8875332D-2482-47B3-8551-B125F833E772}" srcOrd="0" destOrd="0" parTransId="{F2BD52D8-67EC-4339-8ADB-42D5A622D669}" sibTransId="{2091B518-F1AE-432A-870F-A62B96171F7C}"/>
    <dgm:cxn modelId="{F3213246-48AA-44D2-9BED-09C731DB1117}" type="presOf" srcId="{7992C4F6-156F-48B3-98BD-3D8510CA2B79}" destId="{51BBAEDC-1C63-4C18-819F-A67195437ACA}" srcOrd="0" destOrd="0" presId="urn:microsoft.com/office/officeart/2005/8/layout/hierarchy2"/>
    <dgm:cxn modelId="{2405B769-D5D2-4E6C-BFB3-95190D67C1EA}" type="presOf" srcId="{70A29002-2285-4D4F-9265-F292FC6378AA}" destId="{77513473-901D-4687-B1A2-477CCCEC0337}" srcOrd="0" destOrd="0" presId="urn:microsoft.com/office/officeart/2005/8/layout/hierarchy2"/>
    <dgm:cxn modelId="{B2BF086A-FF89-43A2-9C15-6CFD53D8A235}" type="presOf" srcId="{C5CB4B32-4E6F-4267-A1A1-EE72D7D698E4}" destId="{1B298BDE-F0F2-475E-A69C-BD5DBAC1184B}" srcOrd="1" destOrd="0" presId="urn:microsoft.com/office/officeart/2005/8/layout/hierarchy2"/>
    <dgm:cxn modelId="{759D314A-15EA-4D0D-8294-78A5F832C413}" type="presOf" srcId="{E57C9922-57B1-4D88-8664-EA1E7960AFE0}" destId="{D7471248-4CF1-46A4-AB44-9E9FB16B9F73}" srcOrd="0" destOrd="0" presId="urn:microsoft.com/office/officeart/2005/8/layout/hierarchy2"/>
    <dgm:cxn modelId="{6C096B51-6756-456E-996E-6ECB9E1CE9AD}" type="presOf" srcId="{DD1F9611-2CC8-42E6-9AD5-E35A58C550FB}" destId="{B4C910FE-FDF4-4E79-9940-E02F7D01FCA6}" srcOrd="0" destOrd="0" presId="urn:microsoft.com/office/officeart/2005/8/layout/hierarchy2"/>
    <dgm:cxn modelId="{E0F8FA51-5261-4F3A-9B56-9F4E7E95B317}" type="presOf" srcId="{74580007-57D4-4577-BE92-CFA297A036B0}" destId="{3DE7FAF2-6CF9-4B06-8D8D-35B520C06F3F}" srcOrd="0" destOrd="0" presId="urn:microsoft.com/office/officeart/2005/8/layout/hierarchy2"/>
    <dgm:cxn modelId="{29B2F276-D078-4F50-B6BC-84D19DABA2C4}" type="presOf" srcId="{75CAEC43-44A0-4FA9-8DF3-4A9CF522E421}" destId="{F44771D4-9767-49C1-B53B-EFB9A8A92D8C}" srcOrd="1" destOrd="0" presId="urn:microsoft.com/office/officeart/2005/8/layout/hierarchy2"/>
    <dgm:cxn modelId="{BE1B295A-2E0C-4FF6-84A1-8679C8C467A9}" type="presOf" srcId="{FAEE13D0-6D30-49EF-85F5-DBA9D2987B8C}" destId="{89966C44-0871-43D1-AFB5-EC8DEBC3FBB7}" srcOrd="1" destOrd="0" presId="urn:microsoft.com/office/officeart/2005/8/layout/hierarchy2"/>
    <dgm:cxn modelId="{07E4525A-85E8-4FB2-BBAD-D3953E444CFE}" srcId="{628F8E8E-697F-4C18-8C78-0BED70BB65BB}" destId="{9F59CB57-E1C0-4136-A42C-91F6FCAF5419}" srcOrd="2" destOrd="0" parTransId="{C64FC529-3205-4434-BB1F-CDFF66F960AA}" sibTransId="{F50C1BFB-C2B4-4D92-93F8-F722E298F937}"/>
    <dgm:cxn modelId="{3E301D7E-CB87-4BE4-AD7C-6DAC170126D3}" type="presOf" srcId="{8171E08C-C71F-4A50-B565-65CB2ACD0841}" destId="{402A21F7-BE4A-471C-9148-166B7AB747A9}" srcOrd="1" destOrd="0" presId="urn:microsoft.com/office/officeart/2005/8/layout/hierarchy2"/>
    <dgm:cxn modelId="{E824837F-683D-4D6C-B6AC-59B3687A7D20}" type="presOf" srcId="{9F59CB57-E1C0-4136-A42C-91F6FCAF5419}" destId="{0FA76C6E-69F0-4D09-ACCA-F28D6AF09B2F}" srcOrd="0" destOrd="0" presId="urn:microsoft.com/office/officeart/2005/8/layout/hierarchy2"/>
    <dgm:cxn modelId="{23A15F80-DEB1-49F2-8663-A88C1C15B114}" type="presOf" srcId="{439E95D3-3675-4B40-8D94-ADD35BBBEBC2}" destId="{225DE15B-7606-413F-9146-DFB3F3C55610}" srcOrd="1" destOrd="0" presId="urn:microsoft.com/office/officeart/2005/8/layout/hierarchy2"/>
    <dgm:cxn modelId="{91735E87-C181-44BD-9CBA-D22408958B58}" srcId="{7992C4F6-156F-48B3-98BD-3D8510CA2B79}" destId="{F498B6BA-8D6F-4017-81A1-EACA0F6B6EBF}" srcOrd="0" destOrd="0" parTransId="{C5CB4B32-4E6F-4267-A1A1-EE72D7D698E4}" sibTransId="{5CAA22C5-4E56-46EF-89B1-F8C986F7A3D5}"/>
    <dgm:cxn modelId="{24ECC38B-65C9-44C7-A852-7D5B86E7BAD9}" type="presOf" srcId="{FAEE13D0-6D30-49EF-85F5-DBA9D2987B8C}" destId="{F719FCCB-3CB4-4CF9-99A5-2AF94ED54356}" srcOrd="0" destOrd="0" presId="urn:microsoft.com/office/officeart/2005/8/layout/hierarchy2"/>
    <dgm:cxn modelId="{DBF4468C-285D-46FF-91CE-8B6B3F3EE692}" type="presOf" srcId="{F498B6BA-8D6F-4017-81A1-EACA0F6B6EBF}" destId="{5AF50F9E-B28E-4F25-8F24-271E585CB005}" srcOrd="0" destOrd="0" presId="urn:microsoft.com/office/officeart/2005/8/layout/hierarchy2"/>
    <dgm:cxn modelId="{3ED6CD8C-68B9-49DB-B500-814F952CA42E}" type="presOf" srcId="{A6C245A8-D33F-4FB4-BFBB-7EC9FE53E3F2}" destId="{FC3C1E18-D96F-48CE-A45C-C6D18B16AE7E}" srcOrd="0" destOrd="0" presId="urn:microsoft.com/office/officeart/2005/8/layout/hierarchy2"/>
    <dgm:cxn modelId="{90140C8E-FDF7-4884-8AB2-70E22DAF033C}" srcId="{8875332D-2482-47B3-8551-B125F833E772}" destId="{628F8E8E-697F-4C18-8C78-0BED70BB65BB}" srcOrd="0" destOrd="0" parTransId="{74580007-57D4-4577-BE92-CFA297A036B0}" sibTransId="{EAA2E046-0418-485D-885C-63981454611B}"/>
    <dgm:cxn modelId="{0D810896-B748-476E-8321-788289BD2D4F}" type="presOf" srcId="{DC414253-E0DB-4C9E-998C-ED95B6F2A0C2}" destId="{7B5B79D0-9A99-4492-B68B-FF73CC150566}" srcOrd="0" destOrd="0" presId="urn:microsoft.com/office/officeart/2005/8/layout/hierarchy2"/>
    <dgm:cxn modelId="{CEE46496-FB94-4EEF-A49B-F00DF75EC069}" type="presOf" srcId="{628F8E8E-697F-4C18-8C78-0BED70BB65BB}" destId="{63BC952E-CA3C-4FBC-BEB9-BFD1300A0830}" srcOrd="0" destOrd="0" presId="urn:microsoft.com/office/officeart/2005/8/layout/hierarchy2"/>
    <dgm:cxn modelId="{3116AF98-0049-4D4B-A4A4-34FD8F218FA6}" srcId="{8875332D-2482-47B3-8551-B125F833E772}" destId="{7992C4F6-156F-48B3-98BD-3D8510CA2B79}" srcOrd="1" destOrd="0" parTransId="{E57C9922-57B1-4D88-8664-EA1E7960AFE0}" sibTransId="{ACFD9F5D-216E-4C61-A918-2E1FCDEF3CCE}"/>
    <dgm:cxn modelId="{A071B9B8-4758-43F3-A804-3E8AE41375C9}" type="presOf" srcId="{C5CB4B32-4E6F-4267-A1A1-EE72D7D698E4}" destId="{0219698D-0F9A-4822-A2D5-10047D139FB3}" srcOrd="0" destOrd="0" presId="urn:microsoft.com/office/officeart/2005/8/layout/hierarchy2"/>
    <dgm:cxn modelId="{1323F7BB-A248-4AA8-9D21-77887571504F}" type="presOf" srcId="{8171E08C-C71F-4A50-B565-65CB2ACD0841}" destId="{2E798993-C0D8-478D-B520-DE00429052EA}" srcOrd="0" destOrd="0" presId="urn:microsoft.com/office/officeart/2005/8/layout/hierarchy2"/>
    <dgm:cxn modelId="{3843ACBD-9BB9-413C-9B34-9568E2FAB716}" type="presOf" srcId="{75892E0F-5484-4575-98C9-25D5A85A59B7}" destId="{37FE9C91-6B39-4CF3-9688-72AA7915FF7A}" srcOrd="0" destOrd="0" presId="urn:microsoft.com/office/officeart/2005/8/layout/hierarchy2"/>
    <dgm:cxn modelId="{43AE02C2-3464-4085-A4CA-17382D39D844}" srcId="{7992C4F6-156F-48B3-98BD-3D8510CA2B79}" destId="{9636DCC7-5390-4FE5-978F-AAEE697BB8EC}" srcOrd="2" destOrd="0" parTransId="{439E95D3-3675-4B40-8D94-ADD35BBBEBC2}" sibTransId="{29C76BB1-7D56-4B88-99C4-CDDB84198DB7}"/>
    <dgm:cxn modelId="{5A6301C3-0FD5-4CCD-9D44-E84383887B6B}" type="presOf" srcId="{328FFB05-8C12-46E0-A92E-51682EA7F6D6}" destId="{F6D06DF1-8D68-46B9-B2ED-55077799D2F4}" srcOrd="0" destOrd="0" presId="urn:microsoft.com/office/officeart/2005/8/layout/hierarchy2"/>
    <dgm:cxn modelId="{23D8FFCE-0367-4336-92F0-DE2AA97135A3}" type="presOf" srcId="{9B7151C6-3125-469B-879F-F861DCBC814B}" destId="{A62D2338-FD03-4440-81C9-C4E60EC63CD2}" srcOrd="0" destOrd="0" presId="urn:microsoft.com/office/officeart/2005/8/layout/hierarchy2"/>
    <dgm:cxn modelId="{86E201D6-A85F-4497-A2A7-DA2B36BBAE86}" type="presOf" srcId="{9B7151C6-3125-469B-879F-F861DCBC814B}" destId="{FF85359E-4E6F-46D7-991B-AEB43D1BB2E0}" srcOrd="1" destOrd="0" presId="urn:microsoft.com/office/officeart/2005/8/layout/hierarchy2"/>
    <dgm:cxn modelId="{9183BED7-80BC-402E-9B96-40A3594E6962}" srcId="{8875332D-2482-47B3-8551-B125F833E772}" destId="{DD1F9611-2CC8-42E6-9AD5-E35A58C550FB}" srcOrd="2" destOrd="0" parTransId="{9B7151C6-3125-469B-879F-F861DCBC814B}" sibTransId="{7BA8A26E-12D9-48B5-BBD1-EEA62AB17C4A}"/>
    <dgm:cxn modelId="{B9FAD0E3-DCE6-4F62-BF7F-22F8F74C2FC4}" type="presOf" srcId="{7569AED4-6CC1-445E-8CDD-AB54E08A19B3}" destId="{B5665909-5E8E-4B46-9009-A2881378A134}" srcOrd="0" destOrd="0" presId="urn:microsoft.com/office/officeart/2005/8/layout/hierarchy2"/>
    <dgm:cxn modelId="{6CABADF3-5ED6-47B2-9B2B-5CD4F1ADEBC5}" type="presOf" srcId="{7569AED4-6CC1-445E-8CDD-AB54E08A19B3}" destId="{A8429380-D35C-446F-B0A9-2852DD9CBEC5}" srcOrd="1" destOrd="0" presId="urn:microsoft.com/office/officeart/2005/8/layout/hierarchy2"/>
    <dgm:cxn modelId="{A86330F7-7A23-4A5F-B866-2A4876954257}" type="presOf" srcId="{439E95D3-3675-4B40-8D94-ADD35BBBEBC2}" destId="{5C02B00A-AD95-4ADF-92A1-39EE15DE2943}" srcOrd="0" destOrd="0" presId="urn:microsoft.com/office/officeart/2005/8/layout/hierarchy2"/>
    <dgm:cxn modelId="{5F33DAFB-86DC-4532-B49F-42CCE537832D}" type="presOf" srcId="{5D831247-3159-46D6-9E36-5C12E1B144A0}" destId="{E402C37E-C6D8-4D98-923D-C415CE243316}" srcOrd="1" destOrd="0" presId="urn:microsoft.com/office/officeart/2005/8/layout/hierarchy2"/>
    <dgm:cxn modelId="{FB0BBBFC-5811-4988-A173-7DD4EC4C5986}" type="presOf" srcId="{1021E894-0001-4E79-B72B-ED8D2B3BEDE8}" destId="{AA500AA9-0B2E-45E2-A95A-9E4655DA6FF3}" srcOrd="1" destOrd="0" presId="urn:microsoft.com/office/officeart/2005/8/layout/hierarchy2"/>
    <dgm:cxn modelId="{63A706FE-F7DC-4137-8EDD-2DAEE126FA5A}" srcId="{628F8E8E-697F-4C18-8C78-0BED70BB65BB}" destId="{70A29002-2285-4D4F-9265-F292FC6378AA}" srcOrd="1" destOrd="0" parTransId="{8171E08C-C71F-4A50-B565-65CB2ACD0841}" sibTransId="{3EBE2733-D421-4299-B896-95D8FA90914C}"/>
    <dgm:cxn modelId="{396FDDFF-707B-4E01-9207-6BD2B660AF8C}" type="presOf" srcId="{1021E894-0001-4E79-B72B-ED8D2B3BEDE8}" destId="{005E2076-4784-40B5-8141-D11F00BB385D}" srcOrd="0" destOrd="0" presId="urn:microsoft.com/office/officeart/2005/8/layout/hierarchy2"/>
    <dgm:cxn modelId="{20CF25BE-68B2-489D-88E0-58D986A8F43C}" type="presParOf" srcId="{49F1D9BB-C3E0-4956-A078-48FD4932A10D}" destId="{6CDA307D-8F0C-41C6-B911-10C34E5A21D6}" srcOrd="0" destOrd="0" presId="urn:microsoft.com/office/officeart/2005/8/layout/hierarchy2"/>
    <dgm:cxn modelId="{C2CA0DE1-FC25-47E5-B240-2BADDDDB39C9}" type="presParOf" srcId="{6CDA307D-8F0C-41C6-B911-10C34E5A21D6}" destId="{8BFC8A48-7C70-4E14-97F9-C86DBCADD65F}" srcOrd="0" destOrd="0" presId="urn:microsoft.com/office/officeart/2005/8/layout/hierarchy2"/>
    <dgm:cxn modelId="{94D8FCAE-DD5E-463C-833A-374687E3DC1C}" type="presParOf" srcId="{6CDA307D-8F0C-41C6-B911-10C34E5A21D6}" destId="{C99658A6-E21C-48C2-9C06-E68D45B2085D}" srcOrd="1" destOrd="0" presId="urn:microsoft.com/office/officeart/2005/8/layout/hierarchy2"/>
    <dgm:cxn modelId="{2E9B4D5F-4B30-4575-A87D-92D2C2C6B78C}" type="presParOf" srcId="{C99658A6-E21C-48C2-9C06-E68D45B2085D}" destId="{3DE7FAF2-6CF9-4B06-8D8D-35B520C06F3F}" srcOrd="0" destOrd="0" presId="urn:microsoft.com/office/officeart/2005/8/layout/hierarchy2"/>
    <dgm:cxn modelId="{6F0C770A-CC11-40B0-9332-A0D9E98A20B6}" type="presParOf" srcId="{3DE7FAF2-6CF9-4B06-8D8D-35B520C06F3F}" destId="{0D8848F7-3C28-4BEB-AF01-F17C4E33FB53}" srcOrd="0" destOrd="0" presId="urn:microsoft.com/office/officeart/2005/8/layout/hierarchy2"/>
    <dgm:cxn modelId="{64AE5893-8100-40A3-81F0-DC2CF266D306}" type="presParOf" srcId="{C99658A6-E21C-48C2-9C06-E68D45B2085D}" destId="{62A2E56B-03BB-402D-8E44-C279CB1398EA}" srcOrd="1" destOrd="0" presId="urn:microsoft.com/office/officeart/2005/8/layout/hierarchy2"/>
    <dgm:cxn modelId="{96DED259-01B9-4CA9-9A88-75415578A917}" type="presParOf" srcId="{62A2E56B-03BB-402D-8E44-C279CB1398EA}" destId="{63BC952E-CA3C-4FBC-BEB9-BFD1300A0830}" srcOrd="0" destOrd="0" presId="urn:microsoft.com/office/officeart/2005/8/layout/hierarchy2"/>
    <dgm:cxn modelId="{A77B3F85-C7FE-4950-A2BA-22807735A44C}" type="presParOf" srcId="{62A2E56B-03BB-402D-8E44-C279CB1398EA}" destId="{AF4894BD-C92D-4DBB-837D-B3E67996903F}" srcOrd="1" destOrd="0" presId="urn:microsoft.com/office/officeart/2005/8/layout/hierarchy2"/>
    <dgm:cxn modelId="{3807BED3-30AD-47AA-B105-6D8824B10456}" type="presParOf" srcId="{AF4894BD-C92D-4DBB-837D-B3E67996903F}" destId="{005E2076-4784-40B5-8141-D11F00BB385D}" srcOrd="0" destOrd="0" presId="urn:microsoft.com/office/officeart/2005/8/layout/hierarchy2"/>
    <dgm:cxn modelId="{9EDC03D3-27DC-4886-85BF-0DF8B9E77D46}" type="presParOf" srcId="{005E2076-4784-40B5-8141-D11F00BB385D}" destId="{AA500AA9-0B2E-45E2-A95A-9E4655DA6FF3}" srcOrd="0" destOrd="0" presId="urn:microsoft.com/office/officeart/2005/8/layout/hierarchy2"/>
    <dgm:cxn modelId="{B1490CE2-EF18-485B-A5A5-421F7BBDA442}" type="presParOf" srcId="{AF4894BD-C92D-4DBB-837D-B3E67996903F}" destId="{8FB73C61-348E-416F-B4F0-E806D79AB38B}" srcOrd="1" destOrd="0" presId="urn:microsoft.com/office/officeart/2005/8/layout/hierarchy2"/>
    <dgm:cxn modelId="{9A970FB8-C4DE-48B6-BE09-E7CE77B95889}" type="presParOf" srcId="{8FB73C61-348E-416F-B4F0-E806D79AB38B}" destId="{F6D06DF1-8D68-46B9-B2ED-55077799D2F4}" srcOrd="0" destOrd="0" presId="urn:microsoft.com/office/officeart/2005/8/layout/hierarchy2"/>
    <dgm:cxn modelId="{4FD62BB3-D989-4A9C-9466-98004E662F07}" type="presParOf" srcId="{8FB73C61-348E-416F-B4F0-E806D79AB38B}" destId="{6CF4EA79-2C5E-478E-A4C9-6E976BEDF6EE}" srcOrd="1" destOrd="0" presId="urn:microsoft.com/office/officeart/2005/8/layout/hierarchy2"/>
    <dgm:cxn modelId="{604DA6DB-90D1-4FFE-8115-3DBEF9ABCABD}" type="presParOf" srcId="{AF4894BD-C92D-4DBB-837D-B3E67996903F}" destId="{2E798993-C0D8-478D-B520-DE00429052EA}" srcOrd="2" destOrd="0" presId="urn:microsoft.com/office/officeart/2005/8/layout/hierarchy2"/>
    <dgm:cxn modelId="{225FF2B9-C4D9-4386-9FC9-C6609E67F583}" type="presParOf" srcId="{2E798993-C0D8-478D-B520-DE00429052EA}" destId="{402A21F7-BE4A-471C-9148-166B7AB747A9}" srcOrd="0" destOrd="0" presId="urn:microsoft.com/office/officeart/2005/8/layout/hierarchy2"/>
    <dgm:cxn modelId="{EACED4FE-8826-4A0E-923A-A02FF74E9D40}" type="presParOf" srcId="{AF4894BD-C92D-4DBB-837D-B3E67996903F}" destId="{8D004F0A-7D2B-4D67-B124-1FB23EEA7311}" srcOrd="3" destOrd="0" presId="urn:microsoft.com/office/officeart/2005/8/layout/hierarchy2"/>
    <dgm:cxn modelId="{F8DF26CF-2E58-4A49-8606-78ADAC6A2B6C}" type="presParOf" srcId="{8D004F0A-7D2B-4D67-B124-1FB23EEA7311}" destId="{77513473-901D-4687-B1A2-477CCCEC0337}" srcOrd="0" destOrd="0" presId="urn:microsoft.com/office/officeart/2005/8/layout/hierarchy2"/>
    <dgm:cxn modelId="{EEA30EFF-E503-4F58-86C6-0562EF6F7E6B}" type="presParOf" srcId="{8D004F0A-7D2B-4D67-B124-1FB23EEA7311}" destId="{BAF02ACB-C50F-495F-9F9C-DE27C0676DF1}" srcOrd="1" destOrd="0" presId="urn:microsoft.com/office/officeart/2005/8/layout/hierarchy2"/>
    <dgm:cxn modelId="{D41F6F0A-50CB-4808-B5DD-7BB242F217B9}" type="presParOf" srcId="{AF4894BD-C92D-4DBB-837D-B3E67996903F}" destId="{A45544DF-0677-4849-BA72-7E693F6EB224}" srcOrd="4" destOrd="0" presId="urn:microsoft.com/office/officeart/2005/8/layout/hierarchy2"/>
    <dgm:cxn modelId="{22036960-E8CE-4B9E-AA26-21F8E1709735}" type="presParOf" srcId="{A45544DF-0677-4849-BA72-7E693F6EB224}" destId="{5A8BCBE0-C3A5-41EC-B8CB-0066D40963E6}" srcOrd="0" destOrd="0" presId="urn:microsoft.com/office/officeart/2005/8/layout/hierarchy2"/>
    <dgm:cxn modelId="{5CA2F089-6AED-467E-8378-CF2019FE3045}" type="presParOf" srcId="{AF4894BD-C92D-4DBB-837D-B3E67996903F}" destId="{F8EF5FFB-ACCC-4B5E-8F51-B45FFD78EFDC}" srcOrd="5" destOrd="0" presId="urn:microsoft.com/office/officeart/2005/8/layout/hierarchy2"/>
    <dgm:cxn modelId="{E83DDB3A-4F94-4753-B3BE-6B7B50ABAB69}" type="presParOf" srcId="{F8EF5FFB-ACCC-4B5E-8F51-B45FFD78EFDC}" destId="{0FA76C6E-69F0-4D09-ACCA-F28D6AF09B2F}" srcOrd="0" destOrd="0" presId="urn:microsoft.com/office/officeart/2005/8/layout/hierarchy2"/>
    <dgm:cxn modelId="{1524387D-EB29-4630-845E-6513DA67E0BD}" type="presParOf" srcId="{F8EF5FFB-ACCC-4B5E-8F51-B45FFD78EFDC}" destId="{C7CBC619-4D0E-4A42-8CA5-355A91B28F6B}" srcOrd="1" destOrd="0" presId="urn:microsoft.com/office/officeart/2005/8/layout/hierarchy2"/>
    <dgm:cxn modelId="{9A0C5BFD-17EF-4FA8-8E26-19E9A78239BD}" type="presParOf" srcId="{C99658A6-E21C-48C2-9C06-E68D45B2085D}" destId="{D7471248-4CF1-46A4-AB44-9E9FB16B9F73}" srcOrd="2" destOrd="0" presId="urn:microsoft.com/office/officeart/2005/8/layout/hierarchy2"/>
    <dgm:cxn modelId="{B618237F-9A0A-46C3-A160-CD8ED87E4F71}" type="presParOf" srcId="{D7471248-4CF1-46A4-AB44-9E9FB16B9F73}" destId="{091E24E9-7A7D-4EF3-9BE6-B867089F6021}" srcOrd="0" destOrd="0" presId="urn:microsoft.com/office/officeart/2005/8/layout/hierarchy2"/>
    <dgm:cxn modelId="{E4EA0DED-4790-43B6-92D8-9B375C9CE492}" type="presParOf" srcId="{C99658A6-E21C-48C2-9C06-E68D45B2085D}" destId="{5398F935-1630-4952-9DE2-A1B198F85658}" srcOrd="3" destOrd="0" presId="urn:microsoft.com/office/officeart/2005/8/layout/hierarchy2"/>
    <dgm:cxn modelId="{EE536B1D-8D99-4A5C-99AE-58D4092FF41D}" type="presParOf" srcId="{5398F935-1630-4952-9DE2-A1B198F85658}" destId="{51BBAEDC-1C63-4C18-819F-A67195437ACA}" srcOrd="0" destOrd="0" presId="urn:microsoft.com/office/officeart/2005/8/layout/hierarchy2"/>
    <dgm:cxn modelId="{E396761E-ECAC-45D2-8B5D-5D363FB63213}" type="presParOf" srcId="{5398F935-1630-4952-9DE2-A1B198F85658}" destId="{FC801AF3-91F9-436B-9F62-BF584225C0C0}" srcOrd="1" destOrd="0" presId="urn:microsoft.com/office/officeart/2005/8/layout/hierarchy2"/>
    <dgm:cxn modelId="{0BDE5C27-4ED9-4921-A4EA-6DCEE6DEA952}" type="presParOf" srcId="{FC801AF3-91F9-436B-9F62-BF584225C0C0}" destId="{0219698D-0F9A-4822-A2D5-10047D139FB3}" srcOrd="0" destOrd="0" presId="urn:microsoft.com/office/officeart/2005/8/layout/hierarchy2"/>
    <dgm:cxn modelId="{3FBD2378-801E-4650-851F-F15095DC553A}" type="presParOf" srcId="{0219698D-0F9A-4822-A2D5-10047D139FB3}" destId="{1B298BDE-F0F2-475E-A69C-BD5DBAC1184B}" srcOrd="0" destOrd="0" presId="urn:microsoft.com/office/officeart/2005/8/layout/hierarchy2"/>
    <dgm:cxn modelId="{19D1B5FD-CDD3-41F9-A6B6-43B2BBF5D28A}" type="presParOf" srcId="{FC801AF3-91F9-436B-9F62-BF584225C0C0}" destId="{61DC490A-12FE-4429-A227-42B51113CBD8}" srcOrd="1" destOrd="0" presId="urn:microsoft.com/office/officeart/2005/8/layout/hierarchy2"/>
    <dgm:cxn modelId="{AF85D189-A02F-4B86-87B4-309D9B7C0669}" type="presParOf" srcId="{61DC490A-12FE-4429-A227-42B51113CBD8}" destId="{5AF50F9E-B28E-4F25-8F24-271E585CB005}" srcOrd="0" destOrd="0" presId="urn:microsoft.com/office/officeart/2005/8/layout/hierarchy2"/>
    <dgm:cxn modelId="{C5159715-F844-4763-B9DC-2645ACE406D8}" type="presParOf" srcId="{61DC490A-12FE-4429-A227-42B51113CBD8}" destId="{D0DC5CD6-4634-4BE6-B07A-95236737A7F0}" srcOrd="1" destOrd="0" presId="urn:microsoft.com/office/officeart/2005/8/layout/hierarchy2"/>
    <dgm:cxn modelId="{4AE15D41-E06D-40C3-9C6B-6DB1397800D7}" type="presParOf" srcId="{FC801AF3-91F9-436B-9F62-BF584225C0C0}" destId="{F719FCCB-3CB4-4CF9-99A5-2AF94ED54356}" srcOrd="2" destOrd="0" presId="urn:microsoft.com/office/officeart/2005/8/layout/hierarchy2"/>
    <dgm:cxn modelId="{B158389B-E76F-4E69-B32A-3F80C56B8304}" type="presParOf" srcId="{F719FCCB-3CB4-4CF9-99A5-2AF94ED54356}" destId="{89966C44-0871-43D1-AFB5-EC8DEBC3FBB7}" srcOrd="0" destOrd="0" presId="urn:microsoft.com/office/officeart/2005/8/layout/hierarchy2"/>
    <dgm:cxn modelId="{985B9660-4B48-4846-8C38-69937CA91A0D}" type="presParOf" srcId="{FC801AF3-91F9-436B-9F62-BF584225C0C0}" destId="{14DB0ED6-DE9B-45BC-BFAF-B8C6D876F4F2}" srcOrd="3" destOrd="0" presId="urn:microsoft.com/office/officeart/2005/8/layout/hierarchy2"/>
    <dgm:cxn modelId="{8260CE00-136A-4394-BDAF-5CA96BC277EB}" type="presParOf" srcId="{14DB0ED6-DE9B-45BC-BFAF-B8C6D876F4F2}" destId="{1A8CC736-0B12-4D62-8F6C-7ED27AC583E0}" srcOrd="0" destOrd="0" presId="urn:microsoft.com/office/officeart/2005/8/layout/hierarchy2"/>
    <dgm:cxn modelId="{A65DB1BE-C9DB-4EBC-BEC3-1FE969C3E9FF}" type="presParOf" srcId="{14DB0ED6-DE9B-45BC-BFAF-B8C6D876F4F2}" destId="{EE86E410-CF0F-4823-B79F-C409CDC8AFDB}" srcOrd="1" destOrd="0" presId="urn:microsoft.com/office/officeart/2005/8/layout/hierarchy2"/>
    <dgm:cxn modelId="{64657026-B305-46FA-98B9-201BE280B2C3}" type="presParOf" srcId="{FC801AF3-91F9-436B-9F62-BF584225C0C0}" destId="{5C02B00A-AD95-4ADF-92A1-39EE15DE2943}" srcOrd="4" destOrd="0" presId="urn:microsoft.com/office/officeart/2005/8/layout/hierarchy2"/>
    <dgm:cxn modelId="{B7D47578-5587-483F-AD34-9F2FB8992C6D}" type="presParOf" srcId="{5C02B00A-AD95-4ADF-92A1-39EE15DE2943}" destId="{225DE15B-7606-413F-9146-DFB3F3C55610}" srcOrd="0" destOrd="0" presId="urn:microsoft.com/office/officeart/2005/8/layout/hierarchy2"/>
    <dgm:cxn modelId="{2B59D2F8-AF46-428F-A8EC-408EED6A8082}" type="presParOf" srcId="{FC801AF3-91F9-436B-9F62-BF584225C0C0}" destId="{AD3BEE97-DF2C-4F93-8707-5EC6C19B7359}" srcOrd="5" destOrd="0" presId="urn:microsoft.com/office/officeart/2005/8/layout/hierarchy2"/>
    <dgm:cxn modelId="{7CA1E4D5-270B-4A25-84C2-F338DA2DEFC9}" type="presParOf" srcId="{AD3BEE97-DF2C-4F93-8707-5EC6C19B7359}" destId="{FFEA54BF-0519-4C66-A768-C5AA045E4E4F}" srcOrd="0" destOrd="0" presId="urn:microsoft.com/office/officeart/2005/8/layout/hierarchy2"/>
    <dgm:cxn modelId="{B7C756D8-7B11-4CEF-B9E9-1E7DBD3BDB5E}" type="presParOf" srcId="{AD3BEE97-DF2C-4F93-8707-5EC6C19B7359}" destId="{43B0C3EB-BDF1-439E-9CAC-56ADB5CFAA82}" srcOrd="1" destOrd="0" presId="urn:microsoft.com/office/officeart/2005/8/layout/hierarchy2"/>
    <dgm:cxn modelId="{A0276358-60BA-451B-B8FA-2E0AB078706B}" type="presParOf" srcId="{C99658A6-E21C-48C2-9C06-E68D45B2085D}" destId="{A62D2338-FD03-4440-81C9-C4E60EC63CD2}" srcOrd="4" destOrd="0" presId="urn:microsoft.com/office/officeart/2005/8/layout/hierarchy2"/>
    <dgm:cxn modelId="{AFF2278F-BB59-4321-8AD1-FB148C5F24FF}" type="presParOf" srcId="{A62D2338-FD03-4440-81C9-C4E60EC63CD2}" destId="{FF85359E-4E6F-46D7-991B-AEB43D1BB2E0}" srcOrd="0" destOrd="0" presId="urn:microsoft.com/office/officeart/2005/8/layout/hierarchy2"/>
    <dgm:cxn modelId="{C43ACD57-03EC-4CA0-95C4-31A90201F036}" type="presParOf" srcId="{C99658A6-E21C-48C2-9C06-E68D45B2085D}" destId="{5110C8A3-6D83-495B-B332-BB65557140EE}" srcOrd="5" destOrd="0" presId="urn:microsoft.com/office/officeart/2005/8/layout/hierarchy2"/>
    <dgm:cxn modelId="{B95A1A00-74AF-4550-A12B-B60FDC243D7B}" type="presParOf" srcId="{5110C8A3-6D83-495B-B332-BB65557140EE}" destId="{B4C910FE-FDF4-4E79-9940-E02F7D01FCA6}" srcOrd="0" destOrd="0" presId="urn:microsoft.com/office/officeart/2005/8/layout/hierarchy2"/>
    <dgm:cxn modelId="{613C56CE-DA49-4CDE-B62E-F785AD3D442E}" type="presParOf" srcId="{5110C8A3-6D83-495B-B332-BB65557140EE}" destId="{87E9366F-1078-4945-AC6A-945D81FED6AD}" srcOrd="1" destOrd="0" presId="urn:microsoft.com/office/officeart/2005/8/layout/hierarchy2"/>
    <dgm:cxn modelId="{16AA0DFC-4F44-426A-91E2-0DEC756F20B2}" type="presParOf" srcId="{87E9366F-1078-4945-AC6A-945D81FED6AD}" destId="{9CB278EE-5F31-4CA6-BC52-21DFC0729090}" srcOrd="0" destOrd="0" presId="urn:microsoft.com/office/officeart/2005/8/layout/hierarchy2"/>
    <dgm:cxn modelId="{D26C5B37-6D48-4034-934F-89A1B081DC81}" type="presParOf" srcId="{9CB278EE-5F31-4CA6-BC52-21DFC0729090}" destId="{E402C37E-C6D8-4D98-923D-C415CE243316}" srcOrd="0" destOrd="0" presId="urn:microsoft.com/office/officeart/2005/8/layout/hierarchy2"/>
    <dgm:cxn modelId="{3CD9C023-ADA4-40B3-8873-9B8149158BC6}" type="presParOf" srcId="{87E9366F-1078-4945-AC6A-945D81FED6AD}" destId="{A6B5550E-20A7-4139-9FEC-7A563E60F97B}" srcOrd="1" destOrd="0" presId="urn:microsoft.com/office/officeart/2005/8/layout/hierarchy2"/>
    <dgm:cxn modelId="{EF003931-C7E7-49A0-99FF-14CAD26C4CAA}" type="presParOf" srcId="{A6B5550E-20A7-4139-9FEC-7A563E60F97B}" destId="{37FE9C91-6B39-4CF3-9688-72AA7915FF7A}" srcOrd="0" destOrd="0" presId="urn:microsoft.com/office/officeart/2005/8/layout/hierarchy2"/>
    <dgm:cxn modelId="{4C1F70A0-5D93-4543-835A-7C1DF4D111DE}" type="presParOf" srcId="{A6B5550E-20A7-4139-9FEC-7A563E60F97B}" destId="{5158D483-5A45-4D4E-8FBD-34F36B7E7B88}" srcOrd="1" destOrd="0" presId="urn:microsoft.com/office/officeart/2005/8/layout/hierarchy2"/>
    <dgm:cxn modelId="{4660DFC3-18C8-40EE-8860-FCD4631C1A2F}" type="presParOf" srcId="{87E9366F-1078-4945-AC6A-945D81FED6AD}" destId="{B5665909-5E8E-4B46-9009-A2881378A134}" srcOrd="2" destOrd="0" presId="urn:microsoft.com/office/officeart/2005/8/layout/hierarchy2"/>
    <dgm:cxn modelId="{7CEA8A60-57F3-41C1-90C1-8F82D6FFC7DA}" type="presParOf" srcId="{B5665909-5E8E-4B46-9009-A2881378A134}" destId="{A8429380-D35C-446F-B0A9-2852DD9CBEC5}" srcOrd="0" destOrd="0" presId="urn:microsoft.com/office/officeart/2005/8/layout/hierarchy2"/>
    <dgm:cxn modelId="{5BC19D7C-C5C7-43F3-8020-8300932F3238}" type="presParOf" srcId="{87E9366F-1078-4945-AC6A-945D81FED6AD}" destId="{380C1BDB-043C-46F7-9E35-F3902E657323}" srcOrd="3" destOrd="0" presId="urn:microsoft.com/office/officeart/2005/8/layout/hierarchy2"/>
    <dgm:cxn modelId="{F4248E2B-1E69-42B8-A2A5-9515CF9488D3}" type="presParOf" srcId="{380C1BDB-043C-46F7-9E35-F3902E657323}" destId="{7B5B79D0-9A99-4492-B68B-FF73CC150566}" srcOrd="0" destOrd="0" presId="urn:microsoft.com/office/officeart/2005/8/layout/hierarchy2"/>
    <dgm:cxn modelId="{422A3927-C939-43BB-8CE5-67D3CA0C8C67}" type="presParOf" srcId="{380C1BDB-043C-46F7-9E35-F3902E657323}" destId="{FA16B08A-C2FC-4E7B-82BF-A78C194930A4}" srcOrd="1" destOrd="0" presId="urn:microsoft.com/office/officeart/2005/8/layout/hierarchy2"/>
    <dgm:cxn modelId="{BC3FF756-398D-4D3A-93C5-50881225FE1D}" type="presParOf" srcId="{87E9366F-1078-4945-AC6A-945D81FED6AD}" destId="{7E8AD672-CEC3-46CC-BF9A-2557576BB46B}" srcOrd="4" destOrd="0" presId="urn:microsoft.com/office/officeart/2005/8/layout/hierarchy2"/>
    <dgm:cxn modelId="{E63B1EE0-62EA-4629-AC93-007F0CC8340F}" type="presParOf" srcId="{7E8AD672-CEC3-46CC-BF9A-2557576BB46B}" destId="{F44771D4-9767-49C1-B53B-EFB9A8A92D8C}" srcOrd="0" destOrd="0" presId="urn:microsoft.com/office/officeart/2005/8/layout/hierarchy2"/>
    <dgm:cxn modelId="{647FCCD5-9628-4450-8466-50B295DD87D2}" type="presParOf" srcId="{87E9366F-1078-4945-AC6A-945D81FED6AD}" destId="{F51C9B31-1A7E-4FA9-96E7-3297517C0E0C}" srcOrd="5" destOrd="0" presId="urn:microsoft.com/office/officeart/2005/8/layout/hierarchy2"/>
    <dgm:cxn modelId="{4B20A668-CE5A-4BC7-AB46-F31396C6D518}" type="presParOf" srcId="{F51C9B31-1A7E-4FA9-96E7-3297517C0E0C}" destId="{FC3C1E18-D96F-48CE-A45C-C6D18B16AE7E}" srcOrd="0" destOrd="0" presId="urn:microsoft.com/office/officeart/2005/8/layout/hierarchy2"/>
    <dgm:cxn modelId="{6CC7FE84-B718-4CA3-AEBF-9397689D85C4}" type="presParOf" srcId="{F51C9B31-1A7E-4FA9-96E7-3297517C0E0C}" destId="{1B80E012-C350-4F0D-8FAB-58103B7A8290}" srcOrd="1" destOrd="0" presId="urn:microsoft.com/office/officeart/2005/8/layout/hierarchy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21642E-2B2D-4925-8614-22B75A614509}">
      <dsp:nvSpPr>
        <dsp:cNvPr id="0" name=""/>
        <dsp:cNvSpPr/>
      </dsp:nvSpPr>
      <dsp:spPr>
        <a:xfrm>
          <a:off x="0" y="1032114"/>
          <a:ext cx="2366698" cy="2306014"/>
        </a:xfrm>
        <a:prstGeom prst="roundRect">
          <a:avLst>
            <a:gd name="adj" fmla="val 10000"/>
          </a:avLst>
        </a:prstGeom>
        <a:solidFill>
          <a:srgbClr val="E3CB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400" kern="1200" dirty="0"/>
            <a:t>4</a:t>
          </a:r>
          <a:r>
            <a:rPr kumimoji="1" lang="ja-JP" altLang="en-US" sz="2400" kern="1200" dirty="0"/>
            <a:t>．みんなのためになるかどうか</a:t>
          </a:r>
          <a:br>
            <a:rPr kumimoji="1" lang="en-US" altLang="ja-JP" sz="2400" kern="1200" dirty="0"/>
          </a:br>
          <a:r>
            <a:rPr kumimoji="1" lang="ja-JP" altLang="en-US" sz="2400" kern="1200" dirty="0"/>
            <a:t>（最大多数の</a:t>
          </a:r>
          <a:br>
            <a:rPr kumimoji="1" lang="en-US" altLang="ja-JP" sz="2400" kern="1200"/>
          </a:br>
          <a:r>
            <a:rPr kumimoji="1" lang="ja-JP" altLang="en-US" sz="2400" kern="1200"/>
            <a:t>最大</a:t>
          </a:r>
          <a:r>
            <a:rPr kumimoji="1" lang="ja-JP" altLang="en-US" sz="2400" kern="1200" dirty="0"/>
            <a:t>幸福）</a:t>
          </a:r>
        </a:p>
      </dsp:txBody>
      <dsp:txXfrm>
        <a:off x="67541" y="1099655"/>
        <a:ext cx="2231616" cy="2170932"/>
      </dsp:txXfrm>
    </dsp:sp>
    <dsp:sp modelId="{43B3CE9F-37F1-4B2D-821E-A754FD3AD003}">
      <dsp:nvSpPr>
        <dsp:cNvPr id="0" name=""/>
        <dsp:cNvSpPr/>
      </dsp:nvSpPr>
      <dsp:spPr>
        <a:xfrm rot="18595299">
          <a:off x="2217832" y="1844098"/>
          <a:ext cx="831051" cy="44692"/>
        </a:xfrm>
        <a:custGeom>
          <a:avLst/>
          <a:gdLst/>
          <a:ahLst/>
          <a:cxnLst/>
          <a:rect l="0" t="0" r="0" b="0"/>
          <a:pathLst>
            <a:path>
              <a:moveTo>
                <a:pt x="0" y="22346"/>
              </a:moveTo>
              <a:lnTo>
                <a:pt x="831051" y="223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400" kern="1200"/>
        </a:p>
      </dsp:txBody>
      <dsp:txXfrm>
        <a:off x="2612581" y="1845669"/>
        <a:ext cx="41552" cy="41552"/>
      </dsp:txXfrm>
    </dsp:sp>
    <dsp:sp modelId="{B3CE4292-BA76-48C0-A8B1-2FC57D938779}">
      <dsp:nvSpPr>
        <dsp:cNvPr id="0" name=""/>
        <dsp:cNvSpPr/>
      </dsp:nvSpPr>
      <dsp:spPr>
        <a:xfrm>
          <a:off x="2900017" y="1009877"/>
          <a:ext cx="1469547" cy="1075782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主観的</a:t>
          </a:r>
          <a:br>
            <a:rPr kumimoji="1" lang="en-US" altLang="ja-JP" sz="2400" kern="1200" dirty="0"/>
          </a:br>
          <a:r>
            <a:rPr kumimoji="1" lang="ja-JP" altLang="en-US" sz="2400" kern="1200" dirty="0"/>
            <a:t>手段・方法</a:t>
          </a:r>
        </a:p>
      </dsp:txBody>
      <dsp:txXfrm>
        <a:off x="2931526" y="1041386"/>
        <a:ext cx="1406529" cy="1012764"/>
      </dsp:txXfrm>
    </dsp:sp>
    <dsp:sp modelId="{C3C9FAE6-3B23-4048-92C0-FADF38AD08AF}">
      <dsp:nvSpPr>
        <dsp:cNvPr id="0" name=""/>
        <dsp:cNvSpPr/>
      </dsp:nvSpPr>
      <dsp:spPr>
        <a:xfrm rot="19330235">
          <a:off x="4263584" y="1216138"/>
          <a:ext cx="1008570" cy="44692"/>
        </a:xfrm>
        <a:custGeom>
          <a:avLst/>
          <a:gdLst/>
          <a:ahLst/>
          <a:cxnLst/>
          <a:rect l="0" t="0" r="0" b="0"/>
          <a:pathLst>
            <a:path>
              <a:moveTo>
                <a:pt x="0" y="22346"/>
              </a:moveTo>
              <a:lnTo>
                <a:pt x="1008570" y="2234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400" kern="1200"/>
        </a:p>
      </dsp:txBody>
      <dsp:txXfrm>
        <a:off x="4742655" y="1213270"/>
        <a:ext cx="50428" cy="50428"/>
      </dsp:txXfrm>
    </dsp:sp>
    <dsp:sp modelId="{27464C25-56AE-4605-AD87-492837DB05D3}">
      <dsp:nvSpPr>
        <dsp:cNvPr id="0" name=""/>
        <dsp:cNvSpPr/>
      </dsp:nvSpPr>
      <dsp:spPr>
        <a:xfrm>
          <a:off x="5166174" y="391314"/>
          <a:ext cx="4612029" cy="1075772"/>
        </a:xfrm>
        <a:prstGeom prst="roundRect">
          <a:avLst>
            <a:gd name="adj" fmla="val 10000"/>
          </a:avLst>
        </a:prstGeom>
        <a:solidFill>
          <a:srgbClr val="FFE1E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400" kern="1200" dirty="0"/>
            <a:t>3</a:t>
          </a:r>
          <a:r>
            <a:rPr kumimoji="1" lang="ja-JP" altLang="en-US" sz="2400" kern="1200" dirty="0"/>
            <a:t>．好意と友情を深めるか</a:t>
          </a:r>
          <a:br>
            <a:rPr kumimoji="1" lang="en-US" altLang="ja-JP" sz="2400" kern="1200" dirty="0"/>
          </a:br>
          <a:r>
            <a:rPr kumimoji="1" lang="ja-JP" altLang="en-US" sz="2400" kern="1200" dirty="0"/>
            <a:t>（和らぎ・睦び）</a:t>
          </a:r>
        </a:p>
      </dsp:txBody>
      <dsp:txXfrm>
        <a:off x="5197682" y="422822"/>
        <a:ext cx="4549013" cy="1012756"/>
      </dsp:txXfrm>
    </dsp:sp>
    <dsp:sp modelId="{C0558BCF-4585-4C78-84D5-3186420263C6}">
      <dsp:nvSpPr>
        <dsp:cNvPr id="0" name=""/>
        <dsp:cNvSpPr/>
      </dsp:nvSpPr>
      <dsp:spPr>
        <a:xfrm rot="2269765">
          <a:off x="4263584" y="1834707"/>
          <a:ext cx="1008570" cy="44692"/>
        </a:xfrm>
        <a:custGeom>
          <a:avLst/>
          <a:gdLst/>
          <a:ahLst/>
          <a:cxnLst/>
          <a:rect l="0" t="0" r="0" b="0"/>
          <a:pathLst>
            <a:path>
              <a:moveTo>
                <a:pt x="0" y="22346"/>
              </a:moveTo>
              <a:lnTo>
                <a:pt x="1008570" y="2234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400" kern="1200"/>
        </a:p>
      </dsp:txBody>
      <dsp:txXfrm>
        <a:off x="4742655" y="1831839"/>
        <a:ext cx="50428" cy="50428"/>
      </dsp:txXfrm>
    </dsp:sp>
    <dsp:sp modelId="{0543D159-A277-468E-B693-A51B90CE5BB4}">
      <dsp:nvSpPr>
        <dsp:cNvPr id="0" name=""/>
        <dsp:cNvSpPr/>
      </dsp:nvSpPr>
      <dsp:spPr>
        <a:xfrm>
          <a:off x="5166174" y="1628452"/>
          <a:ext cx="4612029" cy="1075772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400" kern="1200" dirty="0"/>
            <a:t>2</a:t>
          </a:r>
          <a:r>
            <a:rPr kumimoji="1" lang="ja-JP" altLang="en-US" sz="2400" kern="1200" dirty="0"/>
            <a:t>．みんなに公平か</a:t>
          </a:r>
          <a:br>
            <a:rPr kumimoji="1" lang="en-US" altLang="ja-JP" sz="2400" kern="1200" dirty="0"/>
          </a:br>
          <a:r>
            <a:rPr kumimoji="1" lang="ja-JP" altLang="en-US" sz="2400" kern="1200" dirty="0"/>
            <a:t>（職業倫理の向上）</a:t>
          </a:r>
        </a:p>
      </dsp:txBody>
      <dsp:txXfrm>
        <a:off x="5197682" y="1659960"/>
        <a:ext cx="4549013" cy="1012756"/>
      </dsp:txXfrm>
    </dsp:sp>
    <dsp:sp modelId="{1510D86B-0438-4D09-B5E0-2643B36CB410}">
      <dsp:nvSpPr>
        <dsp:cNvPr id="0" name=""/>
        <dsp:cNvSpPr/>
      </dsp:nvSpPr>
      <dsp:spPr>
        <a:xfrm rot="3981555">
          <a:off x="1968373" y="2771952"/>
          <a:ext cx="1329968" cy="44692"/>
        </a:xfrm>
        <a:custGeom>
          <a:avLst/>
          <a:gdLst/>
          <a:ahLst/>
          <a:cxnLst/>
          <a:rect l="0" t="0" r="0" b="0"/>
          <a:pathLst>
            <a:path>
              <a:moveTo>
                <a:pt x="0" y="22346"/>
              </a:moveTo>
              <a:lnTo>
                <a:pt x="1329968" y="223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400" kern="1200"/>
        </a:p>
      </dsp:txBody>
      <dsp:txXfrm>
        <a:off x="2600108" y="2761049"/>
        <a:ext cx="66498" cy="66498"/>
      </dsp:txXfrm>
    </dsp:sp>
    <dsp:sp modelId="{9A58FDF2-E8FE-4154-982B-C87E7232E0D8}">
      <dsp:nvSpPr>
        <dsp:cNvPr id="0" name=""/>
        <dsp:cNvSpPr/>
      </dsp:nvSpPr>
      <dsp:spPr>
        <a:xfrm>
          <a:off x="2900017" y="2865584"/>
          <a:ext cx="1469547" cy="1075782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客観的</a:t>
          </a:r>
          <a:br>
            <a:rPr kumimoji="1" lang="en-US" altLang="ja-JP" sz="2400" kern="1200" dirty="0"/>
          </a:br>
          <a:r>
            <a:rPr kumimoji="1" lang="ja-JP" altLang="en-US" sz="2400" kern="1200" dirty="0"/>
            <a:t>手段・方法</a:t>
          </a:r>
        </a:p>
      </dsp:txBody>
      <dsp:txXfrm>
        <a:off x="2931526" y="2897093"/>
        <a:ext cx="1406529" cy="1012764"/>
      </dsp:txXfrm>
    </dsp:sp>
    <dsp:sp modelId="{0133B3FD-17AB-41D0-9AAA-C02441024AB7}">
      <dsp:nvSpPr>
        <dsp:cNvPr id="0" name=""/>
        <dsp:cNvSpPr/>
      </dsp:nvSpPr>
      <dsp:spPr>
        <a:xfrm>
          <a:off x="4369565" y="3381130"/>
          <a:ext cx="796609" cy="44692"/>
        </a:xfrm>
        <a:custGeom>
          <a:avLst/>
          <a:gdLst/>
          <a:ahLst/>
          <a:cxnLst/>
          <a:rect l="0" t="0" r="0" b="0"/>
          <a:pathLst>
            <a:path>
              <a:moveTo>
                <a:pt x="0" y="22346"/>
              </a:moveTo>
              <a:lnTo>
                <a:pt x="796609" y="2234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400" kern="1200"/>
        </a:p>
      </dsp:txBody>
      <dsp:txXfrm>
        <a:off x="4747954" y="3383561"/>
        <a:ext cx="39830" cy="39830"/>
      </dsp:txXfrm>
    </dsp:sp>
    <dsp:sp modelId="{2D95701E-A375-4C57-9C22-E2A4C9115D1D}">
      <dsp:nvSpPr>
        <dsp:cNvPr id="0" name=""/>
        <dsp:cNvSpPr/>
      </dsp:nvSpPr>
      <dsp:spPr>
        <a:xfrm>
          <a:off x="5166174" y="2865590"/>
          <a:ext cx="4612029" cy="1075772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400" kern="1200" dirty="0"/>
            <a:t>1</a:t>
          </a:r>
          <a:r>
            <a:rPr kumimoji="1" lang="ja-JP" altLang="en-US" sz="2400" kern="1200" dirty="0"/>
            <a:t>．真実かどうか</a:t>
          </a:r>
          <a:br>
            <a:rPr kumimoji="1" lang="en-US" altLang="ja-JP" sz="2400" kern="1200" dirty="0"/>
          </a:br>
          <a:r>
            <a:rPr kumimoji="1" lang="ja-JP" altLang="en-US" sz="2400" kern="1200" dirty="0"/>
            <a:t>（科学的検証と歴史の審判）</a:t>
          </a:r>
        </a:p>
      </dsp:txBody>
      <dsp:txXfrm>
        <a:off x="5197682" y="2897098"/>
        <a:ext cx="4549013" cy="10127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E60CF4-0A5A-4DB9-833E-DC05F70FEB3D}">
      <dsp:nvSpPr>
        <dsp:cNvPr id="0" name=""/>
        <dsp:cNvSpPr/>
      </dsp:nvSpPr>
      <dsp:spPr>
        <a:xfrm>
          <a:off x="183876" y="1507504"/>
          <a:ext cx="2395945" cy="1767652"/>
        </a:xfrm>
        <a:prstGeom prst="roundRect">
          <a:avLst>
            <a:gd name="adj" fmla="val 10000"/>
          </a:avLst>
        </a:prstGeom>
        <a:solidFill>
          <a:srgbClr val="E3CB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3200" kern="1200" dirty="0"/>
            <a:t>4.</a:t>
          </a:r>
          <a:r>
            <a:rPr kumimoji="1" lang="ja-JP" altLang="en-US" sz="3200" kern="1200"/>
            <a:t> 世界平和</a:t>
          </a:r>
          <a:br>
            <a:rPr kumimoji="1" lang="en-US" altLang="ja-JP" sz="3200" kern="1200" dirty="0"/>
          </a:br>
          <a:r>
            <a:rPr kumimoji="1" lang="ja-JP" altLang="en-US" sz="3200" kern="1200" dirty="0"/>
            <a:t>の推進</a:t>
          </a:r>
        </a:p>
      </dsp:txBody>
      <dsp:txXfrm>
        <a:off x="235649" y="1559277"/>
        <a:ext cx="2292399" cy="1664106"/>
      </dsp:txXfrm>
    </dsp:sp>
    <dsp:sp modelId="{57A88AE0-06F0-42EA-8A2F-B151058D91B4}">
      <dsp:nvSpPr>
        <dsp:cNvPr id="0" name=""/>
        <dsp:cNvSpPr/>
      </dsp:nvSpPr>
      <dsp:spPr>
        <a:xfrm rot="17923778">
          <a:off x="2326879" y="1944360"/>
          <a:ext cx="974125" cy="39731"/>
        </a:xfrm>
        <a:custGeom>
          <a:avLst/>
          <a:gdLst/>
          <a:ahLst/>
          <a:cxnLst/>
          <a:rect l="0" t="0" r="0" b="0"/>
          <a:pathLst>
            <a:path>
              <a:moveTo>
                <a:pt x="0" y="19865"/>
              </a:moveTo>
              <a:lnTo>
                <a:pt x="974125" y="1986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2789588" y="1939873"/>
        <a:ext cx="48706" cy="48706"/>
      </dsp:txXfrm>
    </dsp:sp>
    <dsp:sp modelId="{DCEE9B6B-34F8-4F69-A7A0-A1D1A05815FA}">
      <dsp:nvSpPr>
        <dsp:cNvPr id="0" name=""/>
        <dsp:cNvSpPr/>
      </dsp:nvSpPr>
      <dsp:spPr>
        <a:xfrm>
          <a:off x="3048061" y="988333"/>
          <a:ext cx="1464886" cy="1097578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3000" kern="1200" dirty="0"/>
            <a:t> 奉仕の</a:t>
          </a:r>
          <a:br>
            <a:rPr kumimoji="1" lang="en-US" altLang="ja-JP" sz="3000" kern="1200" dirty="0"/>
          </a:br>
          <a:r>
            <a:rPr kumimoji="1" lang="ja-JP" altLang="en-US" sz="3000" kern="1200" dirty="0"/>
            <a:t>機会</a:t>
          </a:r>
        </a:p>
      </dsp:txBody>
      <dsp:txXfrm>
        <a:off x="3080208" y="1020480"/>
        <a:ext cx="1400592" cy="1033284"/>
      </dsp:txXfrm>
    </dsp:sp>
    <dsp:sp modelId="{716D3BE2-B8AB-4727-A1BB-A127E03F7265}">
      <dsp:nvSpPr>
        <dsp:cNvPr id="0" name=""/>
        <dsp:cNvSpPr/>
      </dsp:nvSpPr>
      <dsp:spPr>
        <a:xfrm rot="18910533">
          <a:off x="4395517" y="1232520"/>
          <a:ext cx="807834" cy="39731"/>
        </a:xfrm>
        <a:custGeom>
          <a:avLst/>
          <a:gdLst/>
          <a:ahLst/>
          <a:cxnLst/>
          <a:rect l="0" t="0" r="0" b="0"/>
          <a:pathLst>
            <a:path>
              <a:moveTo>
                <a:pt x="0" y="19865"/>
              </a:moveTo>
              <a:lnTo>
                <a:pt x="807834" y="1986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4779238" y="1232190"/>
        <a:ext cx="40391" cy="40391"/>
      </dsp:txXfrm>
    </dsp:sp>
    <dsp:sp modelId="{3C814EF7-E8C6-406E-B84B-1BE9B7B85ED7}">
      <dsp:nvSpPr>
        <dsp:cNvPr id="0" name=""/>
        <dsp:cNvSpPr/>
      </dsp:nvSpPr>
      <dsp:spPr>
        <a:xfrm>
          <a:off x="5085920" y="468753"/>
          <a:ext cx="5906482" cy="997794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3200" kern="1200" dirty="0"/>
            <a:t>１．知り合いを広める→国際親善</a:t>
          </a:r>
        </a:p>
      </dsp:txBody>
      <dsp:txXfrm>
        <a:off x="5115144" y="497977"/>
        <a:ext cx="5848034" cy="939346"/>
      </dsp:txXfrm>
    </dsp:sp>
    <dsp:sp modelId="{3A66EC48-019D-4551-9DF7-C08DD4DAAEDE}">
      <dsp:nvSpPr>
        <dsp:cNvPr id="0" name=""/>
        <dsp:cNvSpPr/>
      </dsp:nvSpPr>
      <dsp:spPr>
        <a:xfrm rot="2689467">
          <a:off x="4395517" y="1801992"/>
          <a:ext cx="807834" cy="39731"/>
        </a:xfrm>
        <a:custGeom>
          <a:avLst/>
          <a:gdLst/>
          <a:ahLst/>
          <a:cxnLst/>
          <a:rect l="0" t="0" r="0" b="0"/>
          <a:pathLst>
            <a:path>
              <a:moveTo>
                <a:pt x="0" y="19865"/>
              </a:moveTo>
              <a:lnTo>
                <a:pt x="807834" y="1986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4779238" y="1801662"/>
        <a:ext cx="40391" cy="40391"/>
      </dsp:txXfrm>
    </dsp:sp>
    <dsp:sp modelId="{501C551B-C7F7-463C-B520-14A898D0E01A}">
      <dsp:nvSpPr>
        <dsp:cNvPr id="0" name=""/>
        <dsp:cNvSpPr/>
      </dsp:nvSpPr>
      <dsp:spPr>
        <a:xfrm>
          <a:off x="5085920" y="1607697"/>
          <a:ext cx="5906482" cy="997794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3200" kern="1200" dirty="0"/>
            <a:t>２．職業倫理の向上→国際理解</a:t>
          </a:r>
        </a:p>
      </dsp:txBody>
      <dsp:txXfrm>
        <a:off x="5115144" y="1636921"/>
        <a:ext cx="5848034" cy="939346"/>
      </dsp:txXfrm>
    </dsp:sp>
    <dsp:sp modelId="{BC1BBE81-0A23-4C9F-8796-8B9884089794}">
      <dsp:nvSpPr>
        <dsp:cNvPr id="0" name=""/>
        <dsp:cNvSpPr/>
      </dsp:nvSpPr>
      <dsp:spPr>
        <a:xfrm rot="3676222">
          <a:off x="2326879" y="2798568"/>
          <a:ext cx="974125" cy="39731"/>
        </a:xfrm>
        <a:custGeom>
          <a:avLst/>
          <a:gdLst/>
          <a:ahLst/>
          <a:cxnLst/>
          <a:rect l="0" t="0" r="0" b="0"/>
          <a:pathLst>
            <a:path>
              <a:moveTo>
                <a:pt x="0" y="19865"/>
              </a:moveTo>
              <a:lnTo>
                <a:pt x="974125" y="1986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2789588" y="2794081"/>
        <a:ext cx="48706" cy="48706"/>
      </dsp:txXfrm>
    </dsp:sp>
    <dsp:sp modelId="{84CD4D20-749B-4C3C-B452-72214FB6638B}">
      <dsp:nvSpPr>
        <dsp:cNvPr id="0" name=""/>
        <dsp:cNvSpPr/>
      </dsp:nvSpPr>
      <dsp:spPr>
        <a:xfrm>
          <a:off x="3048061" y="2696749"/>
          <a:ext cx="1464886" cy="1097578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3000" kern="1200" dirty="0"/>
            <a:t> 奉仕の</a:t>
          </a:r>
          <a:br>
            <a:rPr kumimoji="1" lang="en-US" altLang="ja-JP" sz="3000" kern="1200" dirty="0"/>
          </a:br>
          <a:r>
            <a:rPr kumimoji="1" lang="ja-JP" altLang="en-US" sz="3000" kern="1200" dirty="0"/>
            <a:t>実践</a:t>
          </a:r>
        </a:p>
      </dsp:txBody>
      <dsp:txXfrm>
        <a:off x="3080208" y="2728896"/>
        <a:ext cx="1400592" cy="1033284"/>
      </dsp:txXfrm>
    </dsp:sp>
    <dsp:sp modelId="{252A8F27-4D3C-4B34-9EBE-969A02F79C53}">
      <dsp:nvSpPr>
        <dsp:cNvPr id="0" name=""/>
        <dsp:cNvSpPr/>
      </dsp:nvSpPr>
      <dsp:spPr>
        <a:xfrm>
          <a:off x="4512948" y="3225673"/>
          <a:ext cx="572972" cy="39731"/>
        </a:xfrm>
        <a:custGeom>
          <a:avLst/>
          <a:gdLst/>
          <a:ahLst/>
          <a:cxnLst/>
          <a:rect l="0" t="0" r="0" b="0"/>
          <a:pathLst>
            <a:path>
              <a:moveTo>
                <a:pt x="0" y="19865"/>
              </a:moveTo>
              <a:lnTo>
                <a:pt x="572972" y="1986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4785110" y="3231214"/>
        <a:ext cx="28648" cy="28648"/>
      </dsp:txXfrm>
    </dsp:sp>
    <dsp:sp modelId="{295B39BE-3687-4688-865A-971359C8FAF2}">
      <dsp:nvSpPr>
        <dsp:cNvPr id="0" name=""/>
        <dsp:cNvSpPr/>
      </dsp:nvSpPr>
      <dsp:spPr>
        <a:xfrm>
          <a:off x="5085920" y="2746641"/>
          <a:ext cx="5906482" cy="997794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3200" kern="1200" dirty="0"/>
            <a:t>３．奉仕の理想の実践→国際平和</a:t>
          </a:r>
        </a:p>
      </dsp:txBody>
      <dsp:txXfrm>
        <a:off x="5115144" y="2775865"/>
        <a:ext cx="5848034" cy="9393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E60CF4-0A5A-4DB9-833E-DC05F70FEB3D}">
      <dsp:nvSpPr>
        <dsp:cNvPr id="0" name=""/>
        <dsp:cNvSpPr/>
      </dsp:nvSpPr>
      <dsp:spPr>
        <a:xfrm>
          <a:off x="170207" y="1007810"/>
          <a:ext cx="2201757" cy="2877703"/>
        </a:xfrm>
        <a:prstGeom prst="roundRect">
          <a:avLst>
            <a:gd name="adj" fmla="val 10000"/>
          </a:avLst>
        </a:prstGeom>
        <a:solidFill>
          <a:srgbClr val="E3CB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7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日出</a:t>
          </a:r>
          <a:r>
            <a:rPr kumimoji="1" lang="en-US" altLang="ja-JP" sz="27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RC</a:t>
          </a:r>
          <a:br>
            <a:rPr kumimoji="1" lang="en-US" altLang="ja-JP" sz="27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kumimoji="1" lang="en-US" altLang="ja-JP" sz="27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2020-21</a:t>
          </a:r>
          <a:r>
            <a:rPr kumimoji="1" lang="ja-JP" altLang="en-US" sz="27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年度会長のテーマ</a:t>
          </a:r>
        </a:p>
      </dsp:txBody>
      <dsp:txXfrm>
        <a:off x="234694" y="1072297"/>
        <a:ext cx="2072783" cy="2748729"/>
      </dsp:txXfrm>
    </dsp:sp>
    <dsp:sp modelId="{57A88AE0-06F0-42EA-8A2F-B151058D91B4}">
      <dsp:nvSpPr>
        <dsp:cNvPr id="0" name=""/>
        <dsp:cNvSpPr/>
      </dsp:nvSpPr>
      <dsp:spPr>
        <a:xfrm rot="17794978">
          <a:off x="2078556" y="1949646"/>
          <a:ext cx="1062098" cy="44209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1062098" y="221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2583053" y="1945199"/>
        <a:ext cx="53104" cy="53104"/>
      </dsp:txXfrm>
    </dsp:sp>
    <dsp:sp modelId="{DCEE9B6B-34F8-4F69-A7A0-A1D1A05815FA}">
      <dsp:nvSpPr>
        <dsp:cNvPr id="0" name=""/>
        <dsp:cNvSpPr/>
      </dsp:nvSpPr>
      <dsp:spPr>
        <a:xfrm>
          <a:off x="2847246" y="1038378"/>
          <a:ext cx="1970917" cy="916924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700" kern="1200" dirty="0"/>
            <a:t> 奉仕の前提</a:t>
          </a:r>
        </a:p>
      </dsp:txBody>
      <dsp:txXfrm>
        <a:off x="2874102" y="1065234"/>
        <a:ext cx="1917205" cy="863212"/>
      </dsp:txXfrm>
    </dsp:sp>
    <dsp:sp modelId="{716D3BE2-B8AB-4727-A1BB-A127E03F7265}">
      <dsp:nvSpPr>
        <dsp:cNvPr id="0" name=""/>
        <dsp:cNvSpPr/>
      </dsp:nvSpPr>
      <dsp:spPr>
        <a:xfrm rot="19117386">
          <a:off x="4698601" y="1158128"/>
          <a:ext cx="957950" cy="44209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957950" y="2210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5153628" y="1156285"/>
        <a:ext cx="47897" cy="47897"/>
      </dsp:txXfrm>
    </dsp:sp>
    <dsp:sp modelId="{3C814EF7-E8C6-406E-B84B-1BE9B7B85ED7}">
      <dsp:nvSpPr>
        <dsp:cNvPr id="0" name=""/>
        <dsp:cNvSpPr/>
      </dsp:nvSpPr>
      <dsp:spPr>
        <a:xfrm>
          <a:off x="5536989" y="308886"/>
          <a:ext cx="5427782" cy="1109479"/>
        </a:xfrm>
        <a:prstGeom prst="roundRect">
          <a:avLst>
            <a:gd name="adj" fmla="val 10000"/>
          </a:avLst>
        </a:prstGeom>
        <a:solidFill>
          <a:srgbClr val="FFD5D7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3200" kern="1200" dirty="0"/>
            <a:t> １．「親睦・交流」の機会</a:t>
          </a:r>
        </a:p>
      </dsp:txBody>
      <dsp:txXfrm>
        <a:off x="5569485" y="341382"/>
        <a:ext cx="5362790" cy="1044487"/>
      </dsp:txXfrm>
    </dsp:sp>
    <dsp:sp modelId="{3A66EC48-019D-4551-9DF7-C08DD4DAAEDE}">
      <dsp:nvSpPr>
        <dsp:cNvPr id="0" name=""/>
        <dsp:cNvSpPr/>
      </dsp:nvSpPr>
      <dsp:spPr>
        <a:xfrm rot="2482614">
          <a:off x="4698601" y="1791343"/>
          <a:ext cx="957950" cy="44209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957950" y="2210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5153628" y="1789499"/>
        <a:ext cx="47897" cy="47897"/>
      </dsp:txXfrm>
    </dsp:sp>
    <dsp:sp modelId="{501C551B-C7F7-463C-B520-14A898D0E01A}">
      <dsp:nvSpPr>
        <dsp:cNvPr id="0" name=""/>
        <dsp:cNvSpPr/>
      </dsp:nvSpPr>
      <dsp:spPr>
        <a:xfrm>
          <a:off x="5536989" y="1575315"/>
          <a:ext cx="5427782" cy="1109479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3200" kern="1200" dirty="0"/>
            <a:t> ２．「職業倫理の向上」の機会</a:t>
          </a:r>
        </a:p>
      </dsp:txBody>
      <dsp:txXfrm>
        <a:off x="5569485" y="1607811"/>
        <a:ext cx="5362790" cy="1044487"/>
      </dsp:txXfrm>
    </dsp:sp>
    <dsp:sp modelId="{BC1BBE81-0A23-4C9F-8796-8B9884089794}">
      <dsp:nvSpPr>
        <dsp:cNvPr id="0" name=""/>
        <dsp:cNvSpPr/>
      </dsp:nvSpPr>
      <dsp:spPr>
        <a:xfrm rot="3805022">
          <a:off x="2078556" y="2899467"/>
          <a:ext cx="1062098" cy="44209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1062098" y="221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2583053" y="2895020"/>
        <a:ext cx="53104" cy="53104"/>
      </dsp:txXfrm>
    </dsp:sp>
    <dsp:sp modelId="{84CD4D20-749B-4C3C-B452-72214FB6638B}">
      <dsp:nvSpPr>
        <dsp:cNvPr id="0" name=""/>
        <dsp:cNvSpPr/>
      </dsp:nvSpPr>
      <dsp:spPr>
        <a:xfrm>
          <a:off x="2847246" y="2938020"/>
          <a:ext cx="1970917" cy="916924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700" kern="1200" dirty="0"/>
            <a:t> 奉仕の目標</a:t>
          </a:r>
        </a:p>
      </dsp:txBody>
      <dsp:txXfrm>
        <a:off x="2874102" y="2964876"/>
        <a:ext cx="1917205" cy="863212"/>
      </dsp:txXfrm>
    </dsp:sp>
    <dsp:sp modelId="{252A8F27-4D3C-4B34-9EBE-969A02F79C53}">
      <dsp:nvSpPr>
        <dsp:cNvPr id="0" name=""/>
        <dsp:cNvSpPr/>
      </dsp:nvSpPr>
      <dsp:spPr>
        <a:xfrm>
          <a:off x="4818164" y="3374378"/>
          <a:ext cx="718824" cy="44209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718824" y="2210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5159606" y="3378512"/>
        <a:ext cx="35941" cy="35941"/>
      </dsp:txXfrm>
    </dsp:sp>
    <dsp:sp modelId="{295B39BE-3687-4688-865A-971359C8FAF2}">
      <dsp:nvSpPr>
        <dsp:cNvPr id="0" name=""/>
        <dsp:cNvSpPr/>
      </dsp:nvSpPr>
      <dsp:spPr>
        <a:xfrm>
          <a:off x="5536989" y="2841743"/>
          <a:ext cx="5427782" cy="110947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3200" kern="1200" dirty="0"/>
            <a:t> ３．「次世代への奉仕」の機会</a:t>
          </a:r>
        </a:p>
      </dsp:txBody>
      <dsp:txXfrm>
        <a:off x="5569485" y="2874239"/>
        <a:ext cx="5362790" cy="10444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C1F3C2-C966-44B5-97EF-7416A22F7B39}">
      <dsp:nvSpPr>
        <dsp:cNvPr id="0" name=""/>
        <dsp:cNvSpPr/>
      </dsp:nvSpPr>
      <dsp:spPr>
        <a:xfrm>
          <a:off x="100642" y="1446012"/>
          <a:ext cx="1508651" cy="1346282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三大</a:t>
          </a:r>
          <a:endParaRPr kumimoji="1" lang="en-US" altLang="ja-JP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道徳律</a:t>
          </a:r>
        </a:p>
      </dsp:txBody>
      <dsp:txXfrm>
        <a:off x="140073" y="1485443"/>
        <a:ext cx="1429789" cy="1267420"/>
      </dsp:txXfrm>
    </dsp:sp>
    <dsp:sp modelId="{4DDABDCE-A954-4761-A733-EB1223B3F1E4}">
      <dsp:nvSpPr>
        <dsp:cNvPr id="0" name=""/>
        <dsp:cNvSpPr/>
      </dsp:nvSpPr>
      <dsp:spPr>
        <a:xfrm rot="17568981">
          <a:off x="1129078" y="1380145"/>
          <a:ext cx="1568764" cy="32004"/>
        </a:xfrm>
        <a:custGeom>
          <a:avLst/>
          <a:gdLst/>
          <a:ahLst/>
          <a:cxnLst/>
          <a:rect l="0" t="0" r="0" b="0"/>
          <a:pathLst>
            <a:path>
              <a:moveTo>
                <a:pt x="0" y="16002"/>
              </a:moveTo>
              <a:lnTo>
                <a:pt x="1568764" y="160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800" kern="1200"/>
        </a:p>
      </dsp:txBody>
      <dsp:txXfrm>
        <a:off x="1874241" y="1356928"/>
        <a:ext cx="78438" cy="78438"/>
      </dsp:txXfrm>
    </dsp:sp>
    <dsp:sp modelId="{F5B01DFB-A43D-42D4-AB33-F32954A1AD1B}">
      <dsp:nvSpPr>
        <dsp:cNvPr id="0" name=""/>
        <dsp:cNvSpPr/>
      </dsp:nvSpPr>
      <dsp:spPr>
        <a:xfrm>
          <a:off x="2217627" y="0"/>
          <a:ext cx="1251107" cy="1346282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黄金律</a:t>
          </a:r>
        </a:p>
      </dsp:txBody>
      <dsp:txXfrm>
        <a:off x="2254271" y="36644"/>
        <a:ext cx="1177819" cy="1272994"/>
      </dsp:txXfrm>
    </dsp:sp>
    <dsp:sp modelId="{BBDF30CA-7F65-49BE-AEAD-348AA0854D36}">
      <dsp:nvSpPr>
        <dsp:cNvPr id="0" name=""/>
        <dsp:cNvSpPr/>
      </dsp:nvSpPr>
      <dsp:spPr>
        <a:xfrm>
          <a:off x="3468734" y="657138"/>
          <a:ext cx="507914" cy="32004"/>
        </a:xfrm>
        <a:custGeom>
          <a:avLst/>
          <a:gdLst/>
          <a:ahLst/>
          <a:cxnLst/>
          <a:rect l="0" t="0" r="0" b="0"/>
          <a:pathLst>
            <a:path>
              <a:moveTo>
                <a:pt x="0" y="16002"/>
              </a:moveTo>
              <a:lnTo>
                <a:pt x="507914" y="1600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800" kern="1200"/>
        </a:p>
      </dsp:txBody>
      <dsp:txXfrm>
        <a:off x="3709994" y="660443"/>
        <a:ext cx="25395" cy="25395"/>
      </dsp:txXfrm>
    </dsp:sp>
    <dsp:sp modelId="{11907C38-9CD7-4BF7-90D8-87BC57FD50D9}">
      <dsp:nvSpPr>
        <dsp:cNvPr id="0" name=""/>
        <dsp:cNvSpPr/>
      </dsp:nvSpPr>
      <dsp:spPr>
        <a:xfrm>
          <a:off x="3976649" y="0"/>
          <a:ext cx="4336394" cy="1346282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人にしてもらいたいと思うことを人にしなさい（聖書）。</a:t>
          </a:r>
        </a:p>
      </dsp:txBody>
      <dsp:txXfrm>
        <a:off x="4016080" y="39431"/>
        <a:ext cx="4257532" cy="1267420"/>
      </dsp:txXfrm>
    </dsp:sp>
    <dsp:sp modelId="{75E3834B-807F-4DB1-B5AA-4F60DCD0E340}">
      <dsp:nvSpPr>
        <dsp:cNvPr id="0" name=""/>
        <dsp:cNvSpPr/>
      </dsp:nvSpPr>
      <dsp:spPr>
        <a:xfrm>
          <a:off x="8313044" y="657138"/>
          <a:ext cx="434200" cy="32004"/>
        </a:xfrm>
        <a:custGeom>
          <a:avLst/>
          <a:gdLst/>
          <a:ahLst/>
          <a:cxnLst/>
          <a:rect l="0" t="0" r="0" b="0"/>
          <a:pathLst>
            <a:path>
              <a:moveTo>
                <a:pt x="0" y="16002"/>
              </a:moveTo>
              <a:lnTo>
                <a:pt x="434200" y="1600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800" kern="1200"/>
        </a:p>
      </dsp:txBody>
      <dsp:txXfrm>
        <a:off x="8519289" y="662286"/>
        <a:ext cx="21710" cy="21710"/>
      </dsp:txXfrm>
    </dsp:sp>
    <dsp:sp modelId="{AA77EEE9-8587-4E5A-9BD4-337A5693DF02}">
      <dsp:nvSpPr>
        <dsp:cNvPr id="0" name=""/>
        <dsp:cNvSpPr/>
      </dsp:nvSpPr>
      <dsp:spPr>
        <a:xfrm>
          <a:off x="8747244" y="0"/>
          <a:ext cx="1671887" cy="1346282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800" b="1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事務管理</a:t>
          </a:r>
        </a:p>
      </dsp:txBody>
      <dsp:txXfrm>
        <a:off x="8786675" y="39431"/>
        <a:ext cx="1593025" cy="1267420"/>
      </dsp:txXfrm>
    </dsp:sp>
    <dsp:sp modelId="{19C02BCA-5E70-44D0-A3F2-D5974BDFE775}">
      <dsp:nvSpPr>
        <dsp:cNvPr id="0" name=""/>
        <dsp:cNvSpPr/>
      </dsp:nvSpPr>
      <dsp:spPr>
        <a:xfrm rot="21558">
          <a:off x="1609288" y="2105058"/>
          <a:ext cx="608345" cy="32004"/>
        </a:xfrm>
        <a:custGeom>
          <a:avLst/>
          <a:gdLst/>
          <a:ahLst/>
          <a:cxnLst/>
          <a:rect l="0" t="0" r="0" b="0"/>
          <a:pathLst>
            <a:path>
              <a:moveTo>
                <a:pt x="0" y="16002"/>
              </a:moveTo>
              <a:lnTo>
                <a:pt x="608345" y="160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800" kern="1200"/>
        </a:p>
      </dsp:txBody>
      <dsp:txXfrm>
        <a:off x="1898252" y="2105852"/>
        <a:ext cx="30417" cy="30417"/>
      </dsp:txXfrm>
    </dsp:sp>
    <dsp:sp modelId="{BA1521B5-4EF0-465A-BB23-D46D2B91FBF9}">
      <dsp:nvSpPr>
        <dsp:cNvPr id="0" name=""/>
        <dsp:cNvSpPr/>
      </dsp:nvSpPr>
      <dsp:spPr>
        <a:xfrm>
          <a:off x="2217627" y="1449827"/>
          <a:ext cx="1251107" cy="1346282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白銀律</a:t>
          </a:r>
        </a:p>
      </dsp:txBody>
      <dsp:txXfrm>
        <a:off x="2254271" y="1486471"/>
        <a:ext cx="1177819" cy="1272994"/>
      </dsp:txXfrm>
    </dsp:sp>
    <dsp:sp modelId="{32022D19-9EFB-4D3F-80EE-F5488BC72189}">
      <dsp:nvSpPr>
        <dsp:cNvPr id="0" name=""/>
        <dsp:cNvSpPr/>
      </dsp:nvSpPr>
      <dsp:spPr>
        <a:xfrm rot="31683">
          <a:off x="3468723" y="2109306"/>
          <a:ext cx="507936" cy="32004"/>
        </a:xfrm>
        <a:custGeom>
          <a:avLst/>
          <a:gdLst/>
          <a:ahLst/>
          <a:cxnLst/>
          <a:rect l="0" t="0" r="0" b="0"/>
          <a:pathLst>
            <a:path>
              <a:moveTo>
                <a:pt x="0" y="16002"/>
              </a:moveTo>
              <a:lnTo>
                <a:pt x="507936" y="1600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800" kern="1200"/>
        </a:p>
      </dsp:txBody>
      <dsp:txXfrm>
        <a:off x="3709993" y="2112610"/>
        <a:ext cx="25396" cy="25396"/>
      </dsp:txXfrm>
    </dsp:sp>
    <dsp:sp modelId="{62333F3F-164D-4DC8-A7AC-FEEF342F9A66}">
      <dsp:nvSpPr>
        <dsp:cNvPr id="0" name=""/>
        <dsp:cNvSpPr/>
      </dsp:nvSpPr>
      <dsp:spPr>
        <a:xfrm>
          <a:off x="3976649" y="1454508"/>
          <a:ext cx="4336394" cy="1346282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己の欲せざるところを人に施すこと勿れ（論語）。</a:t>
          </a:r>
        </a:p>
      </dsp:txBody>
      <dsp:txXfrm>
        <a:off x="4016080" y="1493939"/>
        <a:ext cx="4257532" cy="1267420"/>
      </dsp:txXfrm>
    </dsp:sp>
    <dsp:sp modelId="{5272EE9D-7070-401B-A16C-927793102CF2}">
      <dsp:nvSpPr>
        <dsp:cNvPr id="0" name=""/>
        <dsp:cNvSpPr/>
      </dsp:nvSpPr>
      <dsp:spPr>
        <a:xfrm rot="37062">
          <a:off x="8313031" y="2113988"/>
          <a:ext cx="434225" cy="32004"/>
        </a:xfrm>
        <a:custGeom>
          <a:avLst/>
          <a:gdLst/>
          <a:ahLst/>
          <a:cxnLst/>
          <a:rect l="0" t="0" r="0" b="0"/>
          <a:pathLst>
            <a:path>
              <a:moveTo>
                <a:pt x="0" y="16002"/>
              </a:moveTo>
              <a:lnTo>
                <a:pt x="434225" y="1600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800" kern="1200"/>
        </a:p>
      </dsp:txBody>
      <dsp:txXfrm>
        <a:off x="8519288" y="2119134"/>
        <a:ext cx="21711" cy="21711"/>
      </dsp:txXfrm>
    </dsp:sp>
    <dsp:sp modelId="{9EA75052-0030-42CC-A303-634A047C5B07}">
      <dsp:nvSpPr>
        <dsp:cNvPr id="0" name=""/>
        <dsp:cNvSpPr/>
      </dsp:nvSpPr>
      <dsp:spPr>
        <a:xfrm>
          <a:off x="8747244" y="1459190"/>
          <a:ext cx="1671887" cy="1346282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不法行為</a:t>
          </a:r>
        </a:p>
      </dsp:txBody>
      <dsp:txXfrm>
        <a:off x="8786675" y="1498621"/>
        <a:ext cx="1593025" cy="1267420"/>
      </dsp:txXfrm>
    </dsp:sp>
    <dsp:sp modelId="{F2296BAF-1C7A-428E-B98C-1F619A30B8FB}">
      <dsp:nvSpPr>
        <dsp:cNvPr id="0" name=""/>
        <dsp:cNvSpPr/>
      </dsp:nvSpPr>
      <dsp:spPr>
        <a:xfrm rot="4060746">
          <a:off x="1112587" y="2844016"/>
          <a:ext cx="1601746" cy="32004"/>
        </a:xfrm>
        <a:custGeom>
          <a:avLst/>
          <a:gdLst/>
          <a:ahLst/>
          <a:cxnLst/>
          <a:rect l="0" t="0" r="0" b="0"/>
          <a:pathLst>
            <a:path>
              <a:moveTo>
                <a:pt x="0" y="16002"/>
              </a:moveTo>
              <a:lnTo>
                <a:pt x="1601746" y="160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800" kern="1200"/>
        </a:p>
      </dsp:txBody>
      <dsp:txXfrm>
        <a:off x="1873417" y="2819975"/>
        <a:ext cx="80087" cy="80087"/>
      </dsp:txXfrm>
    </dsp:sp>
    <dsp:sp modelId="{47713881-D191-4D5F-8305-788BFB730942}">
      <dsp:nvSpPr>
        <dsp:cNvPr id="0" name=""/>
        <dsp:cNvSpPr/>
      </dsp:nvSpPr>
      <dsp:spPr>
        <a:xfrm>
          <a:off x="2217627" y="2927742"/>
          <a:ext cx="1251107" cy="1346282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唐金律</a:t>
          </a:r>
        </a:p>
      </dsp:txBody>
      <dsp:txXfrm>
        <a:off x="2254271" y="2964386"/>
        <a:ext cx="1177819" cy="1272994"/>
      </dsp:txXfrm>
    </dsp:sp>
    <dsp:sp modelId="{D7D95CC4-E2CA-4918-81D4-698098F3588B}">
      <dsp:nvSpPr>
        <dsp:cNvPr id="0" name=""/>
        <dsp:cNvSpPr/>
      </dsp:nvSpPr>
      <dsp:spPr>
        <a:xfrm>
          <a:off x="3468734" y="3584881"/>
          <a:ext cx="507914" cy="32004"/>
        </a:xfrm>
        <a:custGeom>
          <a:avLst/>
          <a:gdLst/>
          <a:ahLst/>
          <a:cxnLst/>
          <a:rect l="0" t="0" r="0" b="0"/>
          <a:pathLst>
            <a:path>
              <a:moveTo>
                <a:pt x="0" y="16002"/>
              </a:moveTo>
              <a:lnTo>
                <a:pt x="507914" y="1600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800" kern="1200"/>
        </a:p>
      </dsp:txBody>
      <dsp:txXfrm>
        <a:off x="3709994" y="3588185"/>
        <a:ext cx="25395" cy="25395"/>
      </dsp:txXfrm>
    </dsp:sp>
    <dsp:sp modelId="{4B7F613F-4295-411D-85C2-46E63DA3315A}">
      <dsp:nvSpPr>
        <dsp:cNvPr id="0" name=""/>
        <dsp:cNvSpPr/>
      </dsp:nvSpPr>
      <dsp:spPr>
        <a:xfrm>
          <a:off x="3976649" y="2927742"/>
          <a:ext cx="4336394" cy="1346282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正当な原因なしに利得したものは返還しなければならない（ローマ格言）。</a:t>
          </a:r>
        </a:p>
      </dsp:txBody>
      <dsp:txXfrm>
        <a:off x="4016080" y="2967173"/>
        <a:ext cx="4257532" cy="1267420"/>
      </dsp:txXfrm>
    </dsp:sp>
    <dsp:sp modelId="{98019B00-A34A-498A-A08F-E6FCA42AC9C0}">
      <dsp:nvSpPr>
        <dsp:cNvPr id="0" name=""/>
        <dsp:cNvSpPr/>
      </dsp:nvSpPr>
      <dsp:spPr>
        <a:xfrm>
          <a:off x="8313044" y="3584881"/>
          <a:ext cx="434200" cy="32004"/>
        </a:xfrm>
        <a:custGeom>
          <a:avLst/>
          <a:gdLst/>
          <a:ahLst/>
          <a:cxnLst/>
          <a:rect l="0" t="0" r="0" b="0"/>
          <a:pathLst>
            <a:path>
              <a:moveTo>
                <a:pt x="0" y="16002"/>
              </a:moveTo>
              <a:lnTo>
                <a:pt x="434200" y="1600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800" kern="1200"/>
        </a:p>
      </dsp:txBody>
      <dsp:txXfrm>
        <a:off x="8519289" y="3590028"/>
        <a:ext cx="21710" cy="21710"/>
      </dsp:txXfrm>
    </dsp:sp>
    <dsp:sp modelId="{1E22EAA8-C445-42CD-A70D-8964D46EE7C9}">
      <dsp:nvSpPr>
        <dsp:cNvPr id="0" name=""/>
        <dsp:cNvSpPr/>
      </dsp:nvSpPr>
      <dsp:spPr>
        <a:xfrm>
          <a:off x="8747244" y="2927742"/>
          <a:ext cx="1671887" cy="1346282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不当利得</a:t>
          </a:r>
        </a:p>
      </dsp:txBody>
      <dsp:txXfrm>
        <a:off x="8786675" y="2967173"/>
        <a:ext cx="1593025" cy="12674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E60CF4-0A5A-4DB9-833E-DC05F70FEB3D}">
      <dsp:nvSpPr>
        <dsp:cNvPr id="0" name=""/>
        <dsp:cNvSpPr/>
      </dsp:nvSpPr>
      <dsp:spPr>
        <a:xfrm>
          <a:off x="462241" y="1287877"/>
          <a:ext cx="1765845" cy="2307965"/>
        </a:xfrm>
        <a:prstGeom prst="roundRect">
          <a:avLst>
            <a:gd name="adj" fmla="val 10000"/>
          </a:avLst>
        </a:prstGeom>
        <a:solidFill>
          <a:srgbClr val="E3CB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「三方よし」</a:t>
          </a:r>
          <a:br>
            <a:rPr kumimoji="1" lang="en-US" altLang="ja-JP" sz="2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kumimoji="1" lang="ja-JP" altLang="en-US" sz="2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から</a:t>
          </a:r>
          <a:br>
            <a:rPr kumimoji="1" lang="en-US" altLang="ja-JP" sz="2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kumimoji="1" lang="ja-JP" altLang="en-US" sz="2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「四方よし」</a:t>
          </a:r>
          <a:br>
            <a:rPr kumimoji="1" lang="en-US" altLang="ja-JP" sz="2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kumimoji="1" lang="ja-JP" altLang="en-US" sz="2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へ</a:t>
          </a:r>
        </a:p>
      </dsp:txBody>
      <dsp:txXfrm>
        <a:off x="513961" y="1339597"/>
        <a:ext cx="1662405" cy="2204525"/>
      </dsp:txXfrm>
    </dsp:sp>
    <dsp:sp modelId="{57A88AE0-06F0-42EA-8A2F-B151058D91B4}">
      <dsp:nvSpPr>
        <dsp:cNvPr id="0" name=""/>
        <dsp:cNvSpPr/>
      </dsp:nvSpPr>
      <dsp:spPr>
        <a:xfrm rot="18204084">
          <a:off x="1967901" y="1939685"/>
          <a:ext cx="1157669" cy="37887"/>
        </a:xfrm>
        <a:custGeom>
          <a:avLst/>
          <a:gdLst/>
          <a:ahLst/>
          <a:cxnLst/>
          <a:rect l="0" t="0" r="0" b="0"/>
          <a:pathLst>
            <a:path>
              <a:moveTo>
                <a:pt x="0" y="18943"/>
              </a:moveTo>
              <a:lnTo>
                <a:pt x="1157669" y="189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2517794" y="1929687"/>
        <a:ext cx="57883" cy="57883"/>
      </dsp:txXfrm>
    </dsp:sp>
    <dsp:sp modelId="{DCEE9B6B-34F8-4F69-A7A0-A1D1A05815FA}">
      <dsp:nvSpPr>
        <dsp:cNvPr id="0" name=""/>
        <dsp:cNvSpPr/>
      </dsp:nvSpPr>
      <dsp:spPr>
        <a:xfrm>
          <a:off x="2865384" y="937054"/>
          <a:ext cx="1738774" cy="1076686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3200" kern="1200" dirty="0"/>
            <a:t> 現在の目標</a:t>
          </a:r>
        </a:p>
      </dsp:txBody>
      <dsp:txXfrm>
        <a:off x="2896919" y="968589"/>
        <a:ext cx="1675704" cy="1013616"/>
      </dsp:txXfrm>
    </dsp:sp>
    <dsp:sp modelId="{716D3BE2-B8AB-4727-A1BB-A127E03F7265}">
      <dsp:nvSpPr>
        <dsp:cNvPr id="0" name=""/>
        <dsp:cNvSpPr/>
      </dsp:nvSpPr>
      <dsp:spPr>
        <a:xfrm rot="17958551">
          <a:off x="4303565" y="942984"/>
          <a:ext cx="1177696" cy="37887"/>
        </a:xfrm>
        <a:custGeom>
          <a:avLst/>
          <a:gdLst/>
          <a:ahLst/>
          <a:cxnLst/>
          <a:rect l="0" t="0" r="0" b="0"/>
          <a:pathLst>
            <a:path>
              <a:moveTo>
                <a:pt x="0" y="18943"/>
              </a:moveTo>
              <a:lnTo>
                <a:pt x="1177696" y="1894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4862971" y="932485"/>
        <a:ext cx="58884" cy="58884"/>
      </dsp:txXfrm>
    </dsp:sp>
    <dsp:sp modelId="{3C814EF7-E8C6-406E-B84B-1BE9B7B85ED7}">
      <dsp:nvSpPr>
        <dsp:cNvPr id="0" name=""/>
        <dsp:cNvSpPr/>
      </dsp:nvSpPr>
      <dsp:spPr>
        <a:xfrm>
          <a:off x="5180667" y="3546"/>
          <a:ext cx="5267327" cy="889820"/>
        </a:xfrm>
        <a:prstGeom prst="roundRect">
          <a:avLst>
            <a:gd name="adj" fmla="val 10000"/>
          </a:avLst>
        </a:prstGeom>
        <a:solidFill>
          <a:srgbClr val="FFD5D7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3200" kern="1200" dirty="0"/>
            <a:t> １．「買い手」（顧客志向）よし</a:t>
          </a:r>
        </a:p>
      </dsp:txBody>
      <dsp:txXfrm>
        <a:off x="5206729" y="29608"/>
        <a:ext cx="5215203" cy="837696"/>
      </dsp:txXfrm>
    </dsp:sp>
    <dsp:sp modelId="{3A66EC48-019D-4551-9DF7-C08DD4DAAEDE}">
      <dsp:nvSpPr>
        <dsp:cNvPr id="0" name=""/>
        <dsp:cNvSpPr/>
      </dsp:nvSpPr>
      <dsp:spPr>
        <a:xfrm rot="21532955">
          <a:off x="4604104" y="1450832"/>
          <a:ext cx="576618" cy="37887"/>
        </a:xfrm>
        <a:custGeom>
          <a:avLst/>
          <a:gdLst/>
          <a:ahLst/>
          <a:cxnLst/>
          <a:rect l="0" t="0" r="0" b="0"/>
          <a:pathLst>
            <a:path>
              <a:moveTo>
                <a:pt x="0" y="18943"/>
              </a:moveTo>
              <a:lnTo>
                <a:pt x="576618" y="1894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4877998" y="1455360"/>
        <a:ext cx="28830" cy="28830"/>
      </dsp:txXfrm>
    </dsp:sp>
    <dsp:sp modelId="{501C551B-C7F7-463C-B520-14A898D0E01A}">
      <dsp:nvSpPr>
        <dsp:cNvPr id="0" name=""/>
        <dsp:cNvSpPr/>
      </dsp:nvSpPr>
      <dsp:spPr>
        <a:xfrm>
          <a:off x="5180667" y="1019243"/>
          <a:ext cx="5267327" cy="889820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3200" kern="1200" dirty="0"/>
            <a:t> ２．「売り手」（職業倫理）よし</a:t>
          </a:r>
        </a:p>
      </dsp:txBody>
      <dsp:txXfrm>
        <a:off x="5206729" y="1045305"/>
        <a:ext cx="5215203" cy="837696"/>
      </dsp:txXfrm>
    </dsp:sp>
    <dsp:sp modelId="{150F7D0E-2BA0-4880-8FFA-5963442EC381}">
      <dsp:nvSpPr>
        <dsp:cNvPr id="0" name=""/>
        <dsp:cNvSpPr/>
      </dsp:nvSpPr>
      <dsp:spPr>
        <a:xfrm rot="3513823">
          <a:off x="4329633" y="1946017"/>
          <a:ext cx="1147563" cy="37887"/>
        </a:xfrm>
        <a:custGeom>
          <a:avLst/>
          <a:gdLst/>
          <a:ahLst/>
          <a:cxnLst/>
          <a:rect l="0" t="0" r="0" b="0"/>
          <a:pathLst>
            <a:path>
              <a:moveTo>
                <a:pt x="0" y="18943"/>
              </a:moveTo>
              <a:lnTo>
                <a:pt x="1147563" y="1894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4874725" y="1936271"/>
        <a:ext cx="57378" cy="57378"/>
      </dsp:txXfrm>
    </dsp:sp>
    <dsp:sp modelId="{E61D120C-2374-4DC0-82BC-F42C9E192158}">
      <dsp:nvSpPr>
        <dsp:cNvPr id="0" name=""/>
        <dsp:cNvSpPr/>
      </dsp:nvSpPr>
      <dsp:spPr>
        <a:xfrm>
          <a:off x="5202670" y="2034939"/>
          <a:ext cx="5267327" cy="83916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3200" kern="1200" dirty="0"/>
            <a:t> ３．「世間」（説明責任）よし</a:t>
          </a:r>
        </a:p>
      </dsp:txBody>
      <dsp:txXfrm>
        <a:off x="5227248" y="2059517"/>
        <a:ext cx="5218171" cy="790012"/>
      </dsp:txXfrm>
    </dsp:sp>
    <dsp:sp modelId="{BC1BBE81-0A23-4C9F-8796-8B9884089794}">
      <dsp:nvSpPr>
        <dsp:cNvPr id="0" name=""/>
        <dsp:cNvSpPr/>
      </dsp:nvSpPr>
      <dsp:spPr>
        <a:xfrm rot="3454158">
          <a:off x="1952550" y="2924433"/>
          <a:ext cx="1188370" cy="37887"/>
        </a:xfrm>
        <a:custGeom>
          <a:avLst/>
          <a:gdLst/>
          <a:ahLst/>
          <a:cxnLst/>
          <a:rect l="0" t="0" r="0" b="0"/>
          <a:pathLst>
            <a:path>
              <a:moveTo>
                <a:pt x="0" y="18943"/>
              </a:moveTo>
              <a:lnTo>
                <a:pt x="1188370" y="189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2517026" y="2913667"/>
        <a:ext cx="59418" cy="59418"/>
      </dsp:txXfrm>
    </dsp:sp>
    <dsp:sp modelId="{84CD4D20-749B-4C3C-B452-72214FB6638B}">
      <dsp:nvSpPr>
        <dsp:cNvPr id="0" name=""/>
        <dsp:cNvSpPr/>
      </dsp:nvSpPr>
      <dsp:spPr>
        <a:xfrm>
          <a:off x="2865384" y="2906550"/>
          <a:ext cx="1738774" cy="1076686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3200" kern="1200" dirty="0"/>
            <a:t> 未来の目標</a:t>
          </a:r>
        </a:p>
      </dsp:txBody>
      <dsp:txXfrm>
        <a:off x="2896919" y="2938085"/>
        <a:ext cx="1675704" cy="1013616"/>
      </dsp:txXfrm>
    </dsp:sp>
    <dsp:sp modelId="{252A8F27-4D3C-4B34-9EBE-969A02F79C53}">
      <dsp:nvSpPr>
        <dsp:cNvPr id="0" name=""/>
        <dsp:cNvSpPr/>
      </dsp:nvSpPr>
      <dsp:spPr>
        <a:xfrm>
          <a:off x="4604159" y="3425949"/>
          <a:ext cx="576508" cy="37887"/>
        </a:xfrm>
        <a:custGeom>
          <a:avLst/>
          <a:gdLst/>
          <a:ahLst/>
          <a:cxnLst/>
          <a:rect l="0" t="0" r="0" b="0"/>
          <a:pathLst>
            <a:path>
              <a:moveTo>
                <a:pt x="0" y="18943"/>
              </a:moveTo>
              <a:lnTo>
                <a:pt x="576508" y="1894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4878000" y="3430480"/>
        <a:ext cx="28825" cy="28825"/>
      </dsp:txXfrm>
    </dsp:sp>
    <dsp:sp modelId="{295B39BE-3687-4688-865A-971359C8FAF2}">
      <dsp:nvSpPr>
        <dsp:cNvPr id="0" name=""/>
        <dsp:cNvSpPr/>
      </dsp:nvSpPr>
      <dsp:spPr>
        <a:xfrm>
          <a:off x="5180667" y="2999983"/>
          <a:ext cx="5267327" cy="889820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3200" kern="1200" dirty="0"/>
            <a:t> ４．「未来」（次世代）よし</a:t>
          </a:r>
        </a:p>
      </dsp:txBody>
      <dsp:txXfrm>
        <a:off x="5206729" y="3026045"/>
        <a:ext cx="5215203" cy="83769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4E1ED0-DD24-488D-8C1E-7D094EAC4B79}">
      <dsp:nvSpPr>
        <dsp:cNvPr id="0" name=""/>
        <dsp:cNvSpPr/>
      </dsp:nvSpPr>
      <dsp:spPr>
        <a:xfrm>
          <a:off x="0" y="1943683"/>
          <a:ext cx="1820479" cy="2613948"/>
        </a:xfrm>
        <a:prstGeom prst="roundRect">
          <a:avLst>
            <a:gd name="adj" fmla="val 10000"/>
          </a:avLst>
        </a:prstGeom>
        <a:solidFill>
          <a:srgbClr val="E3CB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SDGs</a:t>
          </a:r>
          <a:br>
            <a:rPr kumimoji="1" lang="en-US" altLang="ja-JP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kumimoji="1" lang="ja-JP" alt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（持続的</a:t>
          </a:r>
          <a:br>
            <a:rPr kumimoji="1" lang="en-US" altLang="ja-JP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kumimoji="1" lang="ja-JP" alt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開発目標）</a:t>
          </a:r>
          <a:br>
            <a:rPr kumimoji="1" lang="en-US" altLang="ja-JP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kumimoji="1" lang="ja-JP" alt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の</a:t>
          </a:r>
          <a:r>
            <a:rPr kumimoji="1" lang="en-US" altLang="ja-JP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5P</a:t>
          </a:r>
          <a:br>
            <a:rPr kumimoji="1" lang="en-US" altLang="ja-JP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kumimoji="1" lang="ja-JP" alt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（世界規模の善行）</a:t>
          </a:r>
        </a:p>
      </dsp:txBody>
      <dsp:txXfrm>
        <a:off x="53320" y="1997003"/>
        <a:ext cx="1713839" cy="2507308"/>
      </dsp:txXfrm>
    </dsp:sp>
    <dsp:sp modelId="{0A6E024E-33BD-442D-BABB-29FB0A636F07}">
      <dsp:nvSpPr>
        <dsp:cNvPr id="0" name=""/>
        <dsp:cNvSpPr/>
      </dsp:nvSpPr>
      <dsp:spPr>
        <a:xfrm rot="16474582">
          <a:off x="776919" y="2115598"/>
          <a:ext cx="2268085" cy="9263"/>
        </a:xfrm>
        <a:custGeom>
          <a:avLst/>
          <a:gdLst/>
          <a:ahLst/>
          <a:cxnLst/>
          <a:rect l="0" t="0" r="0" b="0"/>
          <a:pathLst>
            <a:path>
              <a:moveTo>
                <a:pt x="0" y="4631"/>
              </a:moveTo>
              <a:lnTo>
                <a:pt x="2268085" y="46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800" kern="1200"/>
        </a:p>
      </dsp:txBody>
      <dsp:txXfrm>
        <a:off x="1854260" y="2063528"/>
        <a:ext cx="113404" cy="113404"/>
      </dsp:txXfrm>
    </dsp:sp>
    <dsp:sp modelId="{003919AF-BF75-476B-9344-C4AC150FE34E}">
      <dsp:nvSpPr>
        <dsp:cNvPr id="0" name=""/>
        <dsp:cNvSpPr/>
      </dsp:nvSpPr>
      <dsp:spPr>
        <a:xfrm>
          <a:off x="2001445" y="843842"/>
          <a:ext cx="1832343" cy="291921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People</a:t>
          </a:r>
          <a:endParaRPr kumimoji="1" lang="ja-JP" altLang="en-US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09995" y="852392"/>
        <a:ext cx="1815243" cy="274821"/>
      </dsp:txXfrm>
    </dsp:sp>
    <dsp:sp modelId="{3C18E11D-879C-4E54-A55C-9DAADDE1DED3}">
      <dsp:nvSpPr>
        <dsp:cNvPr id="0" name=""/>
        <dsp:cNvSpPr/>
      </dsp:nvSpPr>
      <dsp:spPr>
        <a:xfrm rot="17996965">
          <a:off x="3688274" y="733389"/>
          <a:ext cx="581170" cy="9263"/>
        </a:xfrm>
        <a:custGeom>
          <a:avLst/>
          <a:gdLst/>
          <a:ahLst/>
          <a:cxnLst/>
          <a:rect l="0" t="0" r="0" b="0"/>
          <a:pathLst>
            <a:path>
              <a:moveTo>
                <a:pt x="0" y="4631"/>
              </a:moveTo>
              <a:lnTo>
                <a:pt x="581170" y="46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3964330" y="723491"/>
        <a:ext cx="29058" cy="29058"/>
      </dsp:txXfrm>
    </dsp:sp>
    <dsp:sp modelId="{1FF31DB3-EE9F-413A-B022-14B13DD8C8B7}">
      <dsp:nvSpPr>
        <dsp:cNvPr id="0" name=""/>
        <dsp:cNvSpPr/>
      </dsp:nvSpPr>
      <dsp:spPr>
        <a:xfrm>
          <a:off x="4123929" y="291964"/>
          <a:ext cx="777094" cy="388547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生活</a:t>
          </a:r>
        </a:p>
      </dsp:txBody>
      <dsp:txXfrm>
        <a:off x="4135309" y="303344"/>
        <a:ext cx="754334" cy="365787"/>
      </dsp:txXfrm>
    </dsp:sp>
    <dsp:sp modelId="{B2CFD054-96D5-46ED-A41E-B31FAFAA9B33}">
      <dsp:nvSpPr>
        <dsp:cNvPr id="0" name=""/>
        <dsp:cNvSpPr/>
      </dsp:nvSpPr>
      <dsp:spPr>
        <a:xfrm rot="18647654">
          <a:off x="4824164" y="313752"/>
          <a:ext cx="443438" cy="9263"/>
        </a:xfrm>
        <a:custGeom>
          <a:avLst/>
          <a:gdLst/>
          <a:ahLst/>
          <a:cxnLst/>
          <a:rect l="0" t="0" r="0" b="0"/>
          <a:pathLst>
            <a:path>
              <a:moveTo>
                <a:pt x="0" y="4631"/>
              </a:moveTo>
              <a:lnTo>
                <a:pt x="443438" y="46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5034797" y="307297"/>
        <a:ext cx="22171" cy="22171"/>
      </dsp:txXfrm>
    </dsp:sp>
    <dsp:sp modelId="{CF1FEEF2-D772-4D58-9D8F-A93A8B713451}">
      <dsp:nvSpPr>
        <dsp:cNvPr id="0" name=""/>
        <dsp:cNvSpPr/>
      </dsp:nvSpPr>
      <dsp:spPr>
        <a:xfrm>
          <a:off x="5190742" y="4568"/>
          <a:ext cx="6325754" cy="291921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１．貧困をなくそう</a:t>
          </a:r>
        </a:p>
      </dsp:txBody>
      <dsp:txXfrm>
        <a:off x="5199292" y="13118"/>
        <a:ext cx="6308654" cy="274821"/>
      </dsp:txXfrm>
    </dsp:sp>
    <dsp:sp modelId="{AA2572DD-DF15-4B33-9D2D-9B9668119341}">
      <dsp:nvSpPr>
        <dsp:cNvPr id="0" name=""/>
        <dsp:cNvSpPr/>
      </dsp:nvSpPr>
      <dsp:spPr>
        <a:xfrm>
          <a:off x="4901024" y="481606"/>
          <a:ext cx="289717" cy="9263"/>
        </a:xfrm>
        <a:custGeom>
          <a:avLst/>
          <a:gdLst/>
          <a:ahLst/>
          <a:cxnLst/>
          <a:rect l="0" t="0" r="0" b="0"/>
          <a:pathLst>
            <a:path>
              <a:moveTo>
                <a:pt x="0" y="4631"/>
              </a:moveTo>
              <a:lnTo>
                <a:pt x="289717" y="46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5038640" y="478995"/>
        <a:ext cx="14485" cy="14485"/>
      </dsp:txXfrm>
    </dsp:sp>
    <dsp:sp modelId="{CF0740D2-075A-4FD4-9684-B89C934AE416}">
      <dsp:nvSpPr>
        <dsp:cNvPr id="0" name=""/>
        <dsp:cNvSpPr/>
      </dsp:nvSpPr>
      <dsp:spPr>
        <a:xfrm>
          <a:off x="5190742" y="340277"/>
          <a:ext cx="6325754" cy="291921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２．飢餓をゼロに</a:t>
          </a:r>
        </a:p>
      </dsp:txBody>
      <dsp:txXfrm>
        <a:off x="5199292" y="348827"/>
        <a:ext cx="6308654" cy="274821"/>
      </dsp:txXfrm>
    </dsp:sp>
    <dsp:sp modelId="{2CFD3644-FB0E-4599-B96C-B6995ED306FF}">
      <dsp:nvSpPr>
        <dsp:cNvPr id="0" name=""/>
        <dsp:cNvSpPr/>
      </dsp:nvSpPr>
      <dsp:spPr>
        <a:xfrm rot="2952346">
          <a:off x="4824164" y="649461"/>
          <a:ext cx="443438" cy="9263"/>
        </a:xfrm>
        <a:custGeom>
          <a:avLst/>
          <a:gdLst/>
          <a:ahLst/>
          <a:cxnLst/>
          <a:rect l="0" t="0" r="0" b="0"/>
          <a:pathLst>
            <a:path>
              <a:moveTo>
                <a:pt x="0" y="4631"/>
              </a:moveTo>
              <a:lnTo>
                <a:pt x="443438" y="46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5034797" y="643007"/>
        <a:ext cx="22171" cy="22171"/>
      </dsp:txXfrm>
    </dsp:sp>
    <dsp:sp modelId="{341E0E99-04E4-4E04-9DD1-B2AF9837E229}">
      <dsp:nvSpPr>
        <dsp:cNvPr id="0" name=""/>
        <dsp:cNvSpPr/>
      </dsp:nvSpPr>
      <dsp:spPr>
        <a:xfrm>
          <a:off x="5190742" y="675987"/>
          <a:ext cx="6325754" cy="291921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３．すべての人に健康と福祉を</a:t>
          </a:r>
        </a:p>
      </dsp:txBody>
      <dsp:txXfrm>
        <a:off x="5199292" y="684537"/>
        <a:ext cx="6308654" cy="274821"/>
      </dsp:txXfrm>
    </dsp:sp>
    <dsp:sp modelId="{F0A5736E-6519-4F58-83FE-367B7BA346C4}">
      <dsp:nvSpPr>
        <dsp:cNvPr id="0" name=""/>
        <dsp:cNvSpPr/>
      </dsp:nvSpPr>
      <dsp:spPr>
        <a:xfrm rot="3603035">
          <a:off x="3688274" y="1236953"/>
          <a:ext cx="581170" cy="9263"/>
        </a:xfrm>
        <a:custGeom>
          <a:avLst/>
          <a:gdLst/>
          <a:ahLst/>
          <a:cxnLst/>
          <a:rect l="0" t="0" r="0" b="0"/>
          <a:pathLst>
            <a:path>
              <a:moveTo>
                <a:pt x="0" y="4631"/>
              </a:moveTo>
              <a:lnTo>
                <a:pt x="581170" y="46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3964330" y="1227055"/>
        <a:ext cx="29058" cy="29058"/>
      </dsp:txXfrm>
    </dsp:sp>
    <dsp:sp modelId="{A423D6D6-0070-42FC-B0EF-62C921E74F24}">
      <dsp:nvSpPr>
        <dsp:cNvPr id="0" name=""/>
        <dsp:cNvSpPr/>
      </dsp:nvSpPr>
      <dsp:spPr>
        <a:xfrm>
          <a:off x="4123929" y="1299093"/>
          <a:ext cx="777094" cy="388547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文化</a:t>
          </a:r>
        </a:p>
      </dsp:txBody>
      <dsp:txXfrm>
        <a:off x="4135309" y="1310473"/>
        <a:ext cx="754334" cy="365787"/>
      </dsp:txXfrm>
    </dsp:sp>
    <dsp:sp modelId="{D703903A-9974-4EEA-969D-43967AA12409}">
      <dsp:nvSpPr>
        <dsp:cNvPr id="0" name=""/>
        <dsp:cNvSpPr/>
      </dsp:nvSpPr>
      <dsp:spPr>
        <a:xfrm rot="18647654">
          <a:off x="4824164" y="1320880"/>
          <a:ext cx="443438" cy="9263"/>
        </a:xfrm>
        <a:custGeom>
          <a:avLst/>
          <a:gdLst/>
          <a:ahLst/>
          <a:cxnLst/>
          <a:rect l="0" t="0" r="0" b="0"/>
          <a:pathLst>
            <a:path>
              <a:moveTo>
                <a:pt x="0" y="4631"/>
              </a:moveTo>
              <a:lnTo>
                <a:pt x="443438" y="46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5034797" y="1314426"/>
        <a:ext cx="22171" cy="22171"/>
      </dsp:txXfrm>
    </dsp:sp>
    <dsp:sp modelId="{B6CF3503-288C-4377-B7F2-5EB561276A71}">
      <dsp:nvSpPr>
        <dsp:cNvPr id="0" name=""/>
        <dsp:cNvSpPr/>
      </dsp:nvSpPr>
      <dsp:spPr>
        <a:xfrm>
          <a:off x="5190742" y="1011696"/>
          <a:ext cx="6325754" cy="291921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４．質の高い教育をみんなに</a:t>
          </a:r>
        </a:p>
      </dsp:txBody>
      <dsp:txXfrm>
        <a:off x="5199292" y="1020246"/>
        <a:ext cx="6308654" cy="274821"/>
      </dsp:txXfrm>
    </dsp:sp>
    <dsp:sp modelId="{599756A5-74D7-494D-A454-5B0F0DA074E0}">
      <dsp:nvSpPr>
        <dsp:cNvPr id="0" name=""/>
        <dsp:cNvSpPr/>
      </dsp:nvSpPr>
      <dsp:spPr>
        <a:xfrm>
          <a:off x="4901024" y="1488735"/>
          <a:ext cx="289717" cy="9263"/>
        </a:xfrm>
        <a:custGeom>
          <a:avLst/>
          <a:gdLst/>
          <a:ahLst/>
          <a:cxnLst/>
          <a:rect l="0" t="0" r="0" b="0"/>
          <a:pathLst>
            <a:path>
              <a:moveTo>
                <a:pt x="0" y="4631"/>
              </a:moveTo>
              <a:lnTo>
                <a:pt x="289717" y="46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5038640" y="1486124"/>
        <a:ext cx="14485" cy="14485"/>
      </dsp:txXfrm>
    </dsp:sp>
    <dsp:sp modelId="{D522F9A0-3893-40CB-92B5-4F827AE80D79}">
      <dsp:nvSpPr>
        <dsp:cNvPr id="0" name=""/>
        <dsp:cNvSpPr/>
      </dsp:nvSpPr>
      <dsp:spPr>
        <a:xfrm>
          <a:off x="5190742" y="1347406"/>
          <a:ext cx="6325754" cy="291921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５．ジェンダー平等を実現しよう</a:t>
          </a:r>
        </a:p>
      </dsp:txBody>
      <dsp:txXfrm>
        <a:off x="5199292" y="1355956"/>
        <a:ext cx="6308654" cy="274821"/>
      </dsp:txXfrm>
    </dsp:sp>
    <dsp:sp modelId="{D47CFA51-9A36-4512-A9B9-526FA5AF2171}">
      <dsp:nvSpPr>
        <dsp:cNvPr id="0" name=""/>
        <dsp:cNvSpPr/>
      </dsp:nvSpPr>
      <dsp:spPr>
        <a:xfrm rot="2952346">
          <a:off x="4824164" y="1656590"/>
          <a:ext cx="443438" cy="9263"/>
        </a:xfrm>
        <a:custGeom>
          <a:avLst/>
          <a:gdLst/>
          <a:ahLst/>
          <a:cxnLst/>
          <a:rect l="0" t="0" r="0" b="0"/>
          <a:pathLst>
            <a:path>
              <a:moveTo>
                <a:pt x="0" y="4631"/>
              </a:moveTo>
              <a:lnTo>
                <a:pt x="443438" y="46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5034797" y="1650136"/>
        <a:ext cx="22171" cy="22171"/>
      </dsp:txXfrm>
    </dsp:sp>
    <dsp:sp modelId="{EDA960BE-B5CF-4D6C-A1A8-C5C085619332}">
      <dsp:nvSpPr>
        <dsp:cNvPr id="0" name=""/>
        <dsp:cNvSpPr/>
      </dsp:nvSpPr>
      <dsp:spPr>
        <a:xfrm>
          <a:off x="5190742" y="1683116"/>
          <a:ext cx="6325754" cy="29192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６．安全な水とトイレを世界に</a:t>
          </a:r>
        </a:p>
      </dsp:txBody>
      <dsp:txXfrm>
        <a:off x="5199292" y="1691666"/>
        <a:ext cx="6308654" cy="274821"/>
      </dsp:txXfrm>
    </dsp:sp>
    <dsp:sp modelId="{7E94FB9C-EE56-436D-8F3E-5567DC73F1BD}">
      <dsp:nvSpPr>
        <dsp:cNvPr id="0" name=""/>
        <dsp:cNvSpPr/>
      </dsp:nvSpPr>
      <dsp:spPr>
        <a:xfrm rot="18376382">
          <a:off x="1758025" y="3122727"/>
          <a:ext cx="305873" cy="9263"/>
        </a:xfrm>
        <a:custGeom>
          <a:avLst/>
          <a:gdLst/>
          <a:ahLst/>
          <a:cxnLst/>
          <a:rect l="0" t="0" r="0" b="0"/>
          <a:pathLst>
            <a:path>
              <a:moveTo>
                <a:pt x="0" y="4631"/>
              </a:moveTo>
              <a:lnTo>
                <a:pt x="305873" y="46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1903315" y="3119712"/>
        <a:ext cx="15293" cy="15293"/>
      </dsp:txXfrm>
    </dsp:sp>
    <dsp:sp modelId="{4688101F-9C5D-44B0-81BE-1F64DD1B9F4F}">
      <dsp:nvSpPr>
        <dsp:cNvPr id="0" name=""/>
        <dsp:cNvSpPr/>
      </dsp:nvSpPr>
      <dsp:spPr>
        <a:xfrm>
          <a:off x="2001445" y="2858099"/>
          <a:ext cx="1832343" cy="291921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Prosperity</a:t>
          </a:r>
          <a:endParaRPr kumimoji="1" lang="ja-JP" altLang="en-US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09995" y="2866649"/>
        <a:ext cx="1815243" cy="274821"/>
      </dsp:txXfrm>
    </dsp:sp>
    <dsp:sp modelId="{663236D6-B72C-4CD1-B77C-528EDC152327}">
      <dsp:nvSpPr>
        <dsp:cNvPr id="0" name=""/>
        <dsp:cNvSpPr/>
      </dsp:nvSpPr>
      <dsp:spPr>
        <a:xfrm rot="17996965">
          <a:off x="3688274" y="2747646"/>
          <a:ext cx="581170" cy="9263"/>
        </a:xfrm>
        <a:custGeom>
          <a:avLst/>
          <a:gdLst/>
          <a:ahLst/>
          <a:cxnLst/>
          <a:rect l="0" t="0" r="0" b="0"/>
          <a:pathLst>
            <a:path>
              <a:moveTo>
                <a:pt x="0" y="4631"/>
              </a:moveTo>
              <a:lnTo>
                <a:pt x="581170" y="46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3964330" y="2737748"/>
        <a:ext cx="29058" cy="29058"/>
      </dsp:txXfrm>
    </dsp:sp>
    <dsp:sp modelId="{1FB0CAA5-01EF-496D-B0A1-EAAE6FBFAFB6}">
      <dsp:nvSpPr>
        <dsp:cNvPr id="0" name=""/>
        <dsp:cNvSpPr/>
      </dsp:nvSpPr>
      <dsp:spPr>
        <a:xfrm>
          <a:off x="4123929" y="2306222"/>
          <a:ext cx="777094" cy="388547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発展</a:t>
          </a:r>
        </a:p>
      </dsp:txBody>
      <dsp:txXfrm>
        <a:off x="4135309" y="2317602"/>
        <a:ext cx="754334" cy="365787"/>
      </dsp:txXfrm>
    </dsp:sp>
    <dsp:sp modelId="{CDAE1E3C-9E19-4364-AE64-3A16D27CBDEC}">
      <dsp:nvSpPr>
        <dsp:cNvPr id="0" name=""/>
        <dsp:cNvSpPr/>
      </dsp:nvSpPr>
      <dsp:spPr>
        <a:xfrm rot="18647654">
          <a:off x="4824164" y="2328009"/>
          <a:ext cx="443438" cy="9263"/>
        </a:xfrm>
        <a:custGeom>
          <a:avLst/>
          <a:gdLst/>
          <a:ahLst/>
          <a:cxnLst/>
          <a:rect l="0" t="0" r="0" b="0"/>
          <a:pathLst>
            <a:path>
              <a:moveTo>
                <a:pt x="0" y="4631"/>
              </a:moveTo>
              <a:lnTo>
                <a:pt x="443438" y="46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5034797" y="2321555"/>
        <a:ext cx="22171" cy="22171"/>
      </dsp:txXfrm>
    </dsp:sp>
    <dsp:sp modelId="{834A3C4C-ED6C-4912-B55C-0F7445627632}">
      <dsp:nvSpPr>
        <dsp:cNvPr id="0" name=""/>
        <dsp:cNvSpPr/>
      </dsp:nvSpPr>
      <dsp:spPr>
        <a:xfrm>
          <a:off x="5190742" y="2018825"/>
          <a:ext cx="6325754" cy="291921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７．エネルギーをみんなにそしてクリーンに</a:t>
          </a:r>
        </a:p>
      </dsp:txBody>
      <dsp:txXfrm>
        <a:off x="5199292" y="2027375"/>
        <a:ext cx="6308654" cy="274821"/>
      </dsp:txXfrm>
    </dsp:sp>
    <dsp:sp modelId="{D2EC7B3C-368F-402C-B116-FCFB5C761FD9}">
      <dsp:nvSpPr>
        <dsp:cNvPr id="0" name=""/>
        <dsp:cNvSpPr/>
      </dsp:nvSpPr>
      <dsp:spPr>
        <a:xfrm>
          <a:off x="4901024" y="2495864"/>
          <a:ext cx="289717" cy="9263"/>
        </a:xfrm>
        <a:custGeom>
          <a:avLst/>
          <a:gdLst/>
          <a:ahLst/>
          <a:cxnLst/>
          <a:rect l="0" t="0" r="0" b="0"/>
          <a:pathLst>
            <a:path>
              <a:moveTo>
                <a:pt x="0" y="4631"/>
              </a:moveTo>
              <a:lnTo>
                <a:pt x="289717" y="46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5038640" y="2493252"/>
        <a:ext cx="14485" cy="14485"/>
      </dsp:txXfrm>
    </dsp:sp>
    <dsp:sp modelId="{7514999F-037F-42F8-8256-19F5DED0754B}">
      <dsp:nvSpPr>
        <dsp:cNvPr id="0" name=""/>
        <dsp:cNvSpPr/>
      </dsp:nvSpPr>
      <dsp:spPr>
        <a:xfrm>
          <a:off x="5190742" y="2354535"/>
          <a:ext cx="6325754" cy="291921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８．働きがいも経済成長も</a:t>
          </a:r>
        </a:p>
      </dsp:txBody>
      <dsp:txXfrm>
        <a:off x="5199292" y="2363085"/>
        <a:ext cx="6308654" cy="274821"/>
      </dsp:txXfrm>
    </dsp:sp>
    <dsp:sp modelId="{85C20F1B-C9B5-44B9-BE90-AD471F247551}">
      <dsp:nvSpPr>
        <dsp:cNvPr id="0" name=""/>
        <dsp:cNvSpPr/>
      </dsp:nvSpPr>
      <dsp:spPr>
        <a:xfrm rot="2952346">
          <a:off x="4824164" y="2663719"/>
          <a:ext cx="443438" cy="9263"/>
        </a:xfrm>
        <a:custGeom>
          <a:avLst/>
          <a:gdLst/>
          <a:ahLst/>
          <a:cxnLst/>
          <a:rect l="0" t="0" r="0" b="0"/>
          <a:pathLst>
            <a:path>
              <a:moveTo>
                <a:pt x="0" y="4631"/>
              </a:moveTo>
              <a:lnTo>
                <a:pt x="443438" y="46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5034797" y="2657264"/>
        <a:ext cx="22171" cy="22171"/>
      </dsp:txXfrm>
    </dsp:sp>
    <dsp:sp modelId="{E6F693BB-2E3E-436F-BA89-2514AF3F6F07}">
      <dsp:nvSpPr>
        <dsp:cNvPr id="0" name=""/>
        <dsp:cNvSpPr/>
      </dsp:nvSpPr>
      <dsp:spPr>
        <a:xfrm>
          <a:off x="5190742" y="2690244"/>
          <a:ext cx="6325754" cy="291921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９．産業と技術革新の基盤を作ろう</a:t>
          </a:r>
        </a:p>
      </dsp:txBody>
      <dsp:txXfrm>
        <a:off x="5199292" y="2698794"/>
        <a:ext cx="6308654" cy="274821"/>
      </dsp:txXfrm>
    </dsp:sp>
    <dsp:sp modelId="{50FDBD0C-E84D-47FF-AFCA-CEACC0A67701}">
      <dsp:nvSpPr>
        <dsp:cNvPr id="0" name=""/>
        <dsp:cNvSpPr/>
      </dsp:nvSpPr>
      <dsp:spPr>
        <a:xfrm rot="3603035">
          <a:off x="3688274" y="3251210"/>
          <a:ext cx="581170" cy="9263"/>
        </a:xfrm>
        <a:custGeom>
          <a:avLst/>
          <a:gdLst/>
          <a:ahLst/>
          <a:cxnLst/>
          <a:rect l="0" t="0" r="0" b="0"/>
          <a:pathLst>
            <a:path>
              <a:moveTo>
                <a:pt x="0" y="4631"/>
              </a:moveTo>
              <a:lnTo>
                <a:pt x="581170" y="46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3964330" y="3241313"/>
        <a:ext cx="29058" cy="29058"/>
      </dsp:txXfrm>
    </dsp:sp>
    <dsp:sp modelId="{B809B9BC-8868-49DE-86A1-844FE8610B1C}">
      <dsp:nvSpPr>
        <dsp:cNvPr id="0" name=""/>
        <dsp:cNvSpPr/>
      </dsp:nvSpPr>
      <dsp:spPr>
        <a:xfrm>
          <a:off x="4123929" y="3313350"/>
          <a:ext cx="777094" cy="388547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安定</a:t>
          </a:r>
        </a:p>
      </dsp:txBody>
      <dsp:txXfrm>
        <a:off x="4135309" y="3324730"/>
        <a:ext cx="754334" cy="365787"/>
      </dsp:txXfrm>
    </dsp:sp>
    <dsp:sp modelId="{B71B7F28-8EEF-42FA-8B14-436BA0ADA4BE}">
      <dsp:nvSpPr>
        <dsp:cNvPr id="0" name=""/>
        <dsp:cNvSpPr/>
      </dsp:nvSpPr>
      <dsp:spPr>
        <a:xfrm rot="18647654">
          <a:off x="4824164" y="3335138"/>
          <a:ext cx="443438" cy="9263"/>
        </a:xfrm>
        <a:custGeom>
          <a:avLst/>
          <a:gdLst/>
          <a:ahLst/>
          <a:cxnLst/>
          <a:rect l="0" t="0" r="0" b="0"/>
          <a:pathLst>
            <a:path>
              <a:moveTo>
                <a:pt x="0" y="4631"/>
              </a:moveTo>
              <a:lnTo>
                <a:pt x="443438" y="46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5034797" y="3328683"/>
        <a:ext cx="22171" cy="22171"/>
      </dsp:txXfrm>
    </dsp:sp>
    <dsp:sp modelId="{D309861D-98C4-44FF-B7A0-28112D12F622}">
      <dsp:nvSpPr>
        <dsp:cNvPr id="0" name=""/>
        <dsp:cNvSpPr/>
      </dsp:nvSpPr>
      <dsp:spPr>
        <a:xfrm>
          <a:off x="5190742" y="3025954"/>
          <a:ext cx="6325754" cy="291921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400" kern="1200" dirty="0"/>
            <a:t>10</a:t>
          </a:r>
          <a:r>
            <a:rPr kumimoji="1" lang="ja-JP" altLang="en-US" sz="2400" kern="1200" dirty="0"/>
            <a:t>．人や国の不平等</a:t>
          </a:r>
          <a:r>
            <a:rPr kumimoji="1" lang="en-US" altLang="ja-JP" sz="2400" kern="1200" dirty="0"/>
            <a:t>〔</a:t>
          </a:r>
          <a:r>
            <a:rPr kumimoji="1" lang="ja-JP" altLang="en-US" sz="2400" kern="1200" dirty="0"/>
            <a:t>格差</a:t>
          </a:r>
          <a:r>
            <a:rPr kumimoji="1" lang="en-US" altLang="ja-JP" sz="2400" kern="1200" dirty="0"/>
            <a:t>〕</a:t>
          </a:r>
          <a:r>
            <a:rPr kumimoji="1" lang="ja-JP" altLang="en-US" sz="2400" kern="1200" dirty="0"/>
            <a:t>をなくそう</a:t>
          </a:r>
        </a:p>
      </dsp:txBody>
      <dsp:txXfrm>
        <a:off x="5199292" y="3034504"/>
        <a:ext cx="6308654" cy="274821"/>
      </dsp:txXfrm>
    </dsp:sp>
    <dsp:sp modelId="{60B160AF-1DE7-48D1-9277-80856D505833}">
      <dsp:nvSpPr>
        <dsp:cNvPr id="0" name=""/>
        <dsp:cNvSpPr/>
      </dsp:nvSpPr>
      <dsp:spPr>
        <a:xfrm>
          <a:off x="4901024" y="3502992"/>
          <a:ext cx="289717" cy="9263"/>
        </a:xfrm>
        <a:custGeom>
          <a:avLst/>
          <a:gdLst/>
          <a:ahLst/>
          <a:cxnLst/>
          <a:rect l="0" t="0" r="0" b="0"/>
          <a:pathLst>
            <a:path>
              <a:moveTo>
                <a:pt x="0" y="4631"/>
              </a:moveTo>
              <a:lnTo>
                <a:pt x="289717" y="46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5038640" y="3500381"/>
        <a:ext cx="14485" cy="14485"/>
      </dsp:txXfrm>
    </dsp:sp>
    <dsp:sp modelId="{831C0596-4138-4052-A1D1-10FDAD802736}">
      <dsp:nvSpPr>
        <dsp:cNvPr id="0" name=""/>
        <dsp:cNvSpPr/>
      </dsp:nvSpPr>
      <dsp:spPr>
        <a:xfrm>
          <a:off x="5190742" y="3361663"/>
          <a:ext cx="6325754" cy="291921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400" kern="1200" dirty="0"/>
            <a:t>11</a:t>
          </a:r>
          <a:r>
            <a:rPr kumimoji="1" lang="ja-JP" altLang="en-US" sz="2400" kern="1200" dirty="0"/>
            <a:t>．住み続けられるまちづくりを</a:t>
          </a:r>
        </a:p>
      </dsp:txBody>
      <dsp:txXfrm>
        <a:off x="5199292" y="3370213"/>
        <a:ext cx="6308654" cy="274821"/>
      </dsp:txXfrm>
    </dsp:sp>
    <dsp:sp modelId="{824A4130-DA0A-44C3-B8C0-908E5A385996}">
      <dsp:nvSpPr>
        <dsp:cNvPr id="0" name=""/>
        <dsp:cNvSpPr/>
      </dsp:nvSpPr>
      <dsp:spPr>
        <a:xfrm rot="2952346">
          <a:off x="4824164" y="3670847"/>
          <a:ext cx="443438" cy="9263"/>
        </a:xfrm>
        <a:custGeom>
          <a:avLst/>
          <a:gdLst/>
          <a:ahLst/>
          <a:cxnLst/>
          <a:rect l="0" t="0" r="0" b="0"/>
          <a:pathLst>
            <a:path>
              <a:moveTo>
                <a:pt x="0" y="4631"/>
              </a:moveTo>
              <a:lnTo>
                <a:pt x="443438" y="46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5034797" y="3664393"/>
        <a:ext cx="22171" cy="22171"/>
      </dsp:txXfrm>
    </dsp:sp>
    <dsp:sp modelId="{87D730E9-FFC2-463E-B8B1-6242714A6C11}">
      <dsp:nvSpPr>
        <dsp:cNvPr id="0" name=""/>
        <dsp:cNvSpPr/>
      </dsp:nvSpPr>
      <dsp:spPr>
        <a:xfrm>
          <a:off x="5190742" y="3697373"/>
          <a:ext cx="6325754" cy="291921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400" kern="1200"/>
            <a:t>12</a:t>
          </a:r>
          <a:r>
            <a:rPr kumimoji="1" lang="ja-JP" altLang="en-US" sz="2400" kern="1200"/>
            <a:t>．つくる責任つかう責任</a:t>
          </a:r>
          <a:endParaRPr kumimoji="1" lang="ja-JP" altLang="en-US" sz="2400" kern="1200" dirty="0"/>
        </a:p>
      </dsp:txBody>
      <dsp:txXfrm>
        <a:off x="5199292" y="3705923"/>
        <a:ext cx="6308654" cy="274821"/>
      </dsp:txXfrm>
    </dsp:sp>
    <dsp:sp modelId="{B5BC8713-D7C8-4890-B09E-91066D4D07F5}">
      <dsp:nvSpPr>
        <dsp:cNvPr id="0" name=""/>
        <dsp:cNvSpPr/>
      </dsp:nvSpPr>
      <dsp:spPr>
        <a:xfrm rot="4911180">
          <a:off x="1272471" y="3878073"/>
          <a:ext cx="1276983" cy="9263"/>
        </a:xfrm>
        <a:custGeom>
          <a:avLst/>
          <a:gdLst/>
          <a:ahLst/>
          <a:cxnLst/>
          <a:rect l="0" t="0" r="0" b="0"/>
          <a:pathLst>
            <a:path>
              <a:moveTo>
                <a:pt x="0" y="4631"/>
              </a:moveTo>
              <a:lnTo>
                <a:pt x="1276983" y="46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1879038" y="3850781"/>
        <a:ext cx="63849" cy="63849"/>
      </dsp:txXfrm>
    </dsp:sp>
    <dsp:sp modelId="{808856FE-0B2A-49A1-B544-74527A37F453}">
      <dsp:nvSpPr>
        <dsp:cNvPr id="0" name=""/>
        <dsp:cNvSpPr/>
      </dsp:nvSpPr>
      <dsp:spPr>
        <a:xfrm>
          <a:off x="2001445" y="4368792"/>
          <a:ext cx="1832343" cy="291921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Planet</a:t>
          </a:r>
          <a:endParaRPr kumimoji="1" lang="ja-JP" altLang="en-US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09995" y="4377342"/>
        <a:ext cx="1815243" cy="274821"/>
      </dsp:txXfrm>
    </dsp:sp>
    <dsp:sp modelId="{4DA8D9C8-9662-425B-8A5A-624F48D23C59}">
      <dsp:nvSpPr>
        <dsp:cNvPr id="0" name=""/>
        <dsp:cNvSpPr/>
      </dsp:nvSpPr>
      <dsp:spPr>
        <a:xfrm>
          <a:off x="3833789" y="4510121"/>
          <a:ext cx="363354" cy="9263"/>
        </a:xfrm>
        <a:custGeom>
          <a:avLst/>
          <a:gdLst/>
          <a:ahLst/>
          <a:cxnLst/>
          <a:rect l="0" t="0" r="0" b="0"/>
          <a:pathLst>
            <a:path>
              <a:moveTo>
                <a:pt x="0" y="4631"/>
              </a:moveTo>
              <a:lnTo>
                <a:pt x="363354" y="46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4006382" y="4505669"/>
        <a:ext cx="18167" cy="18167"/>
      </dsp:txXfrm>
    </dsp:sp>
    <dsp:sp modelId="{8537D568-33E8-4B52-8143-F58F79F0AB59}">
      <dsp:nvSpPr>
        <dsp:cNvPr id="0" name=""/>
        <dsp:cNvSpPr/>
      </dsp:nvSpPr>
      <dsp:spPr>
        <a:xfrm>
          <a:off x="4197143" y="4368792"/>
          <a:ext cx="706449" cy="291921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環境</a:t>
          </a:r>
        </a:p>
      </dsp:txBody>
      <dsp:txXfrm>
        <a:off x="4205693" y="4377342"/>
        <a:ext cx="689349" cy="274821"/>
      </dsp:txXfrm>
    </dsp:sp>
    <dsp:sp modelId="{FF458D56-FD7A-4C8F-AA00-00A67FB26BF5}">
      <dsp:nvSpPr>
        <dsp:cNvPr id="0" name=""/>
        <dsp:cNvSpPr/>
      </dsp:nvSpPr>
      <dsp:spPr>
        <a:xfrm rot="18632520">
          <a:off x="4826285" y="4342266"/>
          <a:ext cx="441763" cy="9263"/>
        </a:xfrm>
        <a:custGeom>
          <a:avLst/>
          <a:gdLst/>
          <a:ahLst/>
          <a:cxnLst/>
          <a:rect l="0" t="0" r="0" b="0"/>
          <a:pathLst>
            <a:path>
              <a:moveTo>
                <a:pt x="0" y="4631"/>
              </a:moveTo>
              <a:lnTo>
                <a:pt x="441763" y="46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5036123" y="4335854"/>
        <a:ext cx="22088" cy="22088"/>
      </dsp:txXfrm>
    </dsp:sp>
    <dsp:sp modelId="{FCA9D0D9-7E0D-477D-936A-A27DAEC81B25}">
      <dsp:nvSpPr>
        <dsp:cNvPr id="0" name=""/>
        <dsp:cNvSpPr/>
      </dsp:nvSpPr>
      <dsp:spPr>
        <a:xfrm>
          <a:off x="5190742" y="4033083"/>
          <a:ext cx="6325754" cy="291921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400" kern="1200" dirty="0"/>
            <a:t>13</a:t>
          </a:r>
          <a:r>
            <a:rPr kumimoji="1" lang="ja-JP" altLang="en-US" sz="2400" kern="1200" dirty="0"/>
            <a:t>．気候変動に</a:t>
          </a:r>
          <a:r>
            <a:rPr kumimoji="1" lang="en-US" altLang="ja-JP" sz="2400" kern="1200" dirty="0"/>
            <a:t>	</a:t>
          </a:r>
          <a:r>
            <a:rPr kumimoji="1" lang="ja-JP" altLang="en-US" sz="2400" kern="1200" dirty="0"/>
            <a:t>具体的な対策を</a:t>
          </a:r>
        </a:p>
      </dsp:txBody>
      <dsp:txXfrm>
        <a:off x="5199292" y="4041633"/>
        <a:ext cx="6308654" cy="274821"/>
      </dsp:txXfrm>
    </dsp:sp>
    <dsp:sp modelId="{D1D5C034-1871-4E60-82DC-453A888B5927}">
      <dsp:nvSpPr>
        <dsp:cNvPr id="0" name=""/>
        <dsp:cNvSpPr/>
      </dsp:nvSpPr>
      <dsp:spPr>
        <a:xfrm>
          <a:off x="4903593" y="4510121"/>
          <a:ext cx="287148" cy="9263"/>
        </a:xfrm>
        <a:custGeom>
          <a:avLst/>
          <a:gdLst/>
          <a:ahLst/>
          <a:cxnLst/>
          <a:rect l="0" t="0" r="0" b="0"/>
          <a:pathLst>
            <a:path>
              <a:moveTo>
                <a:pt x="0" y="4631"/>
              </a:moveTo>
              <a:lnTo>
                <a:pt x="287148" y="46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5039988" y="4507574"/>
        <a:ext cx="14357" cy="14357"/>
      </dsp:txXfrm>
    </dsp:sp>
    <dsp:sp modelId="{B4EC2474-4361-44D7-9944-AF0739394980}">
      <dsp:nvSpPr>
        <dsp:cNvPr id="0" name=""/>
        <dsp:cNvSpPr/>
      </dsp:nvSpPr>
      <dsp:spPr>
        <a:xfrm>
          <a:off x="5190742" y="4368792"/>
          <a:ext cx="6325754" cy="29192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400" kern="1200" dirty="0"/>
            <a:t>14</a:t>
          </a:r>
          <a:r>
            <a:rPr kumimoji="1" lang="ja-JP" altLang="en-US" sz="2400" kern="1200" dirty="0"/>
            <a:t>．海の豊かさを守ろう</a:t>
          </a:r>
        </a:p>
      </dsp:txBody>
      <dsp:txXfrm>
        <a:off x="5199292" y="4377342"/>
        <a:ext cx="6308654" cy="274821"/>
      </dsp:txXfrm>
    </dsp:sp>
    <dsp:sp modelId="{9AAB3EEE-2115-4BF3-A076-EB4329C37097}">
      <dsp:nvSpPr>
        <dsp:cNvPr id="0" name=""/>
        <dsp:cNvSpPr/>
      </dsp:nvSpPr>
      <dsp:spPr>
        <a:xfrm rot="2967480">
          <a:off x="4826285" y="4677976"/>
          <a:ext cx="441763" cy="9263"/>
        </a:xfrm>
        <a:custGeom>
          <a:avLst/>
          <a:gdLst/>
          <a:ahLst/>
          <a:cxnLst/>
          <a:rect l="0" t="0" r="0" b="0"/>
          <a:pathLst>
            <a:path>
              <a:moveTo>
                <a:pt x="0" y="4631"/>
              </a:moveTo>
              <a:lnTo>
                <a:pt x="441763" y="46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5036123" y="4671564"/>
        <a:ext cx="22088" cy="22088"/>
      </dsp:txXfrm>
    </dsp:sp>
    <dsp:sp modelId="{92A6743E-ED80-46B6-8DA0-27E54686A922}">
      <dsp:nvSpPr>
        <dsp:cNvPr id="0" name=""/>
        <dsp:cNvSpPr/>
      </dsp:nvSpPr>
      <dsp:spPr>
        <a:xfrm>
          <a:off x="5190742" y="4704502"/>
          <a:ext cx="6325754" cy="291921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400" kern="1200" dirty="0"/>
            <a:t>15</a:t>
          </a:r>
          <a:r>
            <a:rPr kumimoji="1" lang="ja-JP" altLang="en-US" sz="2400" kern="1200" dirty="0"/>
            <a:t>．陸の豊かさも守ろう</a:t>
          </a:r>
        </a:p>
      </dsp:txBody>
      <dsp:txXfrm>
        <a:off x="5199292" y="4713052"/>
        <a:ext cx="6308654" cy="274821"/>
      </dsp:txXfrm>
    </dsp:sp>
    <dsp:sp modelId="{BCCA81A0-D285-4F04-AE8E-D134F2915D4D}">
      <dsp:nvSpPr>
        <dsp:cNvPr id="0" name=""/>
        <dsp:cNvSpPr/>
      </dsp:nvSpPr>
      <dsp:spPr>
        <a:xfrm rot="5079512">
          <a:off x="938984" y="4213783"/>
          <a:ext cx="1943956" cy="9263"/>
        </a:xfrm>
        <a:custGeom>
          <a:avLst/>
          <a:gdLst/>
          <a:ahLst/>
          <a:cxnLst/>
          <a:rect l="0" t="0" r="0" b="0"/>
          <a:pathLst>
            <a:path>
              <a:moveTo>
                <a:pt x="0" y="4631"/>
              </a:moveTo>
              <a:lnTo>
                <a:pt x="1943956" y="46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600" kern="1200"/>
        </a:p>
      </dsp:txBody>
      <dsp:txXfrm>
        <a:off x="1862363" y="4169816"/>
        <a:ext cx="97197" cy="97197"/>
      </dsp:txXfrm>
    </dsp:sp>
    <dsp:sp modelId="{D9C84F13-1FA4-439F-AF35-E6519E0BA9A7}">
      <dsp:nvSpPr>
        <dsp:cNvPr id="0" name=""/>
        <dsp:cNvSpPr/>
      </dsp:nvSpPr>
      <dsp:spPr>
        <a:xfrm>
          <a:off x="2001445" y="5040211"/>
          <a:ext cx="1832343" cy="29192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Peace</a:t>
          </a:r>
          <a:endParaRPr kumimoji="1" lang="ja-JP" altLang="en-US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09995" y="5048761"/>
        <a:ext cx="1815243" cy="274821"/>
      </dsp:txXfrm>
    </dsp:sp>
    <dsp:sp modelId="{E60091A3-CE3A-41E3-B65B-CF8D3998C3FF}">
      <dsp:nvSpPr>
        <dsp:cNvPr id="0" name=""/>
        <dsp:cNvSpPr/>
      </dsp:nvSpPr>
      <dsp:spPr>
        <a:xfrm>
          <a:off x="3833789" y="5181540"/>
          <a:ext cx="363354" cy="9263"/>
        </a:xfrm>
        <a:custGeom>
          <a:avLst/>
          <a:gdLst/>
          <a:ahLst/>
          <a:cxnLst/>
          <a:rect l="0" t="0" r="0" b="0"/>
          <a:pathLst>
            <a:path>
              <a:moveTo>
                <a:pt x="0" y="4631"/>
              </a:moveTo>
              <a:lnTo>
                <a:pt x="363354" y="46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4006382" y="5177088"/>
        <a:ext cx="18167" cy="18167"/>
      </dsp:txXfrm>
    </dsp:sp>
    <dsp:sp modelId="{285E73DD-33BD-4782-A869-24577AEDEDD1}">
      <dsp:nvSpPr>
        <dsp:cNvPr id="0" name=""/>
        <dsp:cNvSpPr/>
      </dsp:nvSpPr>
      <dsp:spPr>
        <a:xfrm>
          <a:off x="4197143" y="5040211"/>
          <a:ext cx="706449" cy="291921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共存</a:t>
          </a:r>
        </a:p>
      </dsp:txBody>
      <dsp:txXfrm>
        <a:off x="4205693" y="5048761"/>
        <a:ext cx="689349" cy="274821"/>
      </dsp:txXfrm>
    </dsp:sp>
    <dsp:sp modelId="{EEA3851D-8A72-429B-A598-573E4B43366C}">
      <dsp:nvSpPr>
        <dsp:cNvPr id="0" name=""/>
        <dsp:cNvSpPr/>
      </dsp:nvSpPr>
      <dsp:spPr>
        <a:xfrm>
          <a:off x="4903593" y="5181540"/>
          <a:ext cx="287148" cy="9263"/>
        </a:xfrm>
        <a:custGeom>
          <a:avLst/>
          <a:gdLst/>
          <a:ahLst/>
          <a:cxnLst/>
          <a:rect l="0" t="0" r="0" b="0"/>
          <a:pathLst>
            <a:path>
              <a:moveTo>
                <a:pt x="0" y="4631"/>
              </a:moveTo>
              <a:lnTo>
                <a:pt x="287148" y="46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5039988" y="5178993"/>
        <a:ext cx="14357" cy="14357"/>
      </dsp:txXfrm>
    </dsp:sp>
    <dsp:sp modelId="{D7A62673-3923-47AE-9F5A-69DB201F653F}">
      <dsp:nvSpPr>
        <dsp:cNvPr id="0" name=""/>
        <dsp:cNvSpPr/>
      </dsp:nvSpPr>
      <dsp:spPr>
        <a:xfrm>
          <a:off x="5190742" y="5040211"/>
          <a:ext cx="6325754" cy="291921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400" kern="1200" dirty="0"/>
            <a:t>16</a:t>
          </a:r>
          <a:r>
            <a:rPr kumimoji="1" lang="ja-JP" altLang="en-US" sz="2400" kern="1200" dirty="0"/>
            <a:t>．平和と公正をすべての人に</a:t>
          </a:r>
        </a:p>
      </dsp:txBody>
      <dsp:txXfrm>
        <a:off x="5199292" y="5048761"/>
        <a:ext cx="6308654" cy="274821"/>
      </dsp:txXfrm>
    </dsp:sp>
    <dsp:sp modelId="{417C385D-E476-4BD6-B12F-1ACFCC838704}">
      <dsp:nvSpPr>
        <dsp:cNvPr id="0" name=""/>
        <dsp:cNvSpPr/>
      </dsp:nvSpPr>
      <dsp:spPr>
        <a:xfrm rot="5126667">
          <a:off x="771751" y="4381638"/>
          <a:ext cx="2278422" cy="9263"/>
        </a:xfrm>
        <a:custGeom>
          <a:avLst/>
          <a:gdLst/>
          <a:ahLst/>
          <a:cxnLst/>
          <a:rect l="0" t="0" r="0" b="0"/>
          <a:pathLst>
            <a:path>
              <a:moveTo>
                <a:pt x="0" y="4631"/>
              </a:moveTo>
              <a:lnTo>
                <a:pt x="2278422" y="46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800" kern="1200"/>
        </a:p>
      </dsp:txBody>
      <dsp:txXfrm>
        <a:off x="1854002" y="4329309"/>
        <a:ext cx="113921" cy="113921"/>
      </dsp:txXfrm>
    </dsp:sp>
    <dsp:sp modelId="{D4A15DC9-9111-42D4-A605-155F6F12F9B7}">
      <dsp:nvSpPr>
        <dsp:cNvPr id="0" name=""/>
        <dsp:cNvSpPr/>
      </dsp:nvSpPr>
      <dsp:spPr>
        <a:xfrm>
          <a:off x="2001445" y="5375921"/>
          <a:ext cx="1832343" cy="291921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Partnership</a:t>
          </a:r>
          <a:endParaRPr kumimoji="1" lang="ja-JP" altLang="en-US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09995" y="5384471"/>
        <a:ext cx="1815243" cy="274821"/>
      </dsp:txXfrm>
    </dsp:sp>
    <dsp:sp modelId="{20B9019A-0D3A-4B22-8260-689DBAFA744E}">
      <dsp:nvSpPr>
        <dsp:cNvPr id="0" name=""/>
        <dsp:cNvSpPr/>
      </dsp:nvSpPr>
      <dsp:spPr>
        <a:xfrm>
          <a:off x="3833789" y="5517250"/>
          <a:ext cx="363354" cy="9263"/>
        </a:xfrm>
        <a:custGeom>
          <a:avLst/>
          <a:gdLst/>
          <a:ahLst/>
          <a:cxnLst/>
          <a:rect l="0" t="0" r="0" b="0"/>
          <a:pathLst>
            <a:path>
              <a:moveTo>
                <a:pt x="0" y="4631"/>
              </a:moveTo>
              <a:lnTo>
                <a:pt x="363354" y="46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4006382" y="5512798"/>
        <a:ext cx="18167" cy="18167"/>
      </dsp:txXfrm>
    </dsp:sp>
    <dsp:sp modelId="{1A50BB26-4E98-4C5B-9146-9D0F7D4F7A08}">
      <dsp:nvSpPr>
        <dsp:cNvPr id="0" name=""/>
        <dsp:cNvSpPr/>
      </dsp:nvSpPr>
      <dsp:spPr>
        <a:xfrm>
          <a:off x="4197143" y="5375921"/>
          <a:ext cx="706449" cy="2919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協働</a:t>
          </a:r>
        </a:p>
      </dsp:txBody>
      <dsp:txXfrm>
        <a:off x="4205693" y="5384471"/>
        <a:ext cx="689349" cy="274821"/>
      </dsp:txXfrm>
    </dsp:sp>
    <dsp:sp modelId="{C9FF5DD2-1EAA-4608-A25B-FCF3079DB870}">
      <dsp:nvSpPr>
        <dsp:cNvPr id="0" name=""/>
        <dsp:cNvSpPr/>
      </dsp:nvSpPr>
      <dsp:spPr>
        <a:xfrm>
          <a:off x="4903593" y="5517250"/>
          <a:ext cx="287148" cy="9263"/>
        </a:xfrm>
        <a:custGeom>
          <a:avLst/>
          <a:gdLst/>
          <a:ahLst/>
          <a:cxnLst/>
          <a:rect l="0" t="0" r="0" b="0"/>
          <a:pathLst>
            <a:path>
              <a:moveTo>
                <a:pt x="0" y="4631"/>
              </a:moveTo>
              <a:lnTo>
                <a:pt x="287148" y="46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5039988" y="5514703"/>
        <a:ext cx="14357" cy="14357"/>
      </dsp:txXfrm>
    </dsp:sp>
    <dsp:sp modelId="{A763E564-D3B3-4F76-959B-4ECBD0C2D550}">
      <dsp:nvSpPr>
        <dsp:cNvPr id="0" name=""/>
        <dsp:cNvSpPr/>
      </dsp:nvSpPr>
      <dsp:spPr>
        <a:xfrm>
          <a:off x="5190742" y="5375921"/>
          <a:ext cx="6325754" cy="2919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400" kern="1200" dirty="0"/>
            <a:t>17</a:t>
          </a:r>
          <a:r>
            <a:rPr kumimoji="1" lang="ja-JP" altLang="en-US" sz="2400" kern="1200" dirty="0"/>
            <a:t>．パートナーシップで目標を実現しよう</a:t>
          </a:r>
        </a:p>
      </dsp:txBody>
      <dsp:txXfrm>
        <a:off x="5199292" y="5384471"/>
        <a:ext cx="6308654" cy="27482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FAE411-33DD-4CE9-848A-296BF792CD9A}">
      <dsp:nvSpPr>
        <dsp:cNvPr id="0" name=""/>
        <dsp:cNvSpPr/>
      </dsp:nvSpPr>
      <dsp:spPr>
        <a:xfrm>
          <a:off x="96967" y="2001529"/>
          <a:ext cx="663753" cy="1845189"/>
        </a:xfrm>
        <a:prstGeom prst="roundRect">
          <a:avLst>
            <a:gd name="adj" fmla="val 10000"/>
          </a:avLst>
        </a:prstGeom>
        <a:solidFill>
          <a:srgbClr val="E3CB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b="1" kern="1200" dirty="0"/>
            <a:t>地方</a:t>
          </a:r>
          <a:br>
            <a:rPr kumimoji="1" lang="en-US" altLang="ja-JP" sz="2400" b="1" kern="1200" dirty="0"/>
          </a:br>
          <a:r>
            <a:rPr kumimoji="1" lang="ja-JP" altLang="en-US" sz="2400" b="1" kern="1200" dirty="0"/>
            <a:t>創生</a:t>
          </a:r>
        </a:p>
      </dsp:txBody>
      <dsp:txXfrm>
        <a:off x="116408" y="2020970"/>
        <a:ext cx="624871" cy="1806307"/>
      </dsp:txXfrm>
    </dsp:sp>
    <dsp:sp modelId="{569D17C6-0DE4-4516-AA50-3988D745C677}">
      <dsp:nvSpPr>
        <dsp:cNvPr id="0" name=""/>
        <dsp:cNvSpPr/>
      </dsp:nvSpPr>
      <dsp:spPr>
        <a:xfrm rot="16944212">
          <a:off x="-31320" y="1932145"/>
          <a:ext cx="2017414" cy="13631"/>
        </a:xfrm>
        <a:custGeom>
          <a:avLst/>
          <a:gdLst/>
          <a:ahLst/>
          <a:cxnLst/>
          <a:rect l="0" t="0" r="0" b="0"/>
          <a:pathLst>
            <a:path>
              <a:moveTo>
                <a:pt x="0" y="6815"/>
              </a:moveTo>
              <a:lnTo>
                <a:pt x="2017414" y="68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b="1" kern="1200"/>
        </a:p>
      </dsp:txBody>
      <dsp:txXfrm>
        <a:off x="926951" y="1888526"/>
        <a:ext cx="100870" cy="100870"/>
      </dsp:txXfrm>
    </dsp:sp>
    <dsp:sp modelId="{783C2D11-FF2B-40BC-9152-66663D957ECC}">
      <dsp:nvSpPr>
        <dsp:cNvPr id="0" name=""/>
        <dsp:cNvSpPr/>
      </dsp:nvSpPr>
      <dsp:spPr>
        <a:xfrm>
          <a:off x="1194052" y="260639"/>
          <a:ext cx="2772635" cy="1386317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b="1" kern="1200" dirty="0"/>
            <a:t>地域経済</a:t>
          </a:r>
          <a:br>
            <a:rPr kumimoji="1" lang="en-US" altLang="ja-JP" sz="2400" b="1" kern="1200" dirty="0"/>
          </a:br>
          <a:r>
            <a:rPr kumimoji="1" lang="ja-JP" altLang="en-US" sz="2400" b="1" kern="1200" dirty="0"/>
            <a:t>（納税用地域通貨）</a:t>
          </a:r>
        </a:p>
      </dsp:txBody>
      <dsp:txXfrm>
        <a:off x="1234656" y="301243"/>
        <a:ext cx="2691427" cy="1305109"/>
      </dsp:txXfrm>
    </dsp:sp>
    <dsp:sp modelId="{E93B3039-CA95-4D88-950B-D4914671C8BB}">
      <dsp:nvSpPr>
        <dsp:cNvPr id="0" name=""/>
        <dsp:cNvSpPr/>
      </dsp:nvSpPr>
      <dsp:spPr>
        <a:xfrm rot="18387911">
          <a:off x="3800271" y="617067"/>
          <a:ext cx="820462" cy="13631"/>
        </a:xfrm>
        <a:custGeom>
          <a:avLst/>
          <a:gdLst/>
          <a:ahLst/>
          <a:cxnLst/>
          <a:rect l="0" t="0" r="0" b="0"/>
          <a:pathLst>
            <a:path>
              <a:moveTo>
                <a:pt x="0" y="6815"/>
              </a:moveTo>
              <a:lnTo>
                <a:pt x="820462" y="68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b="1" kern="1200"/>
        </a:p>
      </dsp:txBody>
      <dsp:txXfrm>
        <a:off x="4189990" y="603371"/>
        <a:ext cx="41023" cy="41023"/>
      </dsp:txXfrm>
    </dsp:sp>
    <dsp:sp modelId="{97B13F15-3C7B-46D2-A0F5-3272BD0593C6}">
      <dsp:nvSpPr>
        <dsp:cNvPr id="0" name=""/>
        <dsp:cNvSpPr/>
      </dsp:nvSpPr>
      <dsp:spPr>
        <a:xfrm>
          <a:off x="4454316" y="0"/>
          <a:ext cx="6537737" cy="587935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  テレワークの推進，起業・雇用の創出</a:t>
          </a:r>
        </a:p>
      </dsp:txBody>
      <dsp:txXfrm>
        <a:off x="4471536" y="17220"/>
        <a:ext cx="6503297" cy="553495"/>
      </dsp:txXfrm>
    </dsp:sp>
    <dsp:sp modelId="{E69CFA2A-6B34-4E01-8D55-020EE3A2A48A}">
      <dsp:nvSpPr>
        <dsp:cNvPr id="0" name=""/>
        <dsp:cNvSpPr/>
      </dsp:nvSpPr>
      <dsp:spPr>
        <a:xfrm>
          <a:off x="3966688" y="946982"/>
          <a:ext cx="486780" cy="13631"/>
        </a:xfrm>
        <a:custGeom>
          <a:avLst/>
          <a:gdLst/>
          <a:ahLst/>
          <a:cxnLst/>
          <a:rect l="0" t="0" r="0" b="0"/>
          <a:pathLst>
            <a:path>
              <a:moveTo>
                <a:pt x="0" y="6815"/>
              </a:moveTo>
              <a:lnTo>
                <a:pt x="486780" y="68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b="1" kern="1200"/>
        </a:p>
      </dsp:txBody>
      <dsp:txXfrm>
        <a:off x="4197908" y="941629"/>
        <a:ext cx="24339" cy="24339"/>
      </dsp:txXfrm>
    </dsp:sp>
    <dsp:sp modelId="{DC016CA4-6CAD-49EC-8F08-7A4178A2FB60}">
      <dsp:nvSpPr>
        <dsp:cNvPr id="0" name=""/>
        <dsp:cNvSpPr/>
      </dsp:nvSpPr>
      <dsp:spPr>
        <a:xfrm>
          <a:off x="4453468" y="659830"/>
          <a:ext cx="6537737" cy="587935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  大学内・大学発のベンチャー支援</a:t>
          </a:r>
        </a:p>
      </dsp:txBody>
      <dsp:txXfrm>
        <a:off x="4470688" y="677050"/>
        <a:ext cx="6503297" cy="553495"/>
      </dsp:txXfrm>
    </dsp:sp>
    <dsp:sp modelId="{FDBB9381-3411-4623-A738-5B0F6B105BFF}">
      <dsp:nvSpPr>
        <dsp:cNvPr id="0" name=""/>
        <dsp:cNvSpPr/>
      </dsp:nvSpPr>
      <dsp:spPr>
        <a:xfrm rot="3200842">
          <a:off x="3802363" y="1274080"/>
          <a:ext cx="815429" cy="13631"/>
        </a:xfrm>
        <a:custGeom>
          <a:avLst/>
          <a:gdLst/>
          <a:ahLst/>
          <a:cxnLst/>
          <a:rect l="0" t="0" r="0" b="0"/>
          <a:pathLst>
            <a:path>
              <a:moveTo>
                <a:pt x="0" y="6815"/>
              </a:moveTo>
              <a:lnTo>
                <a:pt x="815429" y="68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b="1" kern="1200"/>
        </a:p>
      </dsp:txBody>
      <dsp:txXfrm>
        <a:off x="4189692" y="1260510"/>
        <a:ext cx="40771" cy="40771"/>
      </dsp:txXfrm>
    </dsp:sp>
    <dsp:sp modelId="{FAD74895-5ACB-46AA-8EC1-3801D78120E6}">
      <dsp:nvSpPr>
        <dsp:cNvPr id="0" name=""/>
        <dsp:cNvSpPr/>
      </dsp:nvSpPr>
      <dsp:spPr>
        <a:xfrm>
          <a:off x="4453468" y="1314025"/>
          <a:ext cx="6537737" cy="587935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  地産地消の推進，滞納者ゼロのための支援</a:t>
          </a:r>
        </a:p>
      </dsp:txBody>
      <dsp:txXfrm>
        <a:off x="4470688" y="1331245"/>
        <a:ext cx="6503297" cy="553495"/>
      </dsp:txXfrm>
    </dsp:sp>
    <dsp:sp modelId="{194033D5-8911-4826-9E77-4B35B2459964}">
      <dsp:nvSpPr>
        <dsp:cNvPr id="0" name=""/>
        <dsp:cNvSpPr/>
      </dsp:nvSpPr>
      <dsp:spPr>
        <a:xfrm rot="21527483">
          <a:off x="760680" y="2913428"/>
          <a:ext cx="367950" cy="13631"/>
        </a:xfrm>
        <a:custGeom>
          <a:avLst/>
          <a:gdLst/>
          <a:ahLst/>
          <a:cxnLst/>
          <a:rect l="0" t="0" r="0" b="0"/>
          <a:pathLst>
            <a:path>
              <a:moveTo>
                <a:pt x="0" y="6815"/>
              </a:moveTo>
              <a:lnTo>
                <a:pt x="367950" y="68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b="1" kern="1200"/>
        </a:p>
      </dsp:txBody>
      <dsp:txXfrm>
        <a:off x="935456" y="2911045"/>
        <a:ext cx="18397" cy="18397"/>
      </dsp:txXfrm>
    </dsp:sp>
    <dsp:sp modelId="{20F80CEF-6B47-4225-A2BC-0903F377FCCA}">
      <dsp:nvSpPr>
        <dsp:cNvPr id="0" name=""/>
        <dsp:cNvSpPr/>
      </dsp:nvSpPr>
      <dsp:spPr>
        <a:xfrm>
          <a:off x="1128589" y="2223205"/>
          <a:ext cx="2772635" cy="1386317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b="1" kern="1200" dirty="0"/>
            <a:t>地域社会</a:t>
          </a:r>
          <a:br>
            <a:rPr kumimoji="1" lang="en-US" altLang="ja-JP" sz="2400" b="1" kern="1200" dirty="0"/>
          </a:br>
          <a:r>
            <a:rPr kumimoji="1" lang="ja-JP" altLang="en-US" sz="2400" b="1" kern="1200"/>
            <a:t>（教育・健康・文化）</a:t>
          </a:r>
          <a:endParaRPr kumimoji="1" lang="ja-JP" altLang="en-US" sz="2400" b="1" kern="1200" dirty="0"/>
        </a:p>
      </dsp:txBody>
      <dsp:txXfrm>
        <a:off x="1169193" y="2263809"/>
        <a:ext cx="2691427" cy="1305109"/>
      </dsp:txXfrm>
    </dsp:sp>
    <dsp:sp modelId="{1731C202-61B5-4FB6-9405-8662741B2897}">
      <dsp:nvSpPr>
        <dsp:cNvPr id="0" name=""/>
        <dsp:cNvSpPr/>
      </dsp:nvSpPr>
      <dsp:spPr>
        <a:xfrm rot="18610228">
          <a:off x="3749292" y="2582459"/>
          <a:ext cx="856107" cy="13631"/>
        </a:xfrm>
        <a:custGeom>
          <a:avLst/>
          <a:gdLst/>
          <a:ahLst/>
          <a:cxnLst/>
          <a:rect l="0" t="0" r="0" b="0"/>
          <a:pathLst>
            <a:path>
              <a:moveTo>
                <a:pt x="0" y="6815"/>
              </a:moveTo>
              <a:lnTo>
                <a:pt x="856107" y="68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b="1" kern="1200"/>
        </a:p>
      </dsp:txBody>
      <dsp:txXfrm>
        <a:off x="4155943" y="2567872"/>
        <a:ext cx="42805" cy="42805"/>
      </dsp:txXfrm>
    </dsp:sp>
    <dsp:sp modelId="{546525B9-8F06-4B99-B3A4-E53B29D7CD6C}">
      <dsp:nvSpPr>
        <dsp:cNvPr id="0" name=""/>
        <dsp:cNvSpPr/>
      </dsp:nvSpPr>
      <dsp:spPr>
        <a:xfrm>
          <a:off x="4453468" y="1968219"/>
          <a:ext cx="6537737" cy="587935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  子育て教育（イエナプラン）環境の整備</a:t>
          </a:r>
        </a:p>
      </dsp:txBody>
      <dsp:txXfrm>
        <a:off x="4470688" y="1985439"/>
        <a:ext cx="6503297" cy="553495"/>
      </dsp:txXfrm>
    </dsp:sp>
    <dsp:sp modelId="{96BFFF93-EB55-446D-BE3A-98720CC9F18C}">
      <dsp:nvSpPr>
        <dsp:cNvPr id="0" name=""/>
        <dsp:cNvSpPr/>
      </dsp:nvSpPr>
      <dsp:spPr>
        <a:xfrm rot="110">
          <a:off x="3901224" y="2909556"/>
          <a:ext cx="552244" cy="13631"/>
        </a:xfrm>
        <a:custGeom>
          <a:avLst/>
          <a:gdLst/>
          <a:ahLst/>
          <a:cxnLst/>
          <a:rect l="0" t="0" r="0" b="0"/>
          <a:pathLst>
            <a:path>
              <a:moveTo>
                <a:pt x="0" y="6815"/>
              </a:moveTo>
              <a:lnTo>
                <a:pt x="552244" y="68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b="1" kern="1200"/>
        </a:p>
      </dsp:txBody>
      <dsp:txXfrm>
        <a:off x="4163540" y="2902566"/>
        <a:ext cx="27612" cy="27612"/>
      </dsp:txXfrm>
    </dsp:sp>
    <dsp:sp modelId="{498BED58-CA31-4E02-AC00-B7AC9D3F894E}">
      <dsp:nvSpPr>
        <dsp:cNvPr id="0" name=""/>
        <dsp:cNvSpPr/>
      </dsp:nvSpPr>
      <dsp:spPr>
        <a:xfrm>
          <a:off x="4453468" y="2622413"/>
          <a:ext cx="6537737" cy="587935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  子ども</a:t>
          </a:r>
          <a:r>
            <a:rPr kumimoji="1" lang="ja-JP" altLang="en-US" sz="2000" b="1" kern="1200"/>
            <a:t>食堂・寺子屋の</a:t>
          </a:r>
          <a:r>
            <a:rPr kumimoji="1" lang="ja-JP" altLang="en-US" sz="2000" b="1" kern="1200" dirty="0"/>
            <a:t>設立・支援</a:t>
          </a:r>
          <a:endParaRPr kumimoji="1" lang="en-US" altLang="ja-JP" sz="2000" b="1" kern="1200" dirty="0"/>
        </a:p>
      </dsp:txBody>
      <dsp:txXfrm>
        <a:off x="4470688" y="2639633"/>
        <a:ext cx="6503297" cy="553495"/>
      </dsp:txXfrm>
    </dsp:sp>
    <dsp:sp modelId="{21C5FC46-76C0-4F0E-8A09-DBBA2FE4B2F7}">
      <dsp:nvSpPr>
        <dsp:cNvPr id="0" name=""/>
        <dsp:cNvSpPr/>
      </dsp:nvSpPr>
      <dsp:spPr>
        <a:xfrm rot="2989864">
          <a:off x="3749279" y="3236653"/>
          <a:ext cx="856134" cy="13631"/>
        </a:xfrm>
        <a:custGeom>
          <a:avLst/>
          <a:gdLst/>
          <a:ahLst/>
          <a:cxnLst/>
          <a:rect l="0" t="0" r="0" b="0"/>
          <a:pathLst>
            <a:path>
              <a:moveTo>
                <a:pt x="0" y="6815"/>
              </a:moveTo>
              <a:lnTo>
                <a:pt x="856134" y="68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b="1" kern="1200"/>
        </a:p>
      </dsp:txBody>
      <dsp:txXfrm>
        <a:off x="4155943" y="3222066"/>
        <a:ext cx="42806" cy="42806"/>
      </dsp:txXfrm>
    </dsp:sp>
    <dsp:sp modelId="{5C3171C9-3FB2-4B61-A711-FF6698FE3A19}">
      <dsp:nvSpPr>
        <dsp:cNvPr id="0" name=""/>
        <dsp:cNvSpPr/>
      </dsp:nvSpPr>
      <dsp:spPr>
        <a:xfrm>
          <a:off x="4453468" y="3276607"/>
          <a:ext cx="6537737" cy="587935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  中心市街地再生・町並み保全，定住・移住の促進</a:t>
          </a:r>
        </a:p>
      </dsp:txBody>
      <dsp:txXfrm>
        <a:off x="4470688" y="3293827"/>
        <a:ext cx="6503297" cy="553495"/>
      </dsp:txXfrm>
    </dsp:sp>
    <dsp:sp modelId="{C62CB55C-4745-401C-BF43-D258760AF654}">
      <dsp:nvSpPr>
        <dsp:cNvPr id="0" name=""/>
        <dsp:cNvSpPr/>
      </dsp:nvSpPr>
      <dsp:spPr>
        <a:xfrm rot="4653730">
          <a:off x="-28583" y="3899669"/>
          <a:ext cx="2011940" cy="13631"/>
        </a:xfrm>
        <a:custGeom>
          <a:avLst/>
          <a:gdLst/>
          <a:ahLst/>
          <a:cxnLst/>
          <a:rect l="0" t="0" r="0" b="0"/>
          <a:pathLst>
            <a:path>
              <a:moveTo>
                <a:pt x="0" y="6815"/>
              </a:moveTo>
              <a:lnTo>
                <a:pt x="2011940" y="68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b="1" kern="1200"/>
        </a:p>
      </dsp:txBody>
      <dsp:txXfrm>
        <a:off x="927088" y="3856186"/>
        <a:ext cx="100597" cy="100597"/>
      </dsp:txXfrm>
    </dsp:sp>
    <dsp:sp modelId="{C8A5AD51-D43D-402D-9D8D-E8CAA36A2E86}">
      <dsp:nvSpPr>
        <dsp:cNvPr id="0" name=""/>
        <dsp:cNvSpPr/>
      </dsp:nvSpPr>
      <dsp:spPr>
        <a:xfrm>
          <a:off x="1194052" y="4195686"/>
          <a:ext cx="2772635" cy="138631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b="1" kern="1200" dirty="0"/>
            <a:t>地域環境</a:t>
          </a:r>
          <a:endParaRPr kumimoji="1" lang="en-US" altLang="ja-JP" sz="2400" b="1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b="1" kern="1200" dirty="0"/>
            <a:t>（限界費用ゼロ）</a:t>
          </a:r>
        </a:p>
      </dsp:txBody>
      <dsp:txXfrm>
        <a:off x="1234656" y="4236290"/>
        <a:ext cx="2691427" cy="1305109"/>
      </dsp:txXfrm>
    </dsp:sp>
    <dsp:sp modelId="{59711292-1697-403D-B8F8-13EEBBD773FD}">
      <dsp:nvSpPr>
        <dsp:cNvPr id="0" name=""/>
        <dsp:cNvSpPr/>
      </dsp:nvSpPr>
      <dsp:spPr>
        <a:xfrm rot="18374529">
          <a:off x="3798389" y="4549991"/>
          <a:ext cx="823378" cy="13631"/>
        </a:xfrm>
        <a:custGeom>
          <a:avLst/>
          <a:gdLst/>
          <a:ahLst/>
          <a:cxnLst/>
          <a:rect l="0" t="0" r="0" b="0"/>
          <a:pathLst>
            <a:path>
              <a:moveTo>
                <a:pt x="0" y="6815"/>
              </a:moveTo>
              <a:lnTo>
                <a:pt x="823378" y="68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b="1" kern="1200"/>
        </a:p>
      </dsp:txBody>
      <dsp:txXfrm>
        <a:off x="4189493" y="4536223"/>
        <a:ext cx="41168" cy="41168"/>
      </dsp:txXfrm>
    </dsp:sp>
    <dsp:sp modelId="{D82D0C0C-165D-4A44-9EE4-0237CBD8CBB8}">
      <dsp:nvSpPr>
        <dsp:cNvPr id="0" name=""/>
        <dsp:cNvSpPr/>
      </dsp:nvSpPr>
      <dsp:spPr>
        <a:xfrm>
          <a:off x="4453468" y="3930802"/>
          <a:ext cx="6537737" cy="587935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  再生可能エネルギーの活用で地球温暖化阻止</a:t>
          </a:r>
        </a:p>
      </dsp:txBody>
      <dsp:txXfrm>
        <a:off x="4470688" y="3948022"/>
        <a:ext cx="6503297" cy="553495"/>
      </dsp:txXfrm>
    </dsp:sp>
    <dsp:sp modelId="{863174AB-C324-41DF-9EBD-7D62EA4C82FB}">
      <dsp:nvSpPr>
        <dsp:cNvPr id="0" name=""/>
        <dsp:cNvSpPr/>
      </dsp:nvSpPr>
      <dsp:spPr>
        <a:xfrm rot="21530225">
          <a:off x="3966637" y="4877089"/>
          <a:ext cx="486880" cy="13631"/>
        </a:xfrm>
        <a:custGeom>
          <a:avLst/>
          <a:gdLst/>
          <a:ahLst/>
          <a:cxnLst/>
          <a:rect l="0" t="0" r="0" b="0"/>
          <a:pathLst>
            <a:path>
              <a:moveTo>
                <a:pt x="0" y="6815"/>
              </a:moveTo>
              <a:lnTo>
                <a:pt x="486880" y="68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b="1" kern="1200"/>
        </a:p>
      </dsp:txBody>
      <dsp:txXfrm>
        <a:off x="4197906" y="4871732"/>
        <a:ext cx="24344" cy="24344"/>
      </dsp:txXfrm>
    </dsp:sp>
    <dsp:sp modelId="{8E141DE9-2A67-4918-A146-1CD5F2745DD6}">
      <dsp:nvSpPr>
        <dsp:cNvPr id="0" name=""/>
        <dsp:cNvSpPr/>
      </dsp:nvSpPr>
      <dsp:spPr>
        <a:xfrm>
          <a:off x="4453468" y="4584996"/>
          <a:ext cx="6537737" cy="587935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  生物多様化と狩猟・採集の促進による共存社会へ</a:t>
          </a:r>
        </a:p>
      </dsp:txBody>
      <dsp:txXfrm>
        <a:off x="4470688" y="4602216"/>
        <a:ext cx="6503297" cy="553495"/>
      </dsp:txXfrm>
    </dsp:sp>
    <dsp:sp modelId="{498A1AF3-372D-4CB0-8CAF-A80BDB594377}">
      <dsp:nvSpPr>
        <dsp:cNvPr id="0" name=""/>
        <dsp:cNvSpPr/>
      </dsp:nvSpPr>
      <dsp:spPr>
        <a:xfrm rot="3175730">
          <a:off x="3806316" y="5204186"/>
          <a:ext cx="807523" cy="13631"/>
        </a:xfrm>
        <a:custGeom>
          <a:avLst/>
          <a:gdLst/>
          <a:ahLst/>
          <a:cxnLst/>
          <a:rect l="0" t="0" r="0" b="0"/>
          <a:pathLst>
            <a:path>
              <a:moveTo>
                <a:pt x="0" y="6815"/>
              </a:moveTo>
              <a:lnTo>
                <a:pt x="807523" y="68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b="1" kern="1200"/>
        </a:p>
      </dsp:txBody>
      <dsp:txXfrm>
        <a:off x="4189890" y="5190813"/>
        <a:ext cx="40376" cy="40376"/>
      </dsp:txXfrm>
    </dsp:sp>
    <dsp:sp modelId="{76F59F57-216B-489D-A13C-7D3065D89C89}">
      <dsp:nvSpPr>
        <dsp:cNvPr id="0" name=""/>
        <dsp:cNvSpPr/>
      </dsp:nvSpPr>
      <dsp:spPr>
        <a:xfrm>
          <a:off x="4453468" y="5239190"/>
          <a:ext cx="6537737" cy="587935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  ごみゼロの促進・緑地の保全</a:t>
          </a:r>
        </a:p>
      </dsp:txBody>
      <dsp:txXfrm>
        <a:off x="4470688" y="5256410"/>
        <a:ext cx="6503297" cy="55349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FC8A48-7C70-4E14-97F9-C86DBCADD65F}">
      <dsp:nvSpPr>
        <dsp:cNvPr id="0" name=""/>
        <dsp:cNvSpPr/>
      </dsp:nvSpPr>
      <dsp:spPr>
        <a:xfrm>
          <a:off x="49419" y="1591358"/>
          <a:ext cx="1675983" cy="1633004"/>
        </a:xfrm>
        <a:prstGeom prst="roundRect">
          <a:avLst>
            <a:gd name="adj" fmla="val 10000"/>
          </a:avLst>
        </a:prstGeom>
        <a:solidFill>
          <a:srgbClr val="E3CB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日出町</a:t>
          </a:r>
          <a:br>
            <a:rPr kumimoji="1" lang="en-US" altLang="ja-JP" sz="2400" kern="1200" dirty="0"/>
          </a:br>
          <a:r>
            <a:rPr kumimoji="1" lang="ja-JP" altLang="en-US" sz="2400" kern="1200" dirty="0"/>
            <a:t>ルネサンス</a:t>
          </a:r>
        </a:p>
      </dsp:txBody>
      <dsp:txXfrm>
        <a:off x="97248" y="1639187"/>
        <a:ext cx="1580325" cy="1537346"/>
      </dsp:txXfrm>
    </dsp:sp>
    <dsp:sp modelId="{3DE7FAF2-6CF9-4B06-8D8D-35B520C06F3F}">
      <dsp:nvSpPr>
        <dsp:cNvPr id="0" name=""/>
        <dsp:cNvSpPr/>
      </dsp:nvSpPr>
      <dsp:spPr>
        <a:xfrm rot="16972437">
          <a:off x="1077810" y="1586747"/>
          <a:ext cx="1666489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1666489" y="88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400" kern="1200"/>
        </a:p>
      </dsp:txBody>
      <dsp:txXfrm>
        <a:off x="1869393" y="1553898"/>
        <a:ext cx="83324" cy="83324"/>
      </dsp:txXfrm>
    </dsp:sp>
    <dsp:sp modelId="{63BC952E-CA3C-4FBC-BEB9-BFD1300A0830}">
      <dsp:nvSpPr>
        <dsp:cNvPr id="0" name=""/>
        <dsp:cNvSpPr/>
      </dsp:nvSpPr>
      <dsp:spPr>
        <a:xfrm>
          <a:off x="2096708" y="322365"/>
          <a:ext cx="2699183" cy="921792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健康支援</a:t>
          </a:r>
          <a:br>
            <a:rPr kumimoji="1" lang="en-US" altLang="ja-JP" sz="2400" kern="1200" dirty="0"/>
          </a:br>
          <a:r>
            <a:rPr kumimoji="1" lang="ja-JP" altLang="en-US" sz="2400" b="1" kern="1200" dirty="0"/>
            <a:t>ウィルスに負けない</a:t>
          </a:r>
        </a:p>
      </dsp:txBody>
      <dsp:txXfrm>
        <a:off x="2123706" y="349363"/>
        <a:ext cx="2645187" cy="867796"/>
      </dsp:txXfrm>
    </dsp:sp>
    <dsp:sp modelId="{005E2076-4784-40B5-8141-D11F00BB385D}">
      <dsp:nvSpPr>
        <dsp:cNvPr id="0" name=""/>
        <dsp:cNvSpPr/>
      </dsp:nvSpPr>
      <dsp:spPr>
        <a:xfrm rot="18612227">
          <a:off x="4669649" y="502459"/>
          <a:ext cx="712243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712243" y="881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400" kern="1200"/>
        </a:p>
      </dsp:txBody>
      <dsp:txXfrm>
        <a:off x="5007964" y="493466"/>
        <a:ext cx="35612" cy="35612"/>
      </dsp:txXfrm>
    </dsp:sp>
    <dsp:sp modelId="{F6D06DF1-8D68-46B9-B2ED-55077799D2F4}">
      <dsp:nvSpPr>
        <dsp:cNvPr id="0" name=""/>
        <dsp:cNvSpPr/>
      </dsp:nvSpPr>
      <dsp:spPr>
        <a:xfrm>
          <a:off x="5255650" y="2770"/>
          <a:ext cx="5259949" cy="473024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粗食</a:t>
          </a:r>
          <a:r>
            <a:rPr kumimoji="1" lang="en-US" altLang="ja-JP" sz="2400" kern="1200" dirty="0"/>
            <a:t>(</a:t>
          </a:r>
          <a:r>
            <a:rPr kumimoji="1" lang="ja-JP" altLang="en-US" sz="2400" kern="1200" dirty="0"/>
            <a:t>おにぎり，味噌汁，番茶</a:t>
          </a:r>
          <a:r>
            <a:rPr kumimoji="1" lang="en-US" altLang="ja-JP" sz="2400" kern="1200" dirty="0"/>
            <a:t>)</a:t>
          </a:r>
          <a:endParaRPr kumimoji="1" lang="ja-JP" altLang="en-US" sz="2400" kern="1200" dirty="0"/>
        </a:p>
      </dsp:txBody>
      <dsp:txXfrm>
        <a:off x="5269504" y="16624"/>
        <a:ext cx="5232241" cy="445316"/>
      </dsp:txXfrm>
    </dsp:sp>
    <dsp:sp modelId="{2E798993-C0D8-478D-B520-DE00429052EA}">
      <dsp:nvSpPr>
        <dsp:cNvPr id="0" name=""/>
        <dsp:cNvSpPr/>
      </dsp:nvSpPr>
      <dsp:spPr>
        <a:xfrm>
          <a:off x="4795891" y="774448"/>
          <a:ext cx="459758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459758" y="881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400" kern="1200"/>
        </a:p>
      </dsp:txBody>
      <dsp:txXfrm>
        <a:off x="5014276" y="771767"/>
        <a:ext cx="22987" cy="22987"/>
      </dsp:txXfrm>
    </dsp:sp>
    <dsp:sp modelId="{77513473-901D-4687-B1A2-477CCCEC0337}">
      <dsp:nvSpPr>
        <dsp:cNvPr id="0" name=""/>
        <dsp:cNvSpPr/>
      </dsp:nvSpPr>
      <dsp:spPr>
        <a:xfrm>
          <a:off x="5255650" y="546749"/>
          <a:ext cx="5259949" cy="473024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減塩・減糖プロジェクト</a:t>
          </a:r>
        </a:p>
      </dsp:txBody>
      <dsp:txXfrm>
        <a:off x="5269504" y="560603"/>
        <a:ext cx="5232241" cy="445316"/>
      </dsp:txXfrm>
    </dsp:sp>
    <dsp:sp modelId="{A45544DF-0677-4849-BA72-7E693F6EB224}">
      <dsp:nvSpPr>
        <dsp:cNvPr id="0" name=""/>
        <dsp:cNvSpPr/>
      </dsp:nvSpPr>
      <dsp:spPr>
        <a:xfrm rot="2987773">
          <a:off x="4669649" y="1046437"/>
          <a:ext cx="712243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712243" y="881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400" kern="1200"/>
        </a:p>
      </dsp:txBody>
      <dsp:txXfrm>
        <a:off x="5007964" y="1037444"/>
        <a:ext cx="35612" cy="35612"/>
      </dsp:txXfrm>
    </dsp:sp>
    <dsp:sp modelId="{0FA76C6E-69F0-4D09-ACCA-F28D6AF09B2F}">
      <dsp:nvSpPr>
        <dsp:cNvPr id="0" name=""/>
        <dsp:cNvSpPr/>
      </dsp:nvSpPr>
      <dsp:spPr>
        <a:xfrm>
          <a:off x="5255650" y="1090727"/>
          <a:ext cx="5259949" cy="473024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転倒防止教室</a:t>
          </a:r>
        </a:p>
      </dsp:txBody>
      <dsp:txXfrm>
        <a:off x="5269504" y="1104581"/>
        <a:ext cx="5232241" cy="445316"/>
      </dsp:txXfrm>
    </dsp:sp>
    <dsp:sp modelId="{D7471248-4CF1-46A4-AB44-9E9FB16B9F73}">
      <dsp:nvSpPr>
        <dsp:cNvPr id="0" name=""/>
        <dsp:cNvSpPr/>
      </dsp:nvSpPr>
      <dsp:spPr>
        <a:xfrm rot="67917">
          <a:off x="1725366" y="2402715"/>
          <a:ext cx="371377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371377" y="88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400" kern="1200"/>
        </a:p>
      </dsp:txBody>
      <dsp:txXfrm>
        <a:off x="1901771" y="2402244"/>
        <a:ext cx="18568" cy="18568"/>
      </dsp:txXfrm>
    </dsp:sp>
    <dsp:sp modelId="{51BBAEDC-1C63-4C18-819F-A67195437ACA}">
      <dsp:nvSpPr>
        <dsp:cNvPr id="0" name=""/>
        <dsp:cNvSpPr/>
      </dsp:nvSpPr>
      <dsp:spPr>
        <a:xfrm>
          <a:off x="2096708" y="1954300"/>
          <a:ext cx="2699183" cy="921792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限界費用ゼロ社会</a:t>
          </a:r>
          <a:br>
            <a:rPr kumimoji="1" lang="en-US" altLang="ja-JP" sz="2400" kern="1200" dirty="0"/>
          </a:br>
          <a:r>
            <a:rPr kumimoji="1" lang="ja-JP" altLang="en-US" sz="2400" b="1" kern="1200" dirty="0"/>
            <a:t>産業の比較優位</a:t>
          </a:r>
        </a:p>
      </dsp:txBody>
      <dsp:txXfrm>
        <a:off x="2123706" y="1981298"/>
        <a:ext cx="2645187" cy="867796"/>
      </dsp:txXfrm>
    </dsp:sp>
    <dsp:sp modelId="{0219698D-0F9A-4822-A2D5-10047D139FB3}">
      <dsp:nvSpPr>
        <dsp:cNvPr id="0" name=""/>
        <dsp:cNvSpPr/>
      </dsp:nvSpPr>
      <dsp:spPr>
        <a:xfrm rot="18612227">
          <a:off x="4669649" y="2134394"/>
          <a:ext cx="712243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712243" y="881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400" kern="1200"/>
        </a:p>
      </dsp:txBody>
      <dsp:txXfrm>
        <a:off x="5007964" y="2125401"/>
        <a:ext cx="35612" cy="35612"/>
      </dsp:txXfrm>
    </dsp:sp>
    <dsp:sp modelId="{5AF50F9E-B28E-4F25-8F24-271E585CB005}">
      <dsp:nvSpPr>
        <dsp:cNvPr id="0" name=""/>
        <dsp:cNvSpPr/>
      </dsp:nvSpPr>
      <dsp:spPr>
        <a:xfrm>
          <a:off x="5255650" y="1634706"/>
          <a:ext cx="5259949" cy="473024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再生エネルギー（電気代ゼロ）</a:t>
          </a:r>
        </a:p>
      </dsp:txBody>
      <dsp:txXfrm>
        <a:off x="5269504" y="1648560"/>
        <a:ext cx="5232241" cy="445316"/>
      </dsp:txXfrm>
    </dsp:sp>
    <dsp:sp modelId="{F719FCCB-3CB4-4CF9-99A5-2AF94ED54356}">
      <dsp:nvSpPr>
        <dsp:cNvPr id="0" name=""/>
        <dsp:cNvSpPr/>
      </dsp:nvSpPr>
      <dsp:spPr>
        <a:xfrm>
          <a:off x="4795891" y="2406383"/>
          <a:ext cx="459758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459758" y="881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400" kern="1200"/>
        </a:p>
      </dsp:txBody>
      <dsp:txXfrm>
        <a:off x="5014276" y="2403703"/>
        <a:ext cx="22987" cy="22987"/>
      </dsp:txXfrm>
    </dsp:sp>
    <dsp:sp modelId="{1A8CC736-0B12-4D62-8F6C-7ED27AC583E0}">
      <dsp:nvSpPr>
        <dsp:cNvPr id="0" name=""/>
        <dsp:cNvSpPr/>
      </dsp:nvSpPr>
      <dsp:spPr>
        <a:xfrm>
          <a:off x="5255650" y="2178684"/>
          <a:ext cx="5259949" cy="473024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コミュニケーション</a:t>
          </a:r>
          <a:r>
            <a:rPr kumimoji="1" lang="en-US" altLang="ja-JP" sz="2400" kern="1200" dirty="0"/>
            <a:t>(</a:t>
          </a:r>
          <a:r>
            <a:rPr kumimoji="1" lang="en-US" altLang="ja-JP" sz="2400" kern="1200" dirty="0" err="1"/>
            <a:t>Wifi</a:t>
          </a:r>
          <a:r>
            <a:rPr kumimoji="1" lang="ja-JP" altLang="en-US" sz="2400" kern="1200" dirty="0"/>
            <a:t>代無料</a:t>
          </a:r>
          <a:r>
            <a:rPr kumimoji="1" lang="en-US" altLang="ja-JP" sz="2400" kern="1200" dirty="0"/>
            <a:t>)</a:t>
          </a:r>
          <a:endParaRPr kumimoji="1" lang="ja-JP" altLang="en-US" sz="2400" kern="1200" dirty="0"/>
        </a:p>
      </dsp:txBody>
      <dsp:txXfrm>
        <a:off x="5269504" y="2192538"/>
        <a:ext cx="5232241" cy="445316"/>
      </dsp:txXfrm>
    </dsp:sp>
    <dsp:sp modelId="{5C02B00A-AD95-4ADF-92A1-39EE15DE2943}">
      <dsp:nvSpPr>
        <dsp:cNvPr id="0" name=""/>
        <dsp:cNvSpPr/>
      </dsp:nvSpPr>
      <dsp:spPr>
        <a:xfrm rot="2987773">
          <a:off x="4669649" y="2678372"/>
          <a:ext cx="712243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712243" y="881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400" kern="1200"/>
        </a:p>
      </dsp:txBody>
      <dsp:txXfrm>
        <a:off x="5007964" y="2669380"/>
        <a:ext cx="35612" cy="35612"/>
      </dsp:txXfrm>
    </dsp:sp>
    <dsp:sp modelId="{FFEA54BF-0519-4C66-A768-C5AA045E4E4F}">
      <dsp:nvSpPr>
        <dsp:cNvPr id="0" name=""/>
        <dsp:cNvSpPr/>
      </dsp:nvSpPr>
      <dsp:spPr>
        <a:xfrm>
          <a:off x="5255650" y="2722663"/>
          <a:ext cx="5259949" cy="473024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ロジテック</a:t>
          </a:r>
          <a:r>
            <a:rPr kumimoji="1" lang="en-US" altLang="ja-JP" sz="2400" kern="1200" dirty="0"/>
            <a:t>(</a:t>
          </a:r>
          <a:r>
            <a:rPr kumimoji="1" lang="ja-JP" altLang="en-US" sz="2400" kern="1200" dirty="0"/>
            <a:t>バス代無料</a:t>
          </a:r>
          <a:r>
            <a:rPr kumimoji="1" lang="en-US" altLang="ja-JP" sz="2400" kern="1200" dirty="0"/>
            <a:t>)</a:t>
          </a:r>
          <a:endParaRPr kumimoji="1" lang="ja-JP" altLang="en-US" sz="2400" kern="1200" dirty="0"/>
        </a:p>
      </dsp:txBody>
      <dsp:txXfrm>
        <a:off x="5269504" y="2736517"/>
        <a:ext cx="5232241" cy="445316"/>
      </dsp:txXfrm>
    </dsp:sp>
    <dsp:sp modelId="{A62D2338-FD03-4440-81C9-C4E60EC63CD2}">
      <dsp:nvSpPr>
        <dsp:cNvPr id="0" name=""/>
        <dsp:cNvSpPr/>
      </dsp:nvSpPr>
      <dsp:spPr>
        <a:xfrm rot="4634250">
          <a:off x="1070656" y="3218682"/>
          <a:ext cx="1680797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1680797" y="88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400" kern="1200"/>
        </a:p>
      </dsp:txBody>
      <dsp:txXfrm>
        <a:off x="1869035" y="3185476"/>
        <a:ext cx="84039" cy="84039"/>
      </dsp:txXfrm>
    </dsp:sp>
    <dsp:sp modelId="{B4C910FE-FDF4-4E79-9940-E02F7D01FCA6}">
      <dsp:nvSpPr>
        <dsp:cNvPr id="0" name=""/>
        <dsp:cNvSpPr/>
      </dsp:nvSpPr>
      <dsp:spPr>
        <a:xfrm>
          <a:off x="2096708" y="3586235"/>
          <a:ext cx="2699183" cy="921792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子育て・教育支援</a:t>
          </a:r>
          <a:br>
            <a:rPr kumimoji="1" lang="en-US" altLang="ja-JP" sz="2400" kern="1200" dirty="0"/>
          </a:br>
          <a:r>
            <a:rPr kumimoji="1" lang="ja-JP" alt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地方通貨で納税</a:t>
          </a:r>
          <a:endParaRPr kumimoji="1" lang="ja-JP" altLang="en-US" sz="2400" kern="1200" dirty="0"/>
        </a:p>
      </dsp:txBody>
      <dsp:txXfrm>
        <a:off x="2123706" y="3613233"/>
        <a:ext cx="2645187" cy="867796"/>
      </dsp:txXfrm>
    </dsp:sp>
    <dsp:sp modelId="{9CB278EE-5F31-4CA6-BC52-21DFC0729090}">
      <dsp:nvSpPr>
        <dsp:cNvPr id="0" name=""/>
        <dsp:cNvSpPr/>
      </dsp:nvSpPr>
      <dsp:spPr>
        <a:xfrm rot="18612227">
          <a:off x="4669649" y="3766329"/>
          <a:ext cx="712243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712243" y="881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400" kern="1200"/>
        </a:p>
      </dsp:txBody>
      <dsp:txXfrm>
        <a:off x="5007964" y="3757336"/>
        <a:ext cx="35612" cy="35612"/>
      </dsp:txXfrm>
    </dsp:sp>
    <dsp:sp modelId="{37FE9C91-6B39-4CF3-9688-72AA7915FF7A}">
      <dsp:nvSpPr>
        <dsp:cNvPr id="0" name=""/>
        <dsp:cNvSpPr/>
      </dsp:nvSpPr>
      <dsp:spPr>
        <a:xfrm>
          <a:off x="5255650" y="3266641"/>
          <a:ext cx="5259949" cy="473024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産婦人科・幼保無料</a:t>
          </a:r>
        </a:p>
      </dsp:txBody>
      <dsp:txXfrm>
        <a:off x="5269504" y="3280495"/>
        <a:ext cx="5232241" cy="445316"/>
      </dsp:txXfrm>
    </dsp:sp>
    <dsp:sp modelId="{B5665909-5E8E-4B46-9009-A2881378A134}">
      <dsp:nvSpPr>
        <dsp:cNvPr id="0" name=""/>
        <dsp:cNvSpPr/>
      </dsp:nvSpPr>
      <dsp:spPr>
        <a:xfrm>
          <a:off x="4795891" y="4038318"/>
          <a:ext cx="459758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459758" y="881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400" kern="1200"/>
        </a:p>
      </dsp:txBody>
      <dsp:txXfrm>
        <a:off x="5014276" y="4035638"/>
        <a:ext cx="22987" cy="22987"/>
      </dsp:txXfrm>
    </dsp:sp>
    <dsp:sp modelId="{7B5B79D0-9A99-4492-B68B-FF73CC150566}">
      <dsp:nvSpPr>
        <dsp:cNvPr id="0" name=""/>
        <dsp:cNvSpPr/>
      </dsp:nvSpPr>
      <dsp:spPr>
        <a:xfrm>
          <a:off x="5255650" y="3810619"/>
          <a:ext cx="5259949" cy="473024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イエナプラン・無料寺子屋</a:t>
          </a:r>
        </a:p>
      </dsp:txBody>
      <dsp:txXfrm>
        <a:off x="5269504" y="3824473"/>
        <a:ext cx="5232241" cy="445316"/>
      </dsp:txXfrm>
    </dsp:sp>
    <dsp:sp modelId="{7E8AD672-CEC3-46CC-BF9A-2557576BB46B}">
      <dsp:nvSpPr>
        <dsp:cNvPr id="0" name=""/>
        <dsp:cNvSpPr/>
      </dsp:nvSpPr>
      <dsp:spPr>
        <a:xfrm rot="2987773">
          <a:off x="4669649" y="4310308"/>
          <a:ext cx="712243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712243" y="881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400" kern="1200"/>
        </a:p>
      </dsp:txBody>
      <dsp:txXfrm>
        <a:off x="5007964" y="4301315"/>
        <a:ext cx="35612" cy="35612"/>
      </dsp:txXfrm>
    </dsp:sp>
    <dsp:sp modelId="{FC3C1E18-D96F-48CE-A45C-C6D18B16AE7E}">
      <dsp:nvSpPr>
        <dsp:cNvPr id="0" name=""/>
        <dsp:cNvSpPr/>
      </dsp:nvSpPr>
      <dsp:spPr>
        <a:xfrm>
          <a:off x="5255650" y="4354598"/>
          <a:ext cx="5259949" cy="473024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（粗食・エコ）子ども食堂</a:t>
          </a:r>
        </a:p>
      </dsp:txBody>
      <dsp:txXfrm>
        <a:off x="5269504" y="4368452"/>
        <a:ext cx="5232241" cy="4453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358D22B8-46E6-44AF-9DD2-8F2CD42C42E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64D8F5F-AD51-4563-AF3F-A21FF527B0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A6622-7576-46FA-B7AC-F4CFCC244065}" type="datetimeFigureOut">
              <a:rPr kumimoji="1" lang="ja-JP" altLang="en-US" smtClean="0"/>
              <a:t>2021/2/1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BEF51FD-40B3-4ED1-B4A7-C0BC8E8B560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kumimoji="1" lang="en-US" altLang="ja-JP"/>
              <a:t>The Goal of HijiRC and SDGs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BDA9075-BC21-4A7B-BE7F-4C47E11DB34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86902B-9858-40C0-B1E0-F9E9ED3650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103705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49511F-3357-4391-BA5B-BE6DEAE01C42}" type="datetimeFigureOut">
              <a:rPr kumimoji="1" lang="ja-JP" altLang="en-US" smtClean="0"/>
              <a:t>2021/2/1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kumimoji="1" lang="en-US" altLang="ja-JP"/>
              <a:t>The Goal of HijiRC and SDGs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843713-413B-4837-8C06-D23AC63C9F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468659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>
            <a:normAutofit/>
          </a:bodyPr>
          <a:lstStyle>
            <a:lvl1pPr algn="ctr">
              <a:defRPr sz="5400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342900" indent="-342900" algn="l">
              <a:buFont typeface="Wingdings" panose="05000000000000000000" pitchFamily="2" charset="2"/>
              <a:buChar char="n"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E3FAB-6348-4041-8322-55436B1E7DB6}" type="datetime1">
              <a:rPr kumimoji="1" lang="ja-JP" altLang="en-US" smtClean="0"/>
              <a:t>2021/2/1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The Goal of HijiRC and SDGs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2167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8A21A-41C7-4A44-ABA6-3C8B93DD0864}" type="datetime1">
              <a:rPr kumimoji="1" lang="ja-JP" altLang="en-US" smtClean="0"/>
              <a:t>2021/2/1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The Goal of HijiRC and SDGs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6682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48B4-9819-4EE5-B86F-C152B87862C8}" type="datetime1">
              <a:rPr kumimoji="1" lang="ja-JP" altLang="en-US" smtClean="0"/>
              <a:t>2021/2/1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The Goal of HijiRC and SDGs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4288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DB4BC-246E-4611-AEB9-3807B1A2C2BE}" type="datetime1">
              <a:rPr kumimoji="1" lang="ja-JP" altLang="en-US" smtClean="0"/>
              <a:t>2021/2/1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The Goal of HijiRC and SDGs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8843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ctr"/>
          <a:lstStyle>
            <a:lvl1pPr>
              <a:defRPr sz="6000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n"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E67C5-A7C7-4F81-BC2A-BCE2DEA76D67}" type="datetime1">
              <a:rPr kumimoji="1" lang="ja-JP" altLang="en-US" smtClean="0"/>
              <a:t>2021/2/1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The Goal of HijiRC and SDGs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307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CE35-617B-4193-A9EE-DE465928337D}" type="datetime1">
              <a:rPr kumimoji="1" lang="ja-JP" altLang="en-US" smtClean="0"/>
              <a:t>2021/2/1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The Goal of HijiRC and SDGs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7982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A0AEE-5AB2-4BB3-A107-A89DFB2C0514}" type="datetime1">
              <a:rPr kumimoji="1" lang="ja-JP" altLang="en-US" smtClean="0"/>
              <a:t>2021/2/1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The Goal of HijiRC and SDGs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5888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D1F68-3FB1-4B03-9110-28AE9FF8D2F6}" type="datetime1">
              <a:rPr kumimoji="1" lang="ja-JP" altLang="en-US" smtClean="0"/>
              <a:t>2021/2/1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The Goal of HijiRC and SDGs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6329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AC361-0E5F-4C19-A6DB-5347F25970F5}" type="datetime1">
              <a:rPr kumimoji="1" lang="ja-JP" altLang="en-US" smtClean="0"/>
              <a:t>2021/2/1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The Goal of HijiRC and SDGs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1753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D2C6-C7AE-4E04-A625-99DAA8EA56DB}" type="datetime1">
              <a:rPr kumimoji="1" lang="ja-JP" altLang="en-US" smtClean="0"/>
              <a:t>2021/2/1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The Goal of HijiRC and SDGs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2471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236A8-328A-494F-9FD2-6A1B0D726D6D}" type="datetime1">
              <a:rPr kumimoji="1" lang="ja-JP" altLang="en-US" smtClean="0"/>
              <a:t>2021/2/1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The Goal of HijiRC and SDGs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448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" Target="../slides/slide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" Target="../slides/slide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" Target="../slides/slide9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" Target="../slides/slid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63CF0-9A8B-46C1-B00A-21EF97A65C9F}" type="datetime1">
              <a:rPr kumimoji="1" lang="ja-JP" altLang="en-US" smtClean="0"/>
              <a:t>2021/2/1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The Goal of HijiRC and SDGs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A93C4-2A5C-4B4B-B565-ADAA94AD865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7" name="動作設定ボタン: ホーム 6">
            <a:hlinkClick r:id="" action="ppaction://hlinkshowjump?jump=firstslide" highlightClick="1"/>
          </p:cNvPr>
          <p:cNvSpPr/>
          <p:nvPr userDrawn="1"/>
        </p:nvSpPr>
        <p:spPr>
          <a:xfrm>
            <a:off x="2547254" y="6318658"/>
            <a:ext cx="360000" cy="360000"/>
          </a:xfrm>
          <a:prstGeom prst="actionButtonHo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動作設定ボタン: 最初 7">
            <a:hlinkClick r:id="" action="ppaction://hlinkshowjump?jump=firstslide" highlightClick="1"/>
          </p:cNvPr>
          <p:cNvSpPr/>
          <p:nvPr userDrawn="1"/>
        </p:nvSpPr>
        <p:spPr>
          <a:xfrm>
            <a:off x="3235670" y="6318658"/>
            <a:ext cx="360000" cy="360000"/>
          </a:xfrm>
          <a:prstGeom prst="actionButtonBeginning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動作設定ボタン: 戻る 8">
            <a:hlinkClick r:id="" action="ppaction://hlinkshowjump?jump=lastslideviewed" highlightClick="1"/>
          </p:cNvPr>
          <p:cNvSpPr/>
          <p:nvPr userDrawn="1"/>
        </p:nvSpPr>
        <p:spPr>
          <a:xfrm>
            <a:off x="9308475" y="6318658"/>
            <a:ext cx="360000" cy="360000"/>
          </a:xfrm>
          <a:prstGeom prst="actionButtonRetur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動作設定ボタン: 最後 9">
            <a:hlinkClick r:id="" action="ppaction://hlinkshowjump?jump=lastslide" highlightClick="1"/>
          </p:cNvPr>
          <p:cNvSpPr/>
          <p:nvPr userDrawn="1"/>
        </p:nvSpPr>
        <p:spPr>
          <a:xfrm>
            <a:off x="9991061" y="6318658"/>
            <a:ext cx="360000" cy="360000"/>
          </a:xfrm>
          <a:prstGeom prst="actionButtonEn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動作設定ボタン: 情報 10">
            <a:hlinkClick r:id="rId13" action="ppaction://hlinksldjump" highlightClick="1"/>
          </p:cNvPr>
          <p:cNvSpPr/>
          <p:nvPr userDrawn="1"/>
        </p:nvSpPr>
        <p:spPr>
          <a:xfrm>
            <a:off x="4059715" y="6318658"/>
            <a:ext cx="360000" cy="360000"/>
          </a:xfrm>
          <a:prstGeom prst="actionButtonInformati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動作設定ボタン: 情報 10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id="{5AB3841B-AB2A-49A1-B956-CFCBF701A97B}"/>
              </a:ext>
            </a:extLst>
          </p:cNvPr>
          <p:cNvSpPr/>
          <p:nvPr userDrawn="1"/>
        </p:nvSpPr>
        <p:spPr>
          <a:xfrm>
            <a:off x="4682645" y="6318658"/>
            <a:ext cx="360000" cy="360000"/>
          </a:xfrm>
          <a:prstGeom prst="actionButtonInformati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動作設定ボタン: 情報 10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B353CEDE-8BA6-4EE2-9361-3CCDC88131B0}"/>
              </a:ext>
            </a:extLst>
          </p:cNvPr>
          <p:cNvSpPr/>
          <p:nvPr userDrawn="1"/>
        </p:nvSpPr>
        <p:spPr>
          <a:xfrm>
            <a:off x="7247861" y="6328207"/>
            <a:ext cx="360000" cy="360000"/>
          </a:xfrm>
          <a:prstGeom prst="actionButtonInformati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動作設定ボタン: 情報 10">
            <a:hlinkClick r:id="rId16" action="ppaction://hlinksldjump" highlightClick="1"/>
            <a:extLst>
              <a:ext uri="{FF2B5EF4-FFF2-40B4-BE49-F238E27FC236}">
                <a16:creationId xmlns:a16="http://schemas.microsoft.com/office/drawing/2014/main" id="{279950DF-05D5-47B9-B69F-147C91F76086}"/>
              </a:ext>
            </a:extLst>
          </p:cNvPr>
          <p:cNvSpPr/>
          <p:nvPr userDrawn="1"/>
        </p:nvSpPr>
        <p:spPr>
          <a:xfrm>
            <a:off x="7822168" y="6328207"/>
            <a:ext cx="360000" cy="360000"/>
          </a:xfrm>
          <a:prstGeom prst="actionButtonInformati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9218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3538" indent="-363538" algn="l" defTabSz="914400" rtl="0" eaLnBrk="1" latinLnBrk="0" hangingPunct="1">
        <a:lnSpc>
          <a:spcPct val="90000"/>
        </a:lnSpc>
        <a:spcBef>
          <a:spcPts val="1000"/>
        </a:spcBef>
        <a:buClr>
          <a:srgbClr val="002060"/>
        </a:buClr>
        <a:buFont typeface="Wingdings" panose="05000000000000000000" pitchFamily="2" charset="2"/>
        <a:buChar char="n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2788" indent="-349250" algn="l" defTabSz="914400" rtl="0" eaLnBrk="1" latinLnBrk="0" hangingPunct="1">
        <a:lnSpc>
          <a:spcPct val="90000"/>
        </a:lnSpc>
        <a:spcBef>
          <a:spcPts val="500"/>
        </a:spcBef>
        <a:buClr>
          <a:srgbClr val="FF0000"/>
        </a:buClr>
        <a:buFont typeface="Wingdings" panose="05000000000000000000" pitchFamily="2" charset="2"/>
        <a:buChar char="n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81075" indent="-268288" algn="l" defTabSz="914400" rtl="0" eaLnBrk="1" latinLnBrk="0" hangingPunct="1">
        <a:lnSpc>
          <a:spcPct val="90000"/>
        </a:lnSpc>
        <a:spcBef>
          <a:spcPts val="500"/>
        </a:spcBef>
        <a:buClr>
          <a:srgbClr val="002060"/>
        </a:buClr>
        <a:buFont typeface="Wingdings" panose="05000000000000000000" pitchFamily="2" charset="2"/>
        <a:buChar char="n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50950" indent="-269875" algn="l" defTabSz="914400" rtl="0" eaLnBrk="1" latinLnBrk="0" hangingPunct="1">
        <a:lnSpc>
          <a:spcPct val="90000"/>
        </a:lnSpc>
        <a:spcBef>
          <a:spcPts val="500"/>
        </a:spcBef>
        <a:buClr>
          <a:srgbClr val="FF0000"/>
        </a:buClr>
        <a:buFont typeface="Wingdings" panose="05000000000000000000" pitchFamily="2" charset="2"/>
        <a:buChar char="n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19238" indent="-268288" algn="l" defTabSz="914400" rtl="0" eaLnBrk="1" latinLnBrk="0" hangingPunct="1">
        <a:lnSpc>
          <a:spcPct val="90000"/>
        </a:lnSpc>
        <a:spcBef>
          <a:spcPts val="500"/>
        </a:spcBef>
        <a:buClr>
          <a:srgbClr val="002060"/>
        </a:buClr>
        <a:buFont typeface="Wingdings" panose="05000000000000000000" pitchFamily="2" charset="2"/>
        <a:buChar char="n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13" Type="http://schemas.openxmlformats.org/officeDocument/2006/relationships/image" Target="../media/image10.jpg"/><Relationship Id="rId18" Type="http://schemas.openxmlformats.org/officeDocument/2006/relationships/image" Target="../media/image16.jpg"/><Relationship Id="rId3" Type="http://schemas.openxmlformats.org/officeDocument/2006/relationships/diagramLayout" Target="../diagrams/layout7.xml"/><Relationship Id="rId21" Type="http://schemas.openxmlformats.org/officeDocument/2006/relationships/image" Target="../media/image19.jpg"/><Relationship Id="rId7" Type="http://schemas.openxmlformats.org/officeDocument/2006/relationships/image" Target="../media/image12.jpg"/><Relationship Id="rId12" Type="http://schemas.openxmlformats.org/officeDocument/2006/relationships/image" Target="../media/image9.jpg"/><Relationship Id="rId17" Type="http://schemas.openxmlformats.org/officeDocument/2006/relationships/image" Target="../media/image15.jpg"/><Relationship Id="rId2" Type="http://schemas.openxmlformats.org/officeDocument/2006/relationships/diagramData" Target="../diagrams/data7.xml"/><Relationship Id="rId16" Type="http://schemas.openxmlformats.org/officeDocument/2006/relationships/image" Target="../media/image14.jpg"/><Relationship Id="rId20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11" Type="http://schemas.openxmlformats.org/officeDocument/2006/relationships/image" Target="../media/image8.jpg"/><Relationship Id="rId5" Type="http://schemas.openxmlformats.org/officeDocument/2006/relationships/diagramColors" Target="../diagrams/colors7.xml"/><Relationship Id="rId15" Type="http://schemas.openxmlformats.org/officeDocument/2006/relationships/image" Target="../media/image13.jpg"/><Relationship Id="rId23" Type="http://schemas.openxmlformats.org/officeDocument/2006/relationships/image" Target="../media/image21.jpg"/><Relationship Id="rId10" Type="http://schemas.openxmlformats.org/officeDocument/2006/relationships/image" Target="../media/image7.jpg"/><Relationship Id="rId19" Type="http://schemas.openxmlformats.org/officeDocument/2006/relationships/image" Target="../media/image17.jp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6.jpg"/><Relationship Id="rId14" Type="http://schemas.openxmlformats.org/officeDocument/2006/relationships/image" Target="../media/image11.jpg"/><Relationship Id="rId22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13" Type="http://schemas.openxmlformats.org/officeDocument/2006/relationships/image" Target="../media/image15.jpg"/><Relationship Id="rId18" Type="http://schemas.openxmlformats.org/officeDocument/2006/relationships/image" Target="../media/image21.jpg"/><Relationship Id="rId3" Type="http://schemas.openxmlformats.org/officeDocument/2006/relationships/diagramLayout" Target="../diagrams/layout8.xml"/><Relationship Id="rId21" Type="http://schemas.openxmlformats.org/officeDocument/2006/relationships/image" Target="../media/image17.jpg"/><Relationship Id="rId7" Type="http://schemas.openxmlformats.org/officeDocument/2006/relationships/image" Target="../media/image18.jpg"/><Relationship Id="rId12" Type="http://schemas.openxmlformats.org/officeDocument/2006/relationships/image" Target="../media/image11.jpg"/><Relationship Id="rId17" Type="http://schemas.openxmlformats.org/officeDocument/2006/relationships/image" Target="../media/image14.jpg"/><Relationship Id="rId2" Type="http://schemas.openxmlformats.org/officeDocument/2006/relationships/diagramData" Target="../diagrams/data8.xml"/><Relationship Id="rId16" Type="http://schemas.openxmlformats.org/officeDocument/2006/relationships/image" Target="../media/image16.jpg"/><Relationship Id="rId20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11" Type="http://schemas.openxmlformats.org/officeDocument/2006/relationships/image" Target="../media/image5.jpg"/><Relationship Id="rId5" Type="http://schemas.openxmlformats.org/officeDocument/2006/relationships/diagramColors" Target="../diagrams/colors8.xml"/><Relationship Id="rId15" Type="http://schemas.openxmlformats.org/officeDocument/2006/relationships/image" Target="../media/image9.jpg"/><Relationship Id="rId23" Type="http://schemas.openxmlformats.org/officeDocument/2006/relationships/image" Target="../media/image13.jpg"/><Relationship Id="rId10" Type="http://schemas.openxmlformats.org/officeDocument/2006/relationships/image" Target="../media/image6.jpg"/><Relationship Id="rId19" Type="http://schemas.openxmlformats.org/officeDocument/2006/relationships/image" Target="../media/image20.jpg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7.jpg"/><Relationship Id="rId14" Type="http://schemas.openxmlformats.org/officeDocument/2006/relationships/image" Target="../media/image8.jpg"/><Relationship Id="rId22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18" Type="http://schemas.openxmlformats.org/officeDocument/2006/relationships/image" Target="../media/image16.jpg"/><Relationship Id="rId3" Type="http://schemas.openxmlformats.org/officeDocument/2006/relationships/diagramLayout" Target="../diagrams/layout6.xml"/><Relationship Id="rId21" Type="http://schemas.openxmlformats.org/officeDocument/2006/relationships/image" Target="../media/image19.jp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17" Type="http://schemas.openxmlformats.org/officeDocument/2006/relationships/image" Target="../media/image15.jpg"/><Relationship Id="rId2" Type="http://schemas.openxmlformats.org/officeDocument/2006/relationships/diagramData" Target="../diagrams/data6.xml"/><Relationship Id="rId16" Type="http://schemas.openxmlformats.org/officeDocument/2006/relationships/image" Target="../media/image14.jpg"/><Relationship Id="rId20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11" Type="http://schemas.openxmlformats.org/officeDocument/2006/relationships/image" Target="../media/image9.jpg"/><Relationship Id="rId5" Type="http://schemas.openxmlformats.org/officeDocument/2006/relationships/diagramColors" Target="../diagrams/colors6.xml"/><Relationship Id="rId15" Type="http://schemas.openxmlformats.org/officeDocument/2006/relationships/image" Target="../media/image13.jpg"/><Relationship Id="rId23" Type="http://schemas.openxmlformats.org/officeDocument/2006/relationships/image" Target="../media/image21.jpg"/><Relationship Id="rId10" Type="http://schemas.openxmlformats.org/officeDocument/2006/relationships/image" Target="../media/image8.jpg"/><Relationship Id="rId19" Type="http://schemas.openxmlformats.org/officeDocument/2006/relationships/image" Target="../media/image17.jp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7.jpg"/><Relationship Id="rId14" Type="http://schemas.openxmlformats.org/officeDocument/2006/relationships/image" Target="../media/image12.jpg"/><Relationship Id="rId22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066800" y="566928"/>
            <a:ext cx="10058400" cy="1826207"/>
          </a:xfrm>
        </p:spPr>
        <p:txBody>
          <a:bodyPr>
            <a:noAutofit/>
          </a:bodyPr>
          <a:lstStyle/>
          <a:p>
            <a:r>
              <a:rPr kumimoji="1" lang="ja-JP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第</a:t>
            </a:r>
            <a:r>
              <a:rPr kumimoji="1" lang="en-US" altLang="ja-JP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kumimoji="1" lang="ja-JP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回　会長の時間　</a:t>
            </a:r>
            <a:br>
              <a:rPr kumimoji="1"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kumimoji="1" lang="en-US" altLang="ja-JP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1" lang="ja-JP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日出</a:t>
            </a:r>
            <a:r>
              <a:rPr kumimoji="1" lang="en-US" altLang="ja-JP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RC2020-21</a:t>
            </a:r>
            <a:r>
              <a:rPr kumimoji="1" lang="ja-JP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の目標と</a:t>
            </a:r>
            <a:r>
              <a:rPr kumimoji="1" lang="en-US" altLang="ja-JP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SDGs</a:t>
            </a:r>
            <a:r>
              <a:rPr kumimoji="1" lang="ja-JP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（持続的開発目標）</a:t>
            </a:r>
            <a:endParaRPr kumimoji="1" lang="ja-JP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782771" y="2828343"/>
            <a:ext cx="5017931" cy="2907294"/>
          </a:xfrm>
        </p:spPr>
        <p:txBody>
          <a:bodyPr anchor="ctr">
            <a:normAutofit fontScale="77500" lnSpcReduction="20000"/>
          </a:bodyPr>
          <a:lstStyle/>
          <a:p>
            <a:pPr marL="0" indent="0" algn="r">
              <a:buNone/>
            </a:pPr>
            <a:r>
              <a:rPr kumimoji="1" lang="ja-JP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日出</a:t>
            </a:r>
            <a:r>
              <a:rPr kumimoji="1" lang="en-US" altLang="ja-JP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RC</a:t>
            </a:r>
            <a:r>
              <a:rPr kumimoji="1" lang="ja-JP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2020-21</a:t>
            </a:r>
            <a:r>
              <a:rPr kumimoji="1" lang="ja-JP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年度 会長</a:t>
            </a:r>
            <a:endParaRPr kumimoji="1" lang="en-US" altLang="ja-JP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kumimoji="1" lang="ja-JP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加賀山 茂</a:t>
            </a:r>
          </a:p>
          <a:p>
            <a:pPr marL="0" indent="0" algn="r">
              <a:buNone/>
            </a:pPr>
            <a:r>
              <a:rPr kumimoji="1" lang="ja-JP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（名古屋大学・明治学院大学 名誉教授</a:t>
            </a:r>
            <a:endParaRPr kumimoji="1" lang="en-US" altLang="ja-JP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kumimoji="1" lang="ja-JP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吉備国際大学・知的財産学研究科 特任教授</a:t>
            </a:r>
            <a:endParaRPr kumimoji="1" lang="en-US" altLang="ja-JP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kumimoji="1" lang="ja-JP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一般社団法人 法と経営学会 会長</a:t>
            </a:r>
            <a:endParaRPr kumimoji="1" lang="en-US" altLang="ja-JP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kumimoji="1" lang="ja-JP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順正学園・</a:t>
            </a:r>
            <a:r>
              <a:rPr kumimoji="1" lang="en-US" altLang="ja-JP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kumimoji="1" lang="ja-JP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活用研究所 副所長</a:t>
            </a:r>
            <a:endParaRPr kumimoji="1" lang="en-US" altLang="ja-JP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kumimoji="1" lang="ja-JP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信山社</a:t>
            </a:r>
            <a:r>
              <a:rPr kumimoji="1" lang="en-US" altLang="ja-JP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『</a:t>
            </a:r>
            <a:r>
              <a:rPr kumimoji="1" lang="ja-JP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法と経営研究</a:t>
            </a:r>
            <a:r>
              <a:rPr kumimoji="1" lang="en-US" altLang="ja-JP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』</a:t>
            </a:r>
            <a:r>
              <a:rPr kumimoji="1" lang="ja-JP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編集代表）</a:t>
            </a:r>
            <a:endParaRPr kumimoji="1" lang="en-US" altLang="ja-JP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D329-FF98-4D2E-9AF0-F805D8D4EF5F}" type="datetime1">
              <a:rPr kumimoji="1" lang="ja-JP" altLang="en-US" smtClean="0"/>
              <a:t>2021/2/1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The Goal of HijiRC and SDGs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1</a:t>
            </a:fld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115E5609-32D5-40A6-BE9A-1C8185F51F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34" y="2600752"/>
            <a:ext cx="6639339" cy="342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22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1F75F0B-8565-4C86-BCF0-CB6F6C8A7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46F40-6D2F-45D4-AF82-035F852CF167}" type="datetime1">
              <a:rPr kumimoji="1" lang="ja-JP" altLang="en-US" smtClean="0"/>
              <a:t>2021/2/1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D1C161B-0202-4B17-B45F-118B7603E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The Goal of HijiRC and SDGs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3FC2548-472C-466B-8639-EB7A3E8A6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10</a:t>
            </a:fld>
            <a:endParaRPr kumimoji="1" lang="ja-JP" altLang="en-US"/>
          </a:p>
        </p:txBody>
      </p:sp>
      <p:graphicFrame>
        <p:nvGraphicFramePr>
          <p:cNvPr id="6" name="図表 5">
            <a:extLst>
              <a:ext uri="{FF2B5EF4-FFF2-40B4-BE49-F238E27FC236}">
                <a16:creationId xmlns:a16="http://schemas.microsoft.com/office/drawing/2014/main" id="{9CC976E7-3905-490A-AC54-6C34BFE3A1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3913639"/>
              </p:ext>
            </p:extLst>
          </p:nvPr>
        </p:nvGraphicFramePr>
        <p:xfrm>
          <a:off x="581891" y="318654"/>
          <a:ext cx="11055928" cy="5832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図 12">
            <a:extLst>
              <a:ext uri="{FF2B5EF4-FFF2-40B4-BE49-F238E27FC236}">
                <a16:creationId xmlns:a16="http://schemas.microsoft.com/office/drawing/2014/main" id="{5C199802-BA0A-4AB5-A39D-E80A3C9477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603" y="296395"/>
            <a:ext cx="576000" cy="576000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C348E6CE-6501-46BF-B5AB-363EBB3423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467" y="2934774"/>
            <a:ext cx="576000" cy="576000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02751E78-D7C2-4A69-A673-399E7DACA56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949" y="2947035"/>
            <a:ext cx="576000" cy="576000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83B94186-3C00-4BAD-AF9E-4A38B927521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845" y="318654"/>
            <a:ext cx="576000" cy="576000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58045902-5CC0-4FAD-B458-08AA61E1823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017" y="2280627"/>
            <a:ext cx="576000" cy="576000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C26DB3A0-5E9F-455F-84D4-578C4E87EB7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918" y="2269007"/>
            <a:ext cx="576000" cy="576000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749FD085-2DF8-4377-9767-853F617C105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845" y="5575417"/>
            <a:ext cx="576000" cy="576000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A11C2B9F-14C5-404E-A5B0-395F5DB7D58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845" y="4255095"/>
            <a:ext cx="576000" cy="576000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5C858FEB-A949-4146-8CE5-0780CAC38EE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237" y="992104"/>
            <a:ext cx="576000" cy="576000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07C85401-9299-4D1C-ABD5-972175F151B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832" y="1626480"/>
            <a:ext cx="576000" cy="576000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0837F338-1DED-4D76-9A5F-0B14F7EA879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832" y="3602805"/>
            <a:ext cx="576000" cy="576000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717FC390-32B7-4E8C-8EBA-D5DFE0C2ECF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832" y="5575417"/>
            <a:ext cx="576000" cy="576000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A1C3E051-5458-4ABE-99EE-0055AD9E06E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237" y="4270836"/>
            <a:ext cx="576000" cy="576000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4810C2E5-3FDC-402F-BBD0-A6025E0C45B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845" y="1626480"/>
            <a:ext cx="576000" cy="576000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31EF40BD-10E7-4CE4-9E3C-DCDFD275043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603" y="4894317"/>
            <a:ext cx="576000" cy="576000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09FA6126-01C8-42A2-9E4C-6764E7BB84A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845" y="2934774"/>
            <a:ext cx="576000" cy="576000"/>
          </a:xfrm>
          <a:prstGeom prst="rect">
            <a:avLst/>
          </a:prstGeom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47B090E2-4E97-492E-B14F-10A9915CA25F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237" y="2934774"/>
            <a:ext cx="57600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99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7FAE411-33DD-4CE9-848A-296BF792CD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97FAE411-33DD-4CE9-848A-296BF792CD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69D17C6-0DE4-4516-AA50-3988D745C6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dgm id="{569D17C6-0DE4-4516-AA50-3988D745C6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3C2D11-FF2B-40BC-9152-66663D957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dgm id="{783C2D11-FF2B-40BC-9152-66663D957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94033D5-8911-4826-9E77-4B35B2459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194033D5-8911-4826-9E77-4B35B24599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0F80CEF-6B47-4225-A2BC-0903F377FC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graphicEl>
                                              <a:dgm id="{20F80CEF-6B47-4225-A2BC-0903F377FC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62CB55C-4745-401C-BF43-D258760AF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graphicEl>
                                              <a:dgm id="{C62CB55C-4745-401C-BF43-D258760AF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8A5AD51-D43D-402D-9D8D-E8CAA36A2E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graphicEl>
                                              <a:dgm id="{C8A5AD51-D43D-402D-9D8D-E8CAA36A2E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93B3039-CA95-4D88-950B-D4914671C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>
                                            <p:graphicEl>
                                              <a:dgm id="{E93B3039-CA95-4D88-950B-D4914671C8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7B13F15-3C7B-46D2-A0F5-3272BD059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>
                                            <p:graphicEl>
                                              <a:dgm id="{97B13F15-3C7B-46D2-A0F5-3272BD0593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69CFA2A-6B34-4E01-8D55-020EE3A2A4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">
                                            <p:graphicEl>
                                              <a:dgm id="{E69CFA2A-6B34-4E01-8D55-020EE3A2A4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C016CA4-6CAD-49EC-8F08-7A4178A2F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">
                                            <p:graphicEl>
                                              <a:dgm id="{DC016CA4-6CAD-49EC-8F08-7A4178A2FB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DBB9381-3411-4623-A738-5B0F6B105B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">
                                            <p:graphicEl>
                                              <a:dgm id="{FDBB9381-3411-4623-A738-5B0F6B105B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AD74895-5ACB-46AA-8EC1-3801D78120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">
                                            <p:graphicEl>
                                              <a:dgm id="{FAD74895-5ACB-46AA-8EC1-3801D78120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731C202-61B5-4FB6-9405-8662741B28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">
                                            <p:graphicEl>
                                              <a:dgm id="{1731C202-61B5-4FB6-9405-8662741B28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46525B9-8F06-4B99-B3A4-E53B29D7CD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6">
                                            <p:graphicEl>
                                              <a:dgm id="{546525B9-8F06-4B99-B3A4-E53B29D7CD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6BFFF93-EB55-446D-BE3A-98720CC9F1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6">
                                            <p:graphicEl>
                                              <a:dgm id="{96BFFF93-EB55-446D-BE3A-98720CC9F1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98BED58-CA31-4E02-AC00-B7AC9D3F89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6">
                                            <p:graphicEl>
                                              <a:dgm id="{498BED58-CA31-4E02-AC00-B7AC9D3F89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5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1C5FC46-76C0-4F0E-8A09-DBBA2FE4B2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6">
                                            <p:graphicEl>
                                              <a:dgm id="{21C5FC46-76C0-4F0E-8A09-DBBA2FE4B2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C3171C9-3FB2-4B61-A711-FF6698FE3A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6">
                                            <p:graphicEl>
                                              <a:dgm id="{5C3171C9-3FB2-4B61-A711-FF6698FE3A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9711292-1697-403D-B8F8-13EEBBD773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6">
                                            <p:graphicEl>
                                              <a:dgm id="{59711292-1697-403D-B8F8-13EEBBD773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82D0C0C-165D-4A44-9EE4-0237CBD8CB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6">
                                            <p:graphicEl>
                                              <a:dgm id="{D82D0C0C-165D-4A44-9EE4-0237CBD8CB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63174AB-C324-41DF-9EBD-7D62EA4C82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6">
                                            <p:graphicEl>
                                              <a:dgm id="{863174AB-C324-41DF-9EBD-7D62EA4C82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E141DE9-2A67-4918-A146-1CD5F2745D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6">
                                            <p:graphicEl>
                                              <a:dgm id="{8E141DE9-2A67-4918-A146-1CD5F2745D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"/>
                            </p:stCondLst>
                            <p:childTnLst>
                              <p:par>
                                <p:cTn id="1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98A1AF3-372D-4CB0-8CAF-A80BDB5943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6">
                                            <p:graphicEl>
                                              <a:dgm id="{498A1AF3-372D-4CB0-8CAF-A80BDB5943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6F59F57-216B-489D-A13C-7D3065D89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6">
                                            <p:graphicEl>
                                              <a:dgm id="{76F59F57-216B-489D-A13C-7D3065D89C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000"/>
                            </p:stCondLst>
                            <p:childTnLst>
                              <p:par>
                                <p:cTn id="1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6610A951-D79A-418C-8FFC-7421FAC1D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8641"/>
          </a:xfrm>
        </p:spPr>
        <p:txBody>
          <a:bodyPr>
            <a:noAutofit/>
          </a:bodyPr>
          <a:lstStyle/>
          <a:p>
            <a:r>
              <a:rPr lang="ja-JP" altLang="en-US" sz="3600" dirty="0"/>
              <a:t>日出ロータリークラブによる日出町再生プロジェクト</a:t>
            </a: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4F02249-552B-476F-8D01-6A4A2ED98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404C-602D-4DED-8E77-D53E4E14D577}" type="datetime1">
              <a:rPr kumimoji="1" lang="ja-JP" altLang="en-US" smtClean="0"/>
              <a:t>2021/2/1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9DABC7F-363E-4F70-BFDF-B1F6653CB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Hiji Rotary Club 2020-21 </a:t>
            </a:r>
            <a:r>
              <a:rPr kumimoji="1" lang="ja-JP" altLang="en-US"/>
              <a:t>＆ </a:t>
            </a:r>
            <a:r>
              <a:rPr kumimoji="1" lang="en-US" altLang="ja-JP"/>
              <a:t>SDGs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7C5A88D-6E16-4BB3-B927-7884495AC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11</a:t>
            </a:fld>
            <a:endParaRPr kumimoji="1" lang="ja-JP" altLang="en-US"/>
          </a:p>
        </p:txBody>
      </p:sp>
      <p:graphicFrame>
        <p:nvGraphicFramePr>
          <p:cNvPr id="6" name="図表 5">
            <a:extLst>
              <a:ext uri="{FF2B5EF4-FFF2-40B4-BE49-F238E27FC236}">
                <a16:creationId xmlns:a16="http://schemas.microsoft.com/office/drawing/2014/main" id="{379E44E2-E977-4590-9149-2F4D4FD746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2259637"/>
              </p:ext>
            </p:extLst>
          </p:nvPr>
        </p:nvGraphicFramePr>
        <p:xfrm>
          <a:off x="838200" y="1307940"/>
          <a:ext cx="10515600" cy="4830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図 6">
            <a:extLst>
              <a:ext uri="{FF2B5EF4-FFF2-40B4-BE49-F238E27FC236}">
                <a16:creationId xmlns:a16="http://schemas.microsoft.com/office/drawing/2014/main" id="{3987538F-EE9D-414D-885E-F701A5D934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695" y="1332654"/>
            <a:ext cx="432757" cy="432757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964022AD-E80D-481F-8C54-903AEBB38E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116" y="1332654"/>
            <a:ext cx="432757" cy="432757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B9C3A277-D56A-4549-8677-39142BB21D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165" y="1877878"/>
            <a:ext cx="432757" cy="432757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6A4BBAE9-4539-4D52-8A62-AC72EC4DCC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260" y="5680863"/>
            <a:ext cx="432757" cy="432757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67EBFA30-A4E8-43C6-956B-A7B6CA8113C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011" y="1332654"/>
            <a:ext cx="432757" cy="432757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46138E07-2E0A-497B-8C35-38A43A625FB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861" y="2970868"/>
            <a:ext cx="432757" cy="432757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3B50C69C-13DA-46A3-BAD1-86354094B84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979" y="2970868"/>
            <a:ext cx="432757" cy="432757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7289ACD6-A8CB-4550-B4E9-76E50BCBF6F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965" y="5129660"/>
            <a:ext cx="432757" cy="432757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4CDD0761-1592-42BF-A3E3-A55258D4F51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7808" y="4584020"/>
            <a:ext cx="432757" cy="432757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16E12E58-B1D1-4AEE-8000-294E640F416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2368" y="4042255"/>
            <a:ext cx="432757" cy="432757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928457BB-9FAD-43CE-A630-E2B10B08C4F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936" y="4038380"/>
            <a:ext cx="432757" cy="432757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2BAF2488-B6CA-4E54-B192-20BDDBC128E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979" y="4585957"/>
            <a:ext cx="432757" cy="432757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A33D3920-AD28-4C30-B4DD-AFAE134843F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979" y="5117303"/>
            <a:ext cx="432757" cy="432757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F0D45C61-062D-4E6B-A2F6-DFC75973213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861" y="4038380"/>
            <a:ext cx="432757" cy="432757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0EAA25D4-A16A-4DD6-946F-5BBD127CD64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992" y="3541179"/>
            <a:ext cx="432757" cy="432757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5077CC51-9F5F-45A0-AC3C-B2303BB8BC5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478" y="2424174"/>
            <a:ext cx="432757" cy="432757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63EE3D6D-EAA3-4683-BA87-87052A93A73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7807" y="2959925"/>
            <a:ext cx="432757" cy="43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57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BFC8A48-7C70-4E14-97F9-C86DBCADD6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8BFC8A48-7C70-4E14-97F9-C86DBCADD6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DE7FAF2-6CF9-4B06-8D8D-35B520C06F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dgm id="{3DE7FAF2-6CF9-4B06-8D8D-35B520C06F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3BC952E-CA3C-4FBC-BEB9-BFD1300A08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dgm id="{63BC952E-CA3C-4FBC-BEB9-BFD1300A08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471248-4CF1-46A4-AB44-9E9FB16B9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D7471248-4CF1-46A4-AB44-9E9FB16B9F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1BBAEDC-1C63-4C18-819F-A67195437A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graphicEl>
                                              <a:dgm id="{51BBAEDC-1C63-4C18-819F-A67195437A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62D2338-FD03-4440-81C9-C4E60EC63C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graphicEl>
                                              <a:dgm id="{A62D2338-FD03-4440-81C9-C4E60EC63C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4C910FE-FDF4-4E79-9940-E02F7D01F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graphicEl>
                                              <a:dgm id="{B4C910FE-FDF4-4E79-9940-E02F7D01FC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05E2076-4784-40B5-8141-D11F00BB38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>
                                            <p:graphicEl>
                                              <a:dgm id="{005E2076-4784-40B5-8141-D11F00BB38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6D06DF1-8D68-46B9-B2ED-55077799D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>
                                            <p:graphicEl>
                                              <a:dgm id="{F6D06DF1-8D68-46B9-B2ED-55077799D2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798993-C0D8-478D-B520-DE00429052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">
                                            <p:graphicEl>
                                              <a:dgm id="{2E798993-C0D8-478D-B520-DE00429052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7513473-901D-4687-B1A2-477CCCEC03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">
                                            <p:graphicEl>
                                              <a:dgm id="{77513473-901D-4687-B1A2-477CCCEC03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45544DF-0677-4849-BA72-7E693F6EB2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">
                                            <p:graphicEl>
                                              <a:dgm id="{A45544DF-0677-4849-BA72-7E693F6EB2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FA76C6E-69F0-4D09-ACCA-F28D6AF09B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">
                                            <p:graphicEl>
                                              <a:dgm id="{0FA76C6E-69F0-4D09-ACCA-F28D6AF09B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219698D-0F9A-4822-A2D5-10047D139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">
                                            <p:graphicEl>
                                              <a:dgm id="{0219698D-0F9A-4822-A2D5-10047D139F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AF50F9E-B28E-4F25-8F24-271E585CB0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6">
                                            <p:graphicEl>
                                              <a:dgm id="{5AF50F9E-B28E-4F25-8F24-271E585CB0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719FCCB-3CB4-4CF9-99A5-2AF94ED543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6">
                                            <p:graphicEl>
                                              <a:dgm id="{F719FCCB-3CB4-4CF9-99A5-2AF94ED543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A8CC736-0B12-4D62-8F6C-7ED27AC583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6">
                                            <p:graphicEl>
                                              <a:dgm id="{1A8CC736-0B12-4D62-8F6C-7ED27AC583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C02B00A-AD95-4ADF-92A1-39EE15DE2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6">
                                            <p:graphicEl>
                                              <a:dgm id="{5C02B00A-AD95-4ADF-92A1-39EE15DE29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FEA54BF-0519-4C66-A768-C5AA045E4E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6">
                                            <p:graphicEl>
                                              <a:dgm id="{FFEA54BF-0519-4C66-A768-C5AA045E4E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500"/>
                            </p:stCondLst>
                            <p:childTnLst>
                              <p:par>
                                <p:cTn id="1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CB278EE-5F31-4CA6-BC52-21DFC07290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6">
                                            <p:graphicEl>
                                              <a:dgm id="{9CB278EE-5F31-4CA6-BC52-21DFC07290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7FE9C91-6B39-4CF3-9688-72AA7915F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6">
                                            <p:graphicEl>
                                              <a:dgm id="{37FE9C91-6B39-4CF3-9688-72AA7915FF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5665909-5E8E-4B46-9009-A2881378A1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6">
                                            <p:graphicEl>
                                              <a:dgm id="{B5665909-5E8E-4B46-9009-A2881378A1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B5B79D0-9A99-4492-B68B-FF73CC1505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6">
                                            <p:graphicEl>
                                              <a:dgm id="{7B5B79D0-9A99-4492-B68B-FF73CC1505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"/>
                            </p:stCondLst>
                            <p:childTnLst>
                              <p:par>
                                <p:cTn id="1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500"/>
                            </p:stCondLst>
                            <p:childTnLst>
                              <p:par>
                                <p:cTn id="1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E8AD672-CEC3-46CC-BF9A-2557576BB4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6">
                                            <p:graphicEl>
                                              <a:dgm id="{7E8AD672-CEC3-46CC-BF9A-2557576BB4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3C1E18-D96F-48CE-A45C-C6D18B16AE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6">
                                            <p:graphicEl>
                                              <a:dgm id="{FC3C1E18-D96F-48CE-A45C-C6D18B16AE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"/>
                            </p:stCondLst>
                            <p:childTnLst>
                              <p:par>
                                <p:cTn id="1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lvl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参考文献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C265-BF9F-4FE9-BF00-071983B4FDC7}" type="datetime1">
              <a:rPr kumimoji="1" lang="ja-JP" altLang="en-US" smtClean="0"/>
              <a:t>2021/2/1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The Goal of HijiRC and SDGs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720442" y="1628801"/>
            <a:ext cx="5223158" cy="418653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n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n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n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/>
              <a:t>ヒトの本質に迫る</a:t>
            </a:r>
            <a:endParaRPr lang="en-US" altLang="ja-JP" sz="1600" dirty="0"/>
          </a:p>
          <a:p>
            <a:pPr marL="450850" lvl="1" indent="-265113"/>
            <a:r>
              <a:rPr lang="en-US" altLang="ja-JP" sz="1400" dirty="0"/>
              <a:t>NHK</a:t>
            </a:r>
            <a:r>
              <a:rPr lang="ja-JP" altLang="en-US" sz="1400" dirty="0"/>
              <a:t>スペシャル取材班</a:t>
            </a:r>
            <a:r>
              <a:rPr lang="en-US" altLang="ja-JP" sz="1400" dirty="0"/>
              <a:t>『</a:t>
            </a:r>
            <a:r>
              <a:rPr lang="ja-JP" altLang="en-US" sz="1400" dirty="0"/>
              <a:t>ヒューマン－なぜヒトは人間になれたのか－</a:t>
            </a:r>
            <a:r>
              <a:rPr lang="en-US" altLang="ja-JP" sz="1400" dirty="0"/>
              <a:t>』</a:t>
            </a:r>
            <a:r>
              <a:rPr lang="ja-JP" altLang="en-US" sz="1400" dirty="0"/>
              <a:t>角川書店（</a:t>
            </a:r>
            <a:r>
              <a:rPr lang="en-US" altLang="ja-JP" sz="1400" dirty="0"/>
              <a:t>2012</a:t>
            </a:r>
            <a:r>
              <a:rPr lang="ja-JP" altLang="en-US" sz="1400" dirty="0"/>
              <a:t>）</a:t>
            </a:r>
            <a:endParaRPr lang="en-US" altLang="ja-JP" sz="1400" dirty="0"/>
          </a:p>
          <a:p>
            <a:pPr marL="450850" lvl="1" indent="-265113"/>
            <a:r>
              <a:rPr lang="ja-JP" altLang="en-US" sz="1400" dirty="0"/>
              <a:t>福岡伸一</a:t>
            </a:r>
            <a:r>
              <a:rPr lang="en-US" altLang="ja-JP" sz="1400" dirty="0"/>
              <a:t>『</a:t>
            </a:r>
            <a:r>
              <a:rPr lang="ja-JP" altLang="en-US" sz="1400" dirty="0"/>
              <a:t>できそこないの男たち</a:t>
            </a:r>
            <a:r>
              <a:rPr lang="en-US" altLang="ja-JP" sz="1400" dirty="0"/>
              <a:t>』</a:t>
            </a:r>
            <a:r>
              <a:rPr lang="ja-JP" altLang="en-US" sz="1400" dirty="0"/>
              <a:t>光文社新書（</a:t>
            </a:r>
            <a:r>
              <a:rPr lang="en-US" altLang="ja-JP" sz="1400" dirty="0"/>
              <a:t>2008/10/20</a:t>
            </a:r>
            <a:r>
              <a:rPr lang="ja-JP" altLang="en-US" sz="1400" dirty="0"/>
              <a:t>）</a:t>
            </a:r>
            <a:endParaRPr lang="en-US" altLang="ja-JP" sz="1400" dirty="0"/>
          </a:p>
          <a:p>
            <a:pPr marL="450850" lvl="1" indent="-265113"/>
            <a:r>
              <a:rPr lang="ja-JP" altLang="en-US" sz="1400" dirty="0"/>
              <a:t>福岡伸一</a:t>
            </a:r>
            <a:r>
              <a:rPr lang="en-US" altLang="ja-JP" sz="1400" dirty="0"/>
              <a:t>『</a:t>
            </a:r>
            <a:r>
              <a:rPr lang="ja-JP" altLang="en-US" sz="1400" dirty="0"/>
              <a:t>新版 動的平衡</a:t>
            </a:r>
            <a:r>
              <a:rPr lang="en-US" altLang="ja-JP" sz="1400" dirty="0"/>
              <a:t>1</a:t>
            </a:r>
            <a:r>
              <a:rPr lang="ja-JP" altLang="en-US" sz="1400" dirty="0"/>
              <a:t>－生命はなぜそこに宿るのか（生命とは何か）－</a:t>
            </a:r>
            <a:r>
              <a:rPr lang="en-US" altLang="ja-JP" sz="1400" dirty="0"/>
              <a:t>』</a:t>
            </a:r>
            <a:r>
              <a:rPr lang="ja-JP" altLang="en-US" sz="1400" dirty="0"/>
              <a:t>小学館新書（</a:t>
            </a:r>
            <a:r>
              <a:rPr lang="en-US" altLang="ja-JP" sz="1400" dirty="0"/>
              <a:t>2017/6/5</a:t>
            </a:r>
            <a:r>
              <a:rPr lang="ja-JP" altLang="en-US" sz="1400" dirty="0"/>
              <a:t>）</a:t>
            </a:r>
            <a:endParaRPr lang="en-US" altLang="ja-JP" sz="1400" dirty="0"/>
          </a:p>
          <a:p>
            <a:r>
              <a:rPr lang="ja-JP" altLang="en-US" sz="1600" dirty="0"/>
              <a:t>法律家の思考方法</a:t>
            </a:r>
            <a:endParaRPr lang="en-US" altLang="ja-JP" sz="1600" dirty="0"/>
          </a:p>
          <a:p>
            <a:pPr marL="450850" lvl="1" indent="-265113"/>
            <a:r>
              <a:rPr lang="ja-JP" altLang="en-US" sz="1400" dirty="0"/>
              <a:t>カイム・ペレルマン（江口三角 訳</a:t>
            </a:r>
            <a:r>
              <a:rPr lang="en-US" altLang="ja-JP" sz="1400" dirty="0"/>
              <a:t>) 『</a:t>
            </a:r>
            <a:r>
              <a:rPr lang="ja-JP" altLang="en-US" sz="1400" dirty="0"/>
              <a:t>法律家の論理</a:t>
            </a:r>
            <a:r>
              <a:rPr lang="en-US" altLang="ja-JP" sz="1400" dirty="0"/>
              <a:t>―</a:t>
            </a:r>
            <a:r>
              <a:rPr lang="ja-JP" altLang="en-US" sz="1400" dirty="0"/>
              <a:t>新しいレトリック</a:t>
            </a:r>
            <a:r>
              <a:rPr lang="en-US" altLang="ja-JP" sz="1400" dirty="0"/>
              <a:t>』</a:t>
            </a:r>
            <a:r>
              <a:rPr lang="ja-JP" altLang="en-US" sz="1400" dirty="0"/>
              <a:t>木鐸社（</a:t>
            </a:r>
            <a:r>
              <a:rPr lang="en-US" altLang="ja-JP" sz="1400" dirty="0"/>
              <a:t>1986</a:t>
            </a:r>
            <a:r>
              <a:rPr lang="ja-JP" altLang="en-US" sz="1400" dirty="0"/>
              <a:t>）</a:t>
            </a:r>
            <a:endParaRPr lang="en-US" altLang="ja-JP" sz="1400" dirty="0"/>
          </a:p>
          <a:p>
            <a:pPr marL="450850" lvl="1" indent="-265113"/>
            <a:r>
              <a:rPr lang="zh-TW" altLang="en-US" sz="1400" dirty="0">
                <a:latin typeface="ＭＳ Ｐゴシック" pitchFamily="50" charset="-128"/>
                <a:ea typeface="ＭＳ Ｐゴシック" pitchFamily="50" charset="-128"/>
              </a:rPr>
              <a:t>加賀山茂</a:t>
            </a:r>
            <a:r>
              <a:rPr lang="en-US" altLang="zh-TW" sz="1400" dirty="0">
                <a:latin typeface="ＭＳ Ｐゴシック" pitchFamily="50" charset="-128"/>
                <a:ea typeface="ＭＳ Ｐゴシック" pitchFamily="50" charset="-128"/>
              </a:rPr>
              <a:t>『</a:t>
            </a:r>
            <a:r>
              <a:rPr lang="zh-TW" altLang="en-US" sz="1400" dirty="0">
                <a:latin typeface="ＭＳ Ｐゴシック" pitchFamily="50" charset="-128"/>
                <a:ea typeface="ＭＳ Ｐゴシック" pitchFamily="50" charset="-128"/>
              </a:rPr>
              <a:t>現代民法　学習法入門</a:t>
            </a:r>
            <a:r>
              <a:rPr lang="en-US" altLang="zh-TW" sz="1400" dirty="0">
                <a:latin typeface="ＭＳ Ｐゴシック" pitchFamily="50" charset="-128"/>
                <a:ea typeface="ＭＳ Ｐゴシック" pitchFamily="50" charset="-128"/>
              </a:rPr>
              <a:t>』</a:t>
            </a:r>
            <a:r>
              <a:rPr lang="zh-TW" altLang="en-US" sz="1400" dirty="0">
                <a:latin typeface="ＭＳ Ｐゴシック" pitchFamily="50" charset="-128"/>
                <a:ea typeface="ＭＳ Ｐゴシック" pitchFamily="50" charset="-128"/>
              </a:rPr>
              <a:t>信山社（</a:t>
            </a:r>
            <a:r>
              <a:rPr lang="en-US" altLang="zh-TW" sz="1400" dirty="0">
                <a:latin typeface="ＭＳ Ｐゴシック" pitchFamily="50" charset="-128"/>
                <a:ea typeface="ＭＳ Ｐゴシック" pitchFamily="50" charset="-128"/>
              </a:rPr>
              <a:t>2007</a:t>
            </a:r>
            <a:r>
              <a:rPr lang="zh-TW" altLang="en-US" sz="1400" dirty="0">
                <a:latin typeface="ＭＳ Ｐゴシック" pitchFamily="50" charset="-128"/>
                <a:ea typeface="ＭＳ Ｐゴシック" pitchFamily="50" charset="-128"/>
              </a:rPr>
              <a:t>）</a:t>
            </a:r>
            <a:endParaRPr lang="en-US" altLang="ja-JP" sz="1400" dirty="0"/>
          </a:p>
          <a:p>
            <a:pPr marL="50800" indent="-265113"/>
            <a:r>
              <a:rPr lang="ja-JP" altLang="en-US" sz="1800" dirty="0"/>
              <a:t>人間の尊厳</a:t>
            </a:r>
            <a:endParaRPr lang="en-US" altLang="ja-JP" sz="1800" dirty="0"/>
          </a:p>
          <a:p>
            <a:pPr marL="450850" lvl="1" indent="-265113"/>
            <a:r>
              <a:rPr lang="ja-JP" altLang="en-US" sz="1400" dirty="0"/>
              <a:t>ドナ・ヒックス（ノ・ジェス </a:t>
            </a:r>
            <a:r>
              <a:rPr lang="en-US" altLang="ja-JP" sz="1400" dirty="0"/>
              <a:t>(</a:t>
            </a:r>
            <a:r>
              <a:rPr lang="ja-JP" altLang="en-US" sz="1400" dirty="0"/>
              <a:t>監修</a:t>
            </a:r>
            <a:r>
              <a:rPr lang="en-US" altLang="ja-JP" sz="1400" dirty="0"/>
              <a:t>), </a:t>
            </a:r>
            <a:r>
              <a:rPr lang="ja-JP" altLang="en-US" sz="1400" dirty="0"/>
              <a:t>ワークス叔悦 </a:t>
            </a:r>
            <a:r>
              <a:rPr lang="en-US" altLang="ja-JP" sz="1400" dirty="0"/>
              <a:t>(</a:t>
            </a:r>
            <a:r>
              <a:rPr lang="ja-JP" altLang="en-US" sz="1400" dirty="0"/>
              <a:t>訳</a:t>
            </a:r>
            <a:r>
              <a:rPr lang="en-US" altLang="ja-JP" sz="1400" dirty="0"/>
              <a:t>)</a:t>
            </a:r>
            <a:r>
              <a:rPr lang="ja-JP" altLang="en-US" sz="1400" dirty="0"/>
              <a:t>）</a:t>
            </a:r>
            <a:r>
              <a:rPr lang="en-US" altLang="ja-JP" sz="1400" dirty="0"/>
              <a:t>『Dignity</a:t>
            </a:r>
            <a:r>
              <a:rPr lang="ja-JP" altLang="en-US" sz="1400" dirty="0"/>
              <a:t>ディグニティ </a:t>
            </a:r>
            <a:r>
              <a:rPr lang="en-US" altLang="ja-JP" sz="1400" dirty="0"/>
              <a:t>』</a:t>
            </a:r>
            <a:r>
              <a:rPr lang="ja-JP" altLang="en-US" sz="1400" dirty="0"/>
              <a:t>幻冬舎</a:t>
            </a:r>
            <a:endParaRPr lang="en-US" altLang="ja-JP" sz="1400" dirty="0"/>
          </a:p>
          <a:p>
            <a:pPr marL="450850" lvl="1" indent="-265113"/>
            <a:r>
              <a:rPr lang="ja-JP" altLang="en-US" sz="1400" dirty="0"/>
              <a:t>大川繁子</a:t>
            </a:r>
            <a:r>
              <a:rPr lang="en-US" altLang="ja-JP" sz="1400" dirty="0"/>
              <a:t>『92</a:t>
            </a:r>
            <a:r>
              <a:rPr lang="ja-JP" altLang="en-US" sz="1400" dirty="0"/>
              <a:t>歳の現役保育士が伝えたい親子で幸せになる子育て</a:t>
            </a:r>
            <a:r>
              <a:rPr lang="en-US" altLang="ja-JP" sz="1400" dirty="0"/>
              <a:t>』</a:t>
            </a:r>
            <a:r>
              <a:rPr lang="ja-JP" altLang="en-US" sz="1400" dirty="0"/>
              <a:t>実務教育出版 （</a:t>
            </a:r>
            <a:r>
              <a:rPr lang="en-US" altLang="ja-JP" sz="1400" dirty="0"/>
              <a:t>2019/9/11</a:t>
            </a:r>
            <a:r>
              <a:rPr lang="ja-JP" altLang="en-US" sz="1400" dirty="0"/>
              <a:t>）</a:t>
            </a:r>
            <a:endParaRPr lang="en-US" altLang="ja-JP" sz="1400" dirty="0"/>
          </a:p>
          <a:p>
            <a:pPr marL="450850" lvl="1" indent="-265113"/>
            <a:r>
              <a:rPr lang="ja-JP" altLang="en-US" sz="1400" dirty="0"/>
              <a:t>幕内秀夫</a:t>
            </a:r>
            <a:r>
              <a:rPr lang="en-US" altLang="ja-JP" sz="1400" dirty="0"/>
              <a:t>『</a:t>
            </a:r>
            <a:r>
              <a:rPr lang="ja-JP" altLang="en-US" sz="1400" dirty="0"/>
              <a:t>子どもをじょうぶにする食事は，時間も手間もかからない</a:t>
            </a:r>
            <a:r>
              <a:rPr lang="en-US" altLang="ja-JP" sz="1400" dirty="0"/>
              <a:t>』</a:t>
            </a:r>
            <a:r>
              <a:rPr lang="ja-JP" altLang="en-US" sz="1400" dirty="0"/>
              <a:t>ブックマン社（</a:t>
            </a:r>
            <a:r>
              <a:rPr lang="en-US" altLang="ja-JP" sz="1400" dirty="0"/>
              <a:t>2019/10/10</a:t>
            </a:r>
            <a:r>
              <a:rPr lang="ja-JP" altLang="en-US" sz="1400" dirty="0"/>
              <a:t>）</a:t>
            </a:r>
          </a:p>
          <a:p>
            <a:r>
              <a:rPr lang="ja-JP" altLang="en-US" sz="1700" dirty="0"/>
              <a:t>オンライン教育</a:t>
            </a:r>
            <a:endParaRPr lang="en-US" altLang="ja-JP" sz="1700" dirty="0"/>
          </a:p>
          <a:p>
            <a:pPr marL="444500" lvl="1" indent="-258763"/>
            <a:r>
              <a:rPr lang="ja-JP" altLang="en-US" sz="1500" dirty="0"/>
              <a:t>石戸奈々子編</a:t>
            </a:r>
            <a:r>
              <a:rPr lang="en-US" altLang="ja-JP" sz="1500" dirty="0"/>
              <a:t>『</a:t>
            </a:r>
            <a:r>
              <a:rPr lang="ja-JP" altLang="en-US" sz="1500" dirty="0"/>
              <a:t>日本のオンライン教育最前線－アフターコロナの学びを考える</a:t>
            </a:r>
            <a:r>
              <a:rPr lang="en-US" altLang="ja-JP" sz="1500" dirty="0"/>
              <a:t>』</a:t>
            </a:r>
            <a:r>
              <a:rPr lang="ja-JP" altLang="en-US" sz="1500" dirty="0"/>
              <a:t>明石書店（</a:t>
            </a:r>
            <a:r>
              <a:rPr lang="en-US" altLang="ja-JP" sz="1500" dirty="0"/>
              <a:t>2020/10/1</a:t>
            </a:r>
            <a:r>
              <a:rPr lang="ja-JP" altLang="en-US" sz="1500" dirty="0"/>
              <a:t>）</a:t>
            </a:r>
          </a:p>
        </p:txBody>
      </p:sp>
      <p:sp>
        <p:nvSpPr>
          <p:cNvPr id="7" name="コンテンツ プレースホルダー 4"/>
          <p:cNvSpPr txBox="1">
            <a:spLocks/>
          </p:cNvSpPr>
          <p:nvPr/>
        </p:nvSpPr>
        <p:spPr>
          <a:xfrm>
            <a:off x="6260123" y="1628800"/>
            <a:ext cx="5265862" cy="4114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n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n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n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/>
              <a:t>イエナ教育</a:t>
            </a:r>
            <a:endParaRPr lang="en-US" altLang="ja-JP" sz="1600" dirty="0"/>
          </a:p>
          <a:p>
            <a:pPr marL="357188" lvl="1" indent="-171450"/>
            <a:r>
              <a:rPr lang="ja-JP" altLang="en-US" sz="1400" dirty="0"/>
              <a:t>リヒテルズ直子</a:t>
            </a:r>
            <a:r>
              <a:rPr lang="en-US" altLang="ja-JP" sz="1400" dirty="0"/>
              <a:t>『</a:t>
            </a:r>
            <a:r>
              <a:rPr lang="ja-JP" altLang="en-US" sz="1400" dirty="0"/>
              <a:t>今こそ日本の学校に！イエナプラン実践ガイドブック</a:t>
            </a:r>
            <a:r>
              <a:rPr lang="en-US" altLang="ja-JP" sz="1400" dirty="0"/>
              <a:t>』</a:t>
            </a:r>
            <a:r>
              <a:rPr lang="ja-JP" altLang="en-US" sz="1400" dirty="0"/>
              <a:t>教育開発研究所（</a:t>
            </a:r>
            <a:r>
              <a:rPr lang="en-US" altLang="ja-JP" sz="1400" dirty="0"/>
              <a:t>2019/9/1</a:t>
            </a:r>
            <a:r>
              <a:rPr lang="ja-JP" altLang="en-US" sz="1400" dirty="0"/>
              <a:t>）</a:t>
            </a:r>
            <a:endParaRPr lang="en-US" altLang="ja-JP" sz="1400" dirty="0"/>
          </a:p>
          <a:p>
            <a:pPr marL="0" indent="-214312"/>
            <a:r>
              <a:rPr lang="ja-JP" altLang="en-US" sz="1600" dirty="0"/>
              <a:t>コロナ時代を生き抜く</a:t>
            </a:r>
            <a:endParaRPr lang="en-US" altLang="ja-JP" sz="1600" dirty="0"/>
          </a:p>
          <a:p>
            <a:pPr marL="358775" lvl="1" indent="-173038"/>
            <a:r>
              <a:rPr lang="ja-JP" altLang="en-US" sz="1400" dirty="0"/>
              <a:t>ジェレミー・リフキン（柴田裕之訳）</a:t>
            </a:r>
            <a:r>
              <a:rPr lang="en-US" altLang="ja-JP" sz="1400" dirty="0"/>
              <a:t>『</a:t>
            </a:r>
            <a:r>
              <a:rPr lang="ja-JP" altLang="en-US" sz="1400" dirty="0"/>
              <a:t>限界費用ゼロ社会－＜モノのインターネット＞と共有型経済の台頭－</a:t>
            </a:r>
            <a:r>
              <a:rPr lang="en-US" altLang="ja-JP" sz="1400" dirty="0"/>
              <a:t>』NHK</a:t>
            </a:r>
            <a:r>
              <a:rPr lang="ja-JP" altLang="en-US" sz="1400" dirty="0"/>
              <a:t>出版 </a:t>
            </a:r>
            <a:r>
              <a:rPr lang="en-US" altLang="ja-JP" sz="1400" dirty="0"/>
              <a:t>(2015/10/27)</a:t>
            </a:r>
          </a:p>
          <a:p>
            <a:pPr marL="358775" lvl="1" indent="-173038"/>
            <a:r>
              <a:rPr lang="en-US" altLang="ja-JP" sz="1400" dirty="0"/>
              <a:t>L</a:t>
            </a:r>
            <a:r>
              <a:rPr lang="ja-JP" altLang="en-US" sz="1400" dirty="0"/>
              <a:t>・ランダル・レイ（中野 剛志</a:t>
            </a:r>
            <a:r>
              <a:rPr lang="en-US" altLang="ja-JP" sz="1400" dirty="0"/>
              <a:t>=</a:t>
            </a:r>
            <a:r>
              <a:rPr lang="ja-JP" altLang="en-US" sz="1400" dirty="0"/>
              <a:t>松尾 匡・解説</a:t>
            </a:r>
            <a:r>
              <a:rPr lang="en-US" altLang="ja-JP" sz="1400" dirty="0"/>
              <a:t>, </a:t>
            </a:r>
            <a:r>
              <a:rPr lang="ja-JP" altLang="en-US" sz="1400" dirty="0"/>
              <a:t>島倉 原</a:t>
            </a:r>
            <a:r>
              <a:rPr lang="en-US" altLang="ja-JP" sz="1400" dirty="0"/>
              <a:t>=</a:t>
            </a:r>
            <a:r>
              <a:rPr lang="ja-JP" altLang="en-US" sz="1400" dirty="0"/>
              <a:t>鈴木 正徳・訳</a:t>
            </a:r>
            <a:r>
              <a:rPr lang="en-US" altLang="ja-JP" sz="1400" dirty="0"/>
              <a:t>)『MMT</a:t>
            </a:r>
            <a:r>
              <a:rPr lang="ja-JP" altLang="en-US" sz="1400" dirty="0"/>
              <a:t>現代貨幣理論入門</a:t>
            </a:r>
            <a:r>
              <a:rPr lang="en-US" altLang="ja-JP" sz="1400" dirty="0"/>
              <a:t>』</a:t>
            </a:r>
            <a:r>
              <a:rPr lang="ja-JP" altLang="en-US" sz="1400" dirty="0"/>
              <a:t>東洋経済新報社 </a:t>
            </a:r>
            <a:r>
              <a:rPr lang="en-US" altLang="ja-JP" sz="1400" dirty="0"/>
              <a:t>(2019/8/30)</a:t>
            </a:r>
          </a:p>
          <a:p>
            <a:pPr marL="358775" lvl="1" indent="-173038"/>
            <a:r>
              <a:rPr lang="ja-JP" altLang="en-US" sz="1400" dirty="0"/>
              <a:t>村上陽一郎編</a:t>
            </a:r>
            <a:r>
              <a:rPr lang="en-US" altLang="ja-JP" sz="1400" dirty="0"/>
              <a:t>『</a:t>
            </a:r>
            <a:r>
              <a:rPr lang="ja-JP" altLang="en-US" sz="1400" dirty="0"/>
              <a:t>コロナ後の世界を生きる－私たちの提言</a:t>
            </a:r>
            <a:r>
              <a:rPr lang="en-US" altLang="ja-JP" sz="1400" dirty="0"/>
              <a:t>』</a:t>
            </a:r>
            <a:r>
              <a:rPr lang="ja-JP" altLang="en-US" sz="1400" dirty="0"/>
              <a:t>岩波新書（</a:t>
            </a:r>
            <a:r>
              <a:rPr lang="en-US" altLang="ja-JP" sz="1400" dirty="0"/>
              <a:t>2020/7/17</a:t>
            </a:r>
            <a:r>
              <a:rPr lang="ja-JP" altLang="en-US" sz="1400" dirty="0"/>
              <a:t>）</a:t>
            </a:r>
            <a:endParaRPr lang="en-US" altLang="ja-JP" sz="1400" dirty="0"/>
          </a:p>
          <a:p>
            <a:pPr marL="358775" lvl="1" indent="-173038"/>
            <a:r>
              <a:rPr lang="ja-JP" altLang="en-US" sz="1400" dirty="0"/>
              <a:t>蟹江憲史</a:t>
            </a:r>
            <a:r>
              <a:rPr lang="en-US" altLang="ja-JP" sz="1400" dirty="0"/>
              <a:t>『SDG</a:t>
            </a:r>
            <a:r>
              <a:rPr lang="ja-JP" altLang="en-US" sz="1400" dirty="0"/>
              <a:t>ｓ（持続可能な開発目標）</a:t>
            </a:r>
            <a:r>
              <a:rPr lang="en-US" altLang="ja-JP" sz="1400" dirty="0"/>
              <a:t>』</a:t>
            </a:r>
            <a:r>
              <a:rPr lang="ja-JP" altLang="en-US" sz="1400" dirty="0"/>
              <a:t>中公新書 </a:t>
            </a:r>
            <a:r>
              <a:rPr lang="en-US" altLang="ja-JP" sz="1400" dirty="0"/>
              <a:t>(2020/8/20</a:t>
            </a:r>
            <a:r>
              <a:rPr lang="ja-JP" altLang="en-US" sz="1400" dirty="0"/>
              <a:t>）</a:t>
            </a:r>
            <a:endParaRPr lang="en-US" altLang="ja-JP" sz="1400" dirty="0"/>
          </a:p>
          <a:p>
            <a:pPr marL="358775" lvl="1" indent="-173038"/>
            <a:r>
              <a:rPr lang="ja-JP" altLang="en-US" sz="1400" dirty="0"/>
              <a:t>吉見俊哉</a:t>
            </a:r>
            <a:r>
              <a:rPr lang="en-US" altLang="ja-JP" sz="1400" dirty="0"/>
              <a:t>=</a:t>
            </a:r>
            <a:r>
              <a:rPr lang="ja-JP" altLang="en-US" sz="1400" dirty="0"/>
              <a:t>佐藤郁哉他</a:t>
            </a:r>
            <a:r>
              <a:rPr lang="en-US" altLang="ja-JP" sz="1400" dirty="0"/>
              <a:t>『</a:t>
            </a:r>
            <a:r>
              <a:rPr lang="ja-JP" altLang="en-US" sz="1400" dirty="0"/>
              <a:t>特集</a:t>
            </a:r>
            <a:r>
              <a:rPr lang="en-US" altLang="ja-JP" sz="1400" dirty="0"/>
              <a:t>=</a:t>
            </a:r>
            <a:r>
              <a:rPr lang="ja-JP" altLang="en-US" sz="1400" dirty="0"/>
              <a:t>コロナ時代の大学</a:t>
            </a:r>
            <a:r>
              <a:rPr lang="en-US" altLang="ja-JP" sz="1400" dirty="0"/>
              <a:t>――</a:t>
            </a:r>
            <a:r>
              <a:rPr lang="ja-JP" altLang="en-US" sz="1400" dirty="0"/>
              <a:t>リモート授業・</a:t>
            </a:r>
            <a:r>
              <a:rPr lang="en-US" altLang="ja-JP" sz="1400" dirty="0"/>
              <a:t>9</a:t>
            </a:r>
            <a:r>
              <a:rPr lang="ja-JP" altLang="en-US" sz="1400" dirty="0"/>
              <a:t>月入学制議論・授業料問題</a:t>
            </a:r>
            <a:r>
              <a:rPr lang="en-US" altLang="ja-JP" sz="1400" dirty="0"/>
              <a:t>』</a:t>
            </a:r>
            <a:r>
              <a:rPr lang="ja-JP" altLang="en-US" sz="1400" dirty="0"/>
              <a:t>現代思想</a:t>
            </a:r>
            <a:r>
              <a:rPr lang="en-US" altLang="ja-JP" sz="1400" dirty="0"/>
              <a:t>48</a:t>
            </a:r>
            <a:r>
              <a:rPr lang="ja-JP" altLang="en-US" sz="1400" dirty="0"/>
              <a:t>巻</a:t>
            </a:r>
            <a:r>
              <a:rPr lang="en-US" altLang="ja-JP" sz="1400" dirty="0"/>
              <a:t>14</a:t>
            </a:r>
            <a:r>
              <a:rPr lang="ja-JP" altLang="en-US" sz="1400" dirty="0"/>
              <a:t>号，青土社（</a:t>
            </a:r>
            <a:r>
              <a:rPr lang="en-US" altLang="ja-JP" sz="1400" dirty="0"/>
              <a:t>2020/10/1</a:t>
            </a:r>
            <a:r>
              <a:rPr lang="ja-JP" altLang="en-US" sz="1400" dirty="0"/>
              <a:t>）</a:t>
            </a:r>
            <a:endParaRPr lang="en-US" altLang="ja-JP" sz="1400" dirty="0"/>
          </a:p>
          <a:p>
            <a:pPr marL="358775" lvl="1" indent="-173038"/>
            <a:r>
              <a:rPr lang="ja-JP" altLang="en-US" sz="1400" dirty="0"/>
              <a:t>南博</a:t>
            </a:r>
            <a:r>
              <a:rPr lang="en-US" altLang="ja-JP" sz="1400" dirty="0"/>
              <a:t>=</a:t>
            </a:r>
            <a:r>
              <a:rPr lang="ja-JP" altLang="en-US" sz="1400" dirty="0"/>
              <a:t>稲場雅紀</a:t>
            </a:r>
            <a:r>
              <a:rPr lang="en-US" altLang="ja-JP" sz="1400" dirty="0"/>
              <a:t>『SDGs</a:t>
            </a:r>
            <a:r>
              <a:rPr lang="ja-JP" altLang="en-US" sz="1400" dirty="0"/>
              <a:t>－危機の時代の羅針盤</a:t>
            </a:r>
            <a:r>
              <a:rPr lang="en-US" altLang="ja-JP" sz="1400" dirty="0"/>
              <a:t>』</a:t>
            </a:r>
            <a:r>
              <a:rPr lang="ja-JP" altLang="en-US" sz="1400" dirty="0"/>
              <a:t>岩波新書（</a:t>
            </a:r>
            <a:r>
              <a:rPr lang="en-US" altLang="ja-JP" sz="1400" dirty="0"/>
              <a:t>2020/11/20</a:t>
            </a:r>
            <a:r>
              <a:rPr lang="ja-JP" altLang="en-US" sz="1400" dirty="0"/>
              <a:t>）</a:t>
            </a:r>
            <a:endParaRPr lang="en-US" altLang="ja-JP" sz="1400" dirty="0"/>
          </a:p>
        </p:txBody>
      </p:sp>
      <p:sp>
        <p:nvSpPr>
          <p:cNvPr id="8" name="タイトル 2"/>
          <p:cNvSpPr txBox="1">
            <a:spLocks/>
          </p:cNvSpPr>
          <p:nvPr/>
        </p:nvSpPr>
        <p:spPr bwMode="auto">
          <a:xfrm>
            <a:off x="2215129" y="7334225"/>
            <a:ext cx="7772400" cy="626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ja-JP" altLang="en-US" sz="4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日出</a:t>
            </a:r>
            <a:r>
              <a:rPr lang="en-US" altLang="ja-JP" sz="4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RC</a:t>
            </a:r>
            <a:r>
              <a:rPr lang="ja-JP" altLang="en-US" sz="4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の目標と</a:t>
            </a:r>
            <a:r>
              <a:rPr lang="en-US" altLang="ja-JP" sz="4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SDGs</a:t>
            </a:r>
            <a:br>
              <a:rPr lang="en-US" altLang="ja-JP" sz="4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altLang="ja-JP" sz="4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ja-JP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ja-JP" alt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r>
              <a:rPr lang="en-US" altLang="ja-JP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ja-JP" alt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  <a:r>
              <a:rPr lang="en-US" altLang="ja-JP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ja-JP" alt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日</a:t>
            </a:r>
            <a:br>
              <a:rPr lang="en-US" altLang="ja-JP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altLang="ja-JP" sz="3200" dirty="0">
                <a:solidFill>
                  <a:schemeClr val="tx2"/>
                </a:solidFill>
              </a:rPr>
            </a:br>
            <a:r>
              <a:rPr lang="ja-JP" altLang="en-US" sz="3200" dirty="0">
                <a:solidFill>
                  <a:schemeClr val="tx2"/>
                </a:solidFill>
              </a:rPr>
              <a:t>名古屋大学・明治学院大学名誉教授</a:t>
            </a:r>
            <a:br>
              <a:rPr lang="en-US" altLang="ja-JP" sz="3200" dirty="0">
                <a:solidFill>
                  <a:schemeClr val="tx2"/>
                </a:solidFill>
              </a:rPr>
            </a:br>
            <a:br>
              <a:rPr lang="en-US" altLang="ja-JP" sz="3200" dirty="0">
                <a:solidFill>
                  <a:schemeClr val="tx2"/>
                </a:solidFill>
              </a:rPr>
            </a:br>
            <a:r>
              <a:rPr lang="ja-JP" altLang="en-US" sz="3200" dirty="0">
                <a:solidFill>
                  <a:schemeClr val="tx2"/>
                </a:solidFill>
              </a:rPr>
              <a:t>加賀山　茂</a:t>
            </a:r>
            <a:endParaRPr lang="en-US" altLang="ja-JP" sz="3200" dirty="0">
              <a:solidFill>
                <a:schemeClr val="tx2"/>
              </a:solidFill>
            </a:endParaRPr>
          </a:p>
          <a:p>
            <a:pPr algn="ctr" eaLnBrk="1" hangingPunct="1">
              <a:lnSpc>
                <a:spcPct val="80000"/>
              </a:lnSpc>
            </a:pPr>
            <a:endParaRPr lang="en-US" altLang="ja-JP" sz="3200" dirty="0">
              <a:solidFill>
                <a:schemeClr val="tx2"/>
              </a:solidFill>
            </a:endParaRPr>
          </a:p>
          <a:p>
            <a:pPr algn="ctr" eaLnBrk="1" hangingPunct="1">
              <a:lnSpc>
                <a:spcPct val="80000"/>
              </a:lnSpc>
            </a:pPr>
            <a:endParaRPr lang="en-US" altLang="ja-JP" sz="3200" dirty="0">
              <a:solidFill>
                <a:schemeClr val="tx2"/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ja-JP" altLang="en-US" sz="4000" dirty="0">
                <a:solidFill>
                  <a:schemeClr val="tx2"/>
                </a:solidFill>
              </a:rPr>
              <a:t>ご清聴ありがとうございました。</a:t>
            </a:r>
            <a:br>
              <a:rPr lang="en-US" altLang="ja-JP" sz="4000" dirty="0">
                <a:solidFill>
                  <a:schemeClr val="tx2"/>
                </a:solidFill>
              </a:rPr>
            </a:br>
            <a:br>
              <a:rPr lang="en-US" altLang="ja-JP" sz="4400" dirty="0">
                <a:solidFill>
                  <a:schemeClr val="tx2"/>
                </a:solidFill>
              </a:rPr>
            </a:br>
            <a:endParaRPr lang="ja-JP" altLang="en-US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85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25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75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25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75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6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725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80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75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9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25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10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175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25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3250"/>
                            </p:stCondLst>
                            <p:childTnLst>
                              <p:par>
                                <p:cTn id="9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0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4750"/>
                            </p:stCondLst>
                            <p:childTnLst>
                              <p:par>
                                <p:cTn id="10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500"/>
                            </p:stCondLst>
                            <p:childTnLst>
                              <p:par>
                                <p:cTn id="110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6250"/>
                            </p:stCondLst>
                            <p:childTnLst>
                              <p:par>
                                <p:cTn id="11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7000"/>
                            </p:stCondLst>
                            <p:childTnLst>
                              <p:par>
                                <p:cTn id="120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uiExpand="1" build="p"/>
      <p:bldP spid="7" grpId="0" uiExpand="1" build="p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2567C8-4BFE-4552-B911-A0798FBE3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4800" dirty="0"/>
              <a:t>コロナ禍における</a:t>
            </a:r>
            <a:br>
              <a:rPr kumimoji="1" lang="en-US" altLang="ja-JP" sz="4800" dirty="0"/>
            </a:br>
            <a:r>
              <a:rPr kumimoji="1" lang="ja-JP" altLang="en-US" sz="4800" dirty="0"/>
              <a:t>日出</a:t>
            </a:r>
            <a:r>
              <a:rPr kumimoji="1" lang="en-US" altLang="ja-JP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RC</a:t>
            </a:r>
            <a:r>
              <a:rPr kumimoji="1" lang="ja-JP" altLang="en-US" sz="4800" dirty="0"/>
              <a:t>の対応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437A3C5-927E-42D3-BF76-006C3E46AE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kumimoji="1" lang="ja-JP" altLang="en-US" sz="2800" dirty="0"/>
              <a:t>近隣のロータリークラブの対応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0C466C9-E9E0-4E83-875B-BAE48BB78B4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kumimoji="1" lang="ja-JP" altLang="en-US" dirty="0"/>
              <a:t>対面例会を重視</a:t>
            </a:r>
            <a:endParaRPr kumimoji="1" lang="en-US" altLang="ja-JP" dirty="0"/>
          </a:p>
          <a:p>
            <a:pPr lvl="1">
              <a:lnSpc>
                <a:spcPct val="110000"/>
              </a:lnSpc>
            </a:pPr>
            <a:r>
              <a:rPr lang="ja-JP" altLang="en-US" dirty="0"/>
              <a:t>コロナ禍では，会食は回避すべきである。</a:t>
            </a:r>
            <a:endParaRPr lang="en-US" altLang="ja-JP" dirty="0"/>
          </a:p>
          <a:p>
            <a:pPr lvl="1">
              <a:lnSpc>
                <a:spcPct val="110000"/>
              </a:lnSpc>
            </a:pPr>
            <a:r>
              <a:rPr kumimoji="1" lang="ja-JP" altLang="en-US" dirty="0"/>
              <a:t>コロナ禍では，例会は感染拡大の原因となる。</a:t>
            </a:r>
            <a:br>
              <a:rPr kumimoji="1" lang="en-US" altLang="ja-JP" dirty="0"/>
            </a:br>
            <a:endParaRPr kumimoji="1" lang="en-US" altLang="ja-JP" dirty="0"/>
          </a:p>
          <a:p>
            <a:pPr lvl="1">
              <a:lnSpc>
                <a:spcPct val="110000"/>
              </a:lnSpc>
            </a:pPr>
            <a:r>
              <a:rPr kumimoji="1" lang="ja-JP" altLang="en-US" dirty="0"/>
              <a:t>コロナ禍では，例会を中止</a:t>
            </a:r>
            <a:endParaRPr kumimoji="1" lang="en-US" altLang="ja-JP" dirty="0"/>
          </a:p>
          <a:p>
            <a:pPr lvl="1">
              <a:lnSpc>
                <a:spcPct val="110000"/>
              </a:lnSpc>
            </a:pPr>
            <a:r>
              <a:rPr lang="ja-JP" altLang="en-US" dirty="0"/>
              <a:t>ただし，何らかの活動（理事会活動など）は続ける。</a:t>
            </a:r>
            <a:endParaRPr kumimoji="1"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C90A369-1E6D-4DE5-A2A3-76A146657A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kumimoji="1" lang="ja-JP" altLang="en-US" sz="2800" dirty="0"/>
              <a:t>日出ロータリークラブの対応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7A1FE5C-CFD4-4B36-8C09-11F79320DF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kumimoji="1" lang="ja-JP" altLang="en-US" dirty="0"/>
              <a:t>対面とリモートの併用</a:t>
            </a:r>
            <a:endParaRPr kumimoji="1" lang="en-US" altLang="ja-JP" dirty="0"/>
          </a:p>
          <a:p>
            <a:pPr lvl="1">
              <a:lnSpc>
                <a:spcPct val="110000"/>
              </a:lnSpc>
            </a:pPr>
            <a:r>
              <a:rPr lang="ja-JP" altLang="en-US" dirty="0"/>
              <a:t>コロナ禍では，会食は回避すべきである。</a:t>
            </a:r>
            <a:endParaRPr lang="en-US" altLang="ja-JP" dirty="0"/>
          </a:p>
          <a:p>
            <a:pPr lvl="1">
              <a:lnSpc>
                <a:spcPct val="110000"/>
              </a:lnSpc>
            </a:pPr>
            <a:r>
              <a:rPr kumimoji="1" lang="ja-JP" altLang="en-US" dirty="0"/>
              <a:t>コロナ禍では，例会をリモート例会にすることによって感染拡大をゼロにすることができる。</a:t>
            </a:r>
            <a:endParaRPr kumimoji="1" lang="en-US" altLang="ja-JP" dirty="0"/>
          </a:p>
          <a:p>
            <a:pPr lvl="1">
              <a:lnSpc>
                <a:spcPct val="110000"/>
              </a:lnSpc>
            </a:pPr>
            <a:r>
              <a:rPr lang="ja-JP" altLang="en-US" dirty="0"/>
              <a:t>コロナ禍でも，例会を続ける。</a:t>
            </a:r>
            <a:endParaRPr lang="en-US" altLang="ja-JP" dirty="0"/>
          </a:p>
          <a:p>
            <a:pPr lvl="1">
              <a:lnSpc>
                <a:spcPct val="110000"/>
              </a:lnSpc>
            </a:pPr>
            <a:r>
              <a:rPr kumimoji="1" lang="ja-JP" altLang="en-US" dirty="0"/>
              <a:t>理事会などを含めて，すべての活動を継続する。ロータリーの灯は消さない。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E12D3AED-1E94-43AC-877B-86C9C0FDF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C8037-E076-471D-967C-A6486554B12B}" type="datetime1">
              <a:rPr kumimoji="1" lang="ja-JP" altLang="en-US" smtClean="0"/>
              <a:t>2021/2/1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D31F428-F9B4-49CF-A876-3F13B8498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The Goal of HijiRC and SDGs</a:t>
            </a:r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8FA06B4-EC80-4BBF-827F-489BE09DB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2</a:t>
            </a:fld>
            <a:endParaRPr kumimoji="1" lang="ja-JP" altLang="en-US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7423E998-A306-4498-927B-52352E529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951" y="192088"/>
            <a:ext cx="1172656" cy="166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08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2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A00C56E8-613D-425D-9746-5882E2977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2020-2021</a:t>
            </a:r>
            <a:r>
              <a:rPr kumimoji="1" lang="ja-JP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年度</a:t>
            </a:r>
            <a:r>
              <a:rPr kumimoji="1" lang="en-US" altLang="ja-JP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r>
              <a:rPr kumimoji="1" lang="ja-JP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会長のテーマ</a:t>
            </a:r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2D88C045-57FE-4660-B6F8-4134130EC8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英語</a:t>
            </a:r>
            <a:endParaRPr kumimoji="1" lang="ja-JP" altLang="en-US" dirty="0"/>
          </a:p>
        </p:txBody>
      </p:sp>
      <p:pic>
        <p:nvPicPr>
          <p:cNvPr id="13" name="コンテンツ プレースホルダー 12">
            <a:extLst>
              <a:ext uri="{FF2B5EF4-FFF2-40B4-BE49-F238E27FC236}">
                <a16:creationId xmlns:a16="http://schemas.microsoft.com/office/drawing/2014/main" id="{8B6DA8DB-3EDB-4952-921E-20B09AEEC91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498" y="2707574"/>
            <a:ext cx="3857458" cy="3103470"/>
          </a:xfrm>
        </p:spPr>
      </p:pic>
      <p:sp>
        <p:nvSpPr>
          <p:cNvPr id="10" name="テキスト プレースホルダー 9">
            <a:extLst>
              <a:ext uri="{FF2B5EF4-FFF2-40B4-BE49-F238E27FC236}">
                <a16:creationId xmlns:a16="http://schemas.microsoft.com/office/drawing/2014/main" id="{FBCE6B03-4FF4-498A-999D-D872007A85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kumimoji="1" lang="ja-JP" altLang="en-US" dirty="0"/>
              <a:t>日本語</a:t>
            </a:r>
          </a:p>
        </p:txBody>
      </p:sp>
      <p:pic>
        <p:nvPicPr>
          <p:cNvPr id="15" name="コンテンツ プレースホルダー 14">
            <a:extLst>
              <a:ext uri="{FF2B5EF4-FFF2-40B4-BE49-F238E27FC236}">
                <a16:creationId xmlns:a16="http://schemas.microsoft.com/office/drawing/2014/main" id="{7FBC4A54-F15A-412D-BE8F-5C4909311AC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340" y="2707574"/>
            <a:ext cx="4137960" cy="3103470"/>
          </a:xfrm>
        </p:spPr>
      </p:pic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A86DA06-9ABA-4DB7-8A6B-7AB7CE71A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30E6F-BF11-4460-A515-86CA9A657074}" type="datetime1">
              <a:rPr kumimoji="1" lang="ja-JP" altLang="en-US" smtClean="0"/>
              <a:t>2021/2/1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19280D8-3313-4206-8AC7-76C135466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The Goal of HijiRC and SDGs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7728240-0489-415C-A4F8-90B1A8C62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333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78682D0-C58F-4946-A4F3-2E83AA46F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6000" dirty="0"/>
              <a:t>四つのテスト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8BD8C6B-9F20-4169-B224-47DA7EA06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BA97-810A-4BDF-A19D-1767600A95E4}" type="datetime1">
              <a:rPr kumimoji="1" lang="ja-JP" altLang="en-US" smtClean="0"/>
              <a:t>2021/2/1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2B41ECA-915D-4A56-9F08-5000B8E8A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The Goal of HijiRC and SDGs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53CAB1E-ADE3-4C76-A9E6-8CDB81E62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4</a:t>
            </a:fld>
            <a:endParaRPr kumimoji="1" lang="ja-JP" altLang="en-US"/>
          </a:p>
        </p:txBody>
      </p:sp>
      <p:graphicFrame>
        <p:nvGraphicFramePr>
          <p:cNvPr id="6" name="図表 5">
            <a:extLst>
              <a:ext uri="{FF2B5EF4-FFF2-40B4-BE49-F238E27FC236}">
                <a16:creationId xmlns:a16="http://schemas.microsoft.com/office/drawing/2014/main" id="{CA8312D6-88B9-49A7-BCFE-A39AB595A6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6124586"/>
              </p:ext>
            </p:extLst>
          </p:nvPr>
        </p:nvGraphicFramePr>
        <p:xfrm>
          <a:off x="995423" y="1585735"/>
          <a:ext cx="10185721" cy="4332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248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B21642E-2B2D-4925-8614-22B75A614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8B21642E-2B2D-4925-8614-22B75A6145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3B3CE9F-37F1-4B2D-821E-A754FD3AD0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dgm id="{43B3CE9F-37F1-4B2D-821E-A754FD3AD0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3CE4292-BA76-48C0-A8B1-2FC57D9387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dgm id="{B3CE4292-BA76-48C0-A8B1-2FC57D9387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510D86B-0438-4D09-B5E0-2643B36CB4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1510D86B-0438-4D09-B5E0-2643B36CB4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A58FDF2-E8FE-4154-982B-C87E7232E0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graphicEl>
                                              <a:dgm id="{9A58FDF2-E8FE-4154-982B-C87E7232E0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3C9FAE6-3B23-4048-92C0-FADF38AD0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graphicEl>
                                              <a:dgm id="{C3C9FAE6-3B23-4048-92C0-FADF38AD08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7464C25-56AE-4605-AD87-492837DB05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graphicEl>
                                              <a:dgm id="{27464C25-56AE-4605-AD87-492837DB05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0558BCF-4585-4C78-84D5-318642026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>
                                            <p:graphicEl>
                                              <a:dgm id="{C0558BCF-4585-4C78-84D5-3186420263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543D159-A277-468E-B693-A51B90CE5B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>
                                            <p:graphicEl>
                                              <a:dgm id="{0543D159-A277-468E-B693-A51B90CE5B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133B3FD-17AB-41D0-9AAA-C02441024A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0133B3FD-17AB-41D0-9AAA-C02441024A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D95701E-A375-4C57-9C22-E2A4C9115D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dgm id="{2D95701E-A375-4C57-9C22-E2A4C9115D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22437303-836C-426D-9728-9F7069666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77178"/>
          </a:xfrm>
        </p:spPr>
        <p:txBody>
          <a:bodyPr>
            <a:normAutofit/>
          </a:bodyPr>
          <a:lstStyle/>
          <a:p>
            <a:r>
              <a:rPr lang="ja-JP" altLang="en-US" sz="6000" dirty="0"/>
              <a:t>ロータリークラブの目的</a:t>
            </a: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8B74A7C-2403-4394-9503-6C44CECF2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E0A0A-D3D6-4185-8EBC-FE7DA42508B5}" type="datetime1">
              <a:rPr kumimoji="1" lang="ja-JP" altLang="en-US" smtClean="0"/>
              <a:t>2021/2/1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646612F-FA01-4109-9616-774960E68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The Goal of HijiRC and SDGs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84CDF50-8883-4DEB-951B-1D48FE6D5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5</a:t>
            </a:fld>
            <a:endParaRPr kumimoji="1" lang="ja-JP" altLang="en-US"/>
          </a:p>
        </p:txBody>
      </p:sp>
      <p:graphicFrame>
        <p:nvGraphicFramePr>
          <p:cNvPr id="9" name="図表 8">
            <a:extLst>
              <a:ext uri="{FF2B5EF4-FFF2-40B4-BE49-F238E27FC236}">
                <a16:creationId xmlns:a16="http://schemas.microsoft.com/office/drawing/2014/main" id="{1C3FE48D-C6DB-49C3-B365-294E704657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802146"/>
              </p:ext>
            </p:extLst>
          </p:nvPr>
        </p:nvGraphicFramePr>
        <p:xfrm>
          <a:off x="558140" y="1841156"/>
          <a:ext cx="11293434" cy="4263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147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9E60CF4-0A5A-4DB9-833E-DC05F70FE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69E60CF4-0A5A-4DB9-833E-DC05F70FE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7A88AE0-06F0-42EA-8A2F-B151058D9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>
                                            <p:graphicEl>
                                              <a:dgm id="{57A88AE0-06F0-42EA-8A2F-B151058D91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CEE9B6B-34F8-4F69-A7A0-A1D1A0581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>
                                            <p:graphicEl>
                                              <a:dgm id="{DCEE9B6B-34F8-4F69-A7A0-A1D1A0581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C1BBE81-0A23-4C9F-8796-8B9884089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>
                                            <p:graphicEl>
                                              <a:dgm id="{BC1BBE81-0A23-4C9F-8796-8B98840897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4CD4D20-749B-4C3C-B452-72214FB663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>
                                            <p:graphicEl>
                                              <a:dgm id="{84CD4D20-749B-4C3C-B452-72214FB663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16D3BE2-B8AB-4727-A1BB-A127E03F7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>
                                            <p:graphicEl>
                                              <a:dgm id="{716D3BE2-B8AB-4727-A1BB-A127E03F72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C814EF7-E8C6-406E-B84B-1BE9B7B85E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>
                                            <p:graphicEl>
                                              <a:dgm id="{3C814EF7-E8C6-406E-B84B-1BE9B7B85E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A66EC48-019D-4551-9DF7-C08DD4DAAE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>
                                            <p:graphicEl>
                                              <a:dgm id="{3A66EC48-019D-4551-9DF7-C08DD4DAAE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01C551B-C7F7-463C-B520-14A898D0E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>
                                            <p:graphicEl>
                                              <a:dgm id="{501C551B-C7F7-463C-B520-14A898D0E0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52A8F27-4D3C-4B34-9EBE-969A02F79C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dgm id="{252A8F27-4D3C-4B34-9EBE-969A02F79C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95B39BE-3687-4688-865A-971359C8FA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>
                                            <p:graphicEl>
                                              <a:dgm id="{295B39BE-3687-4688-865A-971359C8FA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D8E46FF5-EE3D-4B66-8E79-1AD89123D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661383"/>
          </a:xfrm>
        </p:spPr>
        <p:txBody>
          <a:bodyPr>
            <a:noAutofit/>
          </a:bodyPr>
          <a:lstStyle/>
          <a:p>
            <a:r>
              <a:rPr lang="ja-JP" altLang="en-US" dirty="0"/>
              <a:t>日出</a:t>
            </a:r>
            <a:r>
              <a:rPr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RC2020-21</a:t>
            </a:r>
            <a:r>
              <a:rPr lang="ja-JP" altLang="en-US" dirty="0"/>
              <a:t>年度会長のテーマ</a:t>
            </a:r>
            <a:br>
              <a:rPr lang="en-US" altLang="ja-JP" sz="1200" dirty="0"/>
            </a:br>
            <a:br>
              <a:rPr lang="en-US" altLang="ja-JP" sz="1200" dirty="0"/>
            </a:br>
            <a:r>
              <a:rPr lang="ja-JP" altLang="en-US" sz="3200" dirty="0"/>
              <a:t>和らぎ睦びて事を論じ，次世代への奉仕活動を実践しよう</a:t>
            </a: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8B74A7C-2403-4394-9503-6C44CECF2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FBFC8-272E-4F0F-8A22-44BEC2F7AE3E}" type="datetime1">
              <a:rPr kumimoji="1" lang="ja-JP" altLang="en-US" smtClean="0"/>
              <a:t>2021/2/1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646612F-FA01-4109-9616-774960E68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The Goal of HijiRC and SDGs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84CDF50-8883-4DEB-951B-1D48FE6D5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6</a:t>
            </a:fld>
            <a:endParaRPr kumimoji="1" lang="ja-JP" altLang="en-US"/>
          </a:p>
        </p:txBody>
      </p:sp>
      <p:graphicFrame>
        <p:nvGraphicFramePr>
          <p:cNvPr id="9" name="図表 8">
            <a:extLst>
              <a:ext uri="{FF2B5EF4-FFF2-40B4-BE49-F238E27FC236}">
                <a16:creationId xmlns:a16="http://schemas.microsoft.com/office/drawing/2014/main" id="{1C3FE48D-C6DB-49C3-B365-294E704657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8319248"/>
              </p:ext>
            </p:extLst>
          </p:nvPr>
        </p:nvGraphicFramePr>
        <p:xfrm>
          <a:off x="447304" y="2026507"/>
          <a:ext cx="11293434" cy="4260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293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9E60CF4-0A5A-4DB9-833E-DC05F70FE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69E60CF4-0A5A-4DB9-833E-DC05F70FE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7A88AE0-06F0-42EA-8A2F-B151058D9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>
                                            <p:graphicEl>
                                              <a:dgm id="{57A88AE0-06F0-42EA-8A2F-B151058D91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CEE9B6B-34F8-4F69-A7A0-A1D1A0581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>
                                            <p:graphicEl>
                                              <a:dgm id="{DCEE9B6B-34F8-4F69-A7A0-A1D1A0581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C1BBE81-0A23-4C9F-8796-8B9884089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>
                                            <p:graphicEl>
                                              <a:dgm id="{BC1BBE81-0A23-4C9F-8796-8B98840897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4CD4D20-749B-4C3C-B452-72214FB663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>
                                            <p:graphicEl>
                                              <a:dgm id="{84CD4D20-749B-4C3C-B452-72214FB663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16D3BE2-B8AB-4727-A1BB-A127E03F7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>
                                            <p:graphicEl>
                                              <a:dgm id="{716D3BE2-B8AB-4727-A1BB-A127E03F72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C814EF7-E8C6-406E-B84B-1BE9B7B85E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>
                                            <p:graphicEl>
                                              <a:dgm id="{3C814EF7-E8C6-406E-B84B-1BE9B7B85E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A66EC48-019D-4551-9DF7-C08DD4DAAE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>
                                            <p:graphicEl>
                                              <a:dgm id="{3A66EC48-019D-4551-9DF7-C08DD4DAAE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01C551B-C7F7-463C-B520-14A898D0E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>
                                            <p:graphicEl>
                                              <a:dgm id="{501C551B-C7F7-463C-B520-14A898D0E0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52A8F27-4D3C-4B34-9EBE-969A02F79C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dgm id="{252A8F27-4D3C-4B34-9EBE-969A02F79C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95B39BE-3687-4688-865A-971359C8FA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>
                                            <p:graphicEl>
                                              <a:dgm id="{295B39BE-3687-4688-865A-971359C8FA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F534F914-0590-4F93-A1B2-4D5DF58A8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42399"/>
          </a:xfrm>
        </p:spPr>
        <p:txBody>
          <a:bodyPr>
            <a:normAutofit/>
          </a:bodyPr>
          <a:lstStyle/>
          <a:p>
            <a:r>
              <a:rPr lang="ja-JP" altLang="en-US" sz="6000" dirty="0"/>
              <a:t>善行とは何か</a:t>
            </a: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DD3F877-B557-45F5-A2CB-5BA528DB7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7BF08-7E64-4367-9AC0-89EC7E84910B}" type="datetime1">
              <a:rPr kumimoji="1" lang="ja-JP" altLang="en-US" smtClean="0"/>
              <a:t>2021/2/1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2362182-2540-4CF3-8CA2-DBF9A75B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The Goal of HijiRC and SDGs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F20F8F2-AD39-4873-94AC-DF58CCFDD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7</a:t>
            </a:fld>
            <a:endParaRPr kumimoji="1" lang="ja-JP" altLang="en-US"/>
          </a:p>
        </p:txBody>
      </p:sp>
      <p:graphicFrame>
        <p:nvGraphicFramePr>
          <p:cNvPr id="6" name="図表 5">
            <a:extLst>
              <a:ext uri="{FF2B5EF4-FFF2-40B4-BE49-F238E27FC236}">
                <a16:creationId xmlns:a16="http://schemas.microsoft.com/office/drawing/2014/main" id="{892EE9B9-647E-4547-A796-95BC9A154F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7563508"/>
              </p:ext>
            </p:extLst>
          </p:nvPr>
        </p:nvGraphicFramePr>
        <p:xfrm>
          <a:off x="716186" y="1690687"/>
          <a:ext cx="10793186" cy="4274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553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3C1F3C2-C966-44B5-97EF-7416A22F7B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63C1F3C2-C966-44B5-97EF-7416A22F7B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DDABDCE-A954-4761-A733-EB1223B3F1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dgm id="{4DDABDCE-A954-4761-A733-EB1223B3F1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B01DFB-A43D-42D4-AB33-F32954A1AD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dgm id="{F5B01DFB-A43D-42D4-AB33-F32954A1AD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9C02BCA-5E70-44D0-A3F2-D5974BDFE7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19C02BCA-5E70-44D0-A3F2-D5974BDFE7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A1521B5-4EF0-465A-BB23-D46D2B91FB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graphicEl>
                                              <a:dgm id="{BA1521B5-4EF0-465A-BB23-D46D2B91FB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2296BAF-1C7A-428E-B98C-1F619A30B8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graphicEl>
                                              <a:dgm id="{F2296BAF-1C7A-428E-B98C-1F619A30B8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7713881-D191-4D5F-8305-788BFB7309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graphicEl>
                                              <a:dgm id="{47713881-D191-4D5F-8305-788BFB7309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DF30CA-7F65-49BE-AEAD-348AA0854D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>
                                            <p:graphicEl>
                                              <a:dgm id="{BBDF30CA-7F65-49BE-AEAD-348AA0854D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1907C38-9CD7-4BF7-90D8-87BC57FD50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>
                                            <p:graphicEl>
                                              <a:dgm id="{11907C38-9CD7-4BF7-90D8-87BC57FD50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2022D19-9EFB-4D3F-80EE-F5488BC721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32022D19-9EFB-4D3F-80EE-F5488BC721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2333F3F-164D-4DC8-A7AC-FEEF342F9A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dgm id="{62333F3F-164D-4DC8-A7AC-FEEF342F9A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D95CC4-E2CA-4918-81D4-698098F358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">
                                            <p:graphicEl>
                                              <a:dgm id="{D7D95CC4-E2CA-4918-81D4-698098F358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B7F613F-4295-411D-85C2-46E63DA33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>
                                            <p:graphicEl>
                                              <a:dgm id="{4B7F613F-4295-411D-85C2-46E63DA331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5E3834B-807F-4DB1-B5AA-4F60DCD0E3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">
                                            <p:graphicEl>
                                              <a:dgm id="{75E3834B-807F-4DB1-B5AA-4F60DCD0E3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77EEE9-8587-4E5A-9BD4-337A5693DF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">
                                            <p:graphicEl>
                                              <a:dgm id="{AA77EEE9-8587-4E5A-9BD4-337A5693DF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272EE9D-7070-401B-A16C-927793102C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">
                                            <p:graphicEl>
                                              <a:dgm id="{5272EE9D-7070-401B-A16C-927793102C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A75052-0030-42CC-A303-634A047C5B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">
                                            <p:graphicEl>
                                              <a:dgm id="{9EA75052-0030-42CC-A303-634A047C5B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8019B00-A34A-498A-A08F-E6FCA42AC9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">
                                            <p:graphicEl>
                                              <a:dgm id="{98019B00-A34A-498A-A08F-E6FCA42AC9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E22EAA8-C445-42CD-A70D-8964D46EE7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6">
                                            <p:graphicEl>
                                              <a:dgm id="{1E22EAA8-C445-42CD-A70D-8964D46EE7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E93BB1C-9F05-458D-93CF-8840516E0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近江商人の職業倫理（善行）「三方よし」から</a:t>
            </a:r>
            <a:br>
              <a:rPr kumimoji="1" lang="en-US" altLang="ja-JP" dirty="0"/>
            </a:br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SDGs</a:t>
            </a:r>
            <a:r>
              <a:rPr kumimoji="1" lang="ja-JP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（持続的開発目標）</a:t>
            </a:r>
            <a:r>
              <a:rPr kumimoji="1" lang="ja-JP" altLang="en-US" dirty="0"/>
              <a:t>の「四方よし」へ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B836C69-BE0D-4E95-9A54-5F7FD8CF2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1C39A-923F-4F24-9ADD-4A9398D31EF3}" type="datetime1">
              <a:rPr kumimoji="1" lang="ja-JP" altLang="en-US" smtClean="0"/>
              <a:t>2021/2/1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8770595-E726-4ADC-8616-ABF0A2010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The Goal of HijiRC and SDGs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E307391-5F5A-45FE-A5EA-373E31247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8</a:t>
            </a:fld>
            <a:endParaRPr kumimoji="1" lang="ja-JP" altLang="en-US"/>
          </a:p>
        </p:txBody>
      </p:sp>
      <p:graphicFrame>
        <p:nvGraphicFramePr>
          <p:cNvPr id="6" name="図表 5">
            <a:extLst>
              <a:ext uri="{FF2B5EF4-FFF2-40B4-BE49-F238E27FC236}">
                <a16:creationId xmlns:a16="http://schemas.microsoft.com/office/drawing/2014/main" id="{7DAC48AC-17E5-47F0-972A-DE39D052BA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3631311"/>
              </p:ext>
            </p:extLst>
          </p:nvPr>
        </p:nvGraphicFramePr>
        <p:xfrm>
          <a:off x="447304" y="2121409"/>
          <a:ext cx="11293434" cy="3986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950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9E60CF4-0A5A-4DB9-833E-DC05F70FE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69E60CF4-0A5A-4DB9-833E-DC05F70FE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7A88AE0-06F0-42EA-8A2F-B151058D9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6">
                                            <p:graphicEl>
                                              <a:dgm id="{57A88AE0-06F0-42EA-8A2F-B151058D91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CEE9B6B-34F8-4F69-A7A0-A1D1A0581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dgm id="{DCEE9B6B-34F8-4F69-A7A0-A1D1A0581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16D3BE2-B8AB-4727-A1BB-A127E03F7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6">
                                            <p:graphicEl>
                                              <a:dgm id="{716D3BE2-B8AB-4727-A1BB-A127E03F72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C814EF7-E8C6-406E-B84B-1BE9B7B85E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graphicEl>
                                              <a:dgm id="{3C814EF7-E8C6-406E-B84B-1BE9B7B85E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A66EC48-019D-4551-9DF7-C08DD4DAAE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50"/>
                                        <p:tgtEl>
                                          <p:spTgt spid="6">
                                            <p:graphicEl>
                                              <a:dgm id="{3A66EC48-019D-4551-9DF7-C08DD4DAAE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01C551B-C7F7-463C-B520-14A898D0E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graphicEl>
                                              <a:dgm id="{501C551B-C7F7-463C-B520-14A898D0E0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50F7D0E-2BA0-4880-8FFA-5963442EC3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"/>
                                        <p:tgtEl>
                                          <p:spTgt spid="6">
                                            <p:graphicEl>
                                              <a:dgm id="{150F7D0E-2BA0-4880-8FFA-5963442EC3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61D120C-2374-4DC0-82BC-F42C9E1921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>
                                            <p:graphicEl>
                                              <a:dgm id="{E61D120C-2374-4DC0-82BC-F42C9E1921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C1BBE81-0A23-4C9F-8796-8B9884089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6">
                                            <p:graphicEl>
                                              <a:dgm id="{BC1BBE81-0A23-4C9F-8796-8B98840897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4CD4D20-749B-4C3C-B452-72214FB663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dgm id="{84CD4D20-749B-4C3C-B452-72214FB663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52A8F27-4D3C-4B34-9EBE-969A02F79C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50"/>
                                        <p:tgtEl>
                                          <p:spTgt spid="6">
                                            <p:graphicEl>
                                              <a:dgm id="{252A8F27-4D3C-4B34-9EBE-969A02F79C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95B39BE-3687-4688-865A-971359C8FA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>
                                            <p:graphicEl>
                                              <a:dgm id="{295B39BE-3687-4688-865A-971359C8FA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20607A3-1635-4F17-9339-6A1D88382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DF39-7D56-4F31-B55A-38B61C79EED3}" type="datetime1">
              <a:rPr kumimoji="1" lang="ja-JP" altLang="en-US" smtClean="0"/>
              <a:t>2021/2/1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C8AC953-883F-4374-A361-C57D1A8B3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The Goal of HijiRC and SDGs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A21EFB8-9533-4DFB-A8A1-F963E6AC8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9</a:t>
            </a:fld>
            <a:endParaRPr kumimoji="1" lang="ja-JP" altLang="en-US"/>
          </a:p>
        </p:txBody>
      </p:sp>
      <p:graphicFrame>
        <p:nvGraphicFramePr>
          <p:cNvPr id="6" name="図表 5">
            <a:extLst>
              <a:ext uri="{FF2B5EF4-FFF2-40B4-BE49-F238E27FC236}">
                <a16:creationId xmlns:a16="http://schemas.microsoft.com/office/drawing/2014/main" id="{40BE4596-1EA2-4DA6-A6D0-9CF3AA9EA8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0296060"/>
              </p:ext>
            </p:extLst>
          </p:nvPr>
        </p:nvGraphicFramePr>
        <p:xfrm>
          <a:off x="345989" y="358346"/>
          <a:ext cx="11516497" cy="5672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図 6">
            <a:extLst>
              <a:ext uri="{FF2B5EF4-FFF2-40B4-BE49-F238E27FC236}">
                <a16:creationId xmlns:a16="http://schemas.microsoft.com/office/drawing/2014/main" id="{2EA11834-D4C2-4489-B1C9-401F0C9E91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687" y="343567"/>
            <a:ext cx="325136" cy="325136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8FC456A2-124C-4087-B6C1-ABBBA8F06A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8752" y="664675"/>
            <a:ext cx="325136" cy="325136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95FC836E-C8B7-437E-BB78-5AA4F22221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3362" y="1021967"/>
            <a:ext cx="325136" cy="325136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FD88C846-539F-460C-AC9F-F4696A7B416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0244" y="1359274"/>
            <a:ext cx="325136" cy="325136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CB6B673B-9953-4685-BDA8-216D0A401B1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8752" y="1698127"/>
            <a:ext cx="325136" cy="325136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77E0278E-AB71-4426-B91B-41991C2312E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8752" y="2035432"/>
            <a:ext cx="325136" cy="325136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205F0B0D-B8D2-45C7-A045-D4EB73EEC00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8752" y="2372737"/>
            <a:ext cx="325136" cy="325136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C7A7BDB1-B032-428C-AD6A-7F72CE4EEAA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8752" y="2700572"/>
            <a:ext cx="325136" cy="325136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EA255F9A-7435-4CF6-B07D-2D053160F8E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8752" y="3006501"/>
            <a:ext cx="325136" cy="325136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FB2BBDB4-A9CF-4B5E-BC37-ACC8A1AA2AA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8752" y="3354310"/>
            <a:ext cx="325136" cy="325136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97424F36-C081-4C92-883E-D71342972AE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8752" y="3700524"/>
            <a:ext cx="325136" cy="325136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EC04D2EB-2D06-4C21-9DD5-F02390654E4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8752" y="4057818"/>
            <a:ext cx="325136" cy="325136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0B6486C0-77A1-44FC-90DD-3AD4729ED58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8752" y="4380823"/>
            <a:ext cx="325136" cy="325136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F3785E40-DE67-4625-9DE3-8F2CC486D48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8752" y="4692448"/>
            <a:ext cx="325136" cy="325136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21EE0F59-3533-47AE-A59E-10002DEFF00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8752" y="5043222"/>
            <a:ext cx="325136" cy="325136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0F54EF9E-E250-401E-B786-5D41B22FAFB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8752" y="5358292"/>
            <a:ext cx="325136" cy="325136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CB6E1846-6950-487E-96A9-D9D331CD49E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8752" y="5716160"/>
            <a:ext cx="325136" cy="32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39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54E1ED0-DD24-488D-8C1E-7D094EAC4B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6">
                                            <p:graphicEl>
                                              <a:dgm id="{454E1ED0-DD24-488D-8C1E-7D094EAC4B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A6E024E-33BD-442D-BABB-29FB0A636F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6">
                                            <p:graphicEl>
                                              <a:dgm id="{0A6E024E-33BD-442D-BABB-29FB0A636F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03919AF-BF75-476B-9344-C4AC150FE3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dgm id="{003919AF-BF75-476B-9344-C4AC150FE3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E94FB9C-EE56-436D-8F3E-5567DC73F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6">
                                            <p:graphicEl>
                                              <a:dgm id="{7E94FB9C-EE56-436D-8F3E-5567DC73F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88101F-9C5D-44B0-81BE-1F64DD1B9F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graphicEl>
                                              <a:dgm id="{4688101F-9C5D-44B0-81BE-1F64DD1B9F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5BC8713-D7C8-4890-B09E-91066D4D0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50"/>
                                        <p:tgtEl>
                                          <p:spTgt spid="6">
                                            <p:graphicEl>
                                              <a:dgm id="{B5BC8713-D7C8-4890-B09E-91066D4D07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08856FE-0B2A-49A1-B544-74527A37F4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graphicEl>
                                              <a:dgm id="{808856FE-0B2A-49A1-B544-74527A37F4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CCA81A0-D285-4F04-AE8E-D134F2915D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"/>
                                        <p:tgtEl>
                                          <p:spTgt spid="6">
                                            <p:graphicEl>
                                              <a:dgm id="{BCCA81A0-D285-4F04-AE8E-D134F2915D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9C84F13-1FA4-439F-AF35-E6519E0BA9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>
                                            <p:graphicEl>
                                              <a:dgm id="{D9C84F13-1FA4-439F-AF35-E6519E0BA9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7C385D-E476-4BD6-B12F-1ACFCC8387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6">
                                            <p:graphicEl>
                                              <a:dgm id="{417C385D-E476-4BD6-B12F-1ACFCC8387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4A15DC9-9111-42D4-A605-155F6F12F9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dgm id="{D4A15DC9-9111-42D4-A605-155F6F12F9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C18E11D-879C-4E54-A55C-9DAADDE1DE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50"/>
                                        <p:tgtEl>
                                          <p:spTgt spid="6">
                                            <p:graphicEl>
                                              <a:dgm id="{3C18E11D-879C-4E54-A55C-9DAADDE1DE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FF31DB3-EE9F-413A-B022-14B13DD8C8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>
                                            <p:graphicEl>
                                              <a:dgm id="{1FF31DB3-EE9F-413A-B022-14B13DD8C8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0A5736E-6519-4F58-83FE-367B7BA346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50"/>
                                        <p:tgtEl>
                                          <p:spTgt spid="6">
                                            <p:graphicEl>
                                              <a:dgm id="{F0A5736E-6519-4F58-83FE-367B7BA346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423D6D6-0070-42FC-B0EF-62C921E74F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">
                                            <p:graphicEl>
                                              <a:dgm id="{A423D6D6-0070-42FC-B0EF-62C921E74F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63236D6-B72C-4CD1-B77C-528EDC152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50"/>
                                        <p:tgtEl>
                                          <p:spTgt spid="6">
                                            <p:graphicEl>
                                              <a:dgm id="{663236D6-B72C-4CD1-B77C-528EDC1523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FB0CAA5-01EF-496D-B0A1-EAAE6FBFA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">
                                            <p:graphicEl>
                                              <a:dgm id="{1FB0CAA5-01EF-496D-B0A1-EAAE6FBFAF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0FDBD0C-E84D-47FF-AFCA-CEACC0A677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50"/>
                                        <p:tgtEl>
                                          <p:spTgt spid="6">
                                            <p:graphicEl>
                                              <a:dgm id="{50FDBD0C-E84D-47FF-AFCA-CEACC0A677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809B9BC-8868-49DE-86A1-844FE8610B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6">
                                            <p:graphicEl>
                                              <a:dgm id="{B809B9BC-8868-49DE-86A1-844FE8610B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DA8D9C8-9662-425B-8A5A-624F48D23C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50"/>
                                        <p:tgtEl>
                                          <p:spTgt spid="6">
                                            <p:graphicEl>
                                              <a:dgm id="{4DA8D9C8-9662-425B-8A5A-624F48D23C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537D568-33E8-4B52-8143-F58F79F0A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">
                                            <p:graphicEl>
                                              <a:dgm id="{8537D568-33E8-4B52-8143-F58F79F0AB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60091A3-CE3A-41E3-B65B-CF8D3998C3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50"/>
                                        <p:tgtEl>
                                          <p:spTgt spid="6">
                                            <p:graphicEl>
                                              <a:dgm id="{E60091A3-CE3A-41E3-B65B-CF8D3998C3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85E73DD-33BD-4782-A869-24577AEDED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6">
                                            <p:graphicEl>
                                              <a:dgm id="{285E73DD-33BD-4782-A869-24577AEDED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0B9019A-0D3A-4B22-8260-689DBAFA74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50"/>
                                        <p:tgtEl>
                                          <p:spTgt spid="6">
                                            <p:graphicEl>
                                              <a:dgm id="{20B9019A-0D3A-4B22-8260-689DBAFA74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A50BB26-4E98-4C5B-9146-9D0F7D4F7A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6">
                                            <p:graphicEl>
                                              <a:dgm id="{1A50BB26-4E98-4C5B-9146-9D0F7D4F7A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2CFD054-96D5-46ED-A41E-B31FAFAA9B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250"/>
                                        <p:tgtEl>
                                          <p:spTgt spid="6">
                                            <p:graphicEl>
                                              <a:dgm id="{B2CFD054-96D5-46ED-A41E-B31FAFAA9B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F1FEEF2-D772-4D58-9D8F-A93A8B7134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6">
                                            <p:graphicEl>
                                              <a:dgm id="{CF1FEEF2-D772-4D58-9D8F-A93A8B7134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2572DD-DF15-4B33-9D2D-9B9668119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250"/>
                                        <p:tgtEl>
                                          <p:spTgt spid="6">
                                            <p:graphicEl>
                                              <a:dgm id="{AA2572DD-DF15-4B33-9D2D-9B96681193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F0740D2-075A-4FD4-9684-B89C934AE4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6">
                                            <p:graphicEl>
                                              <a:dgm id="{CF0740D2-075A-4FD4-9684-B89C934AE4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CFD3644-FB0E-4599-B96C-B6995ED30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250"/>
                                        <p:tgtEl>
                                          <p:spTgt spid="6">
                                            <p:graphicEl>
                                              <a:dgm id="{2CFD3644-FB0E-4599-B96C-B6995ED306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41E0E99-04E4-4E04-9DD1-B2AF9837E2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6">
                                            <p:graphicEl>
                                              <a:dgm id="{341E0E99-04E4-4E04-9DD1-B2AF9837E2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03903A-9974-4EEA-969D-43967AA12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250"/>
                                        <p:tgtEl>
                                          <p:spTgt spid="6">
                                            <p:graphicEl>
                                              <a:dgm id="{D703903A-9974-4EEA-969D-43967AA124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6CF3503-288C-4377-B7F2-5EB561276A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6">
                                            <p:graphicEl>
                                              <a:dgm id="{B6CF3503-288C-4377-B7F2-5EB561276A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99756A5-74D7-494D-A454-5B0F0DA074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250"/>
                                        <p:tgtEl>
                                          <p:spTgt spid="6">
                                            <p:graphicEl>
                                              <a:dgm id="{599756A5-74D7-494D-A454-5B0F0DA074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22F9A0-3893-40CB-92B5-4F827AE80D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6">
                                            <p:graphicEl>
                                              <a:dgm id="{D522F9A0-3893-40CB-92B5-4F827AE80D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000"/>
                            </p:stCondLst>
                            <p:childTnLst>
                              <p:par>
                                <p:cTn id="1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47CFA51-9A36-4512-A9B9-526FA5AF21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250"/>
                                        <p:tgtEl>
                                          <p:spTgt spid="6">
                                            <p:graphicEl>
                                              <a:dgm id="{D47CFA51-9A36-4512-A9B9-526FA5AF21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A960BE-B5CF-4D6C-A1A8-C5C0856193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6">
                                            <p:graphicEl>
                                              <a:dgm id="{EDA960BE-B5CF-4D6C-A1A8-C5C0856193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00"/>
                            </p:stCondLst>
                            <p:childTnLst>
                              <p:par>
                                <p:cTn id="1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000"/>
                            </p:stCondLst>
                            <p:childTnLst>
                              <p:par>
                                <p:cTn id="1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DAE1E3C-9E19-4364-AE64-3A16D27CB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250"/>
                                        <p:tgtEl>
                                          <p:spTgt spid="6">
                                            <p:graphicEl>
                                              <a:dgm id="{CDAE1E3C-9E19-4364-AE64-3A16D27CBD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34A3C4C-ED6C-4912-B55C-0F74456276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6">
                                            <p:graphicEl>
                                              <a:dgm id="{834A3C4C-ED6C-4912-B55C-0F74456276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00"/>
                            </p:stCondLst>
                            <p:childTnLst>
                              <p:par>
                                <p:cTn id="20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000"/>
                            </p:stCondLst>
                            <p:childTnLst>
                              <p:par>
                                <p:cTn id="2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2EC7B3C-368F-402C-B116-FCFB5C761F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250"/>
                                        <p:tgtEl>
                                          <p:spTgt spid="6">
                                            <p:graphicEl>
                                              <a:dgm id="{D2EC7B3C-368F-402C-B116-FCFB5C761F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514999F-037F-42F8-8256-19F5DED07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500"/>
                                        <p:tgtEl>
                                          <p:spTgt spid="6">
                                            <p:graphicEl>
                                              <a:dgm id="{7514999F-037F-42F8-8256-19F5DED075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00"/>
                            </p:stCondLst>
                            <p:childTnLst>
                              <p:par>
                                <p:cTn id="2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5C20F1B-C9B5-44B9-BE90-AD471F2475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3" dur="250"/>
                                        <p:tgtEl>
                                          <p:spTgt spid="6">
                                            <p:graphicEl>
                                              <a:dgm id="{85C20F1B-C9B5-44B9-BE90-AD471F2475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6F693BB-2E3E-436F-BA89-2514AF3F6F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500"/>
                                        <p:tgtEl>
                                          <p:spTgt spid="6">
                                            <p:graphicEl>
                                              <a:dgm id="{E6F693BB-2E3E-436F-BA89-2514AF3F6F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500"/>
                            </p:stCondLst>
                            <p:childTnLst>
                              <p:par>
                                <p:cTn id="2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000"/>
                            </p:stCondLst>
                            <p:childTnLst>
                              <p:par>
                                <p:cTn id="2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71B7F28-8EEF-42FA-8B14-436BA0ADA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6" dur="250"/>
                                        <p:tgtEl>
                                          <p:spTgt spid="6">
                                            <p:graphicEl>
                                              <a:dgm id="{B71B7F28-8EEF-42FA-8B14-436BA0ADA4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309861D-98C4-44FF-B7A0-28112D12F6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1" dur="500"/>
                                        <p:tgtEl>
                                          <p:spTgt spid="6">
                                            <p:graphicEl>
                                              <a:dgm id="{D309861D-98C4-44FF-B7A0-28112D12F6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000"/>
                            </p:stCondLst>
                            <p:childTnLst>
                              <p:par>
                                <p:cTn id="2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0B160AF-1DE7-48D1-9277-80856D5058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9" dur="250"/>
                                        <p:tgtEl>
                                          <p:spTgt spid="6">
                                            <p:graphicEl>
                                              <a:dgm id="{60B160AF-1DE7-48D1-9277-80856D5058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31C0596-4138-4052-A1D1-10FDAD8027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4" dur="500"/>
                                        <p:tgtEl>
                                          <p:spTgt spid="6">
                                            <p:graphicEl>
                                              <a:dgm id="{831C0596-4138-4052-A1D1-10FDAD8027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500"/>
                            </p:stCondLst>
                            <p:childTnLst>
                              <p:par>
                                <p:cTn id="2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000"/>
                            </p:stCondLst>
                            <p:childTnLst>
                              <p:par>
                                <p:cTn id="2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24A4130-DA0A-44C3-B8C0-908E5A3859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2" dur="250"/>
                                        <p:tgtEl>
                                          <p:spTgt spid="6">
                                            <p:graphicEl>
                                              <a:dgm id="{824A4130-DA0A-44C3-B8C0-908E5A3859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7D730E9-FFC2-463E-B8B1-6242714A6C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7" dur="500"/>
                                        <p:tgtEl>
                                          <p:spTgt spid="6">
                                            <p:graphicEl>
                                              <a:dgm id="{87D730E9-FFC2-463E-B8B1-6242714A6C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500"/>
                            </p:stCondLst>
                            <p:childTnLst>
                              <p:par>
                                <p:cTn id="2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1000"/>
                            </p:stCondLst>
                            <p:childTnLst>
                              <p:par>
                                <p:cTn id="2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F458D56-FD7A-4C8F-AA00-00A67FB26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5" dur="250"/>
                                        <p:tgtEl>
                                          <p:spTgt spid="6">
                                            <p:graphicEl>
                                              <a:dgm id="{FF458D56-FD7A-4C8F-AA00-00A67FB26B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A9D0D9-7E0D-477D-936A-A27DAEC81B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0" dur="500"/>
                                        <p:tgtEl>
                                          <p:spTgt spid="6">
                                            <p:graphicEl>
                                              <a:dgm id="{FCA9D0D9-7E0D-477D-936A-A27DAEC81B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500"/>
                            </p:stCondLst>
                            <p:childTnLst>
                              <p:par>
                                <p:cTn id="2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000"/>
                            </p:stCondLst>
                            <p:childTnLst>
                              <p:par>
                                <p:cTn id="2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D5C034-1871-4E60-82DC-453A888B59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8" dur="250"/>
                                        <p:tgtEl>
                                          <p:spTgt spid="6">
                                            <p:graphicEl>
                                              <a:dgm id="{D1D5C034-1871-4E60-82DC-453A888B59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4EC2474-4361-44D7-9944-AF07393949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3" dur="500"/>
                                        <p:tgtEl>
                                          <p:spTgt spid="6">
                                            <p:graphicEl>
                                              <a:dgm id="{B4EC2474-4361-44D7-9944-AF07393949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500"/>
                            </p:stCondLst>
                            <p:childTnLst>
                              <p:par>
                                <p:cTn id="2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AAB3EEE-2115-4BF3-A076-EB4329C37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1" dur="250"/>
                                        <p:tgtEl>
                                          <p:spTgt spid="6">
                                            <p:graphicEl>
                                              <a:dgm id="{9AAB3EEE-2115-4BF3-A076-EB4329C370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2A6743E-ED80-46B6-8DA0-27E54686A9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6" dur="500"/>
                                        <p:tgtEl>
                                          <p:spTgt spid="6">
                                            <p:graphicEl>
                                              <a:dgm id="{92A6743E-ED80-46B6-8DA0-27E54686A9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500"/>
                            </p:stCondLst>
                            <p:childTnLst>
                              <p:par>
                                <p:cTn id="30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000"/>
                            </p:stCondLst>
                            <p:childTnLst>
                              <p:par>
                                <p:cTn id="3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A3851D-8A72-429B-A598-573E4B4336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4" dur="250"/>
                                        <p:tgtEl>
                                          <p:spTgt spid="6">
                                            <p:graphicEl>
                                              <a:dgm id="{EEA3851D-8A72-429B-A598-573E4B4336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A62673-3923-47AE-9F5A-69DB201F65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9" dur="500"/>
                                        <p:tgtEl>
                                          <p:spTgt spid="6">
                                            <p:graphicEl>
                                              <a:dgm id="{D7A62673-3923-47AE-9F5A-69DB201F65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500"/>
                            </p:stCondLst>
                            <p:childTnLst>
                              <p:par>
                                <p:cTn id="3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1000"/>
                            </p:stCondLst>
                            <p:childTnLst>
                              <p:par>
                                <p:cTn id="3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9FF5DD2-1EAA-4608-A25B-FCF3079DB8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7" dur="250"/>
                                        <p:tgtEl>
                                          <p:spTgt spid="6">
                                            <p:graphicEl>
                                              <a:dgm id="{C9FF5DD2-1EAA-4608-A25B-FCF3079DB8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63E564-D3B3-4F76-959B-4ECBD0C2D5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2" dur="500"/>
                                        <p:tgtEl>
                                          <p:spTgt spid="6">
                                            <p:graphicEl>
                                              <a:dgm id="{A763E564-D3B3-4F76-959B-4ECBD0C2D5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500"/>
                            </p:stCondLst>
                            <p:childTnLst>
                              <p:par>
                                <p:cTn id="3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lvlOne"/>
        </p:bldSub>
      </p:bldGraphic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4769</TotalTime>
  <Words>1456</Words>
  <Application>Microsoft Office PowerPoint</Application>
  <PresentationFormat>ワイド画面</PresentationFormat>
  <Paragraphs>186</Paragraphs>
  <Slides>12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21" baseType="lpstr">
      <vt:lpstr>ＭＳ Ｐゴシック</vt:lpstr>
      <vt:lpstr>游ゴシック</vt:lpstr>
      <vt:lpstr>Arial</vt:lpstr>
      <vt:lpstr>Calibri</vt:lpstr>
      <vt:lpstr>Calibri Light</vt:lpstr>
      <vt:lpstr>Tahoma</vt:lpstr>
      <vt:lpstr>Times New Roman</vt:lpstr>
      <vt:lpstr>Wingdings</vt:lpstr>
      <vt:lpstr>Office テーマ</vt:lpstr>
      <vt:lpstr>第19回　会長の時間　  日出RC2020-21の目標とSDGs（持続的開発目標）</vt:lpstr>
      <vt:lpstr>コロナ禍における 日出RCの対応</vt:lpstr>
      <vt:lpstr>2020-2021年度RI会長のテーマ</vt:lpstr>
      <vt:lpstr>四つのテスト</vt:lpstr>
      <vt:lpstr>ロータリークラブの目的</vt:lpstr>
      <vt:lpstr>日出RC2020-21年度会長のテーマ  和らぎ睦びて事を論じ，次世代への奉仕活動を実践しよう</vt:lpstr>
      <vt:lpstr>善行とは何か</vt:lpstr>
      <vt:lpstr>近江商人の職業倫理（善行）「三方よし」から SDGs（持続的開発目標）の「四方よし」へ</vt:lpstr>
      <vt:lpstr>PowerPoint プレゼンテーション</vt:lpstr>
      <vt:lpstr>PowerPoint プレゼンテーション</vt:lpstr>
      <vt:lpstr>日出ロータリークラブによる日出町再生プロジェクト</vt:lpstr>
      <vt:lpstr>参考文献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KAGAYAMA Shigeru</dc:creator>
  <cp:lastModifiedBy>加賀山 茂</cp:lastModifiedBy>
  <cp:revision>85</cp:revision>
  <dcterms:created xsi:type="dcterms:W3CDTF">2015-10-20T01:37:12Z</dcterms:created>
  <dcterms:modified xsi:type="dcterms:W3CDTF">2021-02-01T10:54:38Z</dcterms:modified>
</cp:coreProperties>
</file>